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4"/>
  </p:notesMasterIdLst>
  <p:sldIdLst>
    <p:sldId id="256" r:id="rId5"/>
    <p:sldId id="278" r:id="rId6"/>
    <p:sldId id="263" r:id="rId7"/>
    <p:sldId id="269" r:id="rId8"/>
    <p:sldId id="273" r:id="rId9"/>
    <p:sldId id="265" r:id="rId10"/>
    <p:sldId id="266" r:id="rId11"/>
    <p:sldId id="260" r:id="rId12"/>
    <p:sldId id="267" r:id="rId13"/>
    <p:sldId id="262" r:id="rId14"/>
    <p:sldId id="274" r:id="rId15"/>
    <p:sldId id="268" r:id="rId16"/>
    <p:sldId id="259" r:id="rId17"/>
    <p:sldId id="261" r:id="rId18"/>
    <p:sldId id="275" r:id="rId19"/>
    <p:sldId id="270" r:id="rId20"/>
    <p:sldId id="271" r:id="rId21"/>
    <p:sldId id="264" r:id="rId22"/>
    <p:sldId id="272" r:id="rId23"/>
    <p:sldId id="277" r:id="rId24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1AF08-86A9-402A-AA78-27A8DC966537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C3E4-9DB6-4BDA-8C2E-6A8A0E17C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747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5049-E94C-480A-9406-D488A8E09312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A362-28FF-42CE-A450-1A165E984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078293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19A2-B9DE-4D79-9711-D60F3BC1F5B7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B3A6-476C-4AAC-9264-D23841BE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80065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F8EC-2D33-403D-B9F3-404D3061D784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DCE5-6D48-48B9-B0C5-D6504F356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91741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E175-6D20-4DCD-AE8A-D1C95E4B859D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3074-71DF-4027-A6A6-33320E26C1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88272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C4E4-AF9F-45E1-98F5-F7EB5697F397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4C45-F317-42C3-96C0-5B419BF464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882782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BC3C-981A-42D5-9AC0-9CA88844E779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AA00-B0EA-4ACA-8187-3D9FFE411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930921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87C0-719A-4EA5-99E0-5F61841EC411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1742-430B-40DF-8E35-F58790665E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70264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FB83-0DE0-40BB-805C-26ACE40EE6E8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F57F-9B46-41AD-A268-443C9A9523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634535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054C-2BEF-48E6-9870-C387533A3BD4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88B6-D77C-43B6-8503-3AE07A7476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338704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CD51-6DBD-4B8A-BF41-60432951394C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7D3F-3927-4620-803D-B1E6C81CCC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454671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4443-FA43-449C-80F4-17E0223B3A1B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BEFE-FC0D-4240-8F80-72C7E6599A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95864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E404-7E90-4AE4-8D67-3D5508493792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420C-C729-41BB-8461-2A45E77EA1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943888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BF31-1095-46A7-90A3-BE1C75EE86D9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B4DF-FB90-4AD9-9BE8-110A4AF336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69064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3C83-F1F3-4B5A-B175-44DEDA51A3BE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17BF-1ED9-407A-AD9F-027E2C0053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073869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0D31-8854-4114-B930-FD7BB9205A04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33D9-145A-4FC3-86DF-F778CF5D4B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405983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746669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384730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749963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36397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964866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718525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99593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B5C7-1973-457F-92EB-F52F42FB0D36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71D4-8A75-4972-91E0-8CD59B92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839778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851689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132899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119702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0232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DC2E-4089-4AE6-A3EF-2A58611D6E58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E238-88B9-42E4-B4F9-704C4C1D5E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33265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89EF-B7DD-4EBE-97D0-744E047E9827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6109-29B6-43EF-B5CC-3C976A095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187241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F88B-4E79-4A5C-9677-ADC5AAB6E851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B475-0866-4661-A48C-0D06F794C8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12884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0A47-6F7B-40B0-BCA2-63B6CE3BC735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A690-9F0A-4A43-AEFC-FB072E926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9372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7F74-3F77-496E-87DC-D62653A6050F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8EEA-BB3C-4A2D-8293-CA7919630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009587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A885-71E7-415A-9B24-F1BA44DFE5B8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B46C-C70F-4914-9D05-184D6B9767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850537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DF7CF-EB04-493F-B1BE-EBFDCF1CB6AD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76A4D-E1FD-4138-A96A-5B1CC8341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0CEBE-2089-43E5-9CFC-8B81E213A449}" type="datetimeFigureOut">
              <a:rPr lang="zh-CN" altLang="en-US"/>
              <a:pPr>
                <a:defRPr/>
              </a:pPr>
              <a:t>2018/6/4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D5B059-8F41-4E30-9085-37CFF5C72D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72"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72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8544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2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6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9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5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0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1.png" Type="http://schemas.openxmlformats.org/officeDocument/2006/relationships/image"/><Relationship Id="rId3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385"/>
          <p:cNvGrpSpPr/>
          <p:nvPr/>
        </p:nvGrpSpPr>
        <p:grpSpPr>
          <a:xfrm>
            <a:off x="4141788" y="1077913"/>
            <a:ext cx="3814762" cy="3865562"/>
            <a:chExt cx="3814763" cy="3865562"/>
          </a:xfrm>
        </p:grpSpPr>
        <p:grpSp>
          <p:nvGrpSpPr>
            <p:cNvPr id="3079" name="Group 205"/>
            <p:cNvGrpSpPr/>
            <p:nvPr/>
          </p:nvGrpSpPr>
          <p:grpSpPr>
            <a:xfrm>
              <a:off x="14288" y="20637"/>
              <a:ext cx="3800475" cy="3844925"/>
              <a:chExt cx="2394" cy="2422"/>
            </a:xfrm>
          </p:grpSpPr>
          <p:sp>
            <p:nvSpPr>
              <p:cNvPr id="3260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gdLst>
                  <a:gd fmla="*/ 365 w 775" name="T0"/>
                  <a:gd fmla="*/ 122 h 679" name="T1"/>
                  <a:gd fmla="*/ 60 w 775" name="T2"/>
                  <a:gd fmla="*/ 657 h 679" name="T3"/>
                  <a:gd fmla="*/ 12 w 775" name="T4"/>
                  <a:gd fmla="*/ 657 h 679" name="T5"/>
                  <a:gd fmla="*/ 0 w 775" name="T6"/>
                  <a:gd fmla="*/ 679 h 679" name="T7"/>
                  <a:gd fmla="*/ 82 w 775" name="T8"/>
                  <a:gd fmla="*/ 679 h 679" name="T9"/>
                  <a:gd fmla="*/ 383 w 775" name="T10"/>
                  <a:gd fmla="*/ 154 h 679" name="T11"/>
                  <a:gd fmla="*/ 365 w 775" name="T12"/>
                  <a:gd fmla="*/ 122 h 679" name="T13"/>
                  <a:gd fmla="*/ 388 w 775" name="T14"/>
                  <a:gd fmla="*/ 0 h 679" name="T15"/>
                  <a:gd fmla="*/ 383 w 775" name="T16"/>
                  <a:gd fmla="*/ 7 h 679" name="T17"/>
                  <a:gd fmla="*/ 753 w 775" name="T18"/>
                  <a:gd fmla="*/ 657 h 679" name="T19"/>
                  <a:gd fmla="*/ 679 w 775" name="T20"/>
                  <a:gd fmla="*/ 657 h 679" name="T21"/>
                  <a:gd fmla="*/ 693 w 775" name="T22"/>
                  <a:gd fmla="*/ 679 h 679" name="T23"/>
                  <a:gd fmla="*/ 775 w 775" name="T24"/>
                  <a:gd fmla="*/ 679 h 679" name="T25"/>
                  <a:gd fmla="*/ 388 w 775" name="T26"/>
                  <a:gd fmla="*/ 0 h 679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679" w="775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1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gdLst>
                  <a:gd fmla="*/ 365 w 775" name="T0"/>
                  <a:gd fmla="*/ 122 h 679" name="T1"/>
                  <a:gd fmla="*/ 60 w 775" name="T2"/>
                  <a:gd fmla="*/ 657 h 679" name="T3"/>
                  <a:gd fmla="*/ 12 w 775" name="T4"/>
                  <a:gd fmla="*/ 657 h 679" name="T5"/>
                  <a:gd fmla="*/ 0 w 775" name="T6"/>
                  <a:gd fmla="*/ 679 h 679" name="T7"/>
                  <a:gd fmla="*/ 82 w 775" name="T8"/>
                  <a:gd fmla="*/ 679 h 679" name="T9"/>
                  <a:gd fmla="*/ 383 w 775" name="T10"/>
                  <a:gd fmla="*/ 154 h 679" name="T11"/>
                  <a:gd fmla="*/ 365 w 775" name="T12"/>
                  <a:gd fmla="*/ 122 h 679" name="T13"/>
                  <a:gd fmla="*/ 388 w 775" name="T14"/>
                  <a:gd fmla="*/ 0 h 679" name="T15"/>
                  <a:gd fmla="*/ 383 w 775" name="T16"/>
                  <a:gd fmla="*/ 7 h 679" name="T17"/>
                  <a:gd fmla="*/ 753 w 775" name="T18"/>
                  <a:gd fmla="*/ 657 h 679" name="T19"/>
                  <a:gd fmla="*/ 679 w 775" name="T20"/>
                  <a:gd fmla="*/ 657 h 679" name="T21"/>
                  <a:gd fmla="*/ 693 w 775" name="T22"/>
                  <a:gd fmla="*/ 679 h 679" name="T23"/>
                  <a:gd fmla="*/ 775 w 775" name="T24"/>
                  <a:gd fmla="*/ 679 h 679" name="T25"/>
                  <a:gd fmla="*/ 388 w 775" name="T26"/>
                  <a:gd fmla="*/ 0 h 679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679" w="775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2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gdLst>
                  <a:gd fmla="*/ 83 w 776" name="T0"/>
                  <a:gd fmla="*/ 680 h 680" name="T1"/>
                  <a:gd fmla="*/ 388 w 776" name="T2"/>
                  <a:gd fmla="*/ 145 h 680" name="T3"/>
                  <a:gd fmla="*/ 693 w 776" name="T4"/>
                  <a:gd fmla="*/ 680 h 680" name="T5"/>
                  <a:gd fmla="*/ 776 w 776" name="T6"/>
                  <a:gd fmla="*/ 680 h 680" name="T7"/>
                  <a:gd fmla="*/ 388 w 776" name="T8"/>
                  <a:gd fmla="*/ 0 h 680" name="T9"/>
                  <a:gd fmla="*/ 0 w 776" name="T10"/>
                  <a:gd fmla="*/ 680 h 680" name="T11"/>
                  <a:gd fmla="*/ 83 w 776" name="T12"/>
                  <a:gd fmla="*/ 680 h 68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680" w="776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3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gdLst>
                  <a:gd fmla="*/ 83 w 776" name="T0"/>
                  <a:gd fmla="*/ 680 h 680" name="T1"/>
                  <a:gd fmla="*/ 388 w 776" name="T2"/>
                  <a:gd fmla="*/ 145 h 680" name="T3"/>
                  <a:gd fmla="*/ 693 w 776" name="T4"/>
                  <a:gd fmla="*/ 680 h 680" name="T5"/>
                  <a:gd fmla="*/ 776 w 776" name="T6"/>
                  <a:gd fmla="*/ 680 h 680" name="T7"/>
                  <a:gd fmla="*/ 388 w 776" name="T8"/>
                  <a:gd fmla="*/ 0 h 680" name="T9"/>
                  <a:gd fmla="*/ 0 w 776" name="T10"/>
                  <a:gd fmla="*/ 680 h 680" name="T11"/>
                  <a:gd fmla="*/ 83 w 776" name="T12"/>
                  <a:gd fmla="*/ 680 h 68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680" w="776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4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gdLst>
                  <a:gd fmla="*/ 329 w 1767" name="T0"/>
                  <a:gd fmla="*/ 0 h 431" name="T1"/>
                  <a:gd fmla="*/ 294 w 1767" name="T2"/>
                  <a:gd fmla="*/ 0 h 431" name="T3"/>
                  <a:gd fmla="*/ 101 w 1767" name="T4"/>
                  <a:gd fmla="*/ 337 h 431" name="T5"/>
                  <a:gd fmla="*/ 137 w 1767" name="T6"/>
                  <a:gd fmla="*/ 337 h 431" name="T7"/>
                  <a:gd fmla="*/ 329 w 1767" name="T8"/>
                  <a:gd fmla="*/ 0 h 431" name="T9"/>
                  <a:gd fmla="*/ 1522 w 1767" name="T10"/>
                  <a:gd fmla="*/ 0 h 431" name="T11"/>
                  <a:gd fmla="*/ 1511 w 1767" name="T12"/>
                  <a:gd fmla="*/ 0 h 431" name="T13"/>
                  <a:gd fmla="*/ 1745 w 1767" name="T14"/>
                  <a:gd fmla="*/ 409 h 431" name="T15"/>
                  <a:gd fmla="*/ 12 w 1767" name="T16"/>
                  <a:gd fmla="*/ 409 h 431" name="T17"/>
                  <a:gd fmla="*/ 0 w 1767" name="T18"/>
                  <a:gd fmla="*/ 431 h 431" name="T19"/>
                  <a:gd fmla="*/ 1767 w 1767" name="T20"/>
                  <a:gd fmla="*/ 431 h 431" name="T21"/>
                  <a:gd fmla="*/ 1522 w 1767" name="T22"/>
                  <a:gd fmla="*/ 0 h 43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431" w="1767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5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gdLst>
                  <a:gd fmla="*/ 329 w 1767" name="T0"/>
                  <a:gd fmla="*/ 0 h 431" name="T1"/>
                  <a:gd fmla="*/ 294 w 1767" name="T2"/>
                  <a:gd fmla="*/ 0 h 431" name="T3"/>
                  <a:gd fmla="*/ 101 w 1767" name="T4"/>
                  <a:gd fmla="*/ 337 h 431" name="T5"/>
                  <a:gd fmla="*/ 137 w 1767" name="T6"/>
                  <a:gd fmla="*/ 337 h 431" name="T7"/>
                  <a:gd fmla="*/ 329 w 1767" name="T8"/>
                  <a:gd fmla="*/ 0 h 431" name="T9"/>
                  <a:gd fmla="*/ 1522 w 1767" name="T10"/>
                  <a:gd fmla="*/ 0 h 431" name="T11"/>
                  <a:gd fmla="*/ 1511 w 1767" name="T12"/>
                  <a:gd fmla="*/ 0 h 431" name="T13"/>
                  <a:gd fmla="*/ 1745 w 1767" name="T14"/>
                  <a:gd fmla="*/ 409 h 431" name="T15"/>
                  <a:gd fmla="*/ 12 w 1767" name="T16"/>
                  <a:gd fmla="*/ 409 h 431" name="T17"/>
                  <a:gd fmla="*/ 0 w 1767" name="T18"/>
                  <a:gd fmla="*/ 431 h 431" name="T19"/>
                  <a:gd fmla="*/ 1767 w 1767" name="T20"/>
                  <a:gd fmla="*/ 431 h 431" name="T21"/>
                  <a:gd fmla="*/ 1522 w 1767" name="T22"/>
                  <a:gd fmla="*/ 0 h 43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431" w="1767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6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gdLst>
                  <a:gd fmla="*/ 1522 w 1768" name="T0"/>
                  <a:gd fmla="*/ 0 h 432" name="T1"/>
                  <a:gd fmla="*/ 1439 w 1768" name="T2"/>
                  <a:gd fmla="*/ 0 h 432" name="T3"/>
                  <a:gd fmla="*/ 1644 w 1768" name="T4"/>
                  <a:gd fmla="*/ 360 h 432" name="T5"/>
                  <a:gd fmla="*/ 124 w 1768" name="T6"/>
                  <a:gd fmla="*/ 360 h 432" name="T7"/>
                  <a:gd fmla="*/ 330 w 1768" name="T8"/>
                  <a:gd fmla="*/ 0 h 432" name="T9"/>
                  <a:gd fmla="*/ 246 w 1768" name="T10"/>
                  <a:gd fmla="*/ 0 h 432" name="T11"/>
                  <a:gd fmla="*/ 0 w 1768" name="T12"/>
                  <a:gd fmla="*/ 432 h 432" name="T13"/>
                  <a:gd fmla="*/ 1768 w 1768" name="T14"/>
                  <a:gd fmla="*/ 432 h 432" name="T15"/>
                  <a:gd fmla="*/ 1522 w 1768" name="T16"/>
                  <a:gd fmla="*/ 0 h 43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432" w="1768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7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gdLst>
                  <a:gd fmla="*/ 1522 w 1768" name="T0"/>
                  <a:gd fmla="*/ 0 h 432" name="T1"/>
                  <a:gd fmla="*/ 1439 w 1768" name="T2"/>
                  <a:gd fmla="*/ 0 h 432" name="T3"/>
                  <a:gd fmla="*/ 1644 w 1768" name="T4"/>
                  <a:gd fmla="*/ 360 h 432" name="T5"/>
                  <a:gd fmla="*/ 124 w 1768" name="T6"/>
                  <a:gd fmla="*/ 360 h 432" name="T7"/>
                  <a:gd fmla="*/ 330 w 1768" name="T8"/>
                  <a:gd fmla="*/ 0 h 432" name="T9"/>
                  <a:gd fmla="*/ 246 w 1768" name="T10"/>
                  <a:gd fmla="*/ 0 h 432" name="T11"/>
                  <a:gd fmla="*/ 0 w 1768" name="T12"/>
                  <a:gd fmla="*/ 432 h 432" name="T13"/>
                  <a:gd fmla="*/ 1768 w 1768" name="T14"/>
                  <a:gd fmla="*/ 432 h 432" name="T15"/>
                  <a:gd fmla="*/ 1522 w 1768" name="T16"/>
                  <a:gd fmla="*/ 0 h 43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432" w="1768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68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2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3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gdLst>
                  <a:gd fmla="*/ 0 w 104" name="T0"/>
                  <a:gd fmla="*/ 28 h 28" name="T1"/>
                  <a:gd fmla="*/ 104 w 104" name="T2"/>
                  <a:gd fmla="*/ 28 h 28" name="T3"/>
                  <a:gd fmla="*/ 104 w 104" name="T4"/>
                  <a:gd fmla="*/ 0 h 28" name="T5"/>
                  <a:gd fmla="*/ 0 w 104" name="T6"/>
                  <a:gd fmla="*/ 0 h 2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8" w="104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4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5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gdLst>
                  <a:gd fmla="*/ 0 w 104" name="T0"/>
                  <a:gd fmla="*/ 28 h 28" name="T1"/>
                  <a:gd fmla="*/ 104 w 104" name="T2"/>
                  <a:gd fmla="*/ 28 h 28" name="T3"/>
                  <a:gd fmla="*/ 104 w 104" name="T4"/>
                  <a:gd fmla="*/ 0 h 28" name="T5"/>
                  <a:gd fmla="*/ 0 w 104" name="T6"/>
                  <a:gd fmla="*/ 0 h 2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8" w="104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6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gdLst>
                  <a:gd fmla="*/ 36 w 36" name="T0"/>
                  <a:gd fmla="*/ 0 h 95" name="T1"/>
                  <a:gd fmla="*/ 0 w 36" name="T2"/>
                  <a:gd fmla="*/ 0 h 95" name="T3"/>
                  <a:gd fmla="*/ 0 w 36" name="T4"/>
                  <a:gd fmla="*/ 95 h 95" name="T5"/>
                  <a:gd fmla="*/ 5 w 36" name="T6"/>
                  <a:gd fmla="*/ 95 h 95" name="T7"/>
                  <a:gd fmla="*/ 9 w 36" name="T8"/>
                  <a:gd fmla="*/ 87 h 95" name="T9"/>
                  <a:gd fmla="*/ 11 w 36" name="T10"/>
                  <a:gd fmla="*/ 90 h 95" name="T11"/>
                  <a:gd fmla="*/ 25 w 36" name="T12"/>
                  <a:gd fmla="*/ 67 h 95" name="T13"/>
                  <a:gd fmla="*/ 36 w 36" name="T14"/>
                  <a:gd fmla="*/ 86 h 95" name="T15"/>
                  <a:gd fmla="*/ 36 w 36" name="T16"/>
                  <a:gd fmla="*/ 0 h 9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5" w="36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7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gdLst>
                  <a:gd fmla="*/ 36 w 36" name="T0"/>
                  <a:gd fmla="*/ 0 h 95" name="T1"/>
                  <a:gd fmla="*/ 0 w 36" name="T2"/>
                  <a:gd fmla="*/ 0 h 95" name="T3"/>
                  <a:gd fmla="*/ 0 w 36" name="T4"/>
                  <a:gd fmla="*/ 95 h 95" name="T5"/>
                  <a:gd fmla="*/ 5 w 36" name="T6"/>
                  <a:gd fmla="*/ 95 h 95" name="T7"/>
                  <a:gd fmla="*/ 9 w 36" name="T8"/>
                  <a:gd fmla="*/ 87 h 95" name="T9"/>
                  <a:gd fmla="*/ 11 w 36" name="T10"/>
                  <a:gd fmla="*/ 90 h 95" name="T11"/>
                  <a:gd fmla="*/ 25 w 36" name="T12"/>
                  <a:gd fmla="*/ 67 h 95" name="T13"/>
                  <a:gd fmla="*/ 36 w 36" name="T14"/>
                  <a:gd fmla="*/ 86 h 95" name="T15"/>
                  <a:gd fmla="*/ 36 w 36" name="T16"/>
                  <a:gd fmla="*/ 0 h 9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5" w="36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8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gdLst>
                  <a:gd fmla="*/ 4 w 6" name="T0"/>
                  <a:gd fmla="*/ 0 h 8" name="T1"/>
                  <a:gd fmla="*/ 0 w 6" name="T2"/>
                  <a:gd fmla="*/ 8 h 8" name="T3"/>
                  <a:gd fmla="*/ 3 w 6" name="T4"/>
                  <a:gd fmla="*/ 8 h 8" name="T5"/>
                  <a:gd fmla="*/ 6 w 6" name="T6"/>
                  <a:gd fmla="*/ 3 h 8" name="T7"/>
                  <a:gd fmla="*/ 4 w 6" name="T8"/>
                  <a:gd fmla="*/ 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9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gdLst>
                  <a:gd fmla="*/ 4 w 6" name="T0"/>
                  <a:gd fmla="*/ 0 h 8" name="T1"/>
                  <a:gd fmla="*/ 0 w 6" name="T2"/>
                  <a:gd fmla="*/ 8 h 8" name="T3"/>
                  <a:gd fmla="*/ 3 w 6" name="T4"/>
                  <a:gd fmla="*/ 8 h 8" name="T5"/>
                  <a:gd fmla="*/ 6 w 6" name="T6"/>
                  <a:gd fmla="*/ 3 h 8" name="T7"/>
                  <a:gd fmla="*/ 4 w 6" name="T8"/>
                  <a:gd fmla="*/ 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0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gdLst>
                  <a:gd fmla="*/ 34 w 36" name="T0"/>
                  <a:gd fmla="*/ 0 h 48" name="T1"/>
                  <a:gd fmla="*/ 0 w 36" name="T2"/>
                  <a:gd fmla="*/ 12 h 48" name="T3"/>
                  <a:gd fmla="*/ 13 w 36" name="T4"/>
                  <a:gd fmla="*/ 48 h 48" name="T5"/>
                  <a:gd fmla="*/ 36 w 36" name="T6"/>
                  <a:gd fmla="*/ 9 h 48" name="T7"/>
                  <a:gd fmla="*/ 34 w 36" name="T8"/>
                  <a:gd fmla="*/ 0 h 4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8" w="36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3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gdLst>
                  <a:gd fmla="*/ 34 w 36" name="T0"/>
                  <a:gd fmla="*/ 0 h 48" name="T1"/>
                  <a:gd fmla="*/ 0 w 36" name="T2"/>
                  <a:gd fmla="*/ 12 h 48" name="T3"/>
                  <a:gd fmla="*/ 13 w 36" name="T4"/>
                  <a:gd fmla="*/ 48 h 48" name="T5"/>
                  <a:gd fmla="*/ 36 w 36" name="T6"/>
                  <a:gd fmla="*/ 9 h 48" name="T7"/>
                  <a:gd fmla="*/ 34 w 36" name="T8"/>
                  <a:gd fmla="*/ 0 h 4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8" w="36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4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gdLst>
                  <a:gd fmla="*/ 93 w 126" name="T0"/>
                  <a:gd fmla="*/ 164 h 267" name="T1"/>
                  <a:gd fmla="*/ 60 w 126" name="T2"/>
                  <a:gd fmla="*/ 176 h 267" name="T3"/>
                  <a:gd fmla="*/ 92 w 126" name="T4"/>
                  <a:gd fmla="*/ 267 h 267" name="T5"/>
                  <a:gd fmla="*/ 126 w 126" name="T6"/>
                  <a:gd fmla="*/ 254 h 267" name="T7"/>
                  <a:gd fmla="*/ 93 w 126" name="T8"/>
                  <a:gd fmla="*/ 164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3 h 267" name="T15"/>
                  <a:gd fmla="*/ 66 w 126" name="T16"/>
                  <a:gd fmla="*/ 91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5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gdLst>
                  <a:gd fmla="*/ 93 w 126" name="T0"/>
                  <a:gd fmla="*/ 164 h 267" name="T1"/>
                  <a:gd fmla="*/ 60 w 126" name="T2"/>
                  <a:gd fmla="*/ 176 h 267" name="T3"/>
                  <a:gd fmla="*/ 92 w 126" name="T4"/>
                  <a:gd fmla="*/ 267 h 267" name="T5"/>
                  <a:gd fmla="*/ 126 w 126" name="T6"/>
                  <a:gd fmla="*/ 254 h 267" name="T7"/>
                  <a:gd fmla="*/ 93 w 126" name="T8"/>
                  <a:gd fmla="*/ 164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3 h 267" name="T15"/>
                  <a:gd fmla="*/ 66 w 126" name="T16"/>
                  <a:gd fmla="*/ 91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6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gdLst>
                  <a:gd fmla="*/ 34 w 50" name="T0"/>
                  <a:gd fmla="*/ 0 h 57" name="T1"/>
                  <a:gd fmla="*/ 0 w 50" name="T2"/>
                  <a:gd fmla="*/ 13 h 57" name="T3"/>
                  <a:gd fmla="*/ 16 w 50" name="T4"/>
                  <a:gd fmla="*/ 57 h 57" name="T5"/>
                  <a:gd fmla="*/ 50 w 50" name="T6"/>
                  <a:gd fmla="*/ 44 h 57" name="T7"/>
                  <a:gd fmla="*/ 34 w 5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7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gdLst>
                  <a:gd fmla="*/ 34 w 50" name="T0"/>
                  <a:gd fmla="*/ 0 h 57" name="T1"/>
                  <a:gd fmla="*/ 0 w 50" name="T2"/>
                  <a:gd fmla="*/ 13 h 57" name="T3"/>
                  <a:gd fmla="*/ 16 w 50" name="T4"/>
                  <a:gd fmla="*/ 57 h 57" name="T5"/>
                  <a:gd fmla="*/ 50 w 50" name="T6"/>
                  <a:gd fmla="*/ 44 h 57" name="T7"/>
                  <a:gd fmla="*/ 34 w 5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8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gdLst>
                  <a:gd fmla="*/ 28 w 58" name="T0"/>
                  <a:gd fmla="*/ 0 h 60" name="T1"/>
                  <a:gd fmla="*/ 0 w 58" name="T2"/>
                  <a:gd fmla="*/ 23 h 60" name="T3"/>
                  <a:gd fmla="*/ 30 w 58" name="T4"/>
                  <a:gd fmla="*/ 60 h 60" name="T5"/>
                  <a:gd fmla="*/ 58 w 58" name="T6"/>
                  <a:gd fmla="*/ 36 h 60" name="T7"/>
                  <a:gd fmla="*/ 28 w 58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9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gdLst>
                  <a:gd fmla="*/ 28 w 58" name="T0"/>
                  <a:gd fmla="*/ 0 h 60" name="T1"/>
                  <a:gd fmla="*/ 0 w 58" name="T2"/>
                  <a:gd fmla="*/ 23 h 60" name="T3"/>
                  <a:gd fmla="*/ 30 w 58" name="T4"/>
                  <a:gd fmla="*/ 60 h 60" name="T5"/>
                  <a:gd fmla="*/ 58 w 58" name="T6"/>
                  <a:gd fmla="*/ 36 h 60" name="T7"/>
                  <a:gd fmla="*/ 28 w 58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0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gdLst>
                  <a:gd fmla="*/ 140 w 202" name="T0"/>
                  <a:gd fmla="*/ 133 h 230" name="T1"/>
                  <a:gd fmla="*/ 113 w 202" name="T2"/>
                  <a:gd fmla="*/ 157 h 230" name="T3"/>
                  <a:gd fmla="*/ 175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8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90 w 202" name="T16"/>
                  <a:gd fmla="*/ 73 h 230" name="T17"/>
                  <a:gd fmla="*/ 28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1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gdLst>
                  <a:gd fmla="*/ 140 w 202" name="T0"/>
                  <a:gd fmla="*/ 133 h 230" name="T1"/>
                  <a:gd fmla="*/ 113 w 202" name="T2"/>
                  <a:gd fmla="*/ 157 h 230" name="T3"/>
                  <a:gd fmla="*/ 175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8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90 w 202" name="T16"/>
                  <a:gd fmla="*/ 73 h 230" name="T17"/>
                  <a:gd fmla="*/ 28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2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gdLst>
                  <a:gd fmla="*/ 27 w 58" name="T0"/>
                  <a:gd fmla="*/ 0 h 59" name="T1"/>
                  <a:gd fmla="*/ 0 w 58" name="T2"/>
                  <a:gd fmla="*/ 23 h 59" name="T3"/>
                  <a:gd fmla="*/ 31 w 58" name="T4"/>
                  <a:gd fmla="*/ 59 h 59" name="T5"/>
                  <a:gd fmla="*/ 58 w 58" name="T6"/>
                  <a:gd fmla="*/ 36 h 59" name="T7"/>
                  <a:gd fmla="*/ 27 w 58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3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gdLst>
                  <a:gd fmla="*/ 27 w 58" name="T0"/>
                  <a:gd fmla="*/ 0 h 59" name="T1"/>
                  <a:gd fmla="*/ 0 w 58" name="T2"/>
                  <a:gd fmla="*/ 23 h 59" name="T3"/>
                  <a:gd fmla="*/ 31 w 58" name="T4"/>
                  <a:gd fmla="*/ 59 h 59" name="T5"/>
                  <a:gd fmla="*/ 58 w 58" name="T6"/>
                  <a:gd fmla="*/ 36 h 59" name="T7"/>
                  <a:gd fmla="*/ 27 w 58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4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gdLst>
                  <a:gd fmla="*/ 18 w 60" name="T0"/>
                  <a:gd fmla="*/ 0 h 54" name="T1"/>
                  <a:gd fmla="*/ 0 w 60" name="T2"/>
                  <a:gd fmla="*/ 30 h 54" name="T3"/>
                  <a:gd fmla="*/ 42 w 60" name="T4"/>
                  <a:gd fmla="*/ 54 h 54" name="T5"/>
                  <a:gd fmla="*/ 60 w 60" name="T6"/>
                  <a:gd fmla="*/ 24 h 54" name="T7"/>
                  <a:gd fmla="*/ 18 w 60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60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5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gdLst>
                  <a:gd fmla="*/ 18 w 60" name="T0"/>
                  <a:gd fmla="*/ 0 h 54" name="T1"/>
                  <a:gd fmla="*/ 0 w 60" name="T2"/>
                  <a:gd fmla="*/ 30 h 54" name="T3"/>
                  <a:gd fmla="*/ 42 w 60" name="T4"/>
                  <a:gd fmla="*/ 54 h 54" name="T5"/>
                  <a:gd fmla="*/ 60 w 60" name="T6"/>
                  <a:gd fmla="*/ 24 h 54" name="T7"/>
                  <a:gd fmla="*/ 18 w 60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60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6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gdLst>
                  <a:gd fmla="*/ 169 w 253" name="T0"/>
                  <a:gd fmla="*/ 87 h 167" name="T1"/>
                  <a:gd fmla="*/ 151 w 253" name="T2"/>
                  <a:gd fmla="*/ 119 h 167" name="T3"/>
                  <a:gd fmla="*/ 235 w 253" name="T4"/>
                  <a:gd fmla="*/ 167 h 167" name="T5"/>
                  <a:gd fmla="*/ 253 w 253" name="T6"/>
                  <a:gd fmla="*/ 135 h 167" name="T7"/>
                  <a:gd fmla="*/ 169 w 253" name="T8"/>
                  <a:gd fmla="*/ 87 h 167" name="T9"/>
                  <a:gd fmla="*/ 18 w 253" name="T10"/>
                  <a:gd fmla="*/ 0 h 167" name="T11"/>
                  <a:gd fmla="*/ 0 w 253" name="T12"/>
                  <a:gd fmla="*/ 32 h 167" name="T13"/>
                  <a:gd fmla="*/ 84 w 253" name="T14"/>
                  <a:gd fmla="*/ 79 h 167" name="T15"/>
                  <a:gd fmla="*/ 102 w 253" name="T16"/>
                  <a:gd fmla="*/ 49 h 167" name="T17"/>
                  <a:gd fmla="*/ 18 w 253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3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7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gdLst>
                  <a:gd fmla="*/ 169 w 253" name="T0"/>
                  <a:gd fmla="*/ 87 h 167" name="T1"/>
                  <a:gd fmla="*/ 151 w 253" name="T2"/>
                  <a:gd fmla="*/ 119 h 167" name="T3"/>
                  <a:gd fmla="*/ 235 w 253" name="T4"/>
                  <a:gd fmla="*/ 167 h 167" name="T5"/>
                  <a:gd fmla="*/ 253 w 253" name="T6"/>
                  <a:gd fmla="*/ 135 h 167" name="T7"/>
                  <a:gd fmla="*/ 169 w 253" name="T8"/>
                  <a:gd fmla="*/ 87 h 167" name="T9"/>
                  <a:gd fmla="*/ 18 w 253" name="T10"/>
                  <a:gd fmla="*/ 0 h 167" name="T11"/>
                  <a:gd fmla="*/ 0 w 253" name="T12"/>
                  <a:gd fmla="*/ 32 h 167" name="T13"/>
                  <a:gd fmla="*/ 84 w 253" name="T14"/>
                  <a:gd fmla="*/ 79 h 167" name="T15"/>
                  <a:gd fmla="*/ 102 w 253" name="T16"/>
                  <a:gd fmla="*/ 49 h 167" name="T17"/>
                  <a:gd fmla="*/ 18 w 253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3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8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gdLst>
                  <a:gd fmla="*/ 18 w 59" name="T0"/>
                  <a:gd fmla="*/ 0 h 55" name="T1"/>
                  <a:gd fmla="*/ 0 w 59" name="T2"/>
                  <a:gd fmla="*/ 32 h 55" name="T3"/>
                  <a:gd fmla="*/ 41 w 59" name="T4"/>
                  <a:gd fmla="*/ 55 h 55" name="T5"/>
                  <a:gd fmla="*/ 59 w 59" name="T6"/>
                  <a:gd fmla="*/ 24 h 55" name="T7"/>
                  <a:gd fmla="*/ 18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99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gdLst>
                  <a:gd fmla="*/ 18 w 59" name="T0"/>
                  <a:gd fmla="*/ 0 h 55" name="T1"/>
                  <a:gd fmla="*/ 0 w 59" name="T2"/>
                  <a:gd fmla="*/ 32 h 55" name="T3"/>
                  <a:gd fmla="*/ 41 w 59" name="T4"/>
                  <a:gd fmla="*/ 55 h 55" name="T5"/>
                  <a:gd fmla="*/ 59 w 59" name="T6"/>
                  <a:gd fmla="*/ 24 h 55" name="T7"/>
                  <a:gd fmla="*/ 18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0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gdLst>
                  <a:gd fmla="*/ 178 w 248" name="T0"/>
                  <a:gd fmla="*/ 30 h 79" name="T1"/>
                  <a:gd fmla="*/ 172 w 248" name="T2"/>
                  <a:gd fmla="*/ 65 h 79" name="T3"/>
                  <a:gd fmla="*/ 248 w 248" name="T4"/>
                  <a:gd fmla="*/ 79 h 79" name="T5"/>
                  <a:gd fmla="*/ 247 w 248" name="T6"/>
                  <a:gd fmla="*/ 43 h 79" name="T7"/>
                  <a:gd fmla="*/ 178 w 248" name="T8"/>
                  <a:gd fmla="*/ 30 h 79" name="T9"/>
                  <a:gd fmla="*/ 7 w 248" name="T10"/>
                  <a:gd fmla="*/ 0 h 79" name="T11"/>
                  <a:gd fmla="*/ 0 w 248" name="T12"/>
                  <a:gd fmla="*/ 35 h 79" name="T13"/>
                  <a:gd fmla="*/ 95 w 248" name="T14"/>
                  <a:gd fmla="*/ 52 h 79" name="T15"/>
                  <a:gd fmla="*/ 102 w 248" name="T16"/>
                  <a:gd fmla="*/ 17 h 79" name="T17"/>
                  <a:gd fmla="*/ 7 w 248" name="T18"/>
                  <a:gd fmla="*/ 0 h 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79" w="248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1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gdLst>
                  <a:gd fmla="*/ 178 w 248" name="T0"/>
                  <a:gd fmla="*/ 30 h 79" name="T1"/>
                  <a:gd fmla="*/ 172 w 248" name="T2"/>
                  <a:gd fmla="*/ 65 h 79" name="T3"/>
                  <a:gd fmla="*/ 248 w 248" name="T4"/>
                  <a:gd fmla="*/ 79 h 79" name="T5"/>
                  <a:gd fmla="*/ 247 w 248" name="T6"/>
                  <a:gd fmla="*/ 43 h 79" name="T7"/>
                  <a:gd fmla="*/ 178 w 248" name="T8"/>
                  <a:gd fmla="*/ 30 h 79" name="T9"/>
                  <a:gd fmla="*/ 7 w 248" name="T10"/>
                  <a:gd fmla="*/ 0 h 79" name="T11"/>
                  <a:gd fmla="*/ 0 w 248" name="T12"/>
                  <a:gd fmla="*/ 35 h 79" name="T13"/>
                  <a:gd fmla="*/ 95 w 248" name="T14"/>
                  <a:gd fmla="*/ 52 h 79" name="T15"/>
                  <a:gd fmla="*/ 102 w 248" name="T16"/>
                  <a:gd fmla="*/ 17 h 79" name="T17"/>
                  <a:gd fmla="*/ 7 w 248" name="T18"/>
                  <a:gd fmla="*/ 0 h 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79" w="248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2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gdLst>
                  <a:gd fmla="*/ 7 w 53" name="T0"/>
                  <a:gd fmla="*/ 0 h 42" name="T1"/>
                  <a:gd fmla="*/ 0 w 53" name="T2"/>
                  <a:gd fmla="*/ 34 h 42" name="T3"/>
                  <a:gd fmla="*/ 48 w 53" name="T4"/>
                  <a:gd fmla="*/ 42 h 42" name="T5"/>
                  <a:gd fmla="*/ 53 w 53" name="T6"/>
                  <a:gd fmla="*/ 7 h 42" name="T7"/>
                  <a:gd fmla="*/ 7 w 53" name="T8"/>
                  <a:gd fmla="*/ 0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2" w="5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3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gdLst>
                  <a:gd fmla="*/ 7 w 53" name="T0"/>
                  <a:gd fmla="*/ 0 h 42" name="T1"/>
                  <a:gd fmla="*/ 0 w 53" name="T2"/>
                  <a:gd fmla="*/ 34 h 42" name="T3"/>
                  <a:gd fmla="*/ 48 w 53" name="T4"/>
                  <a:gd fmla="*/ 42 h 42" name="T5"/>
                  <a:gd fmla="*/ 53 w 53" name="T6"/>
                  <a:gd fmla="*/ 7 h 42" name="T7"/>
                  <a:gd fmla="*/ 7 w 53" name="T8"/>
                  <a:gd fmla="*/ 0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2" w="5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4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gdLst>
                  <a:gd fmla="*/ 5 w 34" name="T0"/>
                  <a:gd fmla="*/ 0 h 36" name="T1"/>
                  <a:gd fmla="*/ 0 w 34" name="T2"/>
                  <a:gd fmla="*/ 1 h 36" name="T3"/>
                  <a:gd fmla="*/ 7 w 34" name="T4"/>
                  <a:gd fmla="*/ 36 h 36" name="T5"/>
                  <a:gd fmla="*/ 18 w 34" name="T6"/>
                  <a:gd fmla="*/ 33 h 36" name="T7"/>
                  <a:gd fmla="*/ 34 w 34" name="T8"/>
                  <a:gd fmla="*/ 7 h 36" name="T9"/>
                  <a:gd fmla="*/ 5 w 34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6" w="34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5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gdLst>
                  <a:gd fmla="*/ 5 w 34" name="T0"/>
                  <a:gd fmla="*/ 0 h 36" name="T1"/>
                  <a:gd fmla="*/ 0 w 34" name="T2"/>
                  <a:gd fmla="*/ 1 h 36" name="T3"/>
                  <a:gd fmla="*/ 7 w 34" name="T4"/>
                  <a:gd fmla="*/ 36 h 36" name="T5"/>
                  <a:gd fmla="*/ 18 w 34" name="T6"/>
                  <a:gd fmla="*/ 33 h 36" name="T7"/>
                  <a:gd fmla="*/ 34 w 34" name="T8"/>
                  <a:gd fmla="*/ 7 h 36" name="T9"/>
                  <a:gd fmla="*/ 5 w 34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6" w="34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6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gdLst>
                  <a:gd fmla="*/ 95 w 273" name="T0"/>
                  <a:gd fmla="*/ 31 h 83" name="T1"/>
                  <a:gd fmla="*/ 0 w 273" name="T2"/>
                  <a:gd fmla="*/ 48 h 83" name="T3"/>
                  <a:gd fmla="*/ 6 w 273" name="T4"/>
                  <a:gd fmla="*/ 83 h 83" name="T5"/>
                  <a:gd fmla="*/ 102 w 273" name="T6"/>
                  <a:gd fmla="*/ 66 h 83" name="T7"/>
                  <a:gd fmla="*/ 95 w 273" name="T8"/>
                  <a:gd fmla="*/ 31 h 83" name="T9"/>
                  <a:gd fmla="*/ 266 w 273" name="T10"/>
                  <a:gd fmla="*/ 0 h 83" name="T11"/>
                  <a:gd fmla="*/ 172 w 273" name="T12"/>
                  <a:gd fmla="*/ 17 h 83" name="T13"/>
                  <a:gd fmla="*/ 178 w 273" name="T14"/>
                  <a:gd fmla="*/ 52 h 83" name="T15"/>
                  <a:gd fmla="*/ 273 w 273" name="T16"/>
                  <a:gd fmla="*/ 35 h 83" name="T17"/>
                  <a:gd fmla="*/ 266 w 273" name="T18"/>
                  <a:gd fmla="*/ 0 h 8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3" w="27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7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gdLst>
                  <a:gd fmla="*/ 95 w 273" name="T0"/>
                  <a:gd fmla="*/ 31 h 83" name="T1"/>
                  <a:gd fmla="*/ 0 w 273" name="T2"/>
                  <a:gd fmla="*/ 48 h 83" name="T3"/>
                  <a:gd fmla="*/ 6 w 273" name="T4"/>
                  <a:gd fmla="*/ 83 h 83" name="T5"/>
                  <a:gd fmla="*/ 102 w 273" name="T6"/>
                  <a:gd fmla="*/ 66 h 83" name="T7"/>
                  <a:gd fmla="*/ 95 w 273" name="T8"/>
                  <a:gd fmla="*/ 31 h 83" name="T9"/>
                  <a:gd fmla="*/ 266 w 273" name="T10"/>
                  <a:gd fmla="*/ 0 h 83" name="T11"/>
                  <a:gd fmla="*/ 172 w 273" name="T12"/>
                  <a:gd fmla="*/ 17 h 83" name="T13"/>
                  <a:gd fmla="*/ 178 w 273" name="T14"/>
                  <a:gd fmla="*/ 52 h 83" name="T15"/>
                  <a:gd fmla="*/ 273 w 273" name="T16"/>
                  <a:gd fmla="*/ 35 h 83" name="T17"/>
                  <a:gd fmla="*/ 266 w 273" name="T18"/>
                  <a:gd fmla="*/ 0 h 8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3" w="27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8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gdLst>
                  <a:gd fmla="*/ 48 w 53" name="T0"/>
                  <a:gd fmla="*/ 0 h 43" name="T1"/>
                  <a:gd fmla="*/ 0 w 53" name="T2"/>
                  <a:gd fmla="*/ 8 h 43" name="T3"/>
                  <a:gd fmla="*/ 7 w 53" name="T4"/>
                  <a:gd fmla="*/ 43 h 43" name="T5"/>
                  <a:gd fmla="*/ 53 w 53" name="T6"/>
                  <a:gd fmla="*/ 35 h 43" name="T7"/>
                  <a:gd fmla="*/ 48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09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gdLst>
                  <a:gd fmla="*/ 48 w 53" name="T0"/>
                  <a:gd fmla="*/ 0 h 43" name="T1"/>
                  <a:gd fmla="*/ 0 w 53" name="T2"/>
                  <a:gd fmla="*/ 8 h 43" name="T3"/>
                  <a:gd fmla="*/ 7 w 53" name="T4"/>
                  <a:gd fmla="*/ 43 h 43" name="T5"/>
                  <a:gd fmla="*/ 53 w 53" name="T6"/>
                  <a:gd fmla="*/ 35 h 43" name="T7"/>
                  <a:gd fmla="*/ 48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0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gdLst>
                  <a:gd fmla="*/ 36 w 36" name="T0"/>
                  <a:gd fmla="*/ 0 h 41" name="T1"/>
                  <a:gd fmla="*/ 0 w 36" name="T2"/>
                  <a:gd fmla="*/ 20 h 41" name="T3"/>
                  <a:gd fmla="*/ 12 w 36" name="T4"/>
                  <a:gd fmla="*/ 41 h 41" name="T5"/>
                  <a:gd fmla="*/ 36 w 36" name="T6"/>
                  <a:gd fmla="*/ 0 h 41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1" w="36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1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gdLst>
                  <a:gd fmla="*/ 36 w 36" name="T0"/>
                  <a:gd fmla="*/ 0 h 41" name="T1"/>
                  <a:gd fmla="*/ 0 w 36" name="T2"/>
                  <a:gd fmla="*/ 20 h 41" name="T3"/>
                  <a:gd fmla="*/ 12 w 36" name="T4"/>
                  <a:gd fmla="*/ 41 h 41" name="T5"/>
                  <a:gd fmla="*/ 36 w 36" name="T6"/>
                  <a:gd fmla="*/ 0 h 41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1" w="36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2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gdLst>
                  <a:gd fmla="*/ 40 w 58" name="T0"/>
                  <a:gd fmla="*/ 0 h 56" name="T1"/>
                  <a:gd fmla="*/ 0 w 58" name="T2"/>
                  <a:gd fmla="*/ 24 h 56" name="T3"/>
                  <a:gd fmla="*/ 18 w 58" name="T4"/>
                  <a:gd fmla="*/ 56 h 56" name="T5"/>
                  <a:gd fmla="*/ 58 w 58" name="T6"/>
                  <a:gd fmla="*/ 32 h 56" name="T7"/>
                  <a:gd fmla="*/ 40 w 58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7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3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gdLst>
                  <a:gd fmla="*/ 40 w 58" name="T0"/>
                  <a:gd fmla="*/ 0 h 56" name="T1"/>
                  <a:gd fmla="*/ 0 w 58" name="T2"/>
                  <a:gd fmla="*/ 24 h 56" name="T3"/>
                  <a:gd fmla="*/ 18 w 58" name="T4"/>
                  <a:gd fmla="*/ 56 h 56" name="T5"/>
                  <a:gd fmla="*/ 58 w 58" name="T6"/>
                  <a:gd fmla="*/ 32 h 56" name="T7"/>
                  <a:gd fmla="*/ 40 w 58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7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4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gdLst>
                  <a:gd fmla="*/ 62 w 201" name="T0"/>
                  <a:gd fmla="*/ 133 h 231" name="T1"/>
                  <a:gd fmla="*/ 0 w 201" name="T2"/>
                  <a:gd fmla="*/ 207 h 231" name="T3"/>
                  <a:gd fmla="*/ 27 w 201" name="T4"/>
                  <a:gd fmla="*/ 231 h 231" name="T5"/>
                  <a:gd fmla="*/ 89 w 201" name="T6"/>
                  <a:gd fmla="*/ 156 h 231" name="T7"/>
                  <a:gd fmla="*/ 62 w 201" name="T8"/>
                  <a:gd fmla="*/ 133 h 231" name="T9"/>
                  <a:gd fmla="*/ 173 w 201" name="T10"/>
                  <a:gd fmla="*/ 0 h 231" name="T11"/>
                  <a:gd fmla="*/ 111 w 201" name="T12"/>
                  <a:gd fmla="*/ 73 h 231" name="T13"/>
                  <a:gd fmla="*/ 139 w 201" name="T14"/>
                  <a:gd fmla="*/ 97 h 231" name="T15"/>
                  <a:gd fmla="*/ 201 w 201" name="T16"/>
                  <a:gd fmla="*/ 23 h 231" name="T17"/>
                  <a:gd fmla="*/ 173 w 201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5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gdLst>
                  <a:gd fmla="*/ 62 w 201" name="T0"/>
                  <a:gd fmla="*/ 133 h 231" name="T1"/>
                  <a:gd fmla="*/ 0 w 201" name="T2"/>
                  <a:gd fmla="*/ 207 h 231" name="T3"/>
                  <a:gd fmla="*/ 27 w 201" name="T4"/>
                  <a:gd fmla="*/ 231 h 231" name="T5"/>
                  <a:gd fmla="*/ 89 w 201" name="T6"/>
                  <a:gd fmla="*/ 156 h 231" name="T7"/>
                  <a:gd fmla="*/ 62 w 201" name="T8"/>
                  <a:gd fmla="*/ 133 h 231" name="T9"/>
                  <a:gd fmla="*/ 173 w 201" name="T10"/>
                  <a:gd fmla="*/ 0 h 231" name="T11"/>
                  <a:gd fmla="*/ 111 w 201" name="T12"/>
                  <a:gd fmla="*/ 73 h 231" name="T13"/>
                  <a:gd fmla="*/ 139 w 201" name="T14"/>
                  <a:gd fmla="*/ 97 h 231" name="T15"/>
                  <a:gd fmla="*/ 201 w 201" name="T16"/>
                  <a:gd fmla="*/ 23 h 231" name="T17"/>
                  <a:gd fmla="*/ 173 w 201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6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9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7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9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8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19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0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gdLst>
                  <a:gd fmla="*/ 33 w 126" name="T0"/>
                  <a:gd fmla="*/ 165 h 267" name="T1"/>
                  <a:gd fmla="*/ 0 w 126" name="T2"/>
                  <a:gd fmla="*/ 255 h 267" name="T3"/>
                  <a:gd fmla="*/ 34 w 126" name="T4"/>
                  <a:gd fmla="*/ 267 h 267" name="T5"/>
                  <a:gd fmla="*/ 66 w 126" name="T6"/>
                  <a:gd fmla="*/ 177 h 267" name="T7"/>
                  <a:gd fmla="*/ 33 w 126" name="T8"/>
                  <a:gd fmla="*/ 165 h 267" name="T9"/>
                  <a:gd fmla="*/ 92 w 126" name="T10"/>
                  <a:gd fmla="*/ 0 h 267" name="T11"/>
                  <a:gd fmla="*/ 60 w 126" name="T12"/>
                  <a:gd fmla="*/ 92 h 267" name="T13"/>
                  <a:gd fmla="*/ 93 w 126" name="T14"/>
                  <a:gd fmla="*/ 104 h 267" name="T15"/>
                  <a:gd fmla="*/ 126 w 126" name="T16"/>
                  <a:gd fmla="*/ 13 h 267" name="T17"/>
                  <a:gd fmla="*/ 92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1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gdLst>
                  <a:gd fmla="*/ 33 w 126" name="T0"/>
                  <a:gd fmla="*/ 165 h 267" name="T1"/>
                  <a:gd fmla="*/ 0 w 126" name="T2"/>
                  <a:gd fmla="*/ 255 h 267" name="T3"/>
                  <a:gd fmla="*/ 34 w 126" name="T4"/>
                  <a:gd fmla="*/ 267 h 267" name="T5"/>
                  <a:gd fmla="*/ 66 w 126" name="T6"/>
                  <a:gd fmla="*/ 177 h 267" name="T7"/>
                  <a:gd fmla="*/ 33 w 126" name="T8"/>
                  <a:gd fmla="*/ 165 h 267" name="T9"/>
                  <a:gd fmla="*/ 92 w 126" name="T10"/>
                  <a:gd fmla="*/ 0 h 267" name="T11"/>
                  <a:gd fmla="*/ 60 w 126" name="T12"/>
                  <a:gd fmla="*/ 92 h 267" name="T13"/>
                  <a:gd fmla="*/ 93 w 126" name="T14"/>
                  <a:gd fmla="*/ 104 h 267" name="T15"/>
                  <a:gd fmla="*/ 126 w 126" name="T16"/>
                  <a:gd fmla="*/ 13 h 267" name="T17"/>
                  <a:gd fmla="*/ 92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2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gdLst>
                  <a:gd fmla="*/ 16 w 50" name="T0"/>
                  <a:gd fmla="*/ 0 h 58" name="T1"/>
                  <a:gd fmla="*/ 0 w 50" name="T2"/>
                  <a:gd fmla="*/ 45 h 58" name="T3"/>
                  <a:gd fmla="*/ 34 w 50" name="T4"/>
                  <a:gd fmla="*/ 58 h 58" name="T5"/>
                  <a:gd fmla="*/ 50 w 50" name="T6"/>
                  <a:gd fmla="*/ 13 h 58" name="T7"/>
                  <a:gd fmla="*/ 16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3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gdLst>
                  <a:gd fmla="*/ 16 w 50" name="T0"/>
                  <a:gd fmla="*/ 0 h 58" name="T1"/>
                  <a:gd fmla="*/ 0 w 50" name="T2"/>
                  <a:gd fmla="*/ 45 h 58" name="T3"/>
                  <a:gd fmla="*/ 34 w 50" name="T4"/>
                  <a:gd fmla="*/ 58 h 58" name="T5"/>
                  <a:gd fmla="*/ 50 w 50" name="T6"/>
                  <a:gd fmla="*/ 13 h 58" name="T7"/>
                  <a:gd fmla="*/ 16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4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gdLst>
                  <a:gd fmla="*/ 36 w 36" name="T0"/>
                  <a:gd fmla="*/ 180 h 279" name="T1"/>
                  <a:gd fmla="*/ 0 w 36" name="T2"/>
                  <a:gd fmla="*/ 180 h 279" name="T3"/>
                  <a:gd fmla="*/ 0 w 36" name="T4"/>
                  <a:gd fmla="*/ 279 h 279" name="T5"/>
                  <a:gd fmla="*/ 36 w 36" name="T6"/>
                  <a:gd fmla="*/ 279 h 279" name="T7"/>
                  <a:gd fmla="*/ 36 w 36" name="T8"/>
                  <a:gd fmla="*/ 180 h 279" name="T9"/>
                  <a:gd fmla="*/ 36 w 36" name="T10"/>
                  <a:gd fmla="*/ 0 h 279" name="T11"/>
                  <a:gd fmla="*/ 0 w 36" name="T12"/>
                  <a:gd fmla="*/ 0 h 279" name="T13"/>
                  <a:gd fmla="*/ 0 w 36" name="T14"/>
                  <a:gd fmla="*/ 99 h 279" name="T15"/>
                  <a:gd fmla="*/ 36 w 36" name="T16"/>
                  <a:gd fmla="*/ 99 h 279" name="T17"/>
                  <a:gd fmla="*/ 36 w 36" name="T18"/>
                  <a:gd fmla="*/ 0 h 2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79" w="36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7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gdLst>
                  <a:gd fmla="*/ 36 w 36" name="T0"/>
                  <a:gd fmla="*/ 180 h 279" name="T1"/>
                  <a:gd fmla="*/ 0 w 36" name="T2"/>
                  <a:gd fmla="*/ 180 h 279" name="T3"/>
                  <a:gd fmla="*/ 0 w 36" name="T4"/>
                  <a:gd fmla="*/ 279 h 279" name="T5"/>
                  <a:gd fmla="*/ 36 w 36" name="T6"/>
                  <a:gd fmla="*/ 279 h 279" name="T7"/>
                  <a:gd fmla="*/ 36 w 36" name="T8"/>
                  <a:gd fmla="*/ 180 h 279" name="T9"/>
                  <a:gd fmla="*/ 36 w 36" name="T10"/>
                  <a:gd fmla="*/ 0 h 279" name="T11"/>
                  <a:gd fmla="*/ 0 w 36" name="T12"/>
                  <a:gd fmla="*/ 0 h 279" name="T13"/>
                  <a:gd fmla="*/ 0 w 36" name="T14"/>
                  <a:gd fmla="*/ 99 h 279" name="T15"/>
                  <a:gd fmla="*/ 36 w 36" name="T16"/>
                  <a:gd fmla="*/ 99 h 279" name="T17"/>
                  <a:gd fmla="*/ 36 w 36" name="T18"/>
                  <a:gd fmla="*/ 0 h 2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79" w="36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28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0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gdLst>
                  <a:gd fmla="*/ 34 w 50" name="T0"/>
                  <a:gd fmla="*/ 0 h 58" name="T1"/>
                  <a:gd fmla="*/ 0 w 50" name="T2"/>
                  <a:gd fmla="*/ 13 h 58" name="T3"/>
                  <a:gd fmla="*/ 16 w 50" name="T4"/>
                  <a:gd fmla="*/ 58 h 58" name="T5"/>
                  <a:gd fmla="*/ 50 w 50" name="T6"/>
                  <a:gd fmla="*/ 45 h 58" name="T7"/>
                  <a:gd fmla="*/ 34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1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gdLst>
                  <a:gd fmla="*/ 34 w 50" name="T0"/>
                  <a:gd fmla="*/ 0 h 58" name="T1"/>
                  <a:gd fmla="*/ 0 w 50" name="T2"/>
                  <a:gd fmla="*/ 13 h 58" name="T3"/>
                  <a:gd fmla="*/ 16 w 50" name="T4"/>
                  <a:gd fmla="*/ 58 h 58" name="T5"/>
                  <a:gd fmla="*/ 50 w 50" name="T6"/>
                  <a:gd fmla="*/ 45 h 58" name="T7"/>
                  <a:gd fmla="*/ 34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2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gdLst>
                  <a:gd fmla="*/ 94 w 126" name="T0"/>
                  <a:gd fmla="*/ 163 h 267" name="T1"/>
                  <a:gd fmla="*/ 60 w 126" name="T2"/>
                  <a:gd fmla="*/ 176 h 267" name="T3"/>
                  <a:gd fmla="*/ 93 w 126" name="T4"/>
                  <a:gd fmla="*/ 267 h 267" name="T5"/>
                  <a:gd fmla="*/ 126 w 126" name="T6"/>
                  <a:gd fmla="*/ 254 h 267" name="T7"/>
                  <a:gd fmla="*/ 94 w 126" name="T8"/>
                  <a:gd fmla="*/ 163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2 h 267" name="T15"/>
                  <a:gd fmla="*/ 67 w 126" name="T16"/>
                  <a:gd fmla="*/ 90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3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gdLst>
                  <a:gd fmla="*/ 94 w 126" name="T0"/>
                  <a:gd fmla="*/ 163 h 267" name="T1"/>
                  <a:gd fmla="*/ 60 w 126" name="T2"/>
                  <a:gd fmla="*/ 176 h 267" name="T3"/>
                  <a:gd fmla="*/ 93 w 126" name="T4"/>
                  <a:gd fmla="*/ 267 h 267" name="T5"/>
                  <a:gd fmla="*/ 126 w 126" name="T6"/>
                  <a:gd fmla="*/ 254 h 267" name="T7"/>
                  <a:gd fmla="*/ 94 w 126" name="T8"/>
                  <a:gd fmla="*/ 163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2 h 267" name="T15"/>
                  <a:gd fmla="*/ 67 w 126" name="T16"/>
                  <a:gd fmla="*/ 90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4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gdLst>
                  <a:gd fmla="*/ 34 w 49" name="T0"/>
                  <a:gd fmla="*/ 0 h 56" name="T1"/>
                  <a:gd fmla="*/ 0 w 49" name="T2"/>
                  <a:gd fmla="*/ 12 h 56" name="T3"/>
                  <a:gd fmla="*/ 15 w 49" name="T4"/>
                  <a:gd fmla="*/ 56 h 56" name="T5"/>
                  <a:gd fmla="*/ 49 w 49" name="T6"/>
                  <a:gd fmla="*/ 44 h 56" name="T7"/>
                  <a:gd fmla="*/ 34 w 49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49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5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gdLst>
                  <a:gd fmla="*/ 34 w 49" name="T0"/>
                  <a:gd fmla="*/ 0 h 56" name="T1"/>
                  <a:gd fmla="*/ 0 w 49" name="T2"/>
                  <a:gd fmla="*/ 12 h 56" name="T3"/>
                  <a:gd fmla="*/ 15 w 49" name="T4"/>
                  <a:gd fmla="*/ 56 h 56" name="T5"/>
                  <a:gd fmla="*/ 49 w 49" name="T6"/>
                  <a:gd fmla="*/ 44 h 56" name="T7"/>
                  <a:gd fmla="*/ 34 w 49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49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6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gdLst>
                  <a:gd fmla="*/ 140 w 202" name="T0"/>
                  <a:gd fmla="*/ 133 h 230" name="T1"/>
                  <a:gd fmla="*/ 112 w 202" name="T2"/>
                  <a:gd fmla="*/ 157 h 230" name="T3"/>
                  <a:gd fmla="*/ 174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7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89 w 202" name="T16"/>
                  <a:gd fmla="*/ 74 h 230" name="T17"/>
                  <a:gd fmla="*/ 27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7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gdLst>
                  <a:gd fmla="*/ 140 w 202" name="T0"/>
                  <a:gd fmla="*/ 133 h 230" name="T1"/>
                  <a:gd fmla="*/ 112 w 202" name="T2"/>
                  <a:gd fmla="*/ 157 h 230" name="T3"/>
                  <a:gd fmla="*/ 174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7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89 w 202" name="T16"/>
                  <a:gd fmla="*/ 74 h 230" name="T17"/>
                  <a:gd fmla="*/ 27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8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gdLst>
                  <a:gd fmla="*/ 27 w 57" name="T0"/>
                  <a:gd fmla="*/ 0 h 59" name="T1"/>
                  <a:gd fmla="*/ 0 w 57" name="T2"/>
                  <a:gd fmla="*/ 23 h 59" name="T3"/>
                  <a:gd fmla="*/ 30 w 57" name="T4"/>
                  <a:gd fmla="*/ 59 h 59" name="T5"/>
                  <a:gd fmla="*/ 57 w 57" name="T6"/>
                  <a:gd fmla="*/ 37 h 59" name="T7"/>
                  <a:gd fmla="*/ 27 w 57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39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gdLst>
                  <a:gd fmla="*/ 27 w 57" name="T0"/>
                  <a:gd fmla="*/ 0 h 59" name="T1"/>
                  <a:gd fmla="*/ 0 w 57" name="T2"/>
                  <a:gd fmla="*/ 23 h 59" name="T3"/>
                  <a:gd fmla="*/ 30 w 57" name="T4"/>
                  <a:gd fmla="*/ 59 h 59" name="T5"/>
                  <a:gd fmla="*/ 57 w 57" name="T6"/>
                  <a:gd fmla="*/ 37 h 59" name="T7"/>
                  <a:gd fmla="*/ 27 w 57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0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gdLst>
                  <a:gd fmla="*/ 15 w 98" name="T0"/>
                  <a:gd fmla="*/ 0 h 79" name="T1"/>
                  <a:gd fmla="*/ 0 w 98" name="T2"/>
                  <a:gd fmla="*/ 25 h 79" name="T3"/>
                  <a:gd fmla="*/ 8 w 98" name="T4"/>
                  <a:gd fmla="*/ 39 h 79" name="T5"/>
                  <a:gd fmla="*/ 80 w 98" name="T6"/>
                  <a:gd fmla="*/ 79 h 79" name="T7"/>
                  <a:gd fmla="*/ 98 w 98" name="T8"/>
                  <a:gd fmla="*/ 48 h 79" name="T9"/>
                  <a:gd fmla="*/ 15 w 98" name="T10"/>
                  <a:gd fmla="*/ 0 h 7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9" w="98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1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gdLst>
                  <a:gd fmla="*/ 15 w 98" name="T0"/>
                  <a:gd fmla="*/ 0 h 79" name="T1"/>
                  <a:gd fmla="*/ 0 w 98" name="T2"/>
                  <a:gd fmla="*/ 25 h 79" name="T3"/>
                  <a:gd fmla="*/ 8 w 98" name="T4"/>
                  <a:gd fmla="*/ 39 h 79" name="T5"/>
                  <a:gd fmla="*/ 80 w 98" name="T6"/>
                  <a:gd fmla="*/ 79 h 79" name="T7"/>
                  <a:gd fmla="*/ 98 w 98" name="T8"/>
                  <a:gd fmla="*/ 48 h 79" name="T9"/>
                  <a:gd fmla="*/ 15 w 98" name="T10"/>
                  <a:gd fmla="*/ 0 h 7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9" w="98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2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gdLst>
                  <a:gd fmla="*/ 18 w 58" name="T0"/>
                  <a:gd fmla="*/ 0 h 55" name="T1"/>
                  <a:gd fmla="*/ 0 w 58" name="T2"/>
                  <a:gd fmla="*/ 32 h 55" name="T3"/>
                  <a:gd fmla="*/ 40 w 58" name="T4"/>
                  <a:gd fmla="*/ 55 h 55" name="T5"/>
                  <a:gd fmla="*/ 58 w 58" name="T6"/>
                  <a:gd fmla="*/ 24 h 55" name="T7"/>
                  <a:gd fmla="*/ 18 w 58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7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3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gdLst>
                  <a:gd fmla="*/ 18 w 58" name="T0"/>
                  <a:gd fmla="*/ 0 h 55" name="T1"/>
                  <a:gd fmla="*/ 0 w 58" name="T2"/>
                  <a:gd fmla="*/ 32 h 55" name="T3"/>
                  <a:gd fmla="*/ 40 w 58" name="T4"/>
                  <a:gd fmla="*/ 55 h 55" name="T5"/>
                  <a:gd fmla="*/ 58 w 58" name="T6"/>
                  <a:gd fmla="*/ 24 h 55" name="T7"/>
                  <a:gd fmla="*/ 18 w 58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7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4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gdLst>
                  <a:gd fmla="*/ 7 w 53" name="T0"/>
                  <a:gd fmla="*/ 0 h 43" name="T1"/>
                  <a:gd fmla="*/ 0 w 53" name="T2"/>
                  <a:gd fmla="*/ 35 h 43" name="T3"/>
                  <a:gd fmla="*/ 48 w 53" name="T4"/>
                  <a:gd fmla="*/ 43 h 43" name="T5"/>
                  <a:gd fmla="*/ 53 w 53" name="T6"/>
                  <a:gd fmla="*/ 8 h 43" name="T7"/>
                  <a:gd fmla="*/ 7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5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gdLst>
                  <a:gd fmla="*/ 7 w 53" name="T0"/>
                  <a:gd fmla="*/ 0 h 43" name="T1"/>
                  <a:gd fmla="*/ 0 w 53" name="T2"/>
                  <a:gd fmla="*/ 35 h 43" name="T3"/>
                  <a:gd fmla="*/ 48 w 53" name="T4"/>
                  <a:gd fmla="*/ 43 h 43" name="T5"/>
                  <a:gd fmla="*/ 53 w 53" name="T6"/>
                  <a:gd fmla="*/ 8 h 43" name="T7"/>
                  <a:gd fmla="*/ 7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6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gdLst>
                  <a:gd fmla="*/ 178 w 273" name="T0"/>
                  <a:gd fmla="*/ 31 h 82" name="T1"/>
                  <a:gd fmla="*/ 172 w 273" name="T2"/>
                  <a:gd fmla="*/ 66 h 82" name="T3"/>
                  <a:gd fmla="*/ 266 w 273" name="T4"/>
                  <a:gd fmla="*/ 82 h 82" name="T5"/>
                  <a:gd fmla="*/ 273 w 273" name="T6"/>
                  <a:gd fmla="*/ 47 h 82" name="T7"/>
                  <a:gd fmla="*/ 178 w 273" name="T8"/>
                  <a:gd fmla="*/ 31 h 82" name="T9"/>
                  <a:gd fmla="*/ 6 w 273" name="T10"/>
                  <a:gd fmla="*/ 0 h 82" name="T11"/>
                  <a:gd fmla="*/ 0 w 273" name="T12"/>
                  <a:gd fmla="*/ 35 h 82" name="T13"/>
                  <a:gd fmla="*/ 95 w 273" name="T14"/>
                  <a:gd fmla="*/ 52 h 82" name="T15"/>
                  <a:gd fmla="*/ 102 w 273" name="T16"/>
                  <a:gd fmla="*/ 17 h 82" name="T17"/>
                  <a:gd fmla="*/ 6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7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gdLst>
                  <a:gd fmla="*/ 178 w 273" name="T0"/>
                  <a:gd fmla="*/ 31 h 82" name="T1"/>
                  <a:gd fmla="*/ 172 w 273" name="T2"/>
                  <a:gd fmla="*/ 66 h 82" name="T3"/>
                  <a:gd fmla="*/ 266 w 273" name="T4"/>
                  <a:gd fmla="*/ 82 h 82" name="T5"/>
                  <a:gd fmla="*/ 273 w 273" name="T6"/>
                  <a:gd fmla="*/ 47 h 82" name="T7"/>
                  <a:gd fmla="*/ 178 w 273" name="T8"/>
                  <a:gd fmla="*/ 31 h 82" name="T9"/>
                  <a:gd fmla="*/ 6 w 273" name="T10"/>
                  <a:gd fmla="*/ 0 h 82" name="T11"/>
                  <a:gd fmla="*/ 0 w 273" name="T12"/>
                  <a:gd fmla="*/ 35 h 82" name="T13"/>
                  <a:gd fmla="*/ 95 w 273" name="T14"/>
                  <a:gd fmla="*/ 52 h 82" name="T15"/>
                  <a:gd fmla="*/ 102 w 273" name="T16"/>
                  <a:gd fmla="*/ 17 h 82" name="T17"/>
                  <a:gd fmla="*/ 6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8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gdLst>
                  <a:gd fmla="*/ 6 w 53" name="T0"/>
                  <a:gd fmla="*/ 0 h 43" name="T1"/>
                  <a:gd fmla="*/ 0 w 53" name="T2"/>
                  <a:gd fmla="*/ 35 h 43" name="T3"/>
                  <a:gd fmla="*/ 46 w 53" name="T4"/>
                  <a:gd fmla="*/ 43 h 43" name="T5"/>
                  <a:gd fmla="*/ 53 w 53" name="T6"/>
                  <a:gd fmla="*/ 8 h 43" name="T7"/>
                  <a:gd fmla="*/ 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49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gdLst>
                  <a:gd fmla="*/ 6 w 53" name="T0"/>
                  <a:gd fmla="*/ 0 h 43" name="T1"/>
                  <a:gd fmla="*/ 0 w 53" name="T2"/>
                  <a:gd fmla="*/ 35 h 43" name="T3"/>
                  <a:gd fmla="*/ 46 w 53" name="T4"/>
                  <a:gd fmla="*/ 43 h 43" name="T5"/>
                  <a:gd fmla="*/ 53 w 53" name="T6"/>
                  <a:gd fmla="*/ 8 h 43" name="T7"/>
                  <a:gd fmla="*/ 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0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gdLst>
                  <a:gd fmla="*/ 46 w 52" name="T0"/>
                  <a:gd fmla="*/ 0 h 43" name="T1"/>
                  <a:gd fmla="*/ 0 w 52" name="T2"/>
                  <a:gd fmla="*/ 8 h 43" name="T3"/>
                  <a:gd fmla="*/ 0 w 52" name="T4"/>
                  <a:gd fmla="*/ 11 h 43" name="T5"/>
                  <a:gd fmla="*/ 5 w 52" name="T6"/>
                  <a:gd fmla="*/ 43 h 43" name="T7"/>
                  <a:gd fmla="*/ 52 w 52" name="T8"/>
                  <a:gd fmla="*/ 35 h 43" name="T9"/>
                  <a:gd fmla="*/ 46 w 52" name="T10"/>
                  <a:gd fmla="*/ 0 h 4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1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gdLst>
                  <a:gd fmla="*/ 46 w 52" name="T0"/>
                  <a:gd fmla="*/ 0 h 43" name="T1"/>
                  <a:gd fmla="*/ 0 w 52" name="T2"/>
                  <a:gd fmla="*/ 8 h 43" name="T3"/>
                  <a:gd fmla="*/ 0 w 52" name="T4"/>
                  <a:gd fmla="*/ 11 h 43" name="T5"/>
                  <a:gd fmla="*/ 5 w 52" name="T6"/>
                  <a:gd fmla="*/ 43 h 43" name="T7"/>
                  <a:gd fmla="*/ 52 w 52" name="T8"/>
                  <a:gd fmla="*/ 35 h 43" name="T9"/>
                  <a:gd fmla="*/ 46 w 52" name="T10"/>
                  <a:gd fmla="*/ 0 h 4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2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gdLst>
                  <a:gd fmla="*/ 95 w 273" name="T0"/>
                  <a:gd fmla="*/ 30 h 82" name="T1"/>
                  <a:gd fmla="*/ 0 w 273" name="T2"/>
                  <a:gd fmla="*/ 47 h 82" name="T3"/>
                  <a:gd fmla="*/ 7 w 273" name="T4"/>
                  <a:gd fmla="*/ 82 h 82" name="T5"/>
                  <a:gd fmla="*/ 102 w 273" name="T6"/>
                  <a:gd fmla="*/ 65 h 82" name="T7"/>
                  <a:gd fmla="*/ 95 w 273" name="T8"/>
                  <a:gd fmla="*/ 30 h 82" name="T9"/>
                  <a:gd fmla="*/ 267 w 273" name="T10"/>
                  <a:gd fmla="*/ 0 h 82" name="T11"/>
                  <a:gd fmla="*/ 172 w 273" name="T12"/>
                  <a:gd fmla="*/ 17 h 82" name="T13"/>
                  <a:gd fmla="*/ 178 w 273" name="T14"/>
                  <a:gd fmla="*/ 52 h 82" name="T15"/>
                  <a:gd fmla="*/ 273 w 273" name="T16"/>
                  <a:gd fmla="*/ 35 h 82" name="T17"/>
                  <a:gd fmla="*/ 267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3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gdLst>
                  <a:gd fmla="*/ 95 w 273" name="T0"/>
                  <a:gd fmla="*/ 30 h 82" name="T1"/>
                  <a:gd fmla="*/ 0 w 273" name="T2"/>
                  <a:gd fmla="*/ 47 h 82" name="T3"/>
                  <a:gd fmla="*/ 7 w 273" name="T4"/>
                  <a:gd fmla="*/ 82 h 82" name="T5"/>
                  <a:gd fmla="*/ 102 w 273" name="T6"/>
                  <a:gd fmla="*/ 65 h 82" name="T7"/>
                  <a:gd fmla="*/ 95 w 273" name="T8"/>
                  <a:gd fmla="*/ 30 h 82" name="T9"/>
                  <a:gd fmla="*/ 267 w 273" name="T10"/>
                  <a:gd fmla="*/ 0 h 82" name="T11"/>
                  <a:gd fmla="*/ 172 w 273" name="T12"/>
                  <a:gd fmla="*/ 17 h 82" name="T13"/>
                  <a:gd fmla="*/ 178 w 273" name="T14"/>
                  <a:gd fmla="*/ 52 h 82" name="T15"/>
                  <a:gd fmla="*/ 273 w 273" name="T16"/>
                  <a:gd fmla="*/ 35 h 82" name="T17"/>
                  <a:gd fmla="*/ 267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4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gdLst>
                  <a:gd fmla="*/ 46 w 53" name="T0"/>
                  <a:gd fmla="*/ 0 h 43" name="T1"/>
                  <a:gd fmla="*/ 0 w 53" name="T2"/>
                  <a:gd fmla="*/ 8 h 43" name="T3"/>
                  <a:gd fmla="*/ 6 w 53" name="T4"/>
                  <a:gd fmla="*/ 43 h 43" name="T5"/>
                  <a:gd fmla="*/ 53 w 53" name="T6"/>
                  <a:gd fmla="*/ 35 h 43" name="T7"/>
                  <a:gd fmla="*/ 4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5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gdLst>
                  <a:gd fmla="*/ 46 w 53" name="T0"/>
                  <a:gd fmla="*/ 0 h 43" name="T1"/>
                  <a:gd fmla="*/ 0 w 53" name="T2"/>
                  <a:gd fmla="*/ 8 h 43" name="T3"/>
                  <a:gd fmla="*/ 6 w 53" name="T4"/>
                  <a:gd fmla="*/ 43 h 43" name="T5"/>
                  <a:gd fmla="*/ 53 w 53" name="T6"/>
                  <a:gd fmla="*/ 35 h 43" name="T7"/>
                  <a:gd fmla="*/ 4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6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gdLst>
                  <a:gd fmla="*/ 40 w 58" name="T0"/>
                  <a:gd fmla="*/ 0 h 54" name="T1"/>
                  <a:gd fmla="*/ 0 w 58" name="T2"/>
                  <a:gd fmla="*/ 23 h 54" name="T3"/>
                  <a:gd fmla="*/ 18 w 58" name="T4"/>
                  <a:gd fmla="*/ 54 h 54" name="T5"/>
                  <a:gd fmla="*/ 58 w 58" name="T6"/>
                  <a:gd fmla="*/ 30 h 54" name="T7"/>
                  <a:gd fmla="*/ 40 w 58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7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7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gdLst>
                  <a:gd fmla="*/ 40 w 58" name="T0"/>
                  <a:gd fmla="*/ 0 h 54" name="T1"/>
                  <a:gd fmla="*/ 0 w 58" name="T2"/>
                  <a:gd fmla="*/ 23 h 54" name="T3"/>
                  <a:gd fmla="*/ 18 w 58" name="T4"/>
                  <a:gd fmla="*/ 54 h 54" name="T5"/>
                  <a:gd fmla="*/ 58 w 58" name="T6"/>
                  <a:gd fmla="*/ 30 h 54" name="T7"/>
                  <a:gd fmla="*/ 40 w 58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7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8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gdLst>
                  <a:gd fmla="*/ 83 w 252" name="T0"/>
                  <a:gd fmla="*/ 87 h 167" name="T1"/>
                  <a:gd fmla="*/ 0 w 252" name="T2"/>
                  <a:gd fmla="*/ 135 h 167" name="T3"/>
                  <a:gd fmla="*/ 18 w 252" name="T4"/>
                  <a:gd fmla="*/ 167 h 167" name="T5"/>
                  <a:gd fmla="*/ 101 w 252" name="T6"/>
                  <a:gd fmla="*/ 118 h 167" name="T7"/>
                  <a:gd fmla="*/ 83 w 252" name="T8"/>
                  <a:gd fmla="*/ 87 h 167" name="T9"/>
                  <a:gd fmla="*/ 234 w 252" name="T10"/>
                  <a:gd fmla="*/ 0 h 167" name="T11"/>
                  <a:gd fmla="*/ 151 w 252" name="T12"/>
                  <a:gd fmla="*/ 48 h 167" name="T13"/>
                  <a:gd fmla="*/ 169 w 252" name="T14"/>
                  <a:gd fmla="*/ 79 h 167" name="T15"/>
                  <a:gd fmla="*/ 252 w 252" name="T16"/>
                  <a:gd fmla="*/ 32 h 167" name="T17"/>
                  <a:gd fmla="*/ 234 w 252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1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59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gdLst>
                  <a:gd fmla="*/ 83 w 252" name="T0"/>
                  <a:gd fmla="*/ 87 h 167" name="T1"/>
                  <a:gd fmla="*/ 0 w 252" name="T2"/>
                  <a:gd fmla="*/ 135 h 167" name="T3"/>
                  <a:gd fmla="*/ 18 w 252" name="T4"/>
                  <a:gd fmla="*/ 167 h 167" name="T5"/>
                  <a:gd fmla="*/ 101 w 252" name="T6"/>
                  <a:gd fmla="*/ 118 h 167" name="T7"/>
                  <a:gd fmla="*/ 83 w 252" name="T8"/>
                  <a:gd fmla="*/ 87 h 167" name="T9"/>
                  <a:gd fmla="*/ 234 w 252" name="T10"/>
                  <a:gd fmla="*/ 0 h 167" name="T11"/>
                  <a:gd fmla="*/ 151 w 252" name="T12"/>
                  <a:gd fmla="*/ 48 h 167" name="T13"/>
                  <a:gd fmla="*/ 169 w 252" name="T14"/>
                  <a:gd fmla="*/ 79 h 167" name="T15"/>
                  <a:gd fmla="*/ 252 w 252" name="T16"/>
                  <a:gd fmla="*/ 32 h 167" name="T17"/>
                  <a:gd fmla="*/ 234 w 252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1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0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gdLst>
                  <a:gd fmla="*/ 41 w 59" name="T0"/>
                  <a:gd fmla="*/ 0 h 55" name="T1"/>
                  <a:gd fmla="*/ 0 w 59" name="T2"/>
                  <a:gd fmla="*/ 24 h 55" name="T3"/>
                  <a:gd fmla="*/ 18 w 59" name="T4"/>
                  <a:gd fmla="*/ 55 h 55" name="T5"/>
                  <a:gd fmla="*/ 59 w 59" name="T6"/>
                  <a:gd fmla="*/ 31 h 55" name="T7"/>
                  <a:gd fmla="*/ 41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1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gdLst>
                  <a:gd fmla="*/ 41 w 59" name="T0"/>
                  <a:gd fmla="*/ 0 h 55" name="T1"/>
                  <a:gd fmla="*/ 0 w 59" name="T2"/>
                  <a:gd fmla="*/ 24 h 55" name="T3"/>
                  <a:gd fmla="*/ 18 w 59" name="T4"/>
                  <a:gd fmla="*/ 55 h 55" name="T5"/>
                  <a:gd fmla="*/ 59 w 59" name="T6"/>
                  <a:gd fmla="*/ 31 h 55" name="T7"/>
                  <a:gd fmla="*/ 41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2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gdLst>
                  <a:gd fmla="*/ 30 w 57" name="T0"/>
                  <a:gd fmla="*/ 0 h 60" name="T1"/>
                  <a:gd fmla="*/ 0 w 57" name="T2"/>
                  <a:gd fmla="*/ 37 h 60" name="T3"/>
                  <a:gd fmla="*/ 27 w 57" name="T4"/>
                  <a:gd fmla="*/ 60 h 60" name="T5"/>
                  <a:gd fmla="*/ 57 w 57" name="T6"/>
                  <a:gd fmla="*/ 23 h 60" name="T7"/>
                  <a:gd fmla="*/ 30 w 57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3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gdLst>
                  <a:gd fmla="*/ 30 w 57" name="T0"/>
                  <a:gd fmla="*/ 0 h 60" name="T1"/>
                  <a:gd fmla="*/ 0 w 57" name="T2"/>
                  <a:gd fmla="*/ 37 h 60" name="T3"/>
                  <a:gd fmla="*/ 27 w 57" name="T4"/>
                  <a:gd fmla="*/ 60 h 60" name="T5"/>
                  <a:gd fmla="*/ 57 w 57" name="T6"/>
                  <a:gd fmla="*/ 23 h 60" name="T7"/>
                  <a:gd fmla="*/ 30 w 57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4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gdLst>
                  <a:gd fmla="*/ 62 w 202" name="T0"/>
                  <a:gd fmla="*/ 134 h 231" name="T1"/>
                  <a:gd fmla="*/ 0 w 202" name="T2"/>
                  <a:gd fmla="*/ 207 h 231" name="T3"/>
                  <a:gd fmla="*/ 28 w 202" name="T4"/>
                  <a:gd fmla="*/ 231 h 231" name="T5"/>
                  <a:gd fmla="*/ 90 w 202" name="T6"/>
                  <a:gd fmla="*/ 157 h 231" name="T7"/>
                  <a:gd fmla="*/ 62 w 202" name="T8"/>
                  <a:gd fmla="*/ 134 h 231" name="T9"/>
                  <a:gd fmla="*/ 175 w 202" name="T10"/>
                  <a:gd fmla="*/ 0 h 231" name="T11"/>
                  <a:gd fmla="*/ 113 w 202" name="T12"/>
                  <a:gd fmla="*/ 74 h 231" name="T13"/>
                  <a:gd fmla="*/ 140 w 202" name="T14"/>
                  <a:gd fmla="*/ 97 h 231" name="T15"/>
                  <a:gd fmla="*/ 202 w 202" name="T16"/>
                  <a:gd fmla="*/ 23 h 231" name="T17"/>
                  <a:gd fmla="*/ 175 w 202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5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gdLst>
                  <a:gd fmla="*/ 62 w 202" name="T0"/>
                  <a:gd fmla="*/ 134 h 231" name="T1"/>
                  <a:gd fmla="*/ 0 w 202" name="T2"/>
                  <a:gd fmla="*/ 207 h 231" name="T3"/>
                  <a:gd fmla="*/ 28 w 202" name="T4"/>
                  <a:gd fmla="*/ 231 h 231" name="T5"/>
                  <a:gd fmla="*/ 90 w 202" name="T6"/>
                  <a:gd fmla="*/ 157 h 231" name="T7"/>
                  <a:gd fmla="*/ 62 w 202" name="T8"/>
                  <a:gd fmla="*/ 134 h 231" name="T9"/>
                  <a:gd fmla="*/ 175 w 202" name="T10"/>
                  <a:gd fmla="*/ 0 h 231" name="T11"/>
                  <a:gd fmla="*/ 113 w 202" name="T12"/>
                  <a:gd fmla="*/ 74 h 231" name="T13"/>
                  <a:gd fmla="*/ 140 w 202" name="T14"/>
                  <a:gd fmla="*/ 97 h 231" name="T15"/>
                  <a:gd fmla="*/ 202 w 202" name="T16"/>
                  <a:gd fmla="*/ 23 h 231" name="T17"/>
                  <a:gd fmla="*/ 175 w 202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6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8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7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8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8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69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0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gdLst>
                  <a:gd fmla="*/ 33 w 126" name="T0"/>
                  <a:gd fmla="*/ 163 h 267" name="T1"/>
                  <a:gd fmla="*/ 0 w 126" name="T2"/>
                  <a:gd fmla="*/ 255 h 267" name="T3"/>
                  <a:gd fmla="*/ 34 w 126" name="T4"/>
                  <a:gd fmla="*/ 267 h 267" name="T5"/>
                  <a:gd fmla="*/ 67 w 126" name="T6"/>
                  <a:gd fmla="*/ 176 h 267" name="T7"/>
                  <a:gd fmla="*/ 33 w 126" name="T8"/>
                  <a:gd fmla="*/ 163 h 267" name="T9"/>
                  <a:gd fmla="*/ 93 w 126" name="T10"/>
                  <a:gd fmla="*/ 0 h 267" name="T11"/>
                  <a:gd fmla="*/ 60 w 126" name="T12"/>
                  <a:gd fmla="*/ 90 h 267" name="T13"/>
                  <a:gd fmla="*/ 94 w 126" name="T14"/>
                  <a:gd fmla="*/ 102 h 267" name="T15"/>
                  <a:gd fmla="*/ 126 w 126" name="T16"/>
                  <a:gd fmla="*/ 12 h 267" name="T17"/>
                  <a:gd fmla="*/ 93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1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gdLst>
                  <a:gd fmla="*/ 33 w 126" name="T0"/>
                  <a:gd fmla="*/ 163 h 267" name="T1"/>
                  <a:gd fmla="*/ 0 w 126" name="T2"/>
                  <a:gd fmla="*/ 255 h 267" name="T3"/>
                  <a:gd fmla="*/ 34 w 126" name="T4"/>
                  <a:gd fmla="*/ 267 h 267" name="T5"/>
                  <a:gd fmla="*/ 67 w 126" name="T6"/>
                  <a:gd fmla="*/ 176 h 267" name="T7"/>
                  <a:gd fmla="*/ 33 w 126" name="T8"/>
                  <a:gd fmla="*/ 163 h 267" name="T9"/>
                  <a:gd fmla="*/ 93 w 126" name="T10"/>
                  <a:gd fmla="*/ 0 h 267" name="T11"/>
                  <a:gd fmla="*/ 60 w 126" name="T12"/>
                  <a:gd fmla="*/ 90 h 267" name="T13"/>
                  <a:gd fmla="*/ 94 w 126" name="T14"/>
                  <a:gd fmla="*/ 102 h 267" name="T15"/>
                  <a:gd fmla="*/ 126 w 126" name="T16"/>
                  <a:gd fmla="*/ 12 h 267" name="T17"/>
                  <a:gd fmla="*/ 93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2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gdLst>
                  <a:gd fmla="*/ 17 w 51" name="T0"/>
                  <a:gd fmla="*/ 0 h 57" name="T1"/>
                  <a:gd fmla="*/ 0 w 51" name="T2"/>
                  <a:gd fmla="*/ 45 h 57" name="T3"/>
                  <a:gd fmla="*/ 35 w 51" name="T4"/>
                  <a:gd fmla="*/ 57 h 57" name="T5"/>
                  <a:gd fmla="*/ 51 w 51" name="T6"/>
                  <a:gd fmla="*/ 12 h 57" name="T7"/>
                  <a:gd fmla="*/ 17 w 51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1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3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gdLst>
                  <a:gd fmla="*/ 17 w 51" name="T0"/>
                  <a:gd fmla="*/ 0 h 57" name="T1"/>
                  <a:gd fmla="*/ 0 w 51" name="T2"/>
                  <a:gd fmla="*/ 45 h 57" name="T3"/>
                  <a:gd fmla="*/ 35 w 51" name="T4"/>
                  <a:gd fmla="*/ 57 h 57" name="T5"/>
                  <a:gd fmla="*/ 51 w 51" name="T6"/>
                  <a:gd fmla="*/ 12 h 57" name="T7"/>
                  <a:gd fmla="*/ 17 w 51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1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4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gdLst>
                  <a:gd fmla="*/ 4 w 66" name="T0"/>
                  <a:gd fmla="*/ 137 h 208" name="T1"/>
                  <a:gd fmla="*/ 0 w 66" name="T2"/>
                  <a:gd fmla="*/ 159 h 208" name="T3"/>
                  <a:gd fmla="*/ 28 w 66" name="T4"/>
                  <a:gd fmla="*/ 208 h 208" name="T5"/>
                  <a:gd fmla="*/ 40 w 66" name="T6"/>
                  <a:gd fmla="*/ 144 h 208" name="T7"/>
                  <a:gd fmla="*/ 4 w 66" name="T8"/>
                  <a:gd fmla="*/ 137 h 208" name="T9"/>
                  <a:gd fmla="*/ 30 w 66" name="T10"/>
                  <a:gd fmla="*/ 0 h 208" name="T11"/>
                  <a:gd fmla="*/ 17 w 66" name="T12"/>
                  <a:gd fmla="*/ 76 h 208" name="T13"/>
                  <a:gd fmla="*/ 52 w 66" name="T14"/>
                  <a:gd fmla="*/ 83 h 208" name="T15"/>
                  <a:gd fmla="*/ 66 w 66" name="T16"/>
                  <a:gd fmla="*/ 7 h 208" name="T17"/>
                  <a:gd fmla="*/ 30 w 66" name="T18"/>
                  <a:gd fmla="*/ 0 h 20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8" w="66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5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gdLst>
                  <a:gd fmla="*/ 4 w 66" name="T0"/>
                  <a:gd fmla="*/ 137 h 208" name="T1"/>
                  <a:gd fmla="*/ 0 w 66" name="T2"/>
                  <a:gd fmla="*/ 159 h 208" name="T3"/>
                  <a:gd fmla="*/ 28 w 66" name="T4"/>
                  <a:gd fmla="*/ 208 h 208" name="T5"/>
                  <a:gd fmla="*/ 40 w 66" name="T6"/>
                  <a:gd fmla="*/ 144 h 208" name="T7"/>
                  <a:gd fmla="*/ 4 w 66" name="T8"/>
                  <a:gd fmla="*/ 137 h 208" name="T9"/>
                  <a:gd fmla="*/ 30 w 66" name="T10"/>
                  <a:gd fmla="*/ 0 h 208" name="T11"/>
                  <a:gd fmla="*/ 17 w 66" name="T12"/>
                  <a:gd fmla="*/ 76 h 208" name="T13"/>
                  <a:gd fmla="*/ 52 w 66" name="T14"/>
                  <a:gd fmla="*/ 83 h 208" name="T15"/>
                  <a:gd fmla="*/ 66 w 66" name="T16"/>
                  <a:gd fmla="*/ 7 h 208" name="T17"/>
                  <a:gd fmla="*/ 30 w 66" name="T18"/>
                  <a:gd fmla="*/ 0 h 20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8" w="66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6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gdLst>
                  <a:gd fmla="*/ 9 w 44" name="T0"/>
                  <a:gd fmla="*/ 0 h 54" name="T1"/>
                  <a:gd fmla="*/ 0 w 44" name="T2"/>
                  <a:gd fmla="*/ 48 h 54" name="T3"/>
                  <a:gd fmla="*/ 35 w 44" name="T4"/>
                  <a:gd fmla="*/ 54 h 54" name="T5"/>
                  <a:gd fmla="*/ 44 w 44" name="T6"/>
                  <a:gd fmla="*/ 7 h 54" name="T7"/>
                  <a:gd fmla="*/ 9 w 44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7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gdLst>
                  <a:gd fmla="*/ 9 w 44" name="T0"/>
                  <a:gd fmla="*/ 0 h 54" name="T1"/>
                  <a:gd fmla="*/ 0 w 44" name="T2"/>
                  <a:gd fmla="*/ 48 h 54" name="T3"/>
                  <a:gd fmla="*/ 35 w 44" name="T4"/>
                  <a:gd fmla="*/ 54 h 54" name="T5"/>
                  <a:gd fmla="*/ 44 w 44" name="T6"/>
                  <a:gd fmla="*/ 7 h 54" name="T7"/>
                  <a:gd fmla="*/ 9 w 44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8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gdLst>
                  <a:gd fmla="*/ 36 w 40" name="T0"/>
                  <a:gd fmla="*/ 0 h 73" name="T1"/>
                  <a:gd fmla="*/ 0 w 40" name="T2"/>
                  <a:gd fmla="*/ 5 h 73" name="T3"/>
                  <a:gd fmla="*/ 11 w 40" name="T4"/>
                  <a:gd fmla="*/ 73 h 73" name="T5"/>
                  <a:gd fmla="*/ 34 w 40" name="T6"/>
                  <a:gd fmla="*/ 37 h 73" name="T7"/>
                  <a:gd fmla="*/ 40 w 40" name="T8"/>
                  <a:gd fmla="*/ 25 h 73" name="T9"/>
                  <a:gd fmla="*/ 36 w 40" name="T10"/>
                  <a:gd fmla="*/ 0 h 7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3" w="40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79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gdLst>
                  <a:gd fmla="*/ 36 w 40" name="T0"/>
                  <a:gd fmla="*/ 0 h 73" name="T1"/>
                  <a:gd fmla="*/ 0 w 40" name="T2"/>
                  <a:gd fmla="*/ 5 h 73" name="T3"/>
                  <a:gd fmla="*/ 11 w 40" name="T4"/>
                  <a:gd fmla="*/ 73 h 73" name="T5"/>
                  <a:gd fmla="*/ 34 w 40" name="T6"/>
                  <a:gd fmla="*/ 37 h 73" name="T7"/>
                  <a:gd fmla="*/ 40 w 40" name="T8"/>
                  <a:gd fmla="*/ 25 h 73" name="T9"/>
                  <a:gd fmla="*/ 36 w 40" name="T10"/>
                  <a:gd fmla="*/ 0 h 7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3" w="40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0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gdLst>
                  <a:gd fmla="*/ 6 w 6" name="T0"/>
                  <a:gd fmla="*/ 0 h 12" name="T1"/>
                  <a:gd fmla="*/ 0 w 6" name="T2"/>
                  <a:gd fmla="*/ 12 h 12" name="T3"/>
                  <a:gd fmla="*/ 6 w 6" name="T4"/>
                  <a:gd fmla="*/ 1 h 12" name="T5"/>
                  <a:gd fmla="*/ 6 w 6" name="T6"/>
                  <a:gd fmla="*/ 0 h 1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1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gdLst>
                  <a:gd fmla="*/ 6 w 6" name="T0"/>
                  <a:gd fmla="*/ 0 h 12" name="T1"/>
                  <a:gd fmla="*/ 0 w 6" name="T2"/>
                  <a:gd fmla="*/ 12 h 12" name="T3"/>
                  <a:gd fmla="*/ 6 w 6" name="T4"/>
                  <a:gd fmla="*/ 1 h 12" name="T5"/>
                  <a:gd fmla="*/ 6 w 6" name="T6"/>
                  <a:gd fmla="*/ 0 h 1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2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gdLst>
                  <a:gd fmla="*/ 35 w 43" name="T0"/>
                  <a:gd fmla="*/ 0 h 53" name="T1"/>
                  <a:gd fmla="*/ 0 w 43" name="T2"/>
                  <a:gd fmla="*/ 5 h 53" name="T3"/>
                  <a:gd fmla="*/ 8 w 43" name="T4"/>
                  <a:gd fmla="*/ 53 h 53" name="T5"/>
                  <a:gd fmla="*/ 43 w 43" name="T6"/>
                  <a:gd fmla="*/ 47 h 53" name="T7"/>
                  <a:gd fmla="*/ 35 w 43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3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gdLst>
                  <a:gd fmla="*/ 35 w 43" name="T0"/>
                  <a:gd fmla="*/ 0 h 53" name="T1"/>
                  <a:gd fmla="*/ 0 w 43" name="T2"/>
                  <a:gd fmla="*/ 5 h 53" name="T3"/>
                  <a:gd fmla="*/ 8 w 43" name="T4"/>
                  <a:gd fmla="*/ 53 h 53" name="T5"/>
                  <a:gd fmla="*/ 43 w 43" name="T6"/>
                  <a:gd fmla="*/ 47 h 53" name="T7"/>
                  <a:gd fmla="*/ 35 w 43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4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1 h 2" name="T3"/>
                  <a:gd fmla="*/ 1 w 2" name="T4"/>
                  <a:gd fmla="*/ 2 h 2" name="T5"/>
                  <a:gd fmla="*/ 2 w 2" name="T6"/>
                  <a:gd fmla="*/ 0 h 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5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1 h 2" name="T3"/>
                  <a:gd fmla="*/ 1 w 2" name="T4"/>
                  <a:gd fmla="*/ 2 h 2" name="T5"/>
                  <a:gd fmla="*/ 2 w 2" name="T6"/>
                  <a:gd fmla="*/ 0 h 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6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gdLst>
                  <a:gd fmla="*/ 101 w 138" name="T0"/>
                  <a:gd fmla="*/ 121 h 206" name="T1"/>
                  <a:gd fmla="*/ 69 w 138" name="T2"/>
                  <a:gd fmla="*/ 138 h 206" name="T3"/>
                  <a:gd fmla="*/ 106 w 138" name="T4"/>
                  <a:gd fmla="*/ 206 h 206" name="T5"/>
                  <a:gd fmla="*/ 138 w 138" name="T6"/>
                  <a:gd fmla="*/ 188 h 206" name="T7"/>
                  <a:gd fmla="*/ 101 w 138" name="T8"/>
                  <a:gd fmla="*/ 121 h 206" name="T9"/>
                  <a:gd fmla="*/ 32 w 138" name="T10"/>
                  <a:gd fmla="*/ 0 h 206" name="T11"/>
                  <a:gd fmla="*/ 0 w 138" name="T12"/>
                  <a:gd fmla="*/ 18 h 206" name="T13"/>
                  <a:gd fmla="*/ 39 w 138" name="T14"/>
                  <a:gd fmla="*/ 84 h 206" name="T15"/>
                  <a:gd fmla="*/ 70 w 138" name="T16"/>
                  <a:gd fmla="*/ 66 h 206" name="T17"/>
                  <a:gd fmla="*/ 32 w 138" name="T18"/>
                  <a:gd fmla="*/ 0 h 20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6" w="138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7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gdLst>
                  <a:gd fmla="*/ 101 w 138" name="T0"/>
                  <a:gd fmla="*/ 121 h 206" name="T1"/>
                  <a:gd fmla="*/ 69 w 138" name="T2"/>
                  <a:gd fmla="*/ 138 h 206" name="T3"/>
                  <a:gd fmla="*/ 106 w 138" name="T4"/>
                  <a:gd fmla="*/ 206 h 206" name="T5"/>
                  <a:gd fmla="*/ 138 w 138" name="T6"/>
                  <a:gd fmla="*/ 188 h 206" name="T7"/>
                  <a:gd fmla="*/ 101 w 138" name="T8"/>
                  <a:gd fmla="*/ 121 h 206" name="T9"/>
                  <a:gd fmla="*/ 32 w 138" name="T10"/>
                  <a:gd fmla="*/ 0 h 206" name="T11"/>
                  <a:gd fmla="*/ 0 w 138" name="T12"/>
                  <a:gd fmla="*/ 18 h 206" name="T13"/>
                  <a:gd fmla="*/ 39 w 138" name="T14"/>
                  <a:gd fmla="*/ 84 h 206" name="T15"/>
                  <a:gd fmla="*/ 70 w 138" name="T16"/>
                  <a:gd fmla="*/ 66 h 206" name="T17"/>
                  <a:gd fmla="*/ 32 w 138" name="T18"/>
                  <a:gd fmla="*/ 0 h 20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6" w="138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8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gdLst>
                  <a:gd fmla="*/ 32 w 55" name="T0"/>
                  <a:gd fmla="*/ 0 h 58" name="T1"/>
                  <a:gd fmla="*/ 0 w 55" name="T2"/>
                  <a:gd fmla="*/ 18 h 58" name="T3"/>
                  <a:gd fmla="*/ 23 w 55" name="T4"/>
                  <a:gd fmla="*/ 58 h 58" name="T5"/>
                  <a:gd fmla="*/ 55 w 55" name="T6"/>
                  <a:gd fmla="*/ 41 h 58" name="T7"/>
                  <a:gd fmla="*/ 32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9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gdLst>
                  <a:gd fmla="*/ 32 w 55" name="T0"/>
                  <a:gd fmla="*/ 0 h 58" name="T1"/>
                  <a:gd fmla="*/ 0 w 55" name="T2"/>
                  <a:gd fmla="*/ 18 h 58" name="T3"/>
                  <a:gd fmla="*/ 23 w 55" name="T4"/>
                  <a:gd fmla="*/ 58 h 58" name="T5"/>
                  <a:gd fmla="*/ 55 w 55" name="T6"/>
                  <a:gd fmla="*/ 41 h 58" name="T7"/>
                  <a:gd fmla="*/ 32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0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gdLst>
                  <a:gd fmla="*/ 24 w 60" name="T0"/>
                  <a:gd fmla="*/ 0 h 57" name="T1"/>
                  <a:gd fmla="*/ 0 w 60" name="T2"/>
                  <a:gd fmla="*/ 27 h 57" name="T3"/>
                  <a:gd fmla="*/ 36 w 60" name="T4"/>
                  <a:gd fmla="*/ 57 h 57" name="T5"/>
                  <a:gd fmla="*/ 60 w 60" name="T6"/>
                  <a:gd fmla="*/ 30 h 57" name="T7"/>
                  <a:gd fmla="*/ 24 w 6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1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gdLst>
                  <a:gd fmla="*/ 24 w 60" name="T0"/>
                  <a:gd fmla="*/ 0 h 57" name="T1"/>
                  <a:gd fmla="*/ 0 w 60" name="T2"/>
                  <a:gd fmla="*/ 27 h 57" name="T3"/>
                  <a:gd fmla="*/ 36 w 60" name="T4"/>
                  <a:gd fmla="*/ 57 h 57" name="T5"/>
                  <a:gd fmla="*/ 60 w 60" name="T6"/>
                  <a:gd fmla="*/ 30 h 57" name="T7"/>
                  <a:gd fmla="*/ 24 w 6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2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gdLst>
                  <a:gd fmla="*/ 129 w 187" name="T0"/>
                  <a:gd fmla="*/ 92 h 169" name="T1"/>
                  <a:gd fmla="*/ 106 w 187" name="T2"/>
                  <a:gd fmla="*/ 119 h 169" name="T3"/>
                  <a:gd fmla="*/ 164 w 187" name="T4"/>
                  <a:gd fmla="*/ 169 h 169" name="T5"/>
                  <a:gd fmla="*/ 187 w 187" name="T6"/>
                  <a:gd fmla="*/ 141 h 169" name="T7"/>
                  <a:gd fmla="*/ 129 w 187" name="T8"/>
                  <a:gd fmla="*/ 92 h 169" name="T9"/>
                  <a:gd fmla="*/ 24 w 187" name="T10"/>
                  <a:gd fmla="*/ 0 h 169" name="T11"/>
                  <a:gd fmla="*/ 0 w 187" name="T12"/>
                  <a:gd fmla="*/ 27 h 169" name="T13"/>
                  <a:gd fmla="*/ 59 w 187" name="T14"/>
                  <a:gd fmla="*/ 78 h 169" name="T15"/>
                  <a:gd fmla="*/ 82 w 187" name="T16"/>
                  <a:gd fmla="*/ 51 h 169" name="T17"/>
                  <a:gd fmla="*/ 24 w 187" name="T18"/>
                  <a:gd fmla="*/ 0 h 16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9" w="187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3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gdLst>
                  <a:gd fmla="*/ 129 w 187" name="T0"/>
                  <a:gd fmla="*/ 92 h 169" name="T1"/>
                  <a:gd fmla="*/ 106 w 187" name="T2"/>
                  <a:gd fmla="*/ 119 h 169" name="T3"/>
                  <a:gd fmla="*/ 164 w 187" name="T4"/>
                  <a:gd fmla="*/ 169 h 169" name="T5"/>
                  <a:gd fmla="*/ 187 w 187" name="T6"/>
                  <a:gd fmla="*/ 141 h 169" name="T7"/>
                  <a:gd fmla="*/ 129 w 187" name="T8"/>
                  <a:gd fmla="*/ 92 h 169" name="T9"/>
                  <a:gd fmla="*/ 24 w 187" name="T10"/>
                  <a:gd fmla="*/ 0 h 169" name="T11"/>
                  <a:gd fmla="*/ 0 w 187" name="T12"/>
                  <a:gd fmla="*/ 27 h 169" name="T13"/>
                  <a:gd fmla="*/ 59 w 187" name="T14"/>
                  <a:gd fmla="*/ 78 h 169" name="T15"/>
                  <a:gd fmla="*/ 82 w 187" name="T16"/>
                  <a:gd fmla="*/ 51 h 169" name="T17"/>
                  <a:gd fmla="*/ 24 w 187" name="T18"/>
                  <a:gd fmla="*/ 0 h 16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9" w="187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4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gdLst>
                  <a:gd fmla="*/ 24 w 60" name="T0"/>
                  <a:gd fmla="*/ 0 h 59" name="T1"/>
                  <a:gd fmla="*/ 0 w 60" name="T2"/>
                  <a:gd fmla="*/ 28 h 59" name="T3"/>
                  <a:gd fmla="*/ 36 w 60" name="T4"/>
                  <a:gd fmla="*/ 59 h 59" name="T5"/>
                  <a:gd fmla="*/ 60 w 60" name="T6"/>
                  <a:gd fmla="*/ 32 h 59" name="T7"/>
                  <a:gd fmla="*/ 24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5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gdLst>
                  <a:gd fmla="*/ 24 w 60" name="T0"/>
                  <a:gd fmla="*/ 0 h 59" name="T1"/>
                  <a:gd fmla="*/ 0 w 60" name="T2"/>
                  <a:gd fmla="*/ 28 h 59" name="T3"/>
                  <a:gd fmla="*/ 36 w 60" name="T4"/>
                  <a:gd fmla="*/ 59 h 59" name="T5"/>
                  <a:gd fmla="*/ 60 w 60" name="T6"/>
                  <a:gd fmla="*/ 32 h 59" name="T7"/>
                  <a:gd fmla="*/ 24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6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gdLst>
                  <a:gd fmla="*/ 6 w 38" name="T0"/>
                  <a:gd fmla="*/ 0 h 15" name="T1"/>
                  <a:gd fmla="*/ 0 w 38" name="T2"/>
                  <a:gd fmla="*/ 15 h 15" name="T3"/>
                  <a:gd fmla="*/ 38 w 38" name="T4"/>
                  <a:gd fmla="*/ 13 h 15" name="T5"/>
                  <a:gd fmla="*/ 6 w 38" name="T6"/>
                  <a:gd fmla="*/ 0 h 15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7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gdLst>
                  <a:gd fmla="*/ 6 w 38" name="T0"/>
                  <a:gd fmla="*/ 0 h 15" name="T1"/>
                  <a:gd fmla="*/ 0 w 38" name="T2"/>
                  <a:gd fmla="*/ 15 h 15" name="T3"/>
                  <a:gd fmla="*/ 38 w 38" name="T4"/>
                  <a:gd fmla="*/ 13 h 15" name="T5"/>
                  <a:gd fmla="*/ 6 w 38" name="T6"/>
                  <a:gd fmla="*/ 0 h 15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8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gdLst>
                  <a:gd fmla="*/ 144 w 216" name="T0"/>
                  <a:gd fmla="*/ 50 h 111" name="T1"/>
                  <a:gd fmla="*/ 130 w 216" name="T2"/>
                  <a:gd fmla="*/ 84 h 111" name="T3"/>
                  <a:gd fmla="*/ 204 w 216" name="T4"/>
                  <a:gd fmla="*/ 111 h 111" name="T5"/>
                  <a:gd fmla="*/ 216 w 216" name="T6"/>
                  <a:gd fmla="*/ 77 h 111" name="T7"/>
                  <a:gd fmla="*/ 144 w 216" name="T8"/>
                  <a:gd fmla="*/ 50 h 111" name="T9"/>
                  <a:gd fmla="*/ 13 w 216" name="T10"/>
                  <a:gd fmla="*/ 0 h 111" name="T11"/>
                  <a:gd fmla="*/ 0 w 216" name="T12"/>
                  <a:gd fmla="*/ 34 h 111" name="T13"/>
                  <a:gd fmla="*/ 73 w 216" name="T14"/>
                  <a:gd fmla="*/ 61 h 111" name="T15"/>
                  <a:gd fmla="*/ 85 w 216" name="T16"/>
                  <a:gd fmla="*/ 27 h 111" name="T17"/>
                  <a:gd fmla="*/ 13 w 216" name="T18"/>
                  <a:gd fmla="*/ 0 h 11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10" w="216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99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gdLst>
                  <a:gd fmla="*/ 144 w 216" name="T0"/>
                  <a:gd fmla="*/ 50 h 111" name="T1"/>
                  <a:gd fmla="*/ 130 w 216" name="T2"/>
                  <a:gd fmla="*/ 84 h 111" name="T3"/>
                  <a:gd fmla="*/ 204 w 216" name="T4"/>
                  <a:gd fmla="*/ 111 h 111" name="T5"/>
                  <a:gd fmla="*/ 216 w 216" name="T6"/>
                  <a:gd fmla="*/ 77 h 111" name="T7"/>
                  <a:gd fmla="*/ 144 w 216" name="T8"/>
                  <a:gd fmla="*/ 50 h 111" name="T9"/>
                  <a:gd fmla="*/ 13 w 216" name="T10"/>
                  <a:gd fmla="*/ 0 h 111" name="T11"/>
                  <a:gd fmla="*/ 0 w 216" name="T12"/>
                  <a:gd fmla="*/ 34 h 111" name="T13"/>
                  <a:gd fmla="*/ 73 w 216" name="T14"/>
                  <a:gd fmla="*/ 61 h 111" name="T15"/>
                  <a:gd fmla="*/ 85 w 216" name="T16"/>
                  <a:gd fmla="*/ 27 h 111" name="T17"/>
                  <a:gd fmla="*/ 13 w 216" name="T18"/>
                  <a:gd fmla="*/ 0 h 11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10" w="216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0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gdLst>
                  <a:gd fmla="*/ 14 w 58" name="T0"/>
                  <a:gd fmla="*/ 0 h 50" name="T1"/>
                  <a:gd fmla="*/ 0 w 58" name="T2"/>
                  <a:gd fmla="*/ 34 h 50" name="T3"/>
                  <a:gd fmla="*/ 45 w 58" name="T4"/>
                  <a:gd fmla="*/ 50 h 50" name="T5"/>
                  <a:gd fmla="*/ 58 w 58" name="T6"/>
                  <a:gd fmla="*/ 17 h 50" name="T7"/>
                  <a:gd fmla="*/ 14 w 58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1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gdLst>
                  <a:gd fmla="*/ 14 w 58" name="T0"/>
                  <a:gd fmla="*/ 0 h 50" name="T1"/>
                  <a:gd fmla="*/ 0 w 58" name="T2"/>
                  <a:gd fmla="*/ 34 h 50" name="T3"/>
                  <a:gd fmla="*/ 45 w 58" name="T4"/>
                  <a:gd fmla="*/ 50 h 50" name="T5"/>
                  <a:gd fmla="*/ 58 w 58" name="T6"/>
                  <a:gd fmla="*/ 17 h 50" name="T7"/>
                  <a:gd fmla="*/ 14 w 58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2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gdLst>
                  <a:gd fmla="*/ 73 w 80" name="T0"/>
                  <a:gd fmla="*/ 0 h 60" name="T1"/>
                  <a:gd fmla="*/ 0 w 80" name="T2"/>
                  <a:gd fmla="*/ 26 h 60" name="T3"/>
                  <a:gd fmla="*/ 12 w 80" name="T4"/>
                  <a:gd fmla="*/ 60 h 60" name="T5"/>
                  <a:gd fmla="*/ 71 w 80" name="T6"/>
                  <a:gd fmla="*/ 39 h 60" name="T7"/>
                  <a:gd fmla="*/ 80 w 80" name="T8"/>
                  <a:gd fmla="*/ 22 h 60" name="T9"/>
                  <a:gd fmla="*/ 73 w 80" name="T10"/>
                  <a:gd fmla="*/ 0 h 6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60" w="8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3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gdLst>
                  <a:gd fmla="*/ 73 w 80" name="T0"/>
                  <a:gd fmla="*/ 0 h 60" name="T1"/>
                  <a:gd fmla="*/ 0 w 80" name="T2"/>
                  <a:gd fmla="*/ 26 h 60" name="T3"/>
                  <a:gd fmla="*/ 12 w 80" name="T4"/>
                  <a:gd fmla="*/ 60 h 60" name="T5"/>
                  <a:gd fmla="*/ 71 w 80" name="T6"/>
                  <a:gd fmla="*/ 39 h 60" name="T7"/>
                  <a:gd fmla="*/ 80 w 80" name="T8"/>
                  <a:gd fmla="*/ 22 h 60" name="T9"/>
                  <a:gd fmla="*/ 73 w 80" name="T10"/>
                  <a:gd fmla="*/ 0 h 6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60" w="8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4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gdLst>
                  <a:gd fmla="*/ 45 w 57" name="T0"/>
                  <a:gd fmla="*/ 0 h 50" name="T1"/>
                  <a:gd fmla="*/ 0 w 57" name="T2"/>
                  <a:gd fmla="*/ 16 h 50" name="T3"/>
                  <a:gd fmla="*/ 12 w 57" name="T4"/>
                  <a:gd fmla="*/ 50 h 50" name="T5"/>
                  <a:gd fmla="*/ 57 w 57" name="T6"/>
                  <a:gd fmla="*/ 34 h 50" name="T7"/>
                  <a:gd fmla="*/ 45 w 57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5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gdLst>
                  <a:gd fmla="*/ 45 w 57" name="T0"/>
                  <a:gd fmla="*/ 0 h 50" name="T1"/>
                  <a:gd fmla="*/ 0 w 57" name="T2"/>
                  <a:gd fmla="*/ 16 h 50" name="T3"/>
                  <a:gd fmla="*/ 12 w 57" name="T4"/>
                  <a:gd fmla="*/ 50 h 50" name="T5"/>
                  <a:gd fmla="*/ 57 w 57" name="T6"/>
                  <a:gd fmla="*/ 34 h 50" name="T7"/>
                  <a:gd fmla="*/ 45 w 57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6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gdLst>
                  <a:gd fmla="*/ 45 w 60" name="T0"/>
                  <a:gd fmla="*/ 0 h 48" name="T1"/>
                  <a:gd fmla="*/ 25 w 60" name="T2"/>
                  <a:gd fmla="*/ 0 h 48" name="T3"/>
                  <a:gd fmla="*/ 0 w 60" name="T4"/>
                  <a:gd fmla="*/ 20 h 48" name="T5"/>
                  <a:gd fmla="*/ 23 w 60" name="T6"/>
                  <a:gd fmla="*/ 48 h 48" name="T7"/>
                  <a:gd fmla="*/ 60 w 60" name="T8"/>
                  <a:gd fmla="*/ 18 h 48" name="T9"/>
                  <a:gd fmla="*/ 45 w 60" name="T10"/>
                  <a:gd fmla="*/ 0 h 4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8" w="60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7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gdLst>
                  <a:gd fmla="*/ 45 w 60" name="T0"/>
                  <a:gd fmla="*/ 0 h 48" name="T1"/>
                  <a:gd fmla="*/ 25 w 60" name="T2"/>
                  <a:gd fmla="*/ 0 h 48" name="T3"/>
                  <a:gd fmla="*/ 0 w 60" name="T4"/>
                  <a:gd fmla="*/ 20 h 48" name="T5"/>
                  <a:gd fmla="*/ 23 w 60" name="T6"/>
                  <a:gd fmla="*/ 48 h 48" name="T7"/>
                  <a:gd fmla="*/ 60 w 60" name="T8"/>
                  <a:gd fmla="*/ 18 h 48" name="T9"/>
                  <a:gd fmla="*/ 45 w 60" name="T10"/>
                  <a:gd fmla="*/ 0 h 4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8" w="60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8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gdLst>
                  <a:gd fmla="*/ 40 w 139" name="T0"/>
                  <a:gd fmla="*/ 95 h 180" name="T1"/>
                  <a:gd fmla="*/ 0 w 139" name="T2"/>
                  <a:gd fmla="*/ 161 h 180" name="T3"/>
                  <a:gd fmla="*/ 31 w 139" name="T4"/>
                  <a:gd fmla="*/ 180 h 180" name="T5"/>
                  <a:gd fmla="*/ 70 w 139" name="T6"/>
                  <a:gd fmla="*/ 113 h 180" name="T7"/>
                  <a:gd fmla="*/ 40 w 139" name="T8"/>
                  <a:gd fmla="*/ 95 h 180" name="T9"/>
                  <a:gd fmla="*/ 139 w 139" name="T10"/>
                  <a:gd fmla="*/ 0 h 180" name="T11"/>
                  <a:gd fmla="*/ 96 w 139" name="T12"/>
                  <a:gd fmla="*/ 0 h 180" name="T13"/>
                  <a:gd fmla="*/ 71 w 139" name="T14"/>
                  <a:gd fmla="*/ 41 h 180" name="T15"/>
                  <a:gd fmla="*/ 103 w 139" name="T16"/>
                  <a:gd fmla="*/ 60 h 180" name="T17"/>
                  <a:gd fmla="*/ 139 w 139" name="T18"/>
                  <a:gd fmla="*/ 0 h 18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80" w="139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09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gdLst>
                  <a:gd fmla="*/ 40 w 139" name="T0"/>
                  <a:gd fmla="*/ 95 h 180" name="T1"/>
                  <a:gd fmla="*/ 0 w 139" name="T2"/>
                  <a:gd fmla="*/ 161 h 180" name="T3"/>
                  <a:gd fmla="*/ 31 w 139" name="T4"/>
                  <a:gd fmla="*/ 180 h 180" name="T5"/>
                  <a:gd fmla="*/ 70 w 139" name="T6"/>
                  <a:gd fmla="*/ 113 h 180" name="T7"/>
                  <a:gd fmla="*/ 40 w 139" name="T8"/>
                  <a:gd fmla="*/ 95 h 180" name="T9"/>
                  <a:gd fmla="*/ 139 w 139" name="T10"/>
                  <a:gd fmla="*/ 0 h 180" name="T11"/>
                  <a:gd fmla="*/ 96 w 139" name="T12"/>
                  <a:gd fmla="*/ 0 h 180" name="T13"/>
                  <a:gd fmla="*/ 71 w 139" name="T14"/>
                  <a:gd fmla="*/ 41 h 180" name="T15"/>
                  <a:gd fmla="*/ 103 w 139" name="T16"/>
                  <a:gd fmla="*/ 60 h 180" name="T17"/>
                  <a:gd fmla="*/ 139 w 139" name="T18"/>
                  <a:gd fmla="*/ 0 h 18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80" w="139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0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gdLst>
                  <a:gd fmla="*/ 25 w 55" name="T0"/>
                  <a:gd fmla="*/ 0 h 60" name="T1"/>
                  <a:gd fmla="*/ 0 w 55" name="T2"/>
                  <a:gd fmla="*/ 40 h 60" name="T3"/>
                  <a:gd fmla="*/ 31 w 55" name="T4"/>
                  <a:gd fmla="*/ 60 h 60" name="T5"/>
                  <a:gd fmla="*/ 55 w 55" name="T6"/>
                  <a:gd fmla="*/ 19 h 60" name="T7"/>
                  <a:gd fmla="*/ 25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1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gdLst>
                  <a:gd fmla="*/ 25 w 55" name="T0"/>
                  <a:gd fmla="*/ 0 h 60" name="T1"/>
                  <a:gd fmla="*/ 0 w 55" name="T2"/>
                  <a:gd fmla="*/ 40 h 60" name="T3"/>
                  <a:gd fmla="*/ 31 w 55" name="T4"/>
                  <a:gd fmla="*/ 60 h 60" name="T5"/>
                  <a:gd fmla="*/ 55 w 55" name="T6"/>
                  <a:gd fmla="*/ 19 h 60" name="T7"/>
                  <a:gd fmla="*/ 25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2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gdLst>
                  <a:gd fmla="*/ 37 w 37" name="T0"/>
                  <a:gd fmla="*/ 0 h 13" name="T1"/>
                  <a:gd fmla="*/ 1 w 37" name="T2"/>
                  <a:gd fmla="*/ 0 h 13" name="T3"/>
                  <a:gd fmla="*/ 0 w 37" name="T4"/>
                  <a:gd fmla="*/ 6 h 13" name="T5"/>
                  <a:gd fmla="*/ 35 w 37" name="T6"/>
                  <a:gd fmla="*/ 13 h 13" name="T7"/>
                  <a:gd fmla="*/ 37 w 37" name="T8"/>
                  <a:gd fmla="*/ 0 h 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3" w="37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3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gdLst>
                  <a:gd fmla="*/ 37 w 37" name="T0"/>
                  <a:gd fmla="*/ 0 h 13" name="T1"/>
                  <a:gd fmla="*/ 1 w 37" name="T2"/>
                  <a:gd fmla="*/ 0 h 13" name="T3"/>
                  <a:gd fmla="*/ 0 w 37" name="T4"/>
                  <a:gd fmla="*/ 6 h 13" name="T5"/>
                  <a:gd fmla="*/ 35 w 37" name="T6"/>
                  <a:gd fmla="*/ 13 h 13" name="T7"/>
                  <a:gd fmla="*/ 37 w 37" name="T8"/>
                  <a:gd fmla="*/ 0 h 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3" w="37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4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gdLst>
                  <a:gd fmla="*/ 15 w 77" name="T0"/>
                  <a:gd fmla="*/ 137 h 219" name="T1"/>
                  <a:gd fmla="*/ 0 w 77" name="T2"/>
                  <a:gd fmla="*/ 212 h 219" name="T3"/>
                  <a:gd fmla="*/ 35 w 77" name="T4"/>
                  <a:gd fmla="*/ 219 h 219" name="T5"/>
                  <a:gd fmla="*/ 50 w 77" name="T6"/>
                  <a:gd fmla="*/ 143 h 219" name="T7"/>
                  <a:gd fmla="*/ 15 w 77" name="T8"/>
                  <a:gd fmla="*/ 137 h 219" name="T9"/>
                  <a:gd fmla="*/ 41 w 77" name="T10"/>
                  <a:gd fmla="*/ 0 h 219" name="T11"/>
                  <a:gd fmla="*/ 26 w 77" name="T12"/>
                  <a:gd fmla="*/ 76 h 219" name="T13"/>
                  <a:gd fmla="*/ 62 w 77" name="T14"/>
                  <a:gd fmla="*/ 83 h 219" name="T15"/>
                  <a:gd fmla="*/ 77 w 77" name="T16"/>
                  <a:gd fmla="*/ 7 h 219" name="T17"/>
                  <a:gd fmla="*/ 41 w 77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77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5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gdLst>
                  <a:gd fmla="*/ 15 w 77" name="T0"/>
                  <a:gd fmla="*/ 137 h 219" name="T1"/>
                  <a:gd fmla="*/ 0 w 77" name="T2"/>
                  <a:gd fmla="*/ 212 h 219" name="T3"/>
                  <a:gd fmla="*/ 35 w 77" name="T4"/>
                  <a:gd fmla="*/ 219 h 219" name="T5"/>
                  <a:gd fmla="*/ 50 w 77" name="T6"/>
                  <a:gd fmla="*/ 143 h 219" name="T7"/>
                  <a:gd fmla="*/ 15 w 77" name="T8"/>
                  <a:gd fmla="*/ 137 h 219" name="T9"/>
                  <a:gd fmla="*/ 41 w 77" name="T10"/>
                  <a:gd fmla="*/ 0 h 219" name="T11"/>
                  <a:gd fmla="*/ 26 w 77" name="T12"/>
                  <a:gd fmla="*/ 76 h 219" name="T13"/>
                  <a:gd fmla="*/ 62 w 77" name="T14"/>
                  <a:gd fmla="*/ 83 h 219" name="T15"/>
                  <a:gd fmla="*/ 77 w 77" name="T16"/>
                  <a:gd fmla="*/ 7 h 219" name="T17"/>
                  <a:gd fmla="*/ 41 w 77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77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6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gdLst>
                  <a:gd fmla="*/ 9 w 45" name="T0"/>
                  <a:gd fmla="*/ 0 h 54" name="T1"/>
                  <a:gd fmla="*/ 0 w 45" name="T2"/>
                  <a:gd fmla="*/ 47 h 54" name="T3"/>
                  <a:gd fmla="*/ 36 w 45" name="T4"/>
                  <a:gd fmla="*/ 54 h 54" name="T5"/>
                  <a:gd fmla="*/ 45 w 45" name="T6"/>
                  <a:gd fmla="*/ 7 h 54" name="T7"/>
                  <a:gd fmla="*/ 9 w 45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5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7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gdLst>
                  <a:gd fmla="*/ 9 w 45" name="T0"/>
                  <a:gd fmla="*/ 0 h 54" name="T1"/>
                  <a:gd fmla="*/ 0 w 45" name="T2"/>
                  <a:gd fmla="*/ 47 h 54" name="T3"/>
                  <a:gd fmla="*/ 36 w 45" name="T4"/>
                  <a:gd fmla="*/ 54 h 54" name="T5"/>
                  <a:gd fmla="*/ 45 w 45" name="T6"/>
                  <a:gd fmla="*/ 7 h 54" name="T7"/>
                  <a:gd fmla="*/ 9 w 45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5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8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gdLst>
                  <a:gd fmla="*/ 36 w 38" name="T0"/>
                  <a:gd fmla="*/ 0 h 17" name="T1"/>
                  <a:gd fmla="*/ 0 w 38" name="T2"/>
                  <a:gd fmla="*/ 0 h 17" name="T3"/>
                  <a:gd fmla="*/ 2 w 38" name="T4"/>
                  <a:gd fmla="*/ 17 h 17" name="T5"/>
                  <a:gd fmla="*/ 38 w 38" name="T6"/>
                  <a:gd fmla="*/ 11 h 17" name="T7"/>
                  <a:gd fmla="*/ 36 w 38" name="T8"/>
                  <a:gd fmla="*/ 0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7" w="38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19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gdLst>
                  <a:gd fmla="*/ 36 w 38" name="T0"/>
                  <a:gd fmla="*/ 0 h 17" name="T1"/>
                  <a:gd fmla="*/ 0 w 38" name="T2"/>
                  <a:gd fmla="*/ 0 h 17" name="T3"/>
                  <a:gd fmla="*/ 2 w 38" name="T4"/>
                  <a:gd fmla="*/ 17 h 17" name="T5"/>
                  <a:gd fmla="*/ 38 w 38" name="T6"/>
                  <a:gd fmla="*/ 11 h 17" name="T7"/>
                  <a:gd fmla="*/ 36 w 38" name="T8"/>
                  <a:gd fmla="*/ 0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7" w="38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0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gdLst>
                  <a:gd fmla="*/ 57 w 69" name="T0"/>
                  <a:gd fmla="*/ 136 h 219" name="T1"/>
                  <a:gd fmla="*/ 22 w 69" name="T2"/>
                  <a:gd fmla="*/ 143 h 219" name="T3"/>
                  <a:gd fmla="*/ 34 w 69" name="T4"/>
                  <a:gd fmla="*/ 219 h 219" name="T5"/>
                  <a:gd fmla="*/ 69 w 69" name="T6"/>
                  <a:gd fmla="*/ 213 h 219" name="T7"/>
                  <a:gd fmla="*/ 57 w 69" name="T8"/>
                  <a:gd fmla="*/ 136 h 219" name="T9"/>
                  <a:gd fmla="*/ 36 w 69" name="T10"/>
                  <a:gd fmla="*/ 0 h 219" name="T11"/>
                  <a:gd fmla="*/ 0 w 69" name="T12"/>
                  <a:gd fmla="*/ 6 h 219" name="T13"/>
                  <a:gd fmla="*/ 12 w 69" name="T14"/>
                  <a:gd fmla="*/ 81 h 219" name="T15"/>
                  <a:gd fmla="*/ 48 w 69" name="T16"/>
                  <a:gd fmla="*/ 75 h 219" name="T17"/>
                  <a:gd fmla="*/ 36 w 69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6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1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gdLst>
                  <a:gd fmla="*/ 57 w 69" name="T0"/>
                  <a:gd fmla="*/ 136 h 219" name="T1"/>
                  <a:gd fmla="*/ 22 w 69" name="T2"/>
                  <a:gd fmla="*/ 143 h 219" name="T3"/>
                  <a:gd fmla="*/ 34 w 69" name="T4"/>
                  <a:gd fmla="*/ 219 h 219" name="T5"/>
                  <a:gd fmla="*/ 69 w 69" name="T6"/>
                  <a:gd fmla="*/ 213 h 219" name="T7"/>
                  <a:gd fmla="*/ 57 w 69" name="T8"/>
                  <a:gd fmla="*/ 136 h 219" name="T9"/>
                  <a:gd fmla="*/ 36 w 69" name="T10"/>
                  <a:gd fmla="*/ 0 h 219" name="T11"/>
                  <a:gd fmla="*/ 0 w 69" name="T12"/>
                  <a:gd fmla="*/ 6 h 219" name="T13"/>
                  <a:gd fmla="*/ 12 w 69" name="T14"/>
                  <a:gd fmla="*/ 81 h 219" name="T15"/>
                  <a:gd fmla="*/ 48 w 69" name="T16"/>
                  <a:gd fmla="*/ 75 h 219" name="T17"/>
                  <a:gd fmla="*/ 36 w 69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6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2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gdLst>
                  <a:gd fmla="*/ 35 w 42" name="T0"/>
                  <a:gd fmla="*/ 0 h 53" name="T1"/>
                  <a:gd fmla="*/ 0 w 42" name="T2"/>
                  <a:gd fmla="*/ 5 h 53" name="T3"/>
                  <a:gd fmla="*/ 6 w 42" name="T4"/>
                  <a:gd fmla="*/ 53 h 53" name="T5"/>
                  <a:gd fmla="*/ 42 w 42" name="T6"/>
                  <a:gd fmla="*/ 47 h 53" name="T7"/>
                  <a:gd fmla="*/ 35 w 42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2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3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gdLst>
                  <a:gd fmla="*/ 35 w 42" name="T0"/>
                  <a:gd fmla="*/ 0 h 53" name="T1"/>
                  <a:gd fmla="*/ 0 w 42" name="T2"/>
                  <a:gd fmla="*/ 5 h 53" name="T3"/>
                  <a:gd fmla="*/ 6 w 42" name="T4"/>
                  <a:gd fmla="*/ 53 h 53" name="T5"/>
                  <a:gd fmla="*/ 42 w 42" name="T6"/>
                  <a:gd fmla="*/ 47 h 53" name="T7"/>
                  <a:gd fmla="*/ 35 w 42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2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4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gdLst>
                  <a:gd fmla="*/ 100 w 137" name="T0"/>
                  <a:gd fmla="*/ 111 h 196" name="T1"/>
                  <a:gd fmla="*/ 68 w 137" name="T2"/>
                  <a:gd fmla="*/ 129 h 196" name="T3"/>
                  <a:gd fmla="*/ 106 w 137" name="T4"/>
                  <a:gd fmla="*/ 196 h 196" name="T5"/>
                  <a:gd fmla="*/ 137 w 137" name="T6"/>
                  <a:gd fmla="*/ 178 h 196" name="T7"/>
                  <a:gd fmla="*/ 100 w 137" name="T8"/>
                  <a:gd fmla="*/ 111 h 196" name="T9"/>
                  <a:gd fmla="*/ 38 w 137" name="T10"/>
                  <a:gd fmla="*/ 0 h 196" name="T11"/>
                  <a:gd fmla="*/ 14 w 137" name="T12"/>
                  <a:gd fmla="*/ 0 h 196" name="T13"/>
                  <a:gd fmla="*/ 0 w 137" name="T14"/>
                  <a:gd fmla="*/ 8 h 196" name="T15"/>
                  <a:gd fmla="*/ 38 w 137" name="T16"/>
                  <a:gd fmla="*/ 74 h 196" name="T17"/>
                  <a:gd fmla="*/ 69 w 137" name="T18"/>
                  <a:gd fmla="*/ 57 h 196" name="T19"/>
                  <a:gd fmla="*/ 38 w 137" name="T20"/>
                  <a:gd fmla="*/ 0 h 19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196" w="137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5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gdLst>
                  <a:gd fmla="*/ 100 w 137" name="T0"/>
                  <a:gd fmla="*/ 111 h 196" name="T1"/>
                  <a:gd fmla="*/ 68 w 137" name="T2"/>
                  <a:gd fmla="*/ 129 h 196" name="T3"/>
                  <a:gd fmla="*/ 106 w 137" name="T4"/>
                  <a:gd fmla="*/ 196 h 196" name="T5"/>
                  <a:gd fmla="*/ 137 w 137" name="T6"/>
                  <a:gd fmla="*/ 178 h 196" name="T7"/>
                  <a:gd fmla="*/ 100 w 137" name="T8"/>
                  <a:gd fmla="*/ 111 h 196" name="T9"/>
                  <a:gd fmla="*/ 38 w 137" name="T10"/>
                  <a:gd fmla="*/ 0 h 196" name="T11"/>
                  <a:gd fmla="*/ 14 w 137" name="T12"/>
                  <a:gd fmla="*/ 0 h 196" name="T13"/>
                  <a:gd fmla="*/ 0 w 137" name="T14"/>
                  <a:gd fmla="*/ 8 h 196" name="T15"/>
                  <a:gd fmla="*/ 38 w 137" name="T16"/>
                  <a:gd fmla="*/ 74 h 196" name="T17"/>
                  <a:gd fmla="*/ 69 w 137" name="T18"/>
                  <a:gd fmla="*/ 57 h 196" name="T19"/>
                  <a:gd fmla="*/ 38 w 137" name="T20"/>
                  <a:gd fmla="*/ 0 h 19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196" w="137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6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gdLst>
                  <a:gd fmla="*/ 30 w 54" name="T0"/>
                  <a:gd fmla="*/ 0 h 59" name="T1"/>
                  <a:gd fmla="*/ 0 w 54" name="T2"/>
                  <a:gd fmla="*/ 17 h 59" name="T3"/>
                  <a:gd fmla="*/ 22 w 54" name="T4"/>
                  <a:gd fmla="*/ 59 h 59" name="T5"/>
                  <a:gd fmla="*/ 54 w 54" name="T6"/>
                  <a:gd fmla="*/ 41 h 59" name="T7"/>
                  <a:gd fmla="*/ 30 w 54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4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7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gdLst>
                  <a:gd fmla="*/ 30 w 54" name="T0"/>
                  <a:gd fmla="*/ 0 h 59" name="T1"/>
                  <a:gd fmla="*/ 0 w 54" name="T2"/>
                  <a:gd fmla="*/ 17 h 59" name="T3"/>
                  <a:gd fmla="*/ 22 w 54" name="T4"/>
                  <a:gd fmla="*/ 59 h 59" name="T5"/>
                  <a:gd fmla="*/ 54 w 54" name="T6"/>
                  <a:gd fmla="*/ 41 h 59" name="T7"/>
                  <a:gd fmla="*/ 30 w 54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4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8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gdLst>
                  <a:gd fmla="*/ 9 w 9" name="T0"/>
                  <a:gd fmla="*/ 0 h 4" name="T1"/>
                  <a:gd fmla="*/ 0 w 9" name="T2"/>
                  <a:gd fmla="*/ 0 h 4" name="T3"/>
                  <a:gd fmla="*/ 4 w 9" name="T4"/>
                  <a:gd fmla="*/ 4 h 4" name="T5"/>
                  <a:gd fmla="*/ 9 w 9" name="T6"/>
                  <a:gd fmla="*/ 0 h 4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29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gdLst>
                  <a:gd fmla="*/ 9 w 9" name="T0"/>
                  <a:gd fmla="*/ 0 h 4" name="T1"/>
                  <a:gd fmla="*/ 0 w 9" name="T2"/>
                  <a:gd fmla="*/ 0 h 4" name="T3"/>
                  <a:gd fmla="*/ 4 w 9" name="T4"/>
                  <a:gd fmla="*/ 4 h 4" name="T5"/>
                  <a:gd fmla="*/ 9 w 9" name="T6"/>
                  <a:gd fmla="*/ 0 h 4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0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gdLst>
                  <a:gd fmla="*/ 23 w 59" name="T0"/>
                  <a:gd fmla="*/ 0 h 57" name="T1"/>
                  <a:gd fmla="*/ 0 w 59" name="T2"/>
                  <a:gd fmla="*/ 27 h 57" name="T3"/>
                  <a:gd fmla="*/ 36 w 59" name="T4"/>
                  <a:gd fmla="*/ 57 h 57" name="T5"/>
                  <a:gd fmla="*/ 59 w 59" name="T6"/>
                  <a:gd fmla="*/ 30 h 57" name="T7"/>
                  <a:gd fmla="*/ 23 w 59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9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1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gdLst>
                  <a:gd fmla="*/ 23 w 59" name="T0"/>
                  <a:gd fmla="*/ 0 h 57" name="T1"/>
                  <a:gd fmla="*/ 0 w 59" name="T2"/>
                  <a:gd fmla="*/ 27 h 57" name="T3"/>
                  <a:gd fmla="*/ 36 w 59" name="T4"/>
                  <a:gd fmla="*/ 57 h 57" name="T5"/>
                  <a:gd fmla="*/ 59 w 59" name="T6"/>
                  <a:gd fmla="*/ 30 h 57" name="T7"/>
                  <a:gd fmla="*/ 23 w 59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9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2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gdLst>
                  <a:gd fmla="*/ 81 w 154" name="T0"/>
                  <a:gd fmla="*/ 30 h 91" name="T1"/>
                  <a:gd fmla="*/ 69 w 154" name="T2"/>
                  <a:gd fmla="*/ 64 h 91" name="T3"/>
                  <a:gd fmla="*/ 141 w 154" name="T4"/>
                  <a:gd fmla="*/ 91 h 91" name="T5"/>
                  <a:gd fmla="*/ 154 w 154" name="T6"/>
                  <a:gd fmla="*/ 57 h 91" name="T7"/>
                  <a:gd fmla="*/ 81 w 154" name="T8"/>
                  <a:gd fmla="*/ 30 h 91" name="T9"/>
                  <a:gd fmla="*/ 0 w 154" name="T10"/>
                  <a:gd fmla="*/ 0 h 91" name="T11"/>
                  <a:gd fmla="*/ 16 w 154" name="T12"/>
                  <a:gd fmla="*/ 26 h 91" name="T13"/>
                  <a:gd fmla="*/ 23 w 154" name="T14"/>
                  <a:gd fmla="*/ 8 h 91" name="T15"/>
                  <a:gd fmla="*/ 0 w 154" name="T16"/>
                  <a:gd fmla="*/ 0 h 9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1" w="154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3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gdLst>
                  <a:gd fmla="*/ 81 w 154" name="T0"/>
                  <a:gd fmla="*/ 30 h 91" name="T1"/>
                  <a:gd fmla="*/ 69 w 154" name="T2"/>
                  <a:gd fmla="*/ 64 h 91" name="T3"/>
                  <a:gd fmla="*/ 141 w 154" name="T4"/>
                  <a:gd fmla="*/ 91 h 91" name="T5"/>
                  <a:gd fmla="*/ 154 w 154" name="T6"/>
                  <a:gd fmla="*/ 57 h 91" name="T7"/>
                  <a:gd fmla="*/ 81 w 154" name="T8"/>
                  <a:gd fmla="*/ 30 h 91" name="T9"/>
                  <a:gd fmla="*/ 0 w 154" name="T10"/>
                  <a:gd fmla="*/ 0 h 91" name="T11"/>
                  <a:gd fmla="*/ 16 w 154" name="T12"/>
                  <a:gd fmla="*/ 26 h 91" name="T13"/>
                  <a:gd fmla="*/ 23 w 154" name="T14"/>
                  <a:gd fmla="*/ 8 h 91" name="T15"/>
                  <a:gd fmla="*/ 0 w 154" name="T16"/>
                  <a:gd fmla="*/ 0 h 9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1" w="154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4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gdLst>
                  <a:gd fmla="*/ 12 w 57" name="T0"/>
                  <a:gd fmla="*/ 0 h 51" name="T1"/>
                  <a:gd fmla="*/ 0 w 57" name="T2"/>
                  <a:gd fmla="*/ 34 h 51" name="T3"/>
                  <a:gd fmla="*/ 44 w 57" name="T4"/>
                  <a:gd fmla="*/ 51 h 51" name="T5"/>
                  <a:gd fmla="*/ 57 w 57" name="T6"/>
                  <a:gd fmla="*/ 17 h 51" name="T7"/>
                  <a:gd fmla="*/ 12 w 57" name="T8"/>
                  <a:gd fmla="*/ 0 h 5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1" w="57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5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gdLst>
                  <a:gd fmla="*/ 12 w 57" name="T0"/>
                  <a:gd fmla="*/ 0 h 51" name="T1"/>
                  <a:gd fmla="*/ 0 w 57" name="T2"/>
                  <a:gd fmla="*/ 34 h 51" name="T3"/>
                  <a:gd fmla="*/ 44 w 57" name="T4"/>
                  <a:gd fmla="*/ 51 h 51" name="T5"/>
                  <a:gd fmla="*/ 57 w 57" name="T6"/>
                  <a:gd fmla="*/ 17 h 51" name="T7"/>
                  <a:gd fmla="*/ 12 w 57" name="T8"/>
                  <a:gd fmla="*/ 0 h 5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1" w="57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6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gdLst>
                  <a:gd fmla="*/ 36 w 180" name="T0"/>
                  <a:gd fmla="*/ 45 h 97" name="T1"/>
                  <a:gd fmla="*/ 0 w 180" name="T2"/>
                  <a:gd fmla="*/ 58 h 97" name="T3"/>
                  <a:gd fmla="*/ 0 w 180" name="T4"/>
                  <a:gd fmla="*/ 97 h 97" name="T5"/>
                  <a:gd fmla="*/ 48 w 180" name="T6"/>
                  <a:gd fmla="*/ 80 h 97" name="T7"/>
                  <a:gd fmla="*/ 36 w 180" name="T8"/>
                  <a:gd fmla="*/ 45 h 97" name="T9"/>
                  <a:gd fmla="*/ 169 w 180" name="T10"/>
                  <a:gd fmla="*/ 0 h 97" name="T11"/>
                  <a:gd fmla="*/ 95 w 180" name="T12"/>
                  <a:gd fmla="*/ 25 h 97" name="T13"/>
                  <a:gd fmla="*/ 107 w 180" name="T14"/>
                  <a:gd fmla="*/ 59 h 97" name="T15"/>
                  <a:gd fmla="*/ 180 w 180" name="T16"/>
                  <a:gd fmla="*/ 34 h 97" name="T17"/>
                  <a:gd fmla="*/ 169 w 180" name="T18"/>
                  <a:gd fmla="*/ 0 h 9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97" w="180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7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gdLst>
                  <a:gd fmla="*/ 36 w 180" name="T0"/>
                  <a:gd fmla="*/ 45 h 97" name="T1"/>
                  <a:gd fmla="*/ 0 w 180" name="T2"/>
                  <a:gd fmla="*/ 58 h 97" name="T3"/>
                  <a:gd fmla="*/ 0 w 180" name="T4"/>
                  <a:gd fmla="*/ 97 h 97" name="T5"/>
                  <a:gd fmla="*/ 48 w 180" name="T6"/>
                  <a:gd fmla="*/ 80 h 97" name="T7"/>
                  <a:gd fmla="*/ 36 w 180" name="T8"/>
                  <a:gd fmla="*/ 45 h 97" name="T9"/>
                  <a:gd fmla="*/ 169 w 180" name="T10"/>
                  <a:gd fmla="*/ 0 h 97" name="T11"/>
                  <a:gd fmla="*/ 95 w 180" name="T12"/>
                  <a:gd fmla="*/ 25 h 97" name="T13"/>
                  <a:gd fmla="*/ 107 w 180" name="T14"/>
                  <a:gd fmla="*/ 59 h 97" name="T15"/>
                  <a:gd fmla="*/ 180 w 180" name="T16"/>
                  <a:gd fmla="*/ 34 h 97" name="T17"/>
                  <a:gd fmla="*/ 169 w 180" name="T18"/>
                  <a:gd fmla="*/ 0 h 9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97" w="180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8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gdLst>
                  <a:gd fmla="*/ 45 w 57" name="T0"/>
                  <a:gd fmla="*/ 0 h 49" name="T1"/>
                  <a:gd fmla="*/ 0 w 57" name="T2"/>
                  <a:gd fmla="*/ 15 h 49" name="T3"/>
                  <a:gd fmla="*/ 13 w 57" name="T4"/>
                  <a:gd fmla="*/ 49 h 49" name="T5"/>
                  <a:gd fmla="*/ 57 w 57" name="T6"/>
                  <a:gd fmla="*/ 33 h 49" name="T7"/>
                  <a:gd fmla="*/ 45 w 57" name="T8"/>
                  <a:gd fmla="*/ 0 h 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9" w="57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39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gdLst>
                  <a:gd fmla="*/ 45 w 57" name="T0"/>
                  <a:gd fmla="*/ 0 h 49" name="T1"/>
                  <a:gd fmla="*/ 0 w 57" name="T2"/>
                  <a:gd fmla="*/ 15 h 49" name="T3"/>
                  <a:gd fmla="*/ 13 w 57" name="T4"/>
                  <a:gd fmla="*/ 49 h 49" name="T5"/>
                  <a:gd fmla="*/ 57 w 57" name="T6"/>
                  <a:gd fmla="*/ 33 h 49" name="T7"/>
                  <a:gd fmla="*/ 45 w 57" name="T8"/>
                  <a:gd fmla="*/ 0 h 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9" w="57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0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gdLst>
                  <a:gd fmla="*/ 36 w 60" name="T0"/>
                  <a:gd fmla="*/ 0 h 58" name="T1"/>
                  <a:gd fmla="*/ 0 w 60" name="T2"/>
                  <a:gd fmla="*/ 29 h 58" name="T3"/>
                  <a:gd fmla="*/ 23 w 60" name="T4"/>
                  <a:gd fmla="*/ 58 h 58" name="T5"/>
                  <a:gd fmla="*/ 60 w 60" name="T6"/>
                  <a:gd fmla="*/ 27 h 58" name="T7"/>
                  <a:gd fmla="*/ 36 w 6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1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gdLst>
                  <a:gd fmla="*/ 36 w 60" name="T0"/>
                  <a:gd fmla="*/ 0 h 58" name="T1"/>
                  <a:gd fmla="*/ 0 w 60" name="T2"/>
                  <a:gd fmla="*/ 29 h 58" name="T3"/>
                  <a:gd fmla="*/ 23 w 60" name="T4"/>
                  <a:gd fmla="*/ 58 h 58" name="T5"/>
                  <a:gd fmla="*/ 60 w 60" name="T6"/>
                  <a:gd fmla="*/ 27 h 58" name="T7"/>
                  <a:gd fmla="*/ 36 w 6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2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gdLst>
                  <a:gd fmla="*/ 61 w 191" name="T0"/>
                  <a:gd fmla="*/ 88 h 165" name="T1"/>
                  <a:gd fmla="*/ 0 w 191" name="T2"/>
                  <a:gd fmla="*/ 137 h 165" name="T3"/>
                  <a:gd fmla="*/ 23 w 191" name="T4"/>
                  <a:gd fmla="*/ 165 h 165" name="T5"/>
                  <a:gd fmla="*/ 83 w 191" name="T6"/>
                  <a:gd fmla="*/ 115 h 165" name="T7"/>
                  <a:gd fmla="*/ 61 w 191" name="T8"/>
                  <a:gd fmla="*/ 88 h 165" name="T9"/>
                  <a:gd fmla="*/ 169 w 191" name="T10"/>
                  <a:gd fmla="*/ 0 h 165" name="T11"/>
                  <a:gd fmla="*/ 109 w 191" name="T12"/>
                  <a:gd fmla="*/ 49 h 165" name="T13"/>
                  <a:gd fmla="*/ 132 w 191" name="T14"/>
                  <a:gd fmla="*/ 77 h 165" name="T15"/>
                  <a:gd fmla="*/ 191 w 191" name="T16"/>
                  <a:gd fmla="*/ 28 h 165" name="T17"/>
                  <a:gd fmla="*/ 169 w 191" name="T18"/>
                  <a:gd fmla="*/ 0 h 16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5" w="191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3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gdLst>
                  <a:gd fmla="*/ 61 w 191" name="T0"/>
                  <a:gd fmla="*/ 88 h 165" name="T1"/>
                  <a:gd fmla="*/ 0 w 191" name="T2"/>
                  <a:gd fmla="*/ 137 h 165" name="T3"/>
                  <a:gd fmla="*/ 23 w 191" name="T4"/>
                  <a:gd fmla="*/ 165 h 165" name="T5"/>
                  <a:gd fmla="*/ 83 w 191" name="T6"/>
                  <a:gd fmla="*/ 115 h 165" name="T7"/>
                  <a:gd fmla="*/ 61 w 191" name="T8"/>
                  <a:gd fmla="*/ 88 h 165" name="T9"/>
                  <a:gd fmla="*/ 169 w 191" name="T10"/>
                  <a:gd fmla="*/ 0 h 165" name="T11"/>
                  <a:gd fmla="*/ 109 w 191" name="T12"/>
                  <a:gd fmla="*/ 49 h 165" name="T13"/>
                  <a:gd fmla="*/ 132 w 191" name="T14"/>
                  <a:gd fmla="*/ 77 h 165" name="T15"/>
                  <a:gd fmla="*/ 191 w 191" name="T16"/>
                  <a:gd fmla="*/ 28 h 165" name="T17"/>
                  <a:gd fmla="*/ 169 w 191" name="T18"/>
                  <a:gd fmla="*/ 0 h 16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5" w="191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4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gdLst>
                  <a:gd fmla="*/ 37 w 60" name="T0"/>
                  <a:gd fmla="*/ 0 h 59" name="T1"/>
                  <a:gd fmla="*/ 0 w 60" name="T2"/>
                  <a:gd fmla="*/ 31 h 59" name="T3"/>
                  <a:gd fmla="*/ 23 w 60" name="T4"/>
                  <a:gd fmla="*/ 59 h 59" name="T5"/>
                  <a:gd fmla="*/ 60 w 60" name="T6"/>
                  <a:gd fmla="*/ 28 h 59" name="T7"/>
                  <a:gd fmla="*/ 37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5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gdLst>
                  <a:gd fmla="*/ 37 w 60" name="T0"/>
                  <a:gd fmla="*/ 0 h 59" name="T1"/>
                  <a:gd fmla="*/ 0 w 60" name="T2"/>
                  <a:gd fmla="*/ 31 h 59" name="T3"/>
                  <a:gd fmla="*/ 23 w 60" name="T4"/>
                  <a:gd fmla="*/ 59 h 59" name="T5"/>
                  <a:gd fmla="*/ 60 w 60" name="T6"/>
                  <a:gd fmla="*/ 28 h 59" name="T7"/>
                  <a:gd fmla="*/ 37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6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gdLst>
                  <a:gd fmla="*/ 24 w 55" name="T0"/>
                  <a:gd fmla="*/ 0 h 60" name="T1"/>
                  <a:gd fmla="*/ 0 w 55" name="T2"/>
                  <a:gd fmla="*/ 41 h 60" name="T3"/>
                  <a:gd fmla="*/ 30 w 55" name="T4"/>
                  <a:gd fmla="*/ 60 h 60" name="T5"/>
                  <a:gd fmla="*/ 55 w 55" name="T6"/>
                  <a:gd fmla="*/ 20 h 60" name="T7"/>
                  <a:gd fmla="*/ 24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7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gdLst>
                  <a:gd fmla="*/ 24 w 55" name="T0"/>
                  <a:gd fmla="*/ 0 h 60" name="T1"/>
                  <a:gd fmla="*/ 0 w 55" name="T2"/>
                  <a:gd fmla="*/ 41 h 60" name="T3"/>
                  <a:gd fmla="*/ 30 w 55" name="T4"/>
                  <a:gd fmla="*/ 60 h 60" name="T5"/>
                  <a:gd fmla="*/ 55 w 55" name="T6"/>
                  <a:gd fmla="*/ 20 h 60" name="T7"/>
                  <a:gd fmla="*/ 24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8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gdLst>
                  <a:gd fmla="*/ 39 w 142" name="T0"/>
                  <a:gd fmla="*/ 120 h 204" name="T1"/>
                  <a:gd fmla="*/ 0 w 142" name="T2"/>
                  <a:gd fmla="*/ 186 h 204" name="T3"/>
                  <a:gd fmla="*/ 30 w 142" name="T4"/>
                  <a:gd fmla="*/ 204 h 204" name="T5"/>
                  <a:gd fmla="*/ 71 w 142" name="T6"/>
                  <a:gd fmla="*/ 139 h 204" name="T7"/>
                  <a:gd fmla="*/ 39 w 142" name="T8"/>
                  <a:gd fmla="*/ 120 h 204" name="T9"/>
                  <a:gd fmla="*/ 112 w 142" name="T10"/>
                  <a:gd fmla="*/ 0 h 204" name="T11"/>
                  <a:gd fmla="*/ 72 w 142" name="T12"/>
                  <a:gd fmla="*/ 67 h 204" name="T13"/>
                  <a:gd fmla="*/ 103 w 142" name="T14"/>
                  <a:gd fmla="*/ 85 h 204" name="T15"/>
                  <a:gd fmla="*/ 142 w 142" name="T16"/>
                  <a:gd fmla="*/ 20 h 204" name="T17"/>
                  <a:gd fmla="*/ 112 w 142" name="T18"/>
                  <a:gd fmla="*/ 0 h 20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4" w="142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49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gdLst>
                  <a:gd fmla="*/ 39 w 142" name="T0"/>
                  <a:gd fmla="*/ 120 h 204" name="T1"/>
                  <a:gd fmla="*/ 0 w 142" name="T2"/>
                  <a:gd fmla="*/ 186 h 204" name="T3"/>
                  <a:gd fmla="*/ 30 w 142" name="T4"/>
                  <a:gd fmla="*/ 204 h 204" name="T5"/>
                  <a:gd fmla="*/ 71 w 142" name="T6"/>
                  <a:gd fmla="*/ 139 h 204" name="T7"/>
                  <a:gd fmla="*/ 39 w 142" name="T8"/>
                  <a:gd fmla="*/ 120 h 204" name="T9"/>
                  <a:gd fmla="*/ 112 w 142" name="T10"/>
                  <a:gd fmla="*/ 0 h 204" name="T11"/>
                  <a:gd fmla="*/ 72 w 142" name="T12"/>
                  <a:gd fmla="*/ 67 h 204" name="T13"/>
                  <a:gd fmla="*/ 103 w 142" name="T14"/>
                  <a:gd fmla="*/ 85 h 204" name="T15"/>
                  <a:gd fmla="*/ 142 w 142" name="T16"/>
                  <a:gd fmla="*/ 20 h 204" name="T17"/>
                  <a:gd fmla="*/ 112 w 142" name="T18"/>
                  <a:gd fmla="*/ 0 h 20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4" w="142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50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gdLst>
                  <a:gd fmla="*/ 25 w 55" name="T0"/>
                  <a:gd fmla="*/ 0 h 58" name="T1"/>
                  <a:gd fmla="*/ 0 w 55" name="T2"/>
                  <a:gd fmla="*/ 40 h 58" name="T3"/>
                  <a:gd fmla="*/ 32 w 55" name="T4"/>
                  <a:gd fmla="*/ 58 h 58" name="T5"/>
                  <a:gd fmla="*/ 55 w 55" name="T6"/>
                  <a:gd fmla="*/ 18 h 58" name="T7"/>
                  <a:gd fmla="*/ 25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51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gdLst>
                  <a:gd fmla="*/ 25 w 55" name="T0"/>
                  <a:gd fmla="*/ 0 h 58" name="T1"/>
                  <a:gd fmla="*/ 0 w 55" name="T2"/>
                  <a:gd fmla="*/ 40 h 58" name="T3"/>
                  <a:gd fmla="*/ 32 w 55" name="T4"/>
                  <a:gd fmla="*/ 58 h 58" name="T5"/>
                  <a:gd fmla="*/ 55 w 55" name="T6"/>
                  <a:gd fmla="*/ 18 h 58" name="T7"/>
                  <a:gd fmla="*/ 25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52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gdLst>
                  <a:gd fmla="*/ 86 w 239" name="T0"/>
                  <a:gd fmla="*/ 0 h 37" name="T1"/>
                  <a:gd fmla="*/ 0 w 239" name="T2"/>
                  <a:gd fmla="*/ 0 h 37" name="T3"/>
                  <a:gd fmla="*/ 0 w 239" name="T4"/>
                  <a:gd fmla="*/ 37 h 37" name="T5"/>
                  <a:gd fmla="*/ 86 w 239" name="T6"/>
                  <a:gd fmla="*/ 37 h 37" name="T7"/>
                  <a:gd fmla="*/ 86 w 239" name="T8"/>
                  <a:gd fmla="*/ 0 h 37" name="T9"/>
                  <a:gd fmla="*/ 239 w 239" name="T10"/>
                  <a:gd fmla="*/ 0 h 37" name="T11"/>
                  <a:gd fmla="*/ 153 w 239" name="T12"/>
                  <a:gd fmla="*/ 0 h 37" name="T13"/>
                  <a:gd fmla="*/ 153 w 239" name="T14"/>
                  <a:gd fmla="*/ 37 h 37" name="T15"/>
                  <a:gd fmla="*/ 239 w 239" name="T16"/>
                  <a:gd fmla="*/ 37 h 37" name="T17"/>
                  <a:gd fmla="*/ 239 w 239" name="T18"/>
                  <a:gd fmla="*/ 0 h 3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37" w="239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53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gdLst>
                  <a:gd fmla="*/ 86 w 239" name="T0"/>
                  <a:gd fmla="*/ 0 h 37" name="T1"/>
                  <a:gd fmla="*/ 0 w 239" name="T2"/>
                  <a:gd fmla="*/ 0 h 37" name="T3"/>
                  <a:gd fmla="*/ 0 w 239" name="T4"/>
                  <a:gd fmla="*/ 37 h 37" name="T5"/>
                  <a:gd fmla="*/ 86 w 239" name="T6"/>
                  <a:gd fmla="*/ 37 h 37" name="T7"/>
                  <a:gd fmla="*/ 86 w 239" name="T8"/>
                  <a:gd fmla="*/ 0 h 37" name="T9"/>
                  <a:gd fmla="*/ 239 w 239" name="T10"/>
                  <a:gd fmla="*/ 0 h 37" name="T11"/>
                  <a:gd fmla="*/ 153 w 239" name="T12"/>
                  <a:gd fmla="*/ 0 h 37" name="T13"/>
                  <a:gd fmla="*/ 153 w 239" name="T14"/>
                  <a:gd fmla="*/ 37 h 37" name="T15"/>
                  <a:gd fmla="*/ 239 w 239" name="T16"/>
                  <a:gd fmla="*/ 37 h 37" name="T17"/>
                  <a:gd fmla="*/ 239 w 239" name="T18"/>
                  <a:gd fmla="*/ 0 h 3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37" w="239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454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5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6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7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8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59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081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gdLst>
                <a:gd fmla="*/ 90725625 w 36" name="T0"/>
                <a:gd fmla="*/ 113405444 h 45" name="T1"/>
                <a:gd fmla="*/ 90725625 w 36" name="T2"/>
                <a:gd fmla="*/ 0 h 45" name="T3"/>
                <a:gd fmla="*/ 0 w 36" name="T4"/>
                <a:gd fmla="*/ 0 h 45" name="T5"/>
                <a:gd fmla="*/ 0 w 36" name="T6"/>
                <a:gd fmla="*/ 113405444 h 4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5" w="36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2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gdLst>
                <a:gd fmla="*/ 90725625 w 36" name="T0"/>
                <a:gd fmla="*/ 236894688 h 266" name="T1"/>
                <a:gd fmla="*/ 90725625 w 36" name="T2"/>
                <a:gd fmla="*/ 0 h 266" name="T3"/>
                <a:gd fmla="*/ 0 w 36" name="T4"/>
                <a:gd fmla="*/ 0 h 266" name="T5"/>
                <a:gd fmla="*/ 0 w 36" name="T6"/>
                <a:gd fmla="*/ 236894688 h 266" name="T7"/>
                <a:gd fmla="*/ 90725625 w 36" name="T8"/>
                <a:gd fmla="*/ 236894688 h 266" name="T9"/>
                <a:gd fmla="*/ 90725625 w 36" name="T10"/>
                <a:gd fmla="*/ 670361563 h 266" name="T11"/>
                <a:gd fmla="*/ 90725625 w 36" name="T12"/>
                <a:gd fmla="*/ 430947513 h 266" name="T13"/>
                <a:gd fmla="*/ 0 w 36" name="T14"/>
                <a:gd fmla="*/ 430947513 h 266" name="T15"/>
                <a:gd fmla="*/ 0 w 36" name="T16"/>
                <a:gd fmla="*/ 670361563 h 266" name="T17"/>
                <a:gd fmla="*/ 90725625 w 36" name="T18"/>
                <a:gd fmla="*/ 670361563 h 26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6" w="3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3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084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gdLst>
                <a:gd fmla="*/ 90725625 w 36" name="T0"/>
                <a:gd fmla="*/ 123486069 h 49" name="T1"/>
                <a:gd fmla="*/ 90725625 w 36" name="T2"/>
                <a:gd fmla="*/ 0 h 49" name="T3"/>
                <a:gd fmla="*/ 0 w 36" name="T4"/>
                <a:gd fmla="*/ 0 h 49" name="T5"/>
                <a:gd fmla="*/ 0 w 36" name="T6"/>
                <a:gd fmla="*/ 123486069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36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5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gdLst>
                <a:gd fmla="*/ 126007813 w 50" name="T0"/>
                <a:gd fmla="*/ 113407825 h 58" name="T1"/>
                <a:gd fmla="*/ 85685313 w 50" name="T2"/>
                <a:gd fmla="*/ 0 h 58" name="T3"/>
                <a:gd fmla="*/ 0 w 50" name="T4"/>
                <a:gd fmla="*/ 30241875 h 58" name="T5"/>
                <a:gd fmla="*/ 40322500 w 50" name="T6"/>
                <a:gd fmla="*/ 146169063 h 58" name="T7"/>
                <a:gd fmla="*/ 126007813 w 50" name="T8"/>
                <a:gd fmla="*/ 11340782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6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gdLst>
                <a:gd fmla="*/ 126007813 w 50" name="T0"/>
                <a:gd fmla="*/ 113407825 h 58" name="T1"/>
                <a:gd fmla="*/ 85685313 w 50" name="T2"/>
                <a:gd fmla="*/ 0 h 58" name="T3"/>
                <a:gd fmla="*/ 0 w 50" name="T4"/>
                <a:gd fmla="*/ 30241875 h 58" name="T5"/>
                <a:gd fmla="*/ 40322500 w 5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7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gdLst>
                <a:gd fmla="*/ 166330313 w 126" name="T0"/>
                <a:gd fmla="*/ 229333154 h 267" name="T1"/>
                <a:gd fmla="*/ 85685313 w 126" name="T2"/>
                <a:gd fmla="*/ 0 h 267" name="T3"/>
                <a:gd fmla="*/ 0 w 126" name="T4"/>
                <a:gd fmla="*/ 30241839 h 267" name="T5"/>
                <a:gd fmla="*/ 80645000 w 126" name="T6"/>
                <a:gd fmla="*/ 262095941 h 267" name="T7"/>
                <a:gd fmla="*/ 166330313 w 126" name="T8"/>
                <a:gd fmla="*/ 229333154 h 267" name="T9"/>
                <a:gd fmla="*/ 317539688 w 126" name="T10"/>
                <a:gd fmla="*/ 642638292 h 267" name="T11"/>
                <a:gd fmla="*/ 234375325 w 126" name="T12"/>
                <a:gd fmla="*/ 415824497 h 267" name="T13"/>
                <a:gd fmla="*/ 151209375 w 126" name="T14"/>
                <a:gd fmla="*/ 446066336 h 267" name="T15"/>
                <a:gd fmla="*/ 231854375 w 126" name="T16"/>
                <a:gd fmla="*/ 672880131 h 267" name="T17"/>
                <a:gd fmla="*/ 317539688 w 126" name="T18"/>
                <a:gd fmla="*/ 642638292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8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gdLst>
                <a:gd fmla="*/ 126007813 w 50" name="T0"/>
                <a:gd fmla="*/ 110886875 h 56" name="T1"/>
                <a:gd fmla="*/ 85685313 w 50" name="T2"/>
                <a:gd fmla="*/ 0 h 56" name="T3"/>
                <a:gd fmla="*/ 0 w 50" name="T4"/>
                <a:gd fmla="*/ 30241875 h 56" name="T5"/>
                <a:gd fmla="*/ 40322500 w 50" name="T6"/>
                <a:gd fmla="*/ 141128750 h 56" name="T7"/>
                <a:gd fmla="*/ 126007813 w 50" name="T8"/>
                <a:gd fmla="*/ 110886875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0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89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gdLst>
                <a:gd fmla="*/ 126007813 w 50" name="T0"/>
                <a:gd fmla="*/ 110886875 h 56" name="T1"/>
                <a:gd fmla="*/ 85685313 w 50" name="T2"/>
                <a:gd fmla="*/ 0 h 56" name="T3"/>
                <a:gd fmla="*/ 0 w 50" name="T4"/>
                <a:gd fmla="*/ 30241875 h 56" name="T5"/>
                <a:gd fmla="*/ 40322500 w 50" name="T6"/>
                <a:gd fmla="*/ 141128750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0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0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gdLst>
                <a:gd fmla="*/ 146169063 w 58" name="T0"/>
                <a:gd fmla="*/ 90725625 h 60" name="T1"/>
                <a:gd fmla="*/ 70564375 w 58" name="T2"/>
                <a:gd fmla="*/ 0 h 60" name="T3"/>
                <a:gd fmla="*/ 0 w 58" name="T4"/>
                <a:gd fmla="*/ 55443438 h 60" name="T5"/>
                <a:gd fmla="*/ 75604688 w 58" name="T6"/>
                <a:gd fmla="*/ 151209375 h 60" name="T7"/>
                <a:gd fmla="*/ 146169063 w 58" name="T8"/>
                <a:gd fmla="*/ 9072562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1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gdLst>
                <a:gd fmla="*/ 146169063 w 58" name="T0"/>
                <a:gd fmla="*/ 90725625 h 60" name="T1"/>
                <a:gd fmla="*/ 70564375 w 58" name="T2"/>
                <a:gd fmla="*/ 0 h 60" name="T3"/>
                <a:gd fmla="*/ 0 w 58" name="T4"/>
                <a:gd fmla="*/ 55443438 h 60" name="T5"/>
                <a:gd fmla="*/ 75604688 w 58" name="T6"/>
                <a:gd fmla="*/ 15120937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2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gdLst>
                <a:gd fmla="*/ 226814063 w 202" name="T0"/>
                <a:gd fmla="*/ 183972200 h 230" name="T1"/>
                <a:gd fmla="*/ 70564375 w 202" name="T2"/>
                <a:gd fmla="*/ 0 h 230" name="T3"/>
                <a:gd fmla="*/ 0 w 202" name="T4"/>
                <a:gd fmla="*/ 55443438 h 230" name="T5"/>
                <a:gd fmla="*/ 156249688 w 202" name="T6"/>
                <a:gd fmla="*/ 244455950 h 230" name="T7"/>
                <a:gd fmla="*/ 226814063 w 202" name="T8"/>
                <a:gd fmla="*/ 183972200 h 230" name="T9"/>
                <a:gd fmla="*/ 509071563 w 202" name="T10"/>
                <a:gd fmla="*/ 521673138 h 230" name="T11"/>
                <a:gd fmla="*/ 352821875 w 202" name="T12"/>
                <a:gd fmla="*/ 335181575 h 230" name="T13"/>
                <a:gd fmla="*/ 284778450 w 202" name="T14"/>
                <a:gd fmla="*/ 393144375 h 230" name="T15"/>
                <a:gd fmla="*/ 441028138 w 202" name="T16"/>
                <a:gd fmla="*/ 579635938 h 230" name="T17"/>
                <a:gd fmla="*/ 509071563 w 202" name="T18"/>
                <a:gd fmla="*/ 521673138 h 23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0" w="201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3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gdLst>
                <a:gd fmla="*/ 146169063 w 58" name="T0"/>
                <a:gd fmla="*/ 90725625 h 58" name="T1"/>
                <a:gd fmla="*/ 68045013 w 58" name="T2"/>
                <a:gd fmla="*/ 0 h 58" name="T3"/>
                <a:gd fmla="*/ 0 w 58" name="T4"/>
                <a:gd fmla="*/ 55443438 h 58" name="T5"/>
                <a:gd fmla="*/ 78125638 w 58" name="T6"/>
                <a:gd fmla="*/ 146169063 h 58" name="T7"/>
                <a:gd fmla="*/ 146169063 w 58" name="T8"/>
                <a:gd fmla="*/ 9072562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7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4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gdLst>
                <a:gd fmla="*/ 146169063 w 58" name="T0"/>
                <a:gd fmla="*/ 90725625 h 58" name="T1"/>
                <a:gd fmla="*/ 68045013 w 58" name="T2"/>
                <a:gd fmla="*/ 0 h 58" name="T3"/>
                <a:gd fmla="*/ 0 w 58" name="T4"/>
                <a:gd fmla="*/ 55443438 h 58" name="T5"/>
                <a:gd fmla="*/ 78125638 w 58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7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5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gdLst>
                <a:gd fmla="*/ 151209375 w 60" name="T0"/>
                <a:gd fmla="*/ 60483404 h 55" name="T1"/>
                <a:gd fmla="*/ 45362813 w 60" name="T2"/>
                <a:gd fmla="*/ 0 h 55" name="T3"/>
                <a:gd fmla="*/ 0 w 60" name="T4"/>
                <a:gd fmla="*/ 78123603 h 55" name="T5"/>
                <a:gd fmla="*/ 105846563 w 60" name="T6"/>
                <a:gd fmla="*/ 138607006 h 55" name="T7"/>
                <a:gd fmla="*/ 151209375 w 60" name="T8"/>
                <a:gd fmla="*/ 60483404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60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6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gdLst>
                <a:gd fmla="*/ 151209375 w 60" name="T0"/>
                <a:gd fmla="*/ 60483404 h 55" name="T1"/>
                <a:gd fmla="*/ 45362813 w 60" name="T2"/>
                <a:gd fmla="*/ 0 h 55" name="T3"/>
                <a:gd fmla="*/ 0 w 60" name="T4"/>
                <a:gd fmla="*/ 78123603 h 55" name="T5"/>
                <a:gd fmla="*/ 105846563 w 60" name="T6"/>
                <a:gd fmla="*/ 138607006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60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gdLst>
                <a:gd fmla="*/ 257056258 w 253" name="T0"/>
                <a:gd fmla="*/ 120967272 h 167" name="T1"/>
                <a:gd fmla="*/ 45362869 w 253" name="T2"/>
                <a:gd fmla="*/ 0 h 167" name="T3"/>
                <a:gd fmla="*/ 0 w 253" name="T4"/>
                <a:gd fmla="*/ 78123903 h 167" name="T5"/>
                <a:gd fmla="*/ 211693389 w 253" name="T6"/>
                <a:gd fmla="*/ 199091175 h 167" name="T7"/>
                <a:gd fmla="*/ 257056258 w 253" name="T8"/>
                <a:gd fmla="*/ 120967272 h 167" name="T9"/>
                <a:gd fmla="*/ 637601119 w 253" name="T10"/>
                <a:gd fmla="*/ 340219658 h 167" name="T11"/>
                <a:gd fmla="*/ 425907730 w 253" name="T12"/>
                <a:gd fmla="*/ 216733029 h 167" name="T13"/>
                <a:gd fmla="*/ 380544861 w 253" name="T14"/>
                <a:gd fmla="*/ 297377877 h 167" name="T15"/>
                <a:gd fmla="*/ 592238250 w 253" name="T16"/>
                <a:gd fmla="*/ 420864506 h 167" name="T17"/>
                <a:gd fmla="*/ 637601119 w 253" name="T18"/>
                <a:gd fmla="*/ 340219658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3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8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gdLst>
                <a:gd fmla="*/ 148690806 w 59" name="T0"/>
                <a:gd fmla="*/ 57962468 h 55" name="T1"/>
                <a:gd fmla="*/ 45363055 w 59" name="T2"/>
                <a:gd fmla="*/ 0 h 55" name="T3"/>
                <a:gd fmla="*/ 0 w 59" name="T4"/>
                <a:gd fmla="*/ 78123603 h 55" name="T5"/>
                <a:gd fmla="*/ 103327752 w 59" name="T6"/>
                <a:gd fmla="*/ 138607006 h 55" name="T7"/>
                <a:gd fmla="*/ 148690806 w 59" name="T8"/>
                <a:gd fmla="*/ 57962468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9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99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gdLst>
                <a:gd fmla="*/ 148690806 w 59" name="T0"/>
                <a:gd fmla="*/ 57962468 h 55" name="T1"/>
                <a:gd fmla="*/ 45363055 w 59" name="T2"/>
                <a:gd fmla="*/ 0 h 55" name="T3"/>
                <a:gd fmla="*/ 0 w 59" name="T4"/>
                <a:gd fmla="*/ 78123603 h 55" name="T5"/>
                <a:gd fmla="*/ 103327752 w 59" name="T6"/>
                <a:gd fmla="*/ 138607006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9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0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gdLst>
                <a:gd fmla="*/ 133569869 w 53" name="T0"/>
                <a:gd fmla="*/ 20161102 h 43" name="T1"/>
                <a:gd fmla="*/ 15121027 w 53" name="T2"/>
                <a:gd fmla="*/ 0 h 43" name="T3"/>
                <a:gd fmla="*/ 0 w 53" name="T4"/>
                <a:gd fmla="*/ 88204029 h 43" name="T5"/>
                <a:gd fmla="*/ 115927876 w 53" name="T6"/>
                <a:gd fmla="*/ 108365131 h 43" name="T7"/>
                <a:gd fmla="*/ 133569869 w 53" name="T8"/>
                <a:gd fmla="*/ 2016110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1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gdLst>
                <a:gd fmla="*/ 133569869 w 53" name="T0"/>
                <a:gd fmla="*/ 20161102 h 43" name="T1"/>
                <a:gd fmla="*/ 15121027 w 53" name="T2"/>
                <a:gd fmla="*/ 0 h 43" name="T3"/>
                <a:gd fmla="*/ 0 w 53" name="T4"/>
                <a:gd fmla="*/ 88204029 h 43" name="T5"/>
                <a:gd fmla="*/ 115927876 w 53" name="T6"/>
                <a:gd fmla="*/ 108365131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2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gdLst>
                <a:gd fmla="*/ 257056234 w 273" name="T0"/>
                <a:gd fmla="*/ 42841700 h 83" name="T1"/>
                <a:gd fmla="*/ 17641908 w 273" name="T2"/>
                <a:gd fmla="*/ 0 h 83" name="T3"/>
                <a:gd fmla="*/ 0 w 273" name="T4"/>
                <a:gd fmla="*/ 88204340 h 83" name="T5"/>
                <a:gd fmla="*/ 239415914 w 273" name="T6"/>
                <a:gd fmla="*/ 131047628 h 83" name="T7"/>
                <a:gd fmla="*/ 257056234 w 273" name="T8"/>
                <a:gd fmla="*/ 42841700 h 83" name="T9"/>
                <a:gd fmla="*/ 688004244 w 273" name="T10"/>
                <a:gd fmla="*/ 120967041 h 83" name="T11"/>
                <a:gd fmla="*/ 448588330 w 273" name="T12"/>
                <a:gd fmla="*/ 78123754 h 83" name="T13"/>
                <a:gd fmla="*/ 433467375 w 273" name="T14"/>
                <a:gd fmla="*/ 166329681 h 83" name="T15"/>
                <a:gd fmla="*/ 672883289 w 273" name="T16"/>
                <a:gd fmla="*/ 209171381 h 83" name="T17"/>
                <a:gd fmla="*/ 688004244 w 273" name="T18"/>
                <a:gd fmla="*/ 120967041 h 8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3" w="27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3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gdLst>
                <a:gd fmla="*/ 133569869 w 53" name="T0"/>
                <a:gd fmla="*/ 20161102 h 43" name="T1"/>
                <a:gd fmla="*/ 17641992 w 53" name="T2"/>
                <a:gd fmla="*/ 0 h 43" name="T3"/>
                <a:gd fmla="*/ 0 w 53" name="T4"/>
                <a:gd fmla="*/ 88204029 h 43" name="T5"/>
                <a:gd fmla="*/ 120968219 w 53" name="T6"/>
                <a:gd fmla="*/ 108365131 h 43" name="T7"/>
                <a:gd fmla="*/ 133569869 w 53" name="T8"/>
                <a:gd fmla="*/ 2016110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4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gdLst>
                <a:gd fmla="*/ 133569869 w 53" name="T0"/>
                <a:gd fmla="*/ 20161102 h 43" name="T1"/>
                <a:gd fmla="*/ 17641992 w 53" name="T2"/>
                <a:gd fmla="*/ 0 h 43" name="T3"/>
                <a:gd fmla="*/ 0 w 53" name="T4"/>
                <a:gd fmla="*/ 88204029 h 43" name="T5"/>
                <a:gd fmla="*/ 120968219 w 53" name="T6"/>
                <a:gd fmla="*/ 108365131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5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gdLst>
                <a:gd fmla="*/ 118448841 w 53" name="T0"/>
                <a:gd fmla="*/ 0 h 43" name="T1"/>
                <a:gd fmla="*/ 0 w 53" name="T2"/>
                <a:gd fmla="*/ 20161102 h 43" name="T3"/>
                <a:gd fmla="*/ 17641992 w 53" name="T4"/>
                <a:gd fmla="*/ 108365131 h 43" name="T5"/>
                <a:gd fmla="*/ 133569869 w 53" name="T6"/>
                <a:gd fmla="*/ 88204029 h 43" name="T7"/>
                <a:gd fmla="*/ 118448841 w 53" name="T8"/>
                <a:gd fmla="*/ 0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6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gdLst>
                <a:gd fmla="*/ 118448841 w 53" name="T0"/>
                <a:gd fmla="*/ 0 h 43" name="T1"/>
                <a:gd fmla="*/ 0 w 53" name="T2"/>
                <a:gd fmla="*/ 20161102 h 43" name="T3"/>
                <a:gd fmla="*/ 17641992 w 53" name="T4"/>
                <a:gd fmla="*/ 108365131 h 43" name="T5"/>
                <a:gd fmla="*/ 133569869 w 53" name="T6"/>
                <a:gd fmla="*/ 88204029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7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gdLst>
                <a:gd fmla="*/ 239415914 w 273" name="T0"/>
                <a:gd fmla="*/ 75604688 h 82" name="T1"/>
                <a:gd fmla="*/ 0 w 273" name="T2"/>
                <a:gd fmla="*/ 118448138 h 82" name="T3"/>
                <a:gd fmla="*/ 15120955 w 273" name="T4"/>
                <a:gd fmla="*/ 206652813 h 82" name="T5"/>
                <a:gd fmla="*/ 257056234 w 273" name="T6"/>
                <a:gd fmla="*/ 163810950 h 82" name="T7"/>
                <a:gd fmla="*/ 239415914 w 273" name="T8"/>
                <a:gd fmla="*/ 75604688 h 82" name="T9"/>
                <a:gd fmla="*/ 670362336 w 273" name="T10"/>
                <a:gd fmla="*/ 0 h 82" name="T11"/>
                <a:gd fmla="*/ 433467375 w 273" name="T12"/>
                <a:gd fmla="*/ 42843450 h 82" name="T13"/>
                <a:gd fmla="*/ 448588330 w 273" name="T14"/>
                <a:gd fmla="*/ 131048125 h 82" name="T15"/>
                <a:gd fmla="*/ 688004244 w 273" name="T16"/>
                <a:gd fmla="*/ 88206263 h 82" name="T17"/>
                <a:gd fmla="*/ 670362336 w 273" name="T18"/>
                <a:gd fmla="*/ 0 h 8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2" w="273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8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gdLst>
                <a:gd fmla="*/ 120968219 w 53" name="T0"/>
                <a:gd fmla="*/ 0 h 42" name="T1"/>
                <a:gd fmla="*/ 0 w 53" name="T2"/>
                <a:gd fmla="*/ 17641888 h 42" name="T3"/>
                <a:gd fmla="*/ 17641992 w 53" name="T4"/>
                <a:gd fmla="*/ 105846563 h 42" name="T5"/>
                <a:gd fmla="*/ 133569869 w 53" name="T6"/>
                <a:gd fmla="*/ 88206263 h 42" name="T7"/>
                <a:gd fmla="*/ 120968219 w 53" name="T8"/>
                <a:gd fmla="*/ 0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" w="5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09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gdLst>
                <a:gd fmla="*/ 120968219 w 53" name="T0"/>
                <a:gd fmla="*/ 0 h 42" name="T1"/>
                <a:gd fmla="*/ 0 w 53" name="T2"/>
                <a:gd fmla="*/ 17641888 h 42" name="T3"/>
                <a:gd fmla="*/ 17641992 w 53" name="T4"/>
                <a:gd fmla="*/ 105846563 h 42" name="T5"/>
                <a:gd fmla="*/ 133569869 w 53" name="T6"/>
                <a:gd fmla="*/ 88206263 h 4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2" w="5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0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gdLst>
                <a:gd fmla="*/ 103327752 w 59" name="T0"/>
                <a:gd fmla="*/ 0 h 54" name="T1"/>
                <a:gd fmla="*/ 0 w 59" name="T2"/>
                <a:gd fmla="*/ 60483750 h 54" name="T3"/>
                <a:gd fmla="*/ 45363055 w 59" name="T4"/>
                <a:gd fmla="*/ 136088438 h 54" name="T5"/>
                <a:gd fmla="*/ 148690806 w 59" name="T6"/>
                <a:gd fmla="*/ 75604688 h 54" name="T7"/>
                <a:gd fmla="*/ 103327752 w 59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59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1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gdLst>
                <a:gd fmla="*/ 103327752 w 59" name="T0"/>
                <a:gd fmla="*/ 0 h 54" name="T1"/>
                <a:gd fmla="*/ 0 w 59" name="T2"/>
                <a:gd fmla="*/ 60483750 h 54" name="T3"/>
                <a:gd fmla="*/ 45363055 w 59" name="T4"/>
                <a:gd fmla="*/ 136088438 h 54" name="T5"/>
                <a:gd fmla="*/ 148690806 w 59" name="T6"/>
                <a:gd fmla="*/ 756046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59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2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gdLst>
                <a:gd fmla="*/ 209173763 w 252" name="T0"/>
                <a:gd fmla="*/ 221773332 h 167" name="T1"/>
                <a:gd fmla="*/ 0 w 252" name="T2"/>
                <a:gd fmla="*/ 340219658 h 167" name="T3"/>
                <a:gd fmla="*/ 45362813 w 252" name="T4"/>
                <a:gd fmla="*/ 420864506 h 167" name="T5"/>
                <a:gd fmla="*/ 254536575 w 252" name="T6"/>
                <a:gd fmla="*/ 297377877 h 167" name="T7"/>
                <a:gd fmla="*/ 209173763 w 252" name="T8"/>
                <a:gd fmla="*/ 221773332 h 167" name="T9"/>
                <a:gd fmla="*/ 589716563 w 252" name="T10"/>
                <a:gd fmla="*/ 0 h 167" name="T11"/>
                <a:gd fmla="*/ 380544388 w 252" name="T12"/>
                <a:gd fmla="*/ 123486630 h 167" name="T13"/>
                <a:gd fmla="*/ 425907200 w 252" name="T14"/>
                <a:gd fmla="*/ 201612120 h 167" name="T15"/>
                <a:gd fmla="*/ 635079375 w 252" name="T16"/>
                <a:gd fmla="*/ 80644848 h 167" name="T17"/>
                <a:gd fmla="*/ 589716563 w 252" name="T18"/>
                <a:gd fmla="*/ 0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3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gdLst>
                <a:gd fmla="*/ 100806250 w 58" name="T0"/>
                <a:gd fmla="*/ 0 h 55" name="T1"/>
                <a:gd fmla="*/ 0 w 58" name="T2"/>
                <a:gd fmla="*/ 57962468 h 55" name="T3"/>
                <a:gd fmla="*/ 45362813 w 58" name="T4"/>
                <a:gd fmla="*/ 138607006 h 55" name="T5"/>
                <a:gd fmla="*/ 146169063 w 58" name="T6"/>
                <a:gd fmla="*/ 78123603 h 55" name="T7"/>
                <a:gd fmla="*/ 100806250 w 58" name="T8"/>
                <a:gd fmla="*/ 0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7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4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gdLst>
                <a:gd fmla="*/ 100806250 w 58" name="T0"/>
                <a:gd fmla="*/ 0 h 55" name="T1"/>
                <a:gd fmla="*/ 0 w 58" name="T2"/>
                <a:gd fmla="*/ 57962468 h 55" name="T3"/>
                <a:gd fmla="*/ 45362813 w 58" name="T4"/>
                <a:gd fmla="*/ 138607006 h 55" name="T5"/>
                <a:gd fmla="*/ 146169063 w 58" name="T6"/>
                <a:gd fmla="*/ 78123603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7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5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gdLst>
                <a:gd fmla="*/ 75605105 w 57" name="T0"/>
                <a:gd fmla="*/ 0 h 60" name="T1"/>
                <a:gd fmla="*/ 0 w 57" name="T2"/>
                <a:gd fmla="*/ 90725625 h 60" name="T3"/>
                <a:gd fmla="*/ 68045388 w 57" name="T4"/>
                <a:gd fmla="*/ 151209375 h 60" name="T5"/>
                <a:gd fmla="*/ 143650494 w 57" name="T6"/>
                <a:gd fmla="*/ 57964388 h 60" name="T7"/>
                <a:gd fmla="*/ 75605105 w 57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6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gdLst>
                <a:gd fmla="*/ 75605105 w 57" name="T0"/>
                <a:gd fmla="*/ 0 h 60" name="T1"/>
                <a:gd fmla="*/ 0 w 57" name="T2"/>
                <a:gd fmla="*/ 90725625 h 60" name="T3"/>
                <a:gd fmla="*/ 68045388 w 57" name="T4"/>
                <a:gd fmla="*/ 151209375 h 60" name="T5"/>
                <a:gd fmla="*/ 143650494 w 57" name="T6"/>
                <a:gd fmla="*/ 57964388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7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gdLst>
                <a:gd fmla="*/ 156249932 w 201" name="T0"/>
                <a:gd fmla="*/ 335179530 h 231" name="T1"/>
                <a:gd fmla="*/ 0 w 201" name="T2"/>
                <a:gd fmla="*/ 524191785 h 231" name="T3"/>
                <a:gd fmla="*/ 68045119 w 201" name="T4"/>
                <a:gd fmla="*/ 582154506 h 231" name="T5"/>
                <a:gd fmla="*/ 224295051 w 201" name="T6"/>
                <a:gd fmla="*/ 395663198 h 231" name="T7"/>
                <a:gd fmla="*/ 156249932 w 201" name="T8"/>
                <a:gd fmla="*/ 335179530 h 231" name="T9"/>
                <a:gd fmla="*/ 435988508 w 201" name="T10"/>
                <a:gd fmla="*/ 0 h 231" name="T11"/>
                <a:gd fmla="*/ 279738576 w 201" name="T12"/>
                <a:gd fmla="*/ 183970362 h 231" name="T13"/>
                <a:gd fmla="*/ 350303061 w 201" name="T14"/>
                <a:gd fmla="*/ 244454029 h 231" name="T15"/>
                <a:gd fmla="*/ 506552994 w 201" name="T16"/>
                <a:gd fmla="*/ 60483668 h 231" name="T17"/>
                <a:gd fmla="*/ 435988508 w 201" name="T18"/>
                <a:gd fmla="*/ 0 h 2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1" w="20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8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gdLst>
                <a:gd fmla="*/ 78126055 w 59" name="T0"/>
                <a:gd fmla="*/ 0 h 60" name="T1"/>
                <a:gd fmla="*/ 0 w 59" name="T2"/>
                <a:gd fmla="*/ 90725625 h 60" name="T3"/>
                <a:gd fmla="*/ 73085715 w 59" name="T4"/>
                <a:gd fmla="*/ 151209375 h 60" name="T5"/>
                <a:gd fmla="*/ 148690806 w 59" name="T6"/>
                <a:gd fmla="*/ 60483750 h 60" name="T7"/>
                <a:gd fmla="*/ 78126055 w 59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19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gdLst>
                <a:gd fmla="*/ 78126055 w 59" name="T0"/>
                <a:gd fmla="*/ 0 h 60" name="T1"/>
                <a:gd fmla="*/ 0 w 59" name="T2"/>
                <a:gd fmla="*/ 90725625 h 60" name="T3"/>
                <a:gd fmla="*/ 73085715 w 59" name="T4"/>
                <a:gd fmla="*/ 151209375 h 60" name="T5"/>
                <a:gd fmla="*/ 148690806 w 59" name="T6"/>
                <a:gd fmla="*/ 6048375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0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gdLst>
                <a:gd fmla="*/ 40322500 w 50" name="T0"/>
                <a:gd fmla="*/ 0 h 56" name="T1"/>
                <a:gd fmla="*/ 0 w 50" name="T2"/>
                <a:gd fmla="*/ 110886875 h 56" name="T3"/>
                <a:gd fmla="*/ 85685313 w 50" name="T4"/>
                <a:gd fmla="*/ 141128750 h 56" name="T5"/>
                <a:gd fmla="*/ 126007813 w 50" name="T6"/>
                <a:gd fmla="*/ 30241875 h 56" name="T7"/>
                <a:gd fmla="*/ 40322500 w 50" name="T8"/>
                <a:gd fmla="*/ 0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0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1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gdLst>
                <a:gd fmla="*/ 40322500 w 50" name="T0"/>
                <a:gd fmla="*/ 0 h 56" name="T1"/>
                <a:gd fmla="*/ 0 w 50" name="T2"/>
                <a:gd fmla="*/ 110886875 h 56" name="T3"/>
                <a:gd fmla="*/ 85685313 w 50" name="T4"/>
                <a:gd fmla="*/ 141128750 h 56" name="T5"/>
                <a:gd fmla="*/ 126007813 w 50" name="T6"/>
                <a:gd fmla="*/ 30241875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0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2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gdLst>
                <a:gd fmla="*/ 83165950 w 126" name="T0"/>
                <a:gd fmla="*/ 413305137 h 267" name="T1"/>
                <a:gd fmla="*/ 0 w 126" name="T2"/>
                <a:gd fmla="*/ 642638292 h 267" name="T3"/>
                <a:gd fmla="*/ 85685313 w 126" name="T4"/>
                <a:gd fmla="*/ 672880131 h 267" name="T5"/>
                <a:gd fmla="*/ 166330313 w 126" name="T6"/>
                <a:gd fmla="*/ 446066336 h 267" name="T7"/>
                <a:gd fmla="*/ 83165950 w 126" name="T8"/>
                <a:gd fmla="*/ 413305137 h 267" name="T9"/>
                <a:gd fmla="*/ 231854375 w 126" name="T10"/>
                <a:gd fmla="*/ 0 h 267" name="T11"/>
                <a:gd fmla="*/ 151209375 w 126" name="T12"/>
                <a:gd fmla="*/ 229333154 h 267" name="T13"/>
                <a:gd fmla="*/ 234375325 w 126" name="T14"/>
                <a:gd fmla="*/ 262095941 h 267" name="T15"/>
                <a:gd fmla="*/ 317539688 w 126" name="T16"/>
                <a:gd fmla="*/ 30241839 h 267" name="T17"/>
                <a:gd fmla="*/ 231854375 w 126" name="T18"/>
                <a:gd fmla="*/ 0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3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gdLst>
                <a:gd fmla="*/ 40322500 w 50" name="T0"/>
                <a:gd fmla="*/ 0 h 57" name="T1"/>
                <a:gd fmla="*/ 0 w 50" name="T2"/>
                <a:gd fmla="*/ 113405611 h 57" name="T3"/>
                <a:gd fmla="*/ 85685313 w 50" name="T4"/>
                <a:gd fmla="*/ 143647319 h 57" name="T5"/>
                <a:gd fmla="*/ 126007813 w 50" name="T6"/>
                <a:gd fmla="*/ 30241708 h 57" name="T7"/>
                <a:gd fmla="*/ 40322500 w 50" name="T8"/>
                <a:gd fmla="*/ 0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4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gdLst>
                <a:gd fmla="*/ 40322500 w 50" name="T0"/>
                <a:gd fmla="*/ 0 h 57" name="T1"/>
                <a:gd fmla="*/ 0 w 50" name="T2"/>
                <a:gd fmla="*/ 113405611 h 57" name="T3"/>
                <a:gd fmla="*/ 85685313 w 50" name="T4"/>
                <a:gd fmla="*/ 143647319 h 57" name="T5"/>
                <a:gd fmla="*/ 126007813 w 50" name="T6"/>
                <a:gd fmla="*/ 30241708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5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126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gdLst>
                <a:gd fmla="*/ 0 w 37" name="T0"/>
                <a:gd fmla="*/ 0 h 49" name="T1"/>
                <a:gd fmla="*/ 0 w 37" name="T2"/>
                <a:gd fmla="*/ 123486069 h 49" name="T3"/>
                <a:gd fmla="*/ 93247369 w 37" name="T4"/>
                <a:gd fmla="*/ 123486069 h 49" name="T5"/>
                <a:gd fmla="*/ 93247369 w 37" name="T6"/>
                <a:gd fmla="*/ 0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37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7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gdLst>
                <a:gd fmla="*/ 0 w 37" name="T0"/>
                <a:gd fmla="*/ 453628125 h 280" name="T1"/>
                <a:gd fmla="*/ 0 w 37" name="T2"/>
                <a:gd fmla="*/ 705643750 h 280" name="T3"/>
                <a:gd fmla="*/ 93247369 w 37" name="T4"/>
                <a:gd fmla="*/ 705643750 h 280" name="T5"/>
                <a:gd fmla="*/ 93247369 w 37" name="T6"/>
                <a:gd fmla="*/ 453628125 h 280" name="T7"/>
                <a:gd fmla="*/ 0 w 37" name="T8"/>
                <a:gd fmla="*/ 453628125 h 280" name="T9"/>
                <a:gd fmla="*/ 0 w 37" name="T10"/>
                <a:gd fmla="*/ 0 h 280" name="T11"/>
                <a:gd fmla="*/ 0 w 37" name="T12"/>
                <a:gd fmla="*/ 249496263 h 280" name="T13"/>
                <a:gd fmla="*/ 93247369 w 37" name="T14"/>
                <a:gd fmla="*/ 249496263 h 280" name="T15"/>
                <a:gd fmla="*/ 93247369 w 37" name="T16"/>
                <a:gd fmla="*/ 0 h 280" name="T17"/>
                <a:gd fmla="*/ 0 w 37" name="T18"/>
                <a:gd fmla="*/ 0 h 28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80" w="37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28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129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gdLst>
                <a:gd fmla="*/ 0 w 37" name="T0"/>
                <a:gd fmla="*/ 0 h 45" name="T1"/>
                <a:gd fmla="*/ 0 w 37" name="T2"/>
                <a:gd fmla="*/ 113405444 h 45" name="T3"/>
                <a:gd fmla="*/ 93247369 w 37" name="T4"/>
                <a:gd fmla="*/ 113405444 h 45" name="T5"/>
                <a:gd fmla="*/ 93247369 w 37" name="T6"/>
                <a:gd fmla="*/ 0 h 4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5" w="37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0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gdLst>
                <a:gd fmla="*/ 0 w 50" name="T0"/>
                <a:gd fmla="*/ 30241708 h 57" name="T1"/>
                <a:gd fmla="*/ 40322500 w 50" name="T2"/>
                <a:gd fmla="*/ 143647319 h 57" name="T3"/>
                <a:gd fmla="*/ 126007813 w 50" name="T4"/>
                <a:gd fmla="*/ 113405611 h 57" name="T5"/>
                <a:gd fmla="*/ 85685313 w 50" name="T6"/>
                <a:gd fmla="*/ 0 h 57" name="T7"/>
                <a:gd fmla="*/ 0 w 50" name="T8"/>
                <a:gd fmla="*/ 30241708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1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gdLst>
                <a:gd fmla="*/ 0 w 50" name="T0"/>
                <a:gd fmla="*/ 30241708 h 57" name="T1"/>
                <a:gd fmla="*/ 40322500 w 50" name="T2"/>
                <a:gd fmla="*/ 143647319 h 57" name="T3"/>
                <a:gd fmla="*/ 126007813 w 50" name="T4"/>
                <a:gd fmla="*/ 113405611 h 57" name="T5"/>
                <a:gd fmla="*/ 85685313 w 50" name="T6"/>
                <a:gd fmla="*/ 0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2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gdLst>
                <a:gd fmla="*/ 151209375 w 126" name="T0"/>
                <a:gd fmla="*/ 443546977 h 267" name="T1"/>
                <a:gd fmla="*/ 234375325 w 126" name="T2"/>
                <a:gd fmla="*/ 672880131 h 267" name="T3"/>
                <a:gd fmla="*/ 317539688 w 126" name="T4"/>
                <a:gd fmla="*/ 642638292 h 267" name="T5"/>
                <a:gd fmla="*/ 236894688 w 126" name="T6"/>
                <a:gd fmla="*/ 413305137 h 267" name="T7"/>
                <a:gd fmla="*/ 151209375 w 126" name="T8"/>
                <a:gd fmla="*/ 443546977 h 267" name="T9"/>
                <a:gd fmla="*/ 0 w 126" name="T10"/>
                <a:gd fmla="*/ 32761199 h 267" name="T11"/>
                <a:gd fmla="*/ 83165950 w 126" name="T12"/>
                <a:gd fmla="*/ 259574994 h 267" name="T13"/>
                <a:gd fmla="*/ 168851263 w 126" name="T14"/>
                <a:gd fmla="*/ 226813795 h 267" name="T15"/>
                <a:gd fmla="*/ 85685313 w 126" name="T16"/>
                <a:gd fmla="*/ 0 h 267" name="T17"/>
                <a:gd fmla="*/ 0 w 126" name="T18"/>
                <a:gd fmla="*/ 32761199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3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gdLst>
                <a:gd fmla="*/ 0 w 49" name="T0"/>
                <a:gd fmla="*/ 32761056 h 57" name="T1"/>
                <a:gd fmla="*/ 37803380 w 49" name="T2"/>
                <a:gd fmla="*/ 143647319 h 57" name="T3"/>
                <a:gd fmla="*/ 123489244 w 49" name="T4"/>
                <a:gd fmla="*/ 110886262 h 57" name="T5"/>
                <a:gd fmla="*/ 85685863 w 49" name="T6"/>
                <a:gd fmla="*/ 0 h 57" name="T7"/>
                <a:gd fmla="*/ 0 w 49" name="T8"/>
                <a:gd fmla="*/ 32761056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49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4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gdLst>
                <a:gd fmla="*/ 0 w 49" name="T0"/>
                <a:gd fmla="*/ 32761056 h 57" name="T1"/>
                <a:gd fmla="*/ 37803380 w 49" name="T2"/>
                <a:gd fmla="*/ 143647319 h 57" name="T3"/>
                <a:gd fmla="*/ 123489244 w 49" name="T4"/>
                <a:gd fmla="*/ 110886262 h 57" name="T5"/>
                <a:gd fmla="*/ 85685863 w 49" name="T6"/>
                <a:gd fmla="*/ 0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49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5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gdLst>
                <a:gd fmla="*/ 0 w 59" name="T0"/>
                <a:gd fmla="*/ 57964388 h 60" name="T1"/>
                <a:gd fmla="*/ 78126055 w 59" name="T2"/>
                <a:gd fmla="*/ 151209375 h 60" name="T3"/>
                <a:gd fmla="*/ 148690806 w 59" name="T4"/>
                <a:gd fmla="*/ 93246575 h 60" name="T5"/>
                <a:gd fmla="*/ 70564752 w 59" name="T6"/>
                <a:gd fmla="*/ 0 h 60" name="T7"/>
                <a:gd fmla="*/ 0 w 59" name="T8"/>
                <a:gd fmla="*/ 57964388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6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gdLst>
                <a:gd fmla="*/ 0 w 59" name="T0"/>
                <a:gd fmla="*/ 57964388 h 60" name="T1"/>
                <a:gd fmla="*/ 78126055 w 59" name="T2"/>
                <a:gd fmla="*/ 151209375 h 60" name="T3"/>
                <a:gd fmla="*/ 148690806 w 59" name="T4"/>
                <a:gd fmla="*/ 93246575 h 60" name="T5"/>
                <a:gd fmla="*/ 70564752 w 59" name="T6"/>
                <a:gd fmla="*/ 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7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gdLst>
                <a:gd fmla="*/ 282257500 w 202" name="T0"/>
                <a:gd fmla="*/ 393144375 h 230" name="T1"/>
                <a:gd fmla="*/ 438507188 w 202" name="T2"/>
                <a:gd fmla="*/ 579635938 h 230" name="T3"/>
                <a:gd fmla="*/ 509071563 w 202" name="T4"/>
                <a:gd fmla="*/ 521673138 h 230" name="T5"/>
                <a:gd fmla="*/ 352821875 w 202" name="T6"/>
                <a:gd fmla="*/ 335181575 h 230" name="T7"/>
                <a:gd fmla="*/ 282257500 w 202" name="T8"/>
                <a:gd fmla="*/ 393144375 h 230" name="T9"/>
                <a:gd fmla="*/ 0 w 202" name="T10"/>
                <a:gd fmla="*/ 55443438 h 230" name="T11"/>
                <a:gd fmla="*/ 156249688 w 202" name="T12"/>
                <a:gd fmla="*/ 244455950 h 230" name="T13"/>
                <a:gd fmla="*/ 224294700 w 202" name="T14"/>
                <a:gd fmla="*/ 183972200 h 230" name="T15"/>
                <a:gd fmla="*/ 68045013 w 202" name="T16"/>
                <a:gd fmla="*/ 0 h 230" name="T17"/>
                <a:gd fmla="*/ 0 w 202" name="T18"/>
                <a:gd fmla="*/ 55443438 h 23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0" w="201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8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gdLst>
                <a:gd fmla="*/ 0 w 57" name="T0"/>
                <a:gd fmla="*/ 55443142 h 59" name="T1"/>
                <a:gd fmla="*/ 75605105 w 57" name="T2"/>
                <a:gd fmla="*/ 148687631 h 59" name="T3"/>
                <a:gd fmla="*/ 143650494 w 57" name="T4"/>
                <a:gd fmla="*/ 90725141 h 59" name="T5"/>
                <a:gd fmla="*/ 68045388 w 57" name="T6"/>
                <a:gd fmla="*/ 0 h 59" name="T7"/>
                <a:gd fmla="*/ 0 w 57" name="T8"/>
                <a:gd fmla="*/ 55443142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7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39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gdLst>
                <a:gd fmla="*/ 0 w 57" name="T0"/>
                <a:gd fmla="*/ 55443142 h 59" name="T1"/>
                <a:gd fmla="*/ 75605105 w 57" name="T2"/>
                <a:gd fmla="*/ 148687631 h 59" name="T3"/>
                <a:gd fmla="*/ 143650494 w 57" name="T4"/>
                <a:gd fmla="*/ 90725141 h 59" name="T5"/>
                <a:gd fmla="*/ 68045388 w 57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7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0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gdLst>
                <a:gd fmla="*/ 0 w 60" name="T0"/>
                <a:gd fmla="*/ 75604688 h 54" name="T1"/>
                <a:gd fmla="*/ 105846563 w 60" name="T2"/>
                <a:gd fmla="*/ 136088438 h 54" name="T3"/>
                <a:gd fmla="*/ 151209375 w 60" name="T4"/>
                <a:gd fmla="*/ 57964388 h 54" name="T5"/>
                <a:gd fmla="*/ 45362813 w 60" name="T6"/>
                <a:gd fmla="*/ 0 h 54" name="T7"/>
                <a:gd fmla="*/ 0 w 60" name="T8"/>
                <a:gd fmla="*/ 7560468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60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1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gdLst>
                <a:gd fmla="*/ 0 w 60" name="T0"/>
                <a:gd fmla="*/ 75604688 h 54" name="T1"/>
                <a:gd fmla="*/ 105846563 w 60" name="T2"/>
                <a:gd fmla="*/ 136088438 h 54" name="T3"/>
                <a:gd fmla="*/ 151209375 w 60" name="T4"/>
                <a:gd fmla="*/ 57964388 h 54" name="T5"/>
                <a:gd fmla="*/ 45362813 w 60" name="T6"/>
                <a:gd fmla="*/ 0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60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2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gdLst>
                <a:gd fmla="*/ 380544388 w 252" name="T0"/>
                <a:gd fmla="*/ 297377877 h 167" name="T1"/>
                <a:gd fmla="*/ 589716563 w 252" name="T2"/>
                <a:gd fmla="*/ 420864506 h 167" name="T3"/>
                <a:gd fmla="*/ 635079375 w 252" name="T4"/>
                <a:gd fmla="*/ 340219658 h 167" name="T5"/>
                <a:gd fmla="*/ 425907200 w 252" name="T6"/>
                <a:gd fmla="*/ 221773332 h 167" name="T7"/>
                <a:gd fmla="*/ 380544388 w 252" name="T8"/>
                <a:gd fmla="*/ 297377877 h 167" name="T9"/>
                <a:gd fmla="*/ 0 w 252" name="T10"/>
                <a:gd fmla="*/ 78123903 h 167" name="T11"/>
                <a:gd fmla="*/ 209173763 w 252" name="T12"/>
                <a:gd fmla="*/ 201612120 h 167" name="T13"/>
                <a:gd fmla="*/ 254536575 w 252" name="T14"/>
                <a:gd fmla="*/ 120967272 h 167" name="T15"/>
                <a:gd fmla="*/ 45362813 w 252" name="T16"/>
                <a:gd fmla="*/ 0 h 167" name="T17"/>
                <a:gd fmla="*/ 0 w 252" name="T18"/>
                <a:gd fmla="*/ 78123903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3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gdLst>
                <a:gd fmla="*/ 0 w 58" name="T0"/>
                <a:gd fmla="*/ 78123603 h 55" name="T1"/>
                <a:gd fmla="*/ 100806250 w 58" name="T2"/>
                <a:gd fmla="*/ 138607006 h 55" name="T3"/>
                <a:gd fmla="*/ 146169063 w 58" name="T4"/>
                <a:gd fmla="*/ 57962468 h 55" name="T5"/>
                <a:gd fmla="*/ 45362813 w 58" name="T6"/>
                <a:gd fmla="*/ 0 h 55" name="T7"/>
                <a:gd fmla="*/ 0 w 58" name="T8"/>
                <a:gd fmla="*/ 78123603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7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4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gdLst>
                <a:gd fmla="*/ 0 w 58" name="T0"/>
                <a:gd fmla="*/ 78123603 h 55" name="T1"/>
                <a:gd fmla="*/ 100806250 w 58" name="T2"/>
                <a:gd fmla="*/ 138607006 h 55" name="T3"/>
                <a:gd fmla="*/ 146169063 w 58" name="T4"/>
                <a:gd fmla="*/ 57962468 h 55" name="T5"/>
                <a:gd fmla="*/ 45362813 w 58" name="T6"/>
                <a:gd fmla="*/ 0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7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5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gdLst>
                <a:gd fmla="*/ 0 w 53" name="T0"/>
                <a:gd fmla="*/ 88204029 h 43" name="T1"/>
                <a:gd fmla="*/ 120968219 w 53" name="T2"/>
                <a:gd fmla="*/ 108365131 h 43" name="T3"/>
                <a:gd fmla="*/ 133569869 w 53" name="T4"/>
                <a:gd fmla="*/ 20161102 h 43" name="T5"/>
                <a:gd fmla="*/ 17641992 w 53" name="T6"/>
                <a:gd fmla="*/ 0 h 43" name="T7"/>
                <a:gd fmla="*/ 0 w 53" name="T8"/>
                <a:gd fmla="*/ 88204029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6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gdLst>
                <a:gd fmla="*/ 0 w 53" name="T0"/>
                <a:gd fmla="*/ 88204029 h 43" name="T1"/>
                <a:gd fmla="*/ 120968219 w 53" name="T2"/>
                <a:gd fmla="*/ 108365131 h 43" name="T3"/>
                <a:gd fmla="*/ 133569869 w 53" name="T4"/>
                <a:gd fmla="*/ 20161102 h 43" name="T5"/>
                <a:gd fmla="*/ 17641992 w 53" name="T6"/>
                <a:gd fmla="*/ 0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7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gdLst>
                <a:gd fmla="*/ 433467375 w 273" name="T0"/>
                <a:gd fmla="*/ 163810950 h 82" name="T1"/>
                <a:gd fmla="*/ 670362336 w 273" name="T2"/>
                <a:gd fmla="*/ 206652813 h 82" name="T3"/>
                <a:gd fmla="*/ 688004244 w 273" name="T4"/>
                <a:gd fmla="*/ 118448138 h 82" name="T5"/>
                <a:gd fmla="*/ 448588330 w 273" name="T6"/>
                <a:gd fmla="*/ 75604688 h 82" name="T7"/>
                <a:gd fmla="*/ 433467375 w 273" name="T8"/>
                <a:gd fmla="*/ 163810950 h 82" name="T9"/>
                <a:gd fmla="*/ 0 w 273" name="T10"/>
                <a:gd fmla="*/ 88206263 h 82" name="T11"/>
                <a:gd fmla="*/ 239415914 w 273" name="T12"/>
                <a:gd fmla="*/ 128528763 h 82" name="T13"/>
                <a:gd fmla="*/ 257056234 w 273" name="T14"/>
                <a:gd fmla="*/ 42843450 h 82" name="T15"/>
                <a:gd fmla="*/ 15120955 w 273" name="T16"/>
                <a:gd fmla="*/ 0 h 82" name="T17"/>
                <a:gd fmla="*/ 0 w 273" name="T18"/>
                <a:gd fmla="*/ 88206263 h 8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2" w="273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8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gdLst>
                <a:gd fmla="*/ 0 w 53" name="T0"/>
                <a:gd fmla="*/ 88204029 h 43" name="T1"/>
                <a:gd fmla="*/ 115927876 w 53" name="T2"/>
                <a:gd fmla="*/ 108365131 h 43" name="T3"/>
                <a:gd fmla="*/ 133569869 w 53" name="T4"/>
                <a:gd fmla="*/ 20161102 h 43" name="T5"/>
                <a:gd fmla="*/ 15121027 w 53" name="T6"/>
                <a:gd fmla="*/ 0 h 43" name="T7"/>
                <a:gd fmla="*/ 0 w 53" name="T8"/>
                <a:gd fmla="*/ 88204029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49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gdLst>
                <a:gd fmla="*/ 0 w 53" name="T0"/>
                <a:gd fmla="*/ 88204029 h 43" name="T1"/>
                <a:gd fmla="*/ 115927876 w 53" name="T2"/>
                <a:gd fmla="*/ 108365131 h 43" name="T3"/>
                <a:gd fmla="*/ 133569869 w 53" name="T4"/>
                <a:gd fmla="*/ 20161102 h 43" name="T5"/>
                <a:gd fmla="*/ 15121027 w 53" name="T6"/>
                <a:gd fmla="*/ 0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0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8448841 w 53" name="T4"/>
                <a:gd fmla="*/ 0 h 43" name="T5"/>
                <a:gd fmla="*/ 0 w 53" name="T6"/>
                <a:gd fmla="*/ 20161102 h 43" name="T7"/>
                <a:gd fmla="*/ 15121027 w 53" name="T8"/>
                <a:gd fmla="*/ 108365131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1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8448841 w 53" name="T4"/>
                <a:gd fmla="*/ 0 h 43" name="T5"/>
                <a:gd fmla="*/ 0 w 53" name="T6"/>
                <a:gd fmla="*/ 20161102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2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gdLst>
                <a:gd fmla="*/ 448588330 w 273" name="T0"/>
                <a:gd fmla="*/ 131047628 h 83" name="T1"/>
                <a:gd fmla="*/ 688004244 w 273" name="T2"/>
                <a:gd fmla="*/ 88204340 h 83" name="T3"/>
                <a:gd fmla="*/ 672883289 w 273" name="T4"/>
                <a:gd fmla="*/ 0 h 83" name="T5"/>
                <a:gd fmla="*/ 433467375 w 273" name="T6"/>
                <a:gd fmla="*/ 42841700 h 83" name="T7"/>
                <a:gd fmla="*/ 448588330 w 273" name="T8"/>
                <a:gd fmla="*/ 131047628 h 83" name="T9"/>
                <a:gd fmla="*/ 17641908 w 273" name="T10"/>
                <a:gd fmla="*/ 209171381 h 83" name="T11"/>
                <a:gd fmla="*/ 257056234 w 273" name="T12"/>
                <a:gd fmla="*/ 166329681 h 83" name="T13"/>
                <a:gd fmla="*/ 239415914 w 273" name="T14"/>
                <a:gd fmla="*/ 78123754 h 83" name="T15"/>
                <a:gd fmla="*/ 0 w 273" name="T16"/>
                <a:gd fmla="*/ 120967041 h 83" name="T17"/>
                <a:gd fmla="*/ 17641908 w 273" name="T18"/>
                <a:gd fmla="*/ 209171381 h 8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3" w="27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3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5927876 w 53" name="T4"/>
                <a:gd fmla="*/ 0 h 43" name="T5"/>
                <a:gd fmla="*/ 0 w 53" name="T6"/>
                <a:gd fmla="*/ 20161102 h 43" name="T7"/>
                <a:gd fmla="*/ 15121027 w 53" name="T8"/>
                <a:gd fmla="*/ 108365131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4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5927876 w 53" name="T4"/>
                <a:gd fmla="*/ 0 h 43" name="T5"/>
                <a:gd fmla="*/ 0 w 53" name="T6"/>
                <a:gd fmla="*/ 20161102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5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gdLst>
                <a:gd fmla="*/ 45362813 w 58" name="T0"/>
                <a:gd fmla="*/ 136088438 h 54" name="T1"/>
                <a:gd fmla="*/ 146169063 w 58" name="T2"/>
                <a:gd fmla="*/ 78125638 h 54" name="T3"/>
                <a:gd fmla="*/ 100806250 w 58" name="T4"/>
                <a:gd fmla="*/ 0 h 54" name="T5"/>
                <a:gd fmla="*/ 0 w 58" name="T6"/>
                <a:gd fmla="*/ 60483750 h 54" name="T7"/>
                <a:gd fmla="*/ 45362813 w 58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57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6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gdLst>
                <a:gd fmla="*/ 45362813 w 58" name="T0"/>
                <a:gd fmla="*/ 136088438 h 54" name="T1"/>
                <a:gd fmla="*/ 146169063 w 58" name="T2"/>
                <a:gd fmla="*/ 78125638 h 54" name="T3"/>
                <a:gd fmla="*/ 100806250 w 58" name="T4"/>
                <a:gd fmla="*/ 0 h 54" name="T5"/>
                <a:gd fmla="*/ 0 w 58" name="T6"/>
                <a:gd fmla="*/ 60483750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57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7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gdLst>
                <a:gd fmla="*/ 425907200 w 252" name="T0"/>
                <a:gd fmla="*/ 199091175 h 167" name="T1"/>
                <a:gd fmla="*/ 635079375 w 252" name="T2"/>
                <a:gd fmla="*/ 80644848 h 167" name="T3"/>
                <a:gd fmla="*/ 589716563 w 252" name="T4"/>
                <a:gd fmla="*/ 0 h 167" name="T5"/>
                <a:gd fmla="*/ 380544388 w 252" name="T6"/>
                <a:gd fmla="*/ 123486630 h 167" name="T7"/>
                <a:gd fmla="*/ 425907200 w 252" name="T8"/>
                <a:gd fmla="*/ 199091175 h 167" name="T9"/>
                <a:gd fmla="*/ 45362813 w 252" name="T10"/>
                <a:gd fmla="*/ 420864506 h 167" name="T11"/>
                <a:gd fmla="*/ 254536575 w 252" name="T12"/>
                <a:gd fmla="*/ 299897234 h 167" name="T13"/>
                <a:gd fmla="*/ 209173763 w 252" name="T14"/>
                <a:gd fmla="*/ 219252386 h 167" name="T15"/>
                <a:gd fmla="*/ 0 w 252" name="T16"/>
                <a:gd fmla="*/ 342740604 h 167" name="T17"/>
                <a:gd fmla="*/ 45362813 w 252" name="T18"/>
                <a:gd fmla="*/ 420864506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8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gdLst>
                <a:gd fmla="*/ 45363055 w 59" name="T0"/>
                <a:gd fmla="*/ 141128750 h 56" name="T1"/>
                <a:gd fmla="*/ 148690806 w 59" name="T2"/>
                <a:gd fmla="*/ 80645000 h 56" name="T3"/>
                <a:gd fmla="*/ 103327752 w 59" name="T4"/>
                <a:gd fmla="*/ 0 h 56" name="T5"/>
                <a:gd fmla="*/ 0 w 59" name="T6"/>
                <a:gd fmla="*/ 60483750 h 56" name="T7"/>
                <a:gd fmla="*/ 45363055 w 59" name="T8"/>
                <a:gd fmla="*/ 141128750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9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59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gdLst>
                <a:gd fmla="*/ 45363055 w 59" name="T0"/>
                <a:gd fmla="*/ 141128750 h 56" name="T1"/>
                <a:gd fmla="*/ 148690806 w 59" name="T2"/>
                <a:gd fmla="*/ 80645000 h 56" name="T3"/>
                <a:gd fmla="*/ 103327752 w 59" name="T4"/>
                <a:gd fmla="*/ 0 h 56" name="T5"/>
                <a:gd fmla="*/ 0 w 59" name="T6"/>
                <a:gd fmla="*/ 60483750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9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0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gdLst>
                <a:gd fmla="*/ 68045388 w 57" name="T0"/>
                <a:gd fmla="*/ 151209375 h 60" name="T1"/>
                <a:gd fmla="*/ 143650494 w 57" name="T2"/>
                <a:gd fmla="*/ 60483750 h 60" name="T3"/>
                <a:gd fmla="*/ 75605105 w 57" name="T4"/>
                <a:gd fmla="*/ 0 h 60" name="T5"/>
                <a:gd fmla="*/ 0 w 57" name="T6"/>
                <a:gd fmla="*/ 93246575 h 60" name="T7"/>
                <a:gd fmla="*/ 68045388 w 57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1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gdLst>
                <a:gd fmla="*/ 68045388 w 57" name="T0"/>
                <a:gd fmla="*/ 151209375 h 60" name="T1"/>
                <a:gd fmla="*/ 143650494 w 57" name="T2"/>
                <a:gd fmla="*/ 60483750 h 60" name="T3"/>
                <a:gd fmla="*/ 75605105 w 57" name="T4"/>
                <a:gd fmla="*/ 0 h 60" name="T5"/>
                <a:gd fmla="*/ 0 w 57" name="T6"/>
                <a:gd fmla="*/ 9324657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2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gdLst>
                <a:gd fmla="*/ 352821875 w 202" name="T0"/>
                <a:gd fmla="*/ 244454029 h 231" name="T1"/>
                <a:gd fmla="*/ 509071563 w 202" name="T2"/>
                <a:gd fmla="*/ 60483668 h 231" name="T3"/>
                <a:gd fmla="*/ 441028138 w 202" name="T4"/>
                <a:gd fmla="*/ 0 h 231" name="T5"/>
                <a:gd fmla="*/ 284778450 w 202" name="T6"/>
                <a:gd fmla="*/ 189010667 h 231" name="T7"/>
                <a:gd fmla="*/ 352821875 w 202" name="T8"/>
                <a:gd fmla="*/ 244454029 h 231" name="T9"/>
                <a:gd fmla="*/ 70564375 w 202" name="T10"/>
                <a:gd fmla="*/ 582154506 h 231" name="T11"/>
                <a:gd fmla="*/ 226814063 w 202" name="T12"/>
                <a:gd fmla="*/ 398184145 h 231" name="T13"/>
                <a:gd fmla="*/ 156249688 w 202" name="T14"/>
                <a:gd fmla="*/ 337700477 h 231" name="T15"/>
                <a:gd fmla="*/ 0 w 202" name="T16"/>
                <a:gd fmla="*/ 524191785 h 231" name="T17"/>
                <a:gd fmla="*/ 70564375 w 202" name="T18"/>
                <a:gd fmla="*/ 582154506 h 2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1" w="20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3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gdLst>
                <a:gd fmla="*/ 70564752 w 59" name="T0"/>
                <a:gd fmla="*/ 151209375 h 60" name="T1"/>
                <a:gd fmla="*/ 148690806 w 59" name="T2"/>
                <a:gd fmla="*/ 60483750 h 60" name="T3"/>
                <a:gd fmla="*/ 78126055 w 59" name="T4"/>
                <a:gd fmla="*/ 0 h 60" name="T5"/>
                <a:gd fmla="*/ 0 w 59" name="T6"/>
                <a:gd fmla="*/ 90725625 h 60" name="T7"/>
                <a:gd fmla="*/ 70564752 w 59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4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gdLst>
                <a:gd fmla="*/ 70564752 w 59" name="T0"/>
                <a:gd fmla="*/ 151209375 h 60" name="T1"/>
                <a:gd fmla="*/ 148690806 w 59" name="T2"/>
                <a:gd fmla="*/ 60483750 h 60" name="T3"/>
                <a:gd fmla="*/ 78126055 w 59" name="T4"/>
                <a:gd fmla="*/ 0 h 60" name="T5"/>
                <a:gd fmla="*/ 0 w 59" name="T6"/>
                <a:gd fmla="*/ 9072562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5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gdLst>
                <a:gd fmla="*/ 85685313 w 50" name="T0"/>
                <a:gd fmla="*/ 143647319 h 57" name="T1"/>
                <a:gd fmla="*/ 126007813 w 50" name="T2"/>
                <a:gd fmla="*/ 32761056 h 57" name="T3"/>
                <a:gd fmla="*/ 40322500 w 50" name="T4"/>
                <a:gd fmla="*/ 0 h 57" name="T5"/>
                <a:gd fmla="*/ 0 w 50" name="T6"/>
                <a:gd fmla="*/ 110886262 h 57" name="T7"/>
                <a:gd fmla="*/ 85685313 w 50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6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gdLst>
                <a:gd fmla="*/ 85685313 w 50" name="T0"/>
                <a:gd fmla="*/ 143647319 h 57" name="T1"/>
                <a:gd fmla="*/ 126007813 w 50" name="T2"/>
                <a:gd fmla="*/ 32761056 h 57" name="T3"/>
                <a:gd fmla="*/ 40322500 w 50" name="T4"/>
                <a:gd fmla="*/ 0 h 57" name="T5"/>
                <a:gd fmla="*/ 0 w 50" name="T6"/>
                <a:gd fmla="*/ 110886262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7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gdLst>
                <a:gd fmla="*/ 236894688 w 126" name="T0"/>
                <a:gd fmla="*/ 259576888 h 268" name="T1"/>
                <a:gd fmla="*/ 317539688 w 126" name="T2"/>
                <a:gd fmla="*/ 32762825 h 268" name="T3"/>
                <a:gd fmla="*/ 234375325 w 126" name="T4"/>
                <a:gd fmla="*/ 0 h 268" name="T5"/>
                <a:gd fmla="*/ 151209375 w 126" name="T6"/>
                <a:gd fmla="*/ 229335013 h 268" name="T7"/>
                <a:gd fmla="*/ 236894688 w 126" name="T8"/>
                <a:gd fmla="*/ 259576888 h 268" name="T9"/>
                <a:gd fmla="*/ 85685313 w 126" name="T10"/>
                <a:gd fmla="*/ 675401875 h 268" name="T11"/>
                <a:gd fmla="*/ 168851263 w 126" name="T12"/>
                <a:gd fmla="*/ 443547500 h 268" name="T13"/>
                <a:gd fmla="*/ 83165950 w 126" name="T14"/>
                <a:gd fmla="*/ 413305625 h 268" name="T15"/>
                <a:gd fmla="*/ 0 w 126" name="T16"/>
                <a:gd fmla="*/ 642640638 h 268" name="T17"/>
                <a:gd fmla="*/ 85685313 w 126" name="T18"/>
                <a:gd fmla="*/ 675401875 h 26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8" w="125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8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gdLst>
                <a:gd fmla="*/ 88206807 w 51" name="T0"/>
                <a:gd fmla="*/ 143647319 h 57" name="T1"/>
                <a:gd fmla="*/ 128529556 w 51" name="T2"/>
                <a:gd fmla="*/ 30241708 h 57" name="T3"/>
                <a:gd fmla="*/ 42843715 w 51" name="T4"/>
                <a:gd fmla="*/ 0 h 57" name="T5"/>
                <a:gd fmla="*/ 0 w 51" name="T6"/>
                <a:gd fmla="*/ 113405611 h 57" name="T7"/>
                <a:gd fmla="*/ 88206807 w 51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1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69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gdLst>
                <a:gd fmla="*/ 88206807 w 51" name="T0"/>
                <a:gd fmla="*/ 143647319 h 57" name="T1"/>
                <a:gd fmla="*/ 128529556 w 51" name="T2"/>
                <a:gd fmla="*/ 30241708 h 57" name="T3"/>
                <a:gd fmla="*/ 42843715 w 51" name="T4"/>
                <a:gd fmla="*/ 0 h 57" name="T5"/>
                <a:gd fmla="*/ 0 w 51" name="T6"/>
                <a:gd fmla="*/ 113405611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1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0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gdLst>
                <a:gd fmla="*/ 8820626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5927188 h 54" name="T7"/>
                <a:gd fmla="*/ 88206263 w 44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1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gdLst>
                <a:gd fmla="*/ 8820626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59271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2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gdLst>
                <a:gd fmla="*/ 156249688 w 76" name="T0"/>
                <a:gd fmla="*/ 206652515 h 219" name="T1"/>
                <a:gd fmla="*/ 191531875 w 76" name="T2"/>
                <a:gd fmla="*/ 17640275 h 219" name="T3"/>
                <a:gd fmla="*/ 100806250 w 76" name="T4"/>
                <a:gd fmla="*/ 0 h 219" name="T5"/>
                <a:gd fmla="*/ 68045013 w 76" name="T6"/>
                <a:gd fmla="*/ 189010653 h 219" name="T7"/>
                <a:gd fmla="*/ 156249688 w 76" name="T8"/>
                <a:gd fmla="*/ 206652515 h 219" name="T9"/>
                <a:gd fmla="*/ 90725625 w 76" name="T10"/>
                <a:gd fmla="*/ 551912631 h 219" name="T11"/>
                <a:gd fmla="*/ 126007813 w 76" name="T12"/>
                <a:gd fmla="*/ 360381032 h 219" name="T13"/>
                <a:gd fmla="*/ 35282188 w 76" name="T14"/>
                <a:gd fmla="*/ 342740757 h 219" name="T15"/>
                <a:gd fmla="*/ 0 w 76" name="T16"/>
                <a:gd fmla="*/ 534272357 h 219" name="T17"/>
                <a:gd fmla="*/ 90725625 w 76" name="T18"/>
                <a:gd fmla="*/ 551912631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76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3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gdLst>
                <a:gd fmla="*/ 8568531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8448138 h 54" name="T7"/>
                <a:gd fmla="*/ 85685313 w 44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4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gdLst>
                <a:gd fmla="*/ 8568531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844813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gdLst>
                <a:gd fmla="*/ 108368306 w 43" name="T0"/>
                <a:gd fmla="*/ 118448138 h 52" name="T1"/>
                <a:gd fmla="*/ 88206909 w 43" name="T2"/>
                <a:gd fmla="*/ 0 h 52" name="T3"/>
                <a:gd fmla="*/ 0 w 43" name="T4"/>
                <a:gd fmla="*/ 15120938 h 52" name="T5"/>
                <a:gd fmla="*/ 20161398 w 43" name="T6"/>
                <a:gd fmla="*/ 131048125 h 52" name="T7"/>
                <a:gd fmla="*/ 108368306 w 43" name="T8"/>
                <a:gd fmla="*/ 118448138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6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gdLst>
                <a:gd fmla="*/ 108368306 w 43" name="T0"/>
                <a:gd fmla="*/ 118448138 h 52" name="T1"/>
                <a:gd fmla="*/ 88206909 w 43" name="T2"/>
                <a:gd fmla="*/ 0 h 52" name="T3"/>
                <a:gd fmla="*/ 0 w 43" name="T4"/>
                <a:gd fmla="*/ 15120938 h 52" name="T5"/>
                <a:gd fmla="*/ 20161398 w 43" name="T6"/>
                <a:gd fmla="*/ 131048125 h 5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7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gdLst>
                <a:gd fmla="*/ 120968037 w 71" name="T0"/>
                <a:gd fmla="*/ 191531600 h 219" name="T1"/>
                <a:gd fmla="*/ 90726027 w 71" name="T2"/>
                <a:gd fmla="*/ 0 h 219" name="T3"/>
                <a:gd fmla="*/ 0 w 71" name="T4"/>
                <a:gd fmla="*/ 15120916 h 219" name="T5"/>
                <a:gd fmla="*/ 30242009 w 71" name="T6"/>
                <a:gd fmla="*/ 209171874 h 219" name="T7"/>
                <a:gd fmla="*/ 120968037 w 71" name="T8"/>
                <a:gd fmla="*/ 191531600 h 219" name="T9"/>
                <a:gd fmla="*/ 178932681 w 71" name="T10"/>
                <a:gd fmla="*/ 536791715 h 219" name="T11"/>
                <a:gd fmla="*/ 146169711 w 71" name="T12"/>
                <a:gd fmla="*/ 347781062 h 219" name="T13"/>
                <a:gd fmla="*/ 55443683 w 71" name="T14"/>
                <a:gd fmla="*/ 360381032 h 219" name="T15"/>
                <a:gd fmla="*/ 88206654 w 71" name="T16"/>
                <a:gd fmla="*/ 551912631 h 219" name="T17"/>
                <a:gd fmla="*/ 178932681 w 71" name="T18"/>
                <a:gd fmla="*/ 536791715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71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8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gdLst>
                <a:gd fmla="*/ 108368306 w 43" name="T0"/>
                <a:gd fmla="*/ 118445846 h 53" name="T1"/>
                <a:gd fmla="*/ 88206909 w 43" name="T2"/>
                <a:gd fmla="*/ 0 h 53" name="T3"/>
                <a:gd fmla="*/ 0 w 43" name="T4"/>
                <a:gd fmla="*/ 15120848 h 53" name="T5"/>
                <a:gd fmla="*/ 20161398 w 43" name="T6"/>
                <a:gd fmla="*/ 133566694 h 53" name="T7"/>
                <a:gd fmla="*/ 108368306 w 43" name="T8"/>
                <a:gd fmla="*/ 118445846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9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gdLst>
                <a:gd fmla="*/ 108368306 w 43" name="T0"/>
                <a:gd fmla="*/ 118445846 h 53" name="T1"/>
                <a:gd fmla="*/ 88206909 w 43" name="T2"/>
                <a:gd fmla="*/ 0 h 53" name="T3"/>
                <a:gd fmla="*/ 0 w 43" name="T4"/>
                <a:gd fmla="*/ 15120848 h 53" name="T5"/>
                <a:gd fmla="*/ 20161398 w 43" name="T6"/>
                <a:gd fmla="*/ 133566694 h 5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0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gdLst>
                <a:gd fmla="*/ 138610181 w 55" name="T0"/>
                <a:gd fmla="*/ 100806250 h 58" name="T1"/>
                <a:gd fmla="*/ 78126085 w 55" name="T2"/>
                <a:gd fmla="*/ 0 h 58" name="T3"/>
                <a:gd fmla="*/ 0 w 55" name="T4"/>
                <a:gd fmla="*/ 40322500 h 58" name="T5"/>
                <a:gd fmla="*/ 57964719 w 55" name="T6"/>
                <a:gd fmla="*/ 146169063 h 58" name="T7"/>
                <a:gd fmla="*/ 138610181 w 55" name="T8"/>
                <a:gd fmla="*/ 100806250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5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1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gdLst>
                <a:gd fmla="*/ 138610181 w 55" name="T0"/>
                <a:gd fmla="*/ 100806250 h 58" name="T1"/>
                <a:gd fmla="*/ 78126085 w 55" name="T2"/>
                <a:gd fmla="*/ 0 h 58" name="T3"/>
                <a:gd fmla="*/ 0 w 55" name="T4"/>
                <a:gd fmla="*/ 40322500 h 58" name="T5"/>
                <a:gd fmla="*/ 57964719 w 55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5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2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gdLst>
                <a:gd fmla="*/ 176410938 w 138" name="T0"/>
                <a:gd fmla="*/ 168851263 h 206" name="T1"/>
                <a:gd fmla="*/ 80645000 w 138" name="T2"/>
                <a:gd fmla="*/ 0 h 206" name="T3"/>
                <a:gd fmla="*/ 0 w 138" name="T4"/>
                <a:gd fmla="*/ 45362813 h 206" name="T5"/>
                <a:gd fmla="*/ 98286888 w 138" name="T6"/>
                <a:gd fmla="*/ 214214075 h 206" name="T7"/>
                <a:gd fmla="*/ 176410938 w 138" name="T8"/>
                <a:gd fmla="*/ 168851263 h 206" name="T9"/>
                <a:gd fmla="*/ 347781563 w 138" name="T10"/>
                <a:gd fmla="*/ 473789375 h 206" name="T11"/>
                <a:gd fmla="*/ 254536575 w 138" name="T12"/>
                <a:gd fmla="*/ 307459063 h 206" name="T13"/>
                <a:gd fmla="*/ 173891575 w 138" name="T14"/>
                <a:gd fmla="*/ 350302513 h 206" name="T15"/>
                <a:gd fmla="*/ 267136563 w 138" name="T16"/>
                <a:gd fmla="*/ 519152188 h 206" name="T17"/>
                <a:gd fmla="*/ 347781563 w 138" name="T18"/>
                <a:gd fmla="*/ 473789375 h 2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6" w="138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3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gdLst>
                <a:gd fmla="*/ 138610181 w 55" name="T0"/>
                <a:gd fmla="*/ 105845997 h 59" name="T1"/>
                <a:gd fmla="*/ 80645462 w 55" name="T2"/>
                <a:gd fmla="*/ 0 h 59" name="T3"/>
                <a:gd fmla="*/ 0 w 55" name="T4"/>
                <a:gd fmla="*/ 45362570 h 59" name="T5"/>
                <a:gd fmla="*/ 57964719 w 55" name="T6"/>
                <a:gd fmla="*/ 148687631 h 59" name="T7"/>
                <a:gd fmla="*/ 138610181 w 55" name="T8"/>
                <a:gd fmla="*/ 105845997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4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gdLst>
                <a:gd fmla="*/ 138610181 w 55" name="T0"/>
                <a:gd fmla="*/ 105845997 h 59" name="T1"/>
                <a:gd fmla="*/ 80645462 w 55" name="T2"/>
                <a:gd fmla="*/ 0 h 59" name="T3"/>
                <a:gd fmla="*/ 0 w 55" name="T4"/>
                <a:gd fmla="*/ 45362570 h 59" name="T5"/>
                <a:gd fmla="*/ 57964719 w 55" name="T6"/>
                <a:gd fmla="*/ 148687631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5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68045013 h 58" name="T5"/>
                <a:gd fmla="*/ 90725625 w 60" name="T6"/>
                <a:gd fmla="*/ 146169063 h 58" name="T7"/>
                <a:gd fmla="*/ 151209375 w 60" name="T8"/>
                <a:gd fmla="*/ 78125638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6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68045013 h 58" name="T5"/>
                <a:gd fmla="*/ 90725625 w 6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7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gdLst>
                <a:gd fmla="*/ 206653161 w 187" name="T0"/>
                <a:gd fmla="*/ 126007578 h 169" name="T1"/>
                <a:gd fmla="*/ 60483852 w 187" name="T2"/>
                <a:gd fmla="*/ 0 h 169" name="T3"/>
                <a:gd fmla="*/ 0 w 187" name="T4"/>
                <a:gd fmla="*/ 68043298 h 169" name="T5"/>
                <a:gd fmla="*/ 148690263 w 187" name="T6"/>
                <a:gd fmla="*/ 196571821 h 169" name="T7"/>
                <a:gd fmla="*/ 206653161 w 187" name="T8"/>
                <a:gd fmla="*/ 126007578 h 169" name="T9"/>
                <a:gd fmla="*/ 471270806 w 187" name="T10"/>
                <a:gd fmla="*/ 355340575 h 169" name="T11"/>
                <a:gd fmla="*/ 325101498 w 187" name="T12"/>
                <a:gd fmla="*/ 229332998 h 169" name="T13"/>
                <a:gd fmla="*/ 267137012 w 187" name="T14"/>
                <a:gd fmla="*/ 297377883 h 169" name="T15"/>
                <a:gd fmla="*/ 413306321 w 187" name="T16"/>
                <a:gd fmla="*/ 425904819 h 169" name="T17"/>
                <a:gd fmla="*/ 471270806 w 187" name="T18"/>
                <a:gd fmla="*/ 355340575 h 16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9" w="187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8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70564375 h 58" name="T5"/>
                <a:gd fmla="*/ 90725625 w 60" name="T6"/>
                <a:gd fmla="*/ 146169063 h 58" name="T7"/>
                <a:gd fmla="*/ 151209375 w 60" name="T8"/>
                <a:gd fmla="*/ 78125638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89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70564375 h 58" name="T5"/>
                <a:gd fmla="*/ 90725625 w 6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0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146169063 w 58" name="T8"/>
                <a:gd fmla="*/ 42841598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1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2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gdLst>
                <a:gd fmla="*/ 214214075 w 216" name="T0"/>
                <a:gd fmla="*/ 68045013 h 110" name="T1"/>
                <a:gd fmla="*/ 32762825 w 216" name="T2"/>
                <a:gd fmla="*/ 0 h 110" name="T3"/>
                <a:gd fmla="*/ 0 w 216" name="T4"/>
                <a:gd fmla="*/ 83165950 h 110" name="T5"/>
                <a:gd fmla="*/ 183972200 w 216" name="T6"/>
                <a:gd fmla="*/ 153730325 h 110" name="T7"/>
                <a:gd fmla="*/ 214214075 w 216" name="T8"/>
                <a:gd fmla="*/ 68045013 h 110" name="T9"/>
                <a:gd fmla="*/ 544353750 w 216" name="T10"/>
                <a:gd fmla="*/ 191531875 h 110" name="T11"/>
                <a:gd fmla="*/ 362902500 w 216" name="T12"/>
                <a:gd fmla="*/ 123488450 h 110" name="T13"/>
                <a:gd fmla="*/ 327620313 w 216" name="T14"/>
                <a:gd fmla="*/ 209173763 h 110" name="T15"/>
                <a:gd fmla="*/ 514111875 w 216" name="T16"/>
                <a:gd fmla="*/ 277217188 h 110" name="T17"/>
                <a:gd fmla="*/ 544353750 w 216" name="T18"/>
                <a:gd fmla="*/ 191531875 h 11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10" w="216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3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146169063 w 58" name="T8"/>
                <a:gd fmla="*/ 42841598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4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5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gdLst>
                <a:gd fmla="*/ 113408452 w 57" name="T0"/>
                <a:gd fmla="*/ 0 h 50" name="T1"/>
                <a:gd fmla="*/ 0 w 57" name="T2"/>
                <a:gd fmla="*/ 40322500 h 50" name="T3"/>
                <a:gd fmla="*/ 32763006 w 57" name="T4"/>
                <a:gd fmla="*/ 126007813 h 50" name="T5"/>
                <a:gd fmla="*/ 143650494 w 57" name="T6"/>
                <a:gd fmla="*/ 85685313 h 50" name="T7"/>
                <a:gd fmla="*/ 113408452 w 57" name="T8"/>
                <a:gd fmla="*/ 0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7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6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gdLst>
                <a:gd fmla="*/ 113408452 w 57" name="T0"/>
                <a:gd fmla="*/ 0 h 50" name="T1"/>
                <a:gd fmla="*/ 0 w 57" name="T2"/>
                <a:gd fmla="*/ 40322500 h 50" name="T3"/>
                <a:gd fmla="*/ 32763006 w 57" name="T4"/>
                <a:gd fmla="*/ 126007813 h 50" name="T5"/>
                <a:gd fmla="*/ 143650494 w 57" name="T6"/>
                <a:gd fmla="*/ 85685313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7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7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gdLst>
                <a:gd fmla="*/ 183972467 w 217" name="T0"/>
                <a:gd fmla="*/ 113405897 h 105" name="T1"/>
                <a:gd fmla="*/ 0 w 217" name="T2"/>
                <a:gd fmla="*/ 178929763 h 105" name="T3"/>
                <a:gd fmla="*/ 30241919 w 217" name="T4"/>
                <a:gd fmla="*/ 264614819 h 105" name="T5"/>
                <a:gd fmla="*/ 214214386 w 217" name="T6"/>
                <a:gd fmla="*/ 201611895 h 105" name="T7"/>
                <a:gd fmla="*/ 183972467 w 217" name="T8"/>
                <a:gd fmla="*/ 113405897 h 105" name="T9"/>
                <a:gd fmla="*/ 519152941 w 217" name="T10"/>
                <a:gd fmla="*/ 0 h 105" name="T11"/>
                <a:gd fmla="*/ 332661108 w 217" name="T12"/>
                <a:gd fmla="*/ 63002924 h 105" name="T13"/>
                <a:gd fmla="*/ 362903027 w 217" name="T14"/>
                <a:gd fmla="*/ 148687979 h 105" name="T15"/>
                <a:gd fmla="*/ 546875494 w 217" name="T16"/>
                <a:gd fmla="*/ 85685055 h 105" name="T17"/>
                <a:gd fmla="*/ 519152941 w 217" name="T18"/>
                <a:gd fmla="*/ 0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5" w="216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8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gdLst>
                <a:gd fmla="*/ 113408452 w 57" name="T0"/>
                <a:gd fmla="*/ 0 h 49" name="T1"/>
                <a:gd fmla="*/ 0 w 57" name="T2"/>
                <a:gd fmla="*/ 37801307 h 49" name="T3"/>
                <a:gd fmla="*/ 30242042 w 57" name="T4"/>
                <a:gd fmla="*/ 123486069 h 49" name="T5"/>
                <a:gd fmla="*/ 143650494 w 57" name="T6"/>
                <a:gd fmla="*/ 83163828 h 49" name="T7"/>
                <a:gd fmla="*/ 113408452 w 57" name="T8"/>
                <a:gd fmla="*/ 0 h 4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9" w="57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99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gdLst>
                <a:gd fmla="*/ 113408452 w 57" name="T0"/>
                <a:gd fmla="*/ 0 h 49" name="T1"/>
                <a:gd fmla="*/ 0 w 57" name="T2"/>
                <a:gd fmla="*/ 37801307 h 49" name="T3"/>
                <a:gd fmla="*/ 30242042 w 57" name="T4"/>
                <a:gd fmla="*/ 123486069 h 49" name="T5"/>
                <a:gd fmla="*/ 143650494 w 57" name="T6"/>
                <a:gd fmla="*/ 83163828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57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0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gdLst>
                <a:gd fmla="*/ 95765938 w 60" name="T0"/>
                <a:gd fmla="*/ 0 h 58" name="T1"/>
                <a:gd fmla="*/ 0 w 60" name="T2"/>
                <a:gd fmla="*/ 78125638 h 58" name="T3"/>
                <a:gd fmla="*/ 57964388 w 60" name="T4"/>
                <a:gd fmla="*/ 146169063 h 58" name="T5"/>
                <a:gd fmla="*/ 151209375 w 60" name="T6"/>
                <a:gd fmla="*/ 70564375 h 58" name="T7"/>
                <a:gd fmla="*/ 95765938 w 60" name="T8"/>
                <a:gd fmla="*/ 0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1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gdLst>
                <a:gd fmla="*/ 95765938 w 60" name="T0"/>
                <a:gd fmla="*/ 0 h 58" name="T1"/>
                <a:gd fmla="*/ 0 w 60" name="T2"/>
                <a:gd fmla="*/ 78125638 h 58" name="T3"/>
                <a:gd fmla="*/ 57964388 w 60" name="T4"/>
                <a:gd fmla="*/ 146169063 h 58" name="T5"/>
                <a:gd fmla="*/ 151209375 w 60" name="T6"/>
                <a:gd fmla="*/ 70564375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2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gdLst>
                <a:gd fmla="*/ 151209375 w 190" name="T0"/>
                <a:gd fmla="*/ 221773327 h 165" name="T1"/>
                <a:gd fmla="*/ 0 w 190" name="T2"/>
                <a:gd fmla="*/ 342740596 h 165" name="T3"/>
                <a:gd fmla="*/ 55443438 w 190" name="T4"/>
                <a:gd fmla="*/ 415824194 h 165" name="T5"/>
                <a:gd fmla="*/ 206652813 w 190" name="T6"/>
                <a:gd fmla="*/ 292337567 h 165" name="T7"/>
                <a:gd fmla="*/ 151209375 w 190" name="T8"/>
                <a:gd fmla="*/ 221773327 h 165" name="T9"/>
                <a:gd fmla="*/ 423386250 w 190" name="T10"/>
                <a:gd fmla="*/ 0 h 165" name="T11"/>
                <a:gd fmla="*/ 272176875 w 190" name="T12"/>
                <a:gd fmla="*/ 126007572 h 165" name="T13"/>
                <a:gd fmla="*/ 330141263 w 190" name="T14"/>
                <a:gd fmla="*/ 194050867 h 165" name="T15"/>
                <a:gd fmla="*/ 478829688 w 190" name="T16"/>
                <a:gd fmla="*/ 70564240 h 165" name="T17"/>
                <a:gd fmla="*/ 423386250 w 190" name="T18"/>
                <a:gd fmla="*/ 0 h 16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5" w="190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3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gdLst>
                <a:gd fmla="*/ 93246575 w 60" name="T0"/>
                <a:gd fmla="*/ 0 h 59" name="T1"/>
                <a:gd fmla="*/ 0 w 60" name="T2"/>
                <a:gd fmla="*/ 75604284 h 59" name="T3"/>
                <a:gd fmla="*/ 57964388 w 60" name="T4"/>
                <a:gd fmla="*/ 148687631 h 59" name="T5"/>
                <a:gd fmla="*/ 151209375 w 60" name="T6"/>
                <a:gd fmla="*/ 70563998 h 59" name="T7"/>
                <a:gd fmla="*/ 93246575 w 60" name="T8"/>
                <a:gd fmla="*/ 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60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4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gdLst>
                <a:gd fmla="*/ 93246575 w 60" name="T0"/>
                <a:gd fmla="*/ 0 h 59" name="T1"/>
                <a:gd fmla="*/ 0 w 60" name="T2"/>
                <a:gd fmla="*/ 75604284 h 59" name="T3"/>
                <a:gd fmla="*/ 57964388 w 60" name="T4"/>
                <a:gd fmla="*/ 148687631 h 59" name="T5"/>
                <a:gd fmla="*/ 151209375 w 60" name="T6"/>
                <a:gd fmla="*/ 70563998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60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5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gdLst>
                <a:gd fmla="*/ 60483750 w 56" name="T0"/>
                <a:gd fmla="*/ 0 h 59" name="T1"/>
                <a:gd fmla="*/ 0 w 56" name="T2"/>
                <a:gd fmla="*/ 100805712 h 59" name="T3"/>
                <a:gd fmla="*/ 78125638 w 56" name="T4"/>
                <a:gd fmla="*/ 148687631 h 59" name="T5"/>
                <a:gd fmla="*/ 141128750 w 56" name="T6"/>
                <a:gd fmla="*/ 47881919 h 59" name="T7"/>
                <a:gd fmla="*/ 60483750 w 56" name="T8"/>
                <a:gd fmla="*/ 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6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6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gdLst>
                <a:gd fmla="*/ 60483750 w 56" name="T0"/>
                <a:gd fmla="*/ 0 h 59" name="T1"/>
                <a:gd fmla="*/ 0 w 56" name="T2"/>
                <a:gd fmla="*/ 100805712 h 59" name="T3"/>
                <a:gd fmla="*/ 78125638 w 56" name="T4"/>
                <a:gd fmla="*/ 148687631 h 59" name="T5"/>
                <a:gd fmla="*/ 141128750 w 56" name="T6"/>
                <a:gd fmla="*/ 47881919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6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7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gdLst>
                <a:gd fmla="*/ 100806250 w 142" name="T0"/>
                <a:gd fmla="*/ 302418750 h 204" name="T1"/>
                <a:gd fmla="*/ 0 w 142" name="T2"/>
                <a:gd fmla="*/ 466229700 h 204" name="T3"/>
                <a:gd fmla="*/ 78125638 w 142" name="T4"/>
                <a:gd fmla="*/ 514111875 h 204" name="T5"/>
                <a:gd fmla="*/ 176410938 w 142" name="T6"/>
                <a:gd fmla="*/ 347781563 h 204" name="T7"/>
                <a:gd fmla="*/ 100806250 w 142" name="T8"/>
                <a:gd fmla="*/ 302418750 h 204" name="T9"/>
                <a:gd fmla="*/ 279738138 w 142" name="T10"/>
                <a:gd fmla="*/ 0 h 204" name="T11"/>
                <a:gd fmla="*/ 178931888 w 142" name="T12"/>
                <a:gd fmla="*/ 166330313 h 204" name="T13"/>
                <a:gd fmla="*/ 259576888 w 142" name="T14"/>
                <a:gd fmla="*/ 214214075 h 204" name="T15"/>
                <a:gd fmla="*/ 357862188 w 142" name="T16"/>
                <a:gd fmla="*/ 45362813 h 204" name="T17"/>
                <a:gd fmla="*/ 279738138 w 142" name="T18"/>
                <a:gd fmla="*/ 0 h 2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4" w="142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8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gdLst>
                <a:gd fmla="*/ 63005061 w 55" name="T0"/>
                <a:gd fmla="*/ 0 h 60" name="T1"/>
                <a:gd fmla="*/ 0 w 55" name="T2"/>
                <a:gd fmla="*/ 103327200 h 60" name="T3"/>
                <a:gd fmla="*/ 78126085 w 55" name="T4"/>
                <a:gd fmla="*/ 151209375 h 60" name="T5"/>
                <a:gd fmla="*/ 138610181 w 55" name="T6"/>
                <a:gd fmla="*/ 47883763 h 60" name="T7"/>
                <a:gd fmla="*/ 63005061 w 55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5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09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gdLst>
                <a:gd fmla="*/ 63005061 w 55" name="T0"/>
                <a:gd fmla="*/ 0 h 60" name="T1"/>
                <a:gd fmla="*/ 0 w 55" name="T2"/>
                <a:gd fmla="*/ 103327200 h 60" name="T3"/>
                <a:gd fmla="*/ 78126085 w 55" name="T4"/>
                <a:gd fmla="*/ 151209375 h 60" name="T5"/>
                <a:gd fmla="*/ 138610181 w 55" name="T6"/>
                <a:gd fmla="*/ 47883763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5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0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gdLst>
                <a:gd fmla="*/ 22682200 w 44" name="T0"/>
                <a:gd fmla="*/ 0 h 54" name="T1"/>
                <a:gd fmla="*/ 0 w 44" name="T2"/>
                <a:gd fmla="*/ 118448138 h 54" name="T3"/>
                <a:gd fmla="*/ 88206263 w 44" name="T4"/>
                <a:gd fmla="*/ 136088438 h 54" name="T5"/>
                <a:gd fmla="*/ 110886875 w 44" name="T6"/>
                <a:gd fmla="*/ 17641888 h 54" name="T7"/>
                <a:gd fmla="*/ 22682200 w 44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1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gdLst>
                <a:gd fmla="*/ 22682200 w 44" name="T0"/>
                <a:gd fmla="*/ 0 h 54" name="T1"/>
                <a:gd fmla="*/ 0 w 44" name="T2"/>
                <a:gd fmla="*/ 118448138 h 54" name="T3"/>
                <a:gd fmla="*/ 88206263 w 44" name="T4"/>
                <a:gd fmla="*/ 136088438 h 54" name="T5"/>
                <a:gd fmla="*/ 110886875 w 44" name="T6"/>
                <a:gd fmla="*/ 176418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2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gdLst>
                <a:gd fmla="*/ 37803292 w 77" name="T0"/>
                <a:gd fmla="*/ 342741250 h 218" name="T1"/>
                <a:gd fmla="*/ 0 w 77" name="T2"/>
                <a:gd fmla="*/ 534273125 h 218" name="T3"/>
                <a:gd fmla="*/ 88206623 w 77" name="T4"/>
                <a:gd fmla="*/ 549394063 h 218" name="T5"/>
                <a:gd fmla="*/ 126008328 w 77" name="T6"/>
                <a:gd fmla="*/ 360383138 h 218" name="T7"/>
                <a:gd fmla="*/ 37803292 w 77" name="T8"/>
                <a:gd fmla="*/ 342741250 h 218" name="T9"/>
                <a:gd fmla="*/ 103327623 w 77" name="T10"/>
                <a:gd fmla="*/ 0 h 218" name="T11"/>
                <a:gd fmla="*/ 65524331 w 77" name="T12"/>
                <a:gd fmla="*/ 189012513 h 218" name="T13"/>
                <a:gd fmla="*/ 156250327 w 77" name="T14"/>
                <a:gd fmla="*/ 206652813 h 218" name="T15"/>
                <a:gd fmla="*/ 194053619 w 77" name="T16"/>
                <a:gd fmla="*/ 15120938 h 218" name="T17"/>
                <a:gd fmla="*/ 103327623 w 77" name="T18"/>
                <a:gd fmla="*/ 0 h 21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8" w="77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3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gdLst>
                <a:gd fmla="*/ 22682359 w 45" name="T0"/>
                <a:gd fmla="*/ 0 h 54" name="T1"/>
                <a:gd fmla="*/ 0 w 45" name="T2"/>
                <a:gd fmla="*/ 118448138 h 54" name="T3"/>
                <a:gd fmla="*/ 90726260 w 45" name="T4"/>
                <a:gd fmla="*/ 136088438 h 54" name="T5"/>
                <a:gd fmla="*/ 113408619 w 45" name="T6"/>
                <a:gd fmla="*/ 15120938 h 54" name="T7"/>
                <a:gd fmla="*/ 22682359 w 45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5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4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gdLst>
                <a:gd fmla="*/ 22682359 w 45" name="T0"/>
                <a:gd fmla="*/ 0 h 54" name="T1"/>
                <a:gd fmla="*/ 0 w 45" name="T2"/>
                <a:gd fmla="*/ 118448138 h 54" name="T3"/>
                <a:gd fmla="*/ 90726260 w 45" name="T4"/>
                <a:gd fmla="*/ 136088438 h 54" name="T5"/>
                <a:gd fmla="*/ 113408619 w 45" name="T6"/>
                <a:gd fmla="*/ 1512093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5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5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gdLst>
                <a:gd fmla="*/ 0 w 42" name="T0"/>
                <a:gd fmla="*/ 15120938 h 52" name="T1"/>
                <a:gd fmla="*/ 15120938 w 42" name="T2"/>
                <a:gd fmla="*/ 131048125 h 52" name="T3"/>
                <a:gd fmla="*/ 105846563 w 42" name="T4"/>
                <a:gd fmla="*/ 115927188 h 52" name="T5"/>
                <a:gd fmla="*/ 88206263 w 42" name="T6"/>
                <a:gd fmla="*/ 0 h 52" name="T7"/>
                <a:gd fmla="*/ 0 w 42" name="T8"/>
                <a:gd fmla="*/ 15120938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6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gdLst>
                <a:gd fmla="*/ 0 w 42" name="T0"/>
                <a:gd fmla="*/ 15120938 h 52" name="T1"/>
                <a:gd fmla="*/ 15120938 w 42" name="T2"/>
                <a:gd fmla="*/ 131048125 h 52" name="T3"/>
                <a:gd fmla="*/ 105846563 w 42" name="T4"/>
                <a:gd fmla="*/ 115927188 h 52" name="T5"/>
                <a:gd fmla="*/ 88206263 w 42" name="T6"/>
                <a:gd fmla="*/ 0 h 5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7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gdLst>
                <a:gd fmla="*/ 55443691 w 69" name="T0"/>
                <a:gd fmla="*/ 362901978 h 219" name="T1"/>
                <a:gd fmla="*/ 85685704 w 69" name="T2"/>
                <a:gd fmla="*/ 551912631 h 219" name="T3"/>
                <a:gd fmla="*/ 173892369 w 69" name="T4"/>
                <a:gd fmla="*/ 536791715 h 219" name="T5"/>
                <a:gd fmla="*/ 143650356 w 69" name="T6"/>
                <a:gd fmla="*/ 345260116 h 219" name="T7"/>
                <a:gd fmla="*/ 55443691 w 69" name="T8"/>
                <a:gd fmla="*/ 362901978 h 219" name="T9"/>
                <a:gd fmla="*/ 0 w 69" name="T10"/>
                <a:gd fmla="*/ 15120916 h 219" name="T11"/>
                <a:gd fmla="*/ 30242013 w 69" name="T12"/>
                <a:gd fmla="*/ 206652515 h 219" name="T13"/>
                <a:gd fmla="*/ 120968052 w 69" name="T14"/>
                <a:gd fmla="*/ 191531600 h 219" name="T15"/>
                <a:gd fmla="*/ 90726039 w 69" name="T16"/>
                <a:gd fmla="*/ 0 h 219" name="T17"/>
                <a:gd fmla="*/ 0 w 69" name="T18"/>
                <a:gd fmla="*/ 15120916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6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8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gdLst>
                <a:gd fmla="*/ 0 w 42" name="T0"/>
                <a:gd fmla="*/ 15120848 h 53" name="T1"/>
                <a:gd fmla="*/ 15120938 w 42" name="T2"/>
                <a:gd fmla="*/ 133566694 h 53" name="T3"/>
                <a:gd fmla="*/ 105846563 w 42" name="T4"/>
                <a:gd fmla="*/ 120966781 h 53" name="T5"/>
                <a:gd fmla="*/ 88206263 w 42" name="T6"/>
                <a:gd fmla="*/ 0 h 53" name="T7"/>
                <a:gd fmla="*/ 0 w 42" name="T8"/>
                <a:gd fmla="*/ 15120848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19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gdLst>
                <a:gd fmla="*/ 0 w 42" name="T0"/>
                <a:gd fmla="*/ 15120848 h 53" name="T1"/>
                <a:gd fmla="*/ 15120938 w 42" name="T2"/>
                <a:gd fmla="*/ 133566694 h 53" name="T3"/>
                <a:gd fmla="*/ 105846563 w 42" name="T4"/>
                <a:gd fmla="*/ 120966781 h 53" name="T5"/>
                <a:gd fmla="*/ 88206263 w 42" name="T6"/>
                <a:gd fmla="*/ 0 h 5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0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gdLst>
                <a:gd fmla="*/ 0 w 55" name="T0"/>
                <a:gd fmla="*/ 45362570 h 59" name="T1"/>
                <a:gd fmla="*/ 60484096 w 55" name="T2"/>
                <a:gd fmla="*/ 148687631 h 59" name="T3"/>
                <a:gd fmla="*/ 138610181 w 55" name="T4"/>
                <a:gd fmla="*/ 105845997 h 59" name="T5"/>
                <a:gd fmla="*/ 80645462 w 55" name="T6"/>
                <a:gd fmla="*/ 0 h 59" name="T7"/>
                <a:gd fmla="*/ 0 w 55" name="T8"/>
                <a:gd fmla="*/ 4536257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1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gdLst>
                <a:gd fmla="*/ 0 w 55" name="T0"/>
                <a:gd fmla="*/ 45362570 h 59" name="T1"/>
                <a:gd fmla="*/ 60484096 w 55" name="T2"/>
                <a:gd fmla="*/ 148687631 h 59" name="T3"/>
                <a:gd fmla="*/ 138610181 w 55" name="T4"/>
                <a:gd fmla="*/ 105845997 h 59" name="T5"/>
                <a:gd fmla="*/ 80645462 w 55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2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gdLst>
                <a:gd fmla="*/ 171371019 w 137" name="T0"/>
                <a:gd fmla="*/ 352821875 h 206" name="T1"/>
                <a:gd fmla="*/ 267137177 w 137" name="T2"/>
                <a:gd fmla="*/ 519152188 h 206" name="T3"/>
                <a:gd fmla="*/ 345262994 w 137" name="T4"/>
                <a:gd fmla="*/ 473789375 h 206" name="T5"/>
                <a:gd fmla="*/ 252016204 w 137" name="T6"/>
                <a:gd fmla="*/ 307459063 h 206" name="T7"/>
                <a:gd fmla="*/ 171371019 w 137" name="T8"/>
                <a:gd fmla="*/ 352821875 h 206" name="T9"/>
                <a:gd fmla="*/ 0 w 137" name="T10"/>
                <a:gd fmla="*/ 45362813 h 206" name="T11"/>
                <a:gd fmla="*/ 95766158 w 137" name="T12"/>
                <a:gd fmla="*/ 211693125 h 206" name="T13"/>
                <a:gd fmla="*/ 173891975 w 137" name="T14"/>
                <a:gd fmla="*/ 171370625 h 206" name="T15"/>
                <a:gd fmla="*/ 80645185 w 137" name="T16"/>
                <a:gd fmla="*/ 0 h 206" name="T17"/>
                <a:gd fmla="*/ 0 w 137" name="T18"/>
                <a:gd fmla="*/ 45362813 h 2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6" w="137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3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gdLst>
                <a:gd fmla="*/ 0 w 54" name="T0"/>
                <a:gd fmla="*/ 42841634 h 59" name="T1"/>
                <a:gd fmla="*/ 55443438 w 54" name="T2"/>
                <a:gd fmla="*/ 148687631 h 59" name="T3"/>
                <a:gd fmla="*/ 136088438 w 54" name="T4"/>
                <a:gd fmla="*/ 103325061 h 59" name="T5"/>
                <a:gd fmla="*/ 75604688 w 54" name="T6"/>
                <a:gd fmla="*/ 0 h 59" name="T7"/>
                <a:gd fmla="*/ 0 w 54" name="T8"/>
                <a:gd fmla="*/ 42841634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4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4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gdLst>
                <a:gd fmla="*/ 0 w 54" name="T0"/>
                <a:gd fmla="*/ 42841634 h 59" name="T1"/>
                <a:gd fmla="*/ 55443438 w 54" name="T2"/>
                <a:gd fmla="*/ 148687631 h 59" name="T3"/>
                <a:gd fmla="*/ 136088438 w 54" name="T4"/>
                <a:gd fmla="*/ 103325061 h 59" name="T5"/>
                <a:gd fmla="*/ 75604688 w 54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4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5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gdLst>
                <a:gd fmla="*/ 0 w 59" name="T0"/>
                <a:gd fmla="*/ 70564375 h 58" name="T1"/>
                <a:gd fmla="*/ 88206733 w 59" name="T2"/>
                <a:gd fmla="*/ 146169063 h 58" name="T3"/>
                <a:gd fmla="*/ 148690806 w 59" name="T4"/>
                <a:gd fmla="*/ 78125638 h 58" name="T5"/>
                <a:gd fmla="*/ 60484073 w 59" name="T6"/>
                <a:gd fmla="*/ 0 h 58" name="T7"/>
                <a:gd fmla="*/ 0 w 59" name="T8"/>
                <a:gd fmla="*/ 7056437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9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6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gdLst>
                <a:gd fmla="*/ 0 w 59" name="T0"/>
                <a:gd fmla="*/ 70564375 h 58" name="T1"/>
                <a:gd fmla="*/ 88206733 w 59" name="T2"/>
                <a:gd fmla="*/ 146169063 h 58" name="T3"/>
                <a:gd fmla="*/ 148690806 w 59" name="T4"/>
                <a:gd fmla="*/ 78125638 h 58" name="T5"/>
                <a:gd fmla="*/ 60484073 w 59" name="T6"/>
                <a:gd fmla="*/ 0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9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7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gdLst>
                <a:gd fmla="*/ 267136563 w 188" name="T0"/>
                <a:gd fmla="*/ 297377883 h 169" name="T1"/>
                <a:gd fmla="*/ 413305625 w 188" name="T2"/>
                <a:gd fmla="*/ 425904819 h 169" name="T3"/>
                <a:gd fmla="*/ 473789375 w 188" name="T4"/>
                <a:gd fmla="*/ 357861521 h 169" name="T5"/>
                <a:gd fmla="*/ 325100950 w 188" name="T6"/>
                <a:gd fmla="*/ 229332998 h 169" name="T7"/>
                <a:gd fmla="*/ 267136563 w 188" name="T8"/>
                <a:gd fmla="*/ 297377883 h 169" name="T9"/>
                <a:gd fmla="*/ 0 w 188" name="T10"/>
                <a:gd fmla="*/ 70564243 h 169" name="T11"/>
                <a:gd fmla="*/ 146169063 w 188" name="T12"/>
                <a:gd fmla="*/ 194050876 h 169" name="T13"/>
                <a:gd fmla="*/ 206652813 w 188" name="T14"/>
                <a:gd fmla="*/ 126007578 h 169" name="T15"/>
                <a:gd fmla="*/ 57964388 w 188" name="T16"/>
                <a:gd fmla="*/ 0 h 169" name="T17"/>
                <a:gd fmla="*/ 0 w 188" name="T18"/>
                <a:gd fmla="*/ 70564243 h 16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9" w="188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8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gdLst>
                <a:gd fmla="*/ 0 w 59" name="T0"/>
                <a:gd fmla="*/ 68045013 h 58" name="T1"/>
                <a:gd fmla="*/ 90726109 w 59" name="T2"/>
                <a:gd fmla="*/ 146169063 h 58" name="T3"/>
                <a:gd fmla="*/ 148690806 w 59" name="T4"/>
                <a:gd fmla="*/ 78125638 h 58" name="T5"/>
                <a:gd fmla="*/ 57964697 w 59" name="T6"/>
                <a:gd fmla="*/ 0 h 58" name="T7"/>
                <a:gd fmla="*/ 0 w 59" name="T8"/>
                <a:gd fmla="*/ 68045013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9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29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gdLst>
                <a:gd fmla="*/ 0 w 59" name="T0"/>
                <a:gd fmla="*/ 68045013 h 58" name="T1"/>
                <a:gd fmla="*/ 90726109 w 59" name="T2"/>
                <a:gd fmla="*/ 146169063 h 58" name="T3"/>
                <a:gd fmla="*/ 148690806 w 59" name="T4"/>
                <a:gd fmla="*/ 78125638 h 58" name="T5"/>
                <a:gd fmla="*/ 57964697 w 59" name="T6"/>
                <a:gd fmla="*/ 0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9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0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gdLst>
                <a:gd fmla="*/ 0 w 56" name="T0"/>
                <a:gd fmla="*/ 85685313 h 50" name="T1"/>
                <a:gd fmla="*/ 110886875 w 56" name="T2"/>
                <a:gd fmla="*/ 126007813 h 50" name="T3"/>
                <a:gd fmla="*/ 141128750 w 56" name="T4"/>
                <a:gd fmla="*/ 42843450 h 50" name="T5"/>
                <a:gd fmla="*/ 30241875 w 56" name="T6"/>
                <a:gd fmla="*/ 0 h 50" name="T7"/>
                <a:gd fmla="*/ 0 w 56" name="T8"/>
                <a:gd fmla="*/ 85685313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6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1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gdLst>
                <a:gd fmla="*/ 0 w 56" name="T0"/>
                <a:gd fmla="*/ 85685313 h 50" name="T1"/>
                <a:gd fmla="*/ 110886875 w 56" name="T2"/>
                <a:gd fmla="*/ 126007813 h 50" name="T3"/>
                <a:gd fmla="*/ 141128750 w 56" name="T4"/>
                <a:gd fmla="*/ 42843450 h 50" name="T5"/>
                <a:gd fmla="*/ 30241875 w 56" name="T6"/>
                <a:gd fmla="*/ 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6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2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gdLst>
                <a:gd fmla="*/ 330141263 w 216" name="T0"/>
                <a:gd fmla="*/ 211692524 h 111" name="T1"/>
                <a:gd fmla="*/ 511592513 w 216" name="T2"/>
                <a:gd fmla="*/ 279735756 h 111" name="T3"/>
                <a:gd fmla="*/ 544353750 w 216" name="T4"/>
                <a:gd fmla="*/ 194050687 h 111" name="T5"/>
                <a:gd fmla="*/ 360383138 w 216" name="T6"/>
                <a:gd fmla="*/ 126007455 h 111" name="T7"/>
                <a:gd fmla="*/ 330141263 w 216" name="T8"/>
                <a:gd fmla="*/ 211692524 h 111" name="T9"/>
                <a:gd fmla="*/ 0 w 216" name="T10"/>
                <a:gd fmla="*/ 85685069 h 111" name="T11"/>
                <a:gd fmla="*/ 181451250 w 216" name="T12"/>
                <a:gd fmla="*/ 153728301 h 111" name="T13"/>
                <a:gd fmla="*/ 214214075 w 216" name="T14"/>
                <a:gd fmla="*/ 68043232 h 111" name="T15"/>
                <a:gd fmla="*/ 32762825 w 216" name="T16"/>
                <a:gd fmla="*/ 0 h 111" name="T17"/>
                <a:gd fmla="*/ 0 w 216" name="T18"/>
                <a:gd fmla="*/ 85685069 h 11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10" w="216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3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gdLst>
                <a:gd fmla="*/ 0 w 57" name="T0"/>
                <a:gd fmla="*/ 85684783 h 51" name="T1"/>
                <a:gd fmla="*/ 110887488 w 57" name="T2"/>
                <a:gd fmla="*/ 128526381 h 51" name="T3"/>
                <a:gd fmla="*/ 143650494 w 57" name="T4"/>
                <a:gd fmla="*/ 42841598 h 51" name="T5"/>
                <a:gd fmla="*/ 30242042 w 57" name="T6"/>
                <a:gd fmla="*/ 0 h 51" name="T7"/>
                <a:gd fmla="*/ 0 w 57" name="T8"/>
                <a:gd fmla="*/ 85684783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4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gdLst>
                <a:gd fmla="*/ 0 w 57" name="T0"/>
                <a:gd fmla="*/ 85684783 h 51" name="T1"/>
                <a:gd fmla="*/ 110887488 w 57" name="T2"/>
                <a:gd fmla="*/ 128526381 h 51" name="T3"/>
                <a:gd fmla="*/ 143650494 w 57" name="T4"/>
                <a:gd fmla="*/ 42841598 h 51" name="T5"/>
                <a:gd fmla="*/ 30242042 w 57" name="T6"/>
                <a:gd fmla="*/ 0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5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gdLst>
                <a:gd fmla="*/ 30242042 w 57" name="T0"/>
                <a:gd fmla="*/ 123486069 h 49" name="T1"/>
                <a:gd fmla="*/ 143650494 w 57" name="T2"/>
                <a:gd fmla="*/ 83163828 h 49" name="T3"/>
                <a:gd fmla="*/ 113408452 w 57" name="T4"/>
                <a:gd fmla="*/ 0 h 49" name="T5"/>
                <a:gd fmla="*/ 0 w 57" name="T6"/>
                <a:gd fmla="*/ 37801307 h 49" name="T7"/>
                <a:gd fmla="*/ 30242042 w 57" name="T8"/>
                <a:gd fmla="*/ 123486069 h 4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9" w="57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6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gdLst>
                <a:gd fmla="*/ 30242042 w 57" name="T0"/>
                <a:gd fmla="*/ 123486069 h 49" name="T1"/>
                <a:gd fmla="*/ 143650494 w 57" name="T2"/>
                <a:gd fmla="*/ 83163828 h 49" name="T3"/>
                <a:gd fmla="*/ 113408452 w 57" name="T4"/>
                <a:gd fmla="*/ 0 h 49" name="T5"/>
                <a:gd fmla="*/ 0 w 57" name="T6"/>
                <a:gd fmla="*/ 37801307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57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7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gdLst>
                <a:gd fmla="*/ 362903027 w 217" name="T0"/>
                <a:gd fmla="*/ 151208921 h 105" name="T1"/>
                <a:gd fmla="*/ 546875494 w 217" name="T2"/>
                <a:gd fmla="*/ 85685055 h 105" name="T3"/>
                <a:gd fmla="*/ 519152941 w 217" name="T4"/>
                <a:gd fmla="*/ 0 h 105" name="T5"/>
                <a:gd fmla="*/ 332661108 w 217" name="T6"/>
                <a:gd fmla="*/ 63002924 h 105" name="T7"/>
                <a:gd fmla="*/ 362903027 w 217" name="T8"/>
                <a:gd fmla="*/ 151208921 h 105" name="T9"/>
                <a:gd fmla="*/ 30241919 w 217" name="T10"/>
                <a:gd fmla="*/ 264614819 h 105" name="T11"/>
                <a:gd fmla="*/ 214214386 w 217" name="T12"/>
                <a:gd fmla="*/ 201611895 h 105" name="T13"/>
                <a:gd fmla="*/ 183972467 w 217" name="T14"/>
                <a:gd fmla="*/ 113405897 h 105" name="T15"/>
                <a:gd fmla="*/ 0 w 217" name="T16"/>
                <a:gd fmla="*/ 178929763 h 105" name="T17"/>
                <a:gd fmla="*/ 30241919 w 217" name="T18"/>
                <a:gd fmla="*/ 264614819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5" w="216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8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gdLst>
                <a:gd fmla="*/ 32763006 w 57" name="T0"/>
                <a:gd fmla="*/ 126007813 h 50" name="T1"/>
                <a:gd fmla="*/ 143650494 w 57" name="T2"/>
                <a:gd fmla="*/ 85685313 h 50" name="T3"/>
                <a:gd fmla="*/ 113408452 w 57" name="T4"/>
                <a:gd fmla="*/ 0 h 50" name="T5"/>
                <a:gd fmla="*/ 0 w 57" name="T6"/>
                <a:gd fmla="*/ 40322500 h 50" name="T7"/>
                <a:gd fmla="*/ 32763006 w 57" name="T8"/>
                <a:gd fmla="*/ 126007813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7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39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gdLst>
                <a:gd fmla="*/ 32763006 w 57" name="T0"/>
                <a:gd fmla="*/ 126007813 h 50" name="T1"/>
                <a:gd fmla="*/ 143650494 w 57" name="T2"/>
                <a:gd fmla="*/ 85685313 h 50" name="T3"/>
                <a:gd fmla="*/ 113408452 w 57" name="T4"/>
                <a:gd fmla="*/ 0 h 50" name="T5"/>
                <a:gd fmla="*/ 0 w 57" name="T6"/>
                <a:gd fmla="*/ 4032250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7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0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gdLst>
                <a:gd fmla="*/ 57964388 w 60" name="T0"/>
                <a:gd fmla="*/ 143647319 h 57" name="T1"/>
                <a:gd fmla="*/ 151209375 w 60" name="T2"/>
                <a:gd fmla="*/ 68043049 h 57" name="T3"/>
                <a:gd fmla="*/ 90725625 w 60" name="T4"/>
                <a:gd fmla="*/ 0 h 57" name="T5"/>
                <a:gd fmla="*/ 0 w 60" name="T6"/>
                <a:gd fmla="*/ 73083334 h 57" name="T7"/>
                <a:gd fmla="*/ 57964388 w 60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1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gdLst>
                <a:gd fmla="*/ 57964388 w 60" name="T0"/>
                <a:gd fmla="*/ 143647319 h 57" name="T1"/>
                <a:gd fmla="*/ 151209375 w 60" name="T2"/>
                <a:gd fmla="*/ 68043049 h 57" name="T3"/>
                <a:gd fmla="*/ 90725625 w 60" name="T4"/>
                <a:gd fmla="*/ 0 h 57" name="T5"/>
                <a:gd fmla="*/ 0 w 60" name="T6"/>
                <a:gd fmla="*/ 73083334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2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gdLst>
                <a:gd fmla="*/ 332661174 w 191" name="T0"/>
                <a:gd fmla="*/ 191531875 h 164" name="T1"/>
                <a:gd fmla="*/ 481351431 w 191" name="T2"/>
                <a:gd fmla="*/ 70564375 h 164" name="T3"/>
                <a:gd fmla="*/ 425907902 w 191" name="T4"/>
                <a:gd fmla="*/ 0 h 164" name="T5"/>
                <a:gd fmla="*/ 274698278 w 191" name="T6"/>
                <a:gd fmla="*/ 120967500 h 164" name="T7"/>
                <a:gd fmla="*/ 332661174 w 191" name="T8"/>
                <a:gd fmla="*/ 191531875 h 164" name="T9"/>
                <a:gd fmla="*/ 57964483 w 191" name="T10"/>
                <a:gd fmla="*/ 413305625 h 164" name="T11"/>
                <a:gd fmla="*/ 209174107 w 191" name="T12"/>
                <a:gd fmla="*/ 289818763 h 164" name="T13"/>
                <a:gd fmla="*/ 153730579 w 191" name="T14"/>
                <a:gd fmla="*/ 221773750 h 164" name="T15"/>
                <a:gd fmla="*/ 0 w 191" name="T16"/>
                <a:gd fmla="*/ 342741250 h 164" name="T17"/>
                <a:gd fmla="*/ 57964483 w 191" name="T18"/>
                <a:gd fmla="*/ 413305625 h 1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4" w="191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3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gdLst>
                <a:gd fmla="*/ 57964388 w 60" name="T0"/>
                <a:gd fmla="*/ 146169063 h 58" name="T1"/>
                <a:gd fmla="*/ 151209375 w 60" name="T2"/>
                <a:gd fmla="*/ 70564375 h 58" name="T3"/>
                <a:gd fmla="*/ 93246575 w 60" name="T4"/>
                <a:gd fmla="*/ 0 h 58" name="T5"/>
                <a:gd fmla="*/ 0 w 60" name="T6"/>
                <a:gd fmla="*/ 75604688 h 58" name="T7"/>
                <a:gd fmla="*/ 57964388 w 60" name="T8"/>
                <a:gd fmla="*/ 146169063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4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gdLst>
                <a:gd fmla="*/ 57964388 w 60" name="T0"/>
                <a:gd fmla="*/ 146169063 h 58" name="T1"/>
                <a:gd fmla="*/ 151209375 w 60" name="T2"/>
                <a:gd fmla="*/ 70564375 h 58" name="T3"/>
                <a:gd fmla="*/ 93246575 w 60" name="T4"/>
                <a:gd fmla="*/ 0 h 58" name="T5"/>
                <a:gd fmla="*/ 0 w 60" name="T6"/>
                <a:gd fmla="*/ 75604688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5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gdLst>
                <a:gd fmla="*/ 75605120 w 55" name="T0"/>
                <a:gd fmla="*/ 151209375 h 60" name="T1"/>
                <a:gd fmla="*/ 138610181 w 55" name="T2"/>
                <a:gd fmla="*/ 47883763 h 60" name="T3"/>
                <a:gd fmla="*/ 60484096 w 55" name="T4"/>
                <a:gd fmla="*/ 0 h 60" name="T5"/>
                <a:gd fmla="*/ 0 w 55" name="T6"/>
                <a:gd fmla="*/ 100806250 h 60" name="T7"/>
                <a:gd fmla="*/ 75605120 w 55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5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6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gdLst>
                <a:gd fmla="*/ 75605120 w 55" name="T0"/>
                <a:gd fmla="*/ 151209375 h 60" name="T1"/>
                <a:gd fmla="*/ 138610181 w 55" name="T2"/>
                <a:gd fmla="*/ 47883763 h 60" name="T3"/>
                <a:gd fmla="*/ 60484096 w 55" name="T4"/>
                <a:gd fmla="*/ 0 h 60" name="T5"/>
                <a:gd fmla="*/ 0 w 55" name="T6"/>
                <a:gd fmla="*/ 10080625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5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7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gdLst>
                <a:gd fmla="*/ 259576888 w 142" name="T0"/>
                <a:gd fmla="*/ 211693125 h 204" name="T1"/>
                <a:gd fmla="*/ 357862188 w 142" name="T2"/>
                <a:gd fmla="*/ 47883763 h 204" name="T3"/>
                <a:gd fmla="*/ 282257500 w 142" name="T4"/>
                <a:gd fmla="*/ 0 h 204" name="T5"/>
                <a:gd fmla="*/ 181451250 w 142" name="T6"/>
                <a:gd fmla="*/ 166330313 h 204" name="T7"/>
                <a:gd fmla="*/ 259576888 w 142" name="T8"/>
                <a:gd fmla="*/ 211693125 h 204" name="T9"/>
                <a:gd fmla="*/ 75604688 w 142" name="T10"/>
                <a:gd fmla="*/ 514111875 h 204" name="T11"/>
                <a:gd fmla="*/ 178931888 w 142" name="T12"/>
                <a:gd fmla="*/ 350302513 h 204" name="T13"/>
                <a:gd fmla="*/ 98286888 w 142" name="T14"/>
                <a:gd fmla="*/ 299899388 h 204" name="T15"/>
                <a:gd fmla="*/ 0 w 142" name="T16"/>
                <a:gd fmla="*/ 468749063 h 204" name="T17"/>
                <a:gd fmla="*/ 75604688 w 142" name="T18"/>
                <a:gd fmla="*/ 514111875 h 2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4" w="142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8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gdLst>
                <a:gd fmla="*/ 80645462 w 55" name="T0"/>
                <a:gd fmla="*/ 148687631 h 59" name="T1"/>
                <a:gd fmla="*/ 138610181 w 55" name="T2"/>
                <a:gd fmla="*/ 45362570 h 59" name="T3"/>
                <a:gd fmla="*/ 63005061 w 55" name="T4"/>
                <a:gd fmla="*/ 0 h 59" name="T5"/>
                <a:gd fmla="*/ 0 w 55" name="T6"/>
                <a:gd fmla="*/ 103325061 h 59" name="T7"/>
                <a:gd fmla="*/ 80645462 w 55" name="T8"/>
                <a:gd fmla="*/ 148687631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49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gdLst>
                <a:gd fmla="*/ 80645462 w 55" name="T0"/>
                <a:gd fmla="*/ 148687631 h 59" name="T1"/>
                <a:gd fmla="*/ 138610181 w 55" name="T2"/>
                <a:gd fmla="*/ 45362570 h 59" name="T3"/>
                <a:gd fmla="*/ 63005061 w 55" name="T4"/>
                <a:gd fmla="*/ 0 h 59" name="T5"/>
                <a:gd fmla="*/ 0 w 55" name="T6"/>
                <a:gd fmla="*/ 103325061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0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51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gdLst>
                <a:gd fmla="*/ 0 w 45" name="T0"/>
                <a:gd fmla="*/ 90725625 h 36" name="T1"/>
                <a:gd fmla="*/ 113408619 w 45" name="T2"/>
                <a:gd fmla="*/ 90725625 h 36" name="T3"/>
                <a:gd fmla="*/ 113408619 w 45" name="T4"/>
                <a:gd fmla="*/ 0 h 36" name="T5"/>
                <a:gd fmla="*/ 0 w 45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45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2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gdLst>
                <a:gd fmla="*/ 385585208 w 239" name="T0"/>
                <a:gd fmla="*/ 90725625 h 36" name="T1"/>
                <a:gd fmla="*/ 602318931 w 239" name="T2"/>
                <a:gd fmla="*/ 90725625 h 36" name="T3"/>
                <a:gd fmla="*/ 602318931 w 239" name="T4"/>
                <a:gd fmla="*/ 0 h 36" name="T5"/>
                <a:gd fmla="*/ 385585208 w 239" name="T6"/>
                <a:gd fmla="*/ 0 h 36" name="T7"/>
                <a:gd fmla="*/ 385585208 w 239" name="T8"/>
                <a:gd fmla="*/ 90725625 h 36" name="T9"/>
                <a:gd fmla="*/ 0 w 239" name="T10"/>
                <a:gd fmla="*/ 90725625 h 36" name="T11"/>
                <a:gd fmla="*/ 216733723 w 239" name="T12"/>
                <a:gd fmla="*/ 90725625 h 36" name="T13"/>
                <a:gd fmla="*/ 216733723 w 239" name="T14"/>
                <a:gd fmla="*/ 0 h 36" name="T15"/>
                <a:gd fmla="*/ 0 w 239" name="T16"/>
                <a:gd fmla="*/ 0 h 36" name="T17"/>
                <a:gd fmla="*/ 0 w 239" name="T18"/>
                <a:gd fmla="*/ 90725625 h 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6" w="239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3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54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gdLst>
                <a:gd fmla="*/ 0 w 50" name="T0"/>
                <a:gd fmla="*/ 90725625 h 36" name="T1"/>
                <a:gd fmla="*/ 126007813 w 50" name="T2"/>
                <a:gd fmla="*/ 90725625 h 36" name="T3"/>
                <a:gd fmla="*/ 126007813 w 50" name="T4"/>
                <a:gd fmla="*/ 0 h 36" name="T5"/>
                <a:gd fmla="*/ 0 w 50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50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5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56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gdLst>
                <a:gd fmla="*/ 0 w 45" name="T0"/>
                <a:gd fmla="*/ 90725625 h 36" name="T1"/>
                <a:gd fmla="*/ 113408619 w 45" name="T2"/>
                <a:gd fmla="*/ 90725625 h 36" name="T3"/>
                <a:gd fmla="*/ 113408619 w 45" name="T4"/>
                <a:gd fmla="*/ 0 h 36" name="T5"/>
                <a:gd fmla="*/ 0 w 45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45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7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gdLst>
                <a:gd fmla="*/ 365423450 w 226" name="T0"/>
                <a:gd fmla="*/ 90725625 h 36" name="T1"/>
                <a:gd fmla="*/ 569555313 w 226" name="T2"/>
                <a:gd fmla="*/ 90725625 h 36" name="T3"/>
                <a:gd fmla="*/ 569555313 w 226" name="T4"/>
                <a:gd fmla="*/ 0 h 36" name="T5"/>
                <a:gd fmla="*/ 365423450 w 226" name="T6"/>
                <a:gd fmla="*/ 0 h 36" name="T7"/>
                <a:gd fmla="*/ 365423450 w 226" name="T8"/>
                <a:gd fmla="*/ 90725625 h 36" name="T9"/>
                <a:gd fmla="*/ 0 w 226" name="T10"/>
                <a:gd fmla="*/ 90725625 h 36" name="T11"/>
                <a:gd fmla="*/ 206652813 w 226" name="T12"/>
                <a:gd fmla="*/ 90725625 h 36" name="T13"/>
                <a:gd fmla="*/ 206652813 w 226" name="T14"/>
                <a:gd fmla="*/ 0 h 36" name="T15"/>
                <a:gd fmla="*/ 0 w 226" name="T16"/>
                <a:gd fmla="*/ 0 h 36" name="T17"/>
                <a:gd fmla="*/ 0 w 226" name="T18"/>
                <a:gd fmla="*/ 90725625 h 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6" w="22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58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3259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gdLst>
                <a:gd fmla="*/ 0 w 50" name="T0"/>
                <a:gd fmla="*/ 90725625 h 36" name="T1"/>
                <a:gd fmla="*/ 126007813 w 50" name="T2"/>
                <a:gd fmla="*/ 90725625 h 36" name="T3"/>
                <a:gd fmla="*/ 126007813 w 50" name="T4"/>
                <a:gd fmla="*/ 0 h 36" name="T5"/>
                <a:gd fmla="*/ 0 w 50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50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4480" name="文本框 767"/>
          <p:cNvSpPr txBox="1">
            <a:spLocks noChangeArrowheads="1"/>
          </p:cNvSpPr>
          <p:nvPr/>
        </p:nvSpPr>
        <p:spPr bwMode="auto">
          <a:xfrm>
            <a:off x="3214688" y="1341438"/>
            <a:ext cx="7056437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2015</a:t>
            </a:r>
          </a:p>
        </p:txBody>
      </p:sp>
      <p:sp>
        <p:nvSpPr>
          <p:cNvPr id="4481" name="文本框 768"/>
          <p:cNvSpPr txBox="1">
            <a:spLocks noChangeArrowheads="1"/>
          </p:cNvSpPr>
          <p:nvPr/>
        </p:nvSpPr>
        <p:spPr bwMode="auto">
          <a:xfrm>
            <a:off x="2930525" y="5083175"/>
            <a:ext cx="65087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与梦偕行寻找更好的自己</a:t>
            </a:r>
          </a:p>
        </p:txBody>
      </p:sp>
      <p:sp>
        <p:nvSpPr>
          <p:cNvPr id="4482" name="文本框 767"/>
          <p:cNvSpPr txBox="1">
            <a:spLocks noChangeArrowheads="1"/>
          </p:cNvSpPr>
          <p:nvPr/>
        </p:nvSpPr>
        <p:spPr bwMode="auto">
          <a:xfrm>
            <a:off x="3290888" y="1346200"/>
            <a:ext cx="568960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6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2017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80"/>
      <p:bldP grpId="0" spid="4481"/>
      <p:bldP grpId="0" spid="448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433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14341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35238" y="1792288"/>
            <a:ext cx="6688137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8"/>
          <p:cNvSpPr txBox="1">
            <a:spLocks noChangeArrowheads="1"/>
          </p:cNvSpPr>
          <p:nvPr/>
        </p:nvSpPr>
        <p:spPr bwMode="auto">
          <a:xfrm>
            <a:off x="5243513" y="4170363"/>
            <a:ext cx="1719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540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4343" name="矩形 9"/>
          <p:cNvSpPr>
            <a:spLocks noChangeArrowheads="1"/>
          </p:cNvSpPr>
          <p:nvPr/>
        </p:nvSpPr>
        <p:spPr bwMode="auto">
          <a:xfrm>
            <a:off x="7978774" y="4806950"/>
            <a:ext cx="255587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14344" name="文本框 10"/>
          <p:cNvSpPr txBox="1">
            <a:spLocks noChangeArrowheads="1"/>
          </p:cNvSpPr>
          <p:nvPr/>
        </p:nvSpPr>
        <p:spPr bwMode="auto">
          <a:xfrm>
            <a:off x="7948614" y="4379913"/>
            <a:ext cx="24177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2.单击输入您的标题文字</a:t>
            </a:r>
          </a:p>
        </p:txBody>
      </p:sp>
      <p:sp>
        <p:nvSpPr>
          <p:cNvPr id="14345" name="矩形 11"/>
          <p:cNvSpPr>
            <a:spLocks noChangeArrowheads="1"/>
          </p:cNvSpPr>
          <p:nvPr/>
        </p:nvSpPr>
        <p:spPr bwMode="auto">
          <a:xfrm>
            <a:off x="1712913" y="4806950"/>
            <a:ext cx="255587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14346" name="文本框 12"/>
          <p:cNvSpPr txBox="1">
            <a:spLocks noChangeArrowheads="1"/>
          </p:cNvSpPr>
          <p:nvPr/>
        </p:nvSpPr>
        <p:spPr bwMode="auto">
          <a:xfrm>
            <a:off x="1712913" y="4379913"/>
            <a:ext cx="24177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1.单击输入您的标题文字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38"/>
      <p:bldP grpId="0" spid="14339"/>
      <p:bldP grpId="0" spid="14340"/>
      <p:bldP grpId="0" spid="14342"/>
      <p:bldP grpId="0" spid="14343"/>
      <p:bldP grpId="0" spid="14344"/>
      <p:bldP grpId="0" spid="14345"/>
      <p:bldP grpId="0" spid="1434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15365" name="圆角矩形 4"/>
          <p:cNvSpPr>
            <a:spLocks noChangeArrowheads="1"/>
          </p:cNvSpPr>
          <p:nvPr/>
        </p:nvSpPr>
        <p:spPr bwMode="auto">
          <a:xfrm>
            <a:off x="8199438" y="1260475"/>
            <a:ext cx="2936875" cy="4976813"/>
          </a:xfrm>
          <a:prstGeom prst="roundRect">
            <a:avLst>
              <a:gd fmla="val 16667" name="adj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6" name="圆角矩形 5"/>
          <p:cNvSpPr>
            <a:spLocks noChangeArrowheads="1"/>
          </p:cNvSpPr>
          <p:nvPr/>
        </p:nvSpPr>
        <p:spPr bwMode="auto">
          <a:xfrm>
            <a:off x="1084263" y="1260475"/>
            <a:ext cx="2936875" cy="4976813"/>
          </a:xfrm>
          <a:prstGeom prst="roundRect">
            <a:avLst>
              <a:gd fmla="val 16667" name="adj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7" name="圆角矩形 6"/>
          <p:cNvSpPr>
            <a:spLocks noChangeArrowheads="1"/>
          </p:cNvSpPr>
          <p:nvPr/>
        </p:nvSpPr>
        <p:spPr bwMode="auto">
          <a:xfrm>
            <a:off x="4665663" y="1260475"/>
            <a:ext cx="2935287" cy="4976813"/>
          </a:xfrm>
          <a:prstGeom prst="roundRect">
            <a:avLst>
              <a:gd fmla="val 16667" name="adj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5368" name="直接连接符 7"/>
          <p:cNvCxnSpPr>
            <a:cxnSpLocks noChangeShapeType="1"/>
          </p:cNvCxnSpPr>
          <p:nvPr/>
        </p:nvCxnSpPr>
        <p:spPr bwMode="auto">
          <a:xfrm flipH="1">
            <a:off x="4368800" y="1382713"/>
            <a:ext cx="0" cy="45878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69" name="直接连接符 8"/>
          <p:cNvCxnSpPr>
            <a:cxnSpLocks noChangeShapeType="1"/>
          </p:cNvCxnSpPr>
          <p:nvPr/>
        </p:nvCxnSpPr>
        <p:spPr bwMode="auto">
          <a:xfrm flipH="1">
            <a:off x="7897813" y="1395413"/>
            <a:ext cx="0" cy="458946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5370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67288" y="1547980"/>
            <a:ext cx="2201862" cy="27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30338" y="1548971"/>
            <a:ext cx="2200275" cy="27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48688" y="1549256"/>
            <a:ext cx="2339975" cy="2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1419225" y="5087937"/>
            <a:ext cx="2386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15374" name="文本框 13"/>
          <p:cNvSpPr txBox="1">
            <a:spLocks noChangeArrowheads="1"/>
          </p:cNvSpPr>
          <p:nvPr/>
        </p:nvSpPr>
        <p:spPr bwMode="auto">
          <a:xfrm>
            <a:off x="1350963" y="4589463"/>
            <a:ext cx="24542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1.单击输入您的标题文字</a:t>
            </a:r>
          </a:p>
        </p:txBody>
      </p:sp>
      <p:cxnSp>
        <p:nvCxnSpPr>
          <p:cNvPr id="15375" name="直接连接符 14"/>
          <p:cNvCxnSpPr>
            <a:cxnSpLocks noChangeShapeType="1"/>
          </p:cNvCxnSpPr>
          <p:nvPr/>
        </p:nvCxnSpPr>
        <p:spPr bwMode="auto">
          <a:xfrm>
            <a:off x="1376363" y="4979988"/>
            <a:ext cx="2381250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5035550" y="5087937"/>
            <a:ext cx="2386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15377" name="文本框 16"/>
          <p:cNvSpPr txBox="1">
            <a:spLocks noChangeArrowheads="1"/>
          </p:cNvSpPr>
          <p:nvPr/>
        </p:nvSpPr>
        <p:spPr bwMode="auto">
          <a:xfrm>
            <a:off x="4967288" y="4589463"/>
            <a:ext cx="24542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2.单击输入您的标题文字</a:t>
            </a:r>
          </a:p>
        </p:txBody>
      </p:sp>
      <p:cxnSp>
        <p:nvCxnSpPr>
          <p:cNvPr id="15378" name="直接连接符 17"/>
          <p:cNvCxnSpPr>
            <a:cxnSpLocks noChangeShapeType="1"/>
          </p:cNvCxnSpPr>
          <p:nvPr/>
        </p:nvCxnSpPr>
        <p:spPr bwMode="auto">
          <a:xfrm>
            <a:off x="4992688" y="4979988"/>
            <a:ext cx="2382837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79" name="矩形 18"/>
          <p:cNvSpPr>
            <a:spLocks noChangeArrowheads="1"/>
          </p:cNvSpPr>
          <p:nvPr/>
        </p:nvSpPr>
        <p:spPr bwMode="auto">
          <a:xfrm>
            <a:off x="8548689" y="5084762"/>
            <a:ext cx="2386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15380" name="文本框 19"/>
          <p:cNvSpPr txBox="1">
            <a:spLocks noChangeArrowheads="1"/>
          </p:cNvSpPr>
          <p:nvPr/>
        </p:nvSpPr>
        <p:spPr bwMode="auto">
          <a:xfrm>
            <a:off x="8480424" y="4586288"/>
            <a:ext cx="24542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3.单击输入您的标题文字</a:t>
            </a:r>
          </a:p>
        </p:txBody>
      </p:sp>
      <p:cxnSp>
        <p:nvCxnSpPr>
          <p:cNvPr id="15381" name="直接连接符 20"/>
          <p:cNvCxnSpPr>
            <a:cxnSpLocks noChangeShapeType="1"/>
          </p:cNvCxnSpPr>
          <p:nvPr/>
        </p:nvCxnSpPr>
        <p:spPr bwMode="auto">
          <a:xfrm>
            <a:off x="8505825" y="4976813"/>
            <a:ext cx="2382838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  <p:bldP grpId="0" spid="15363"/>
      <p:bldP grpId="0" spid="15364"/>
      <p:bldP grpId="0" spid="15365"/>
      <p:bldP grpId="0" spid="15366"/>
      <p:bldP grpId="0" spid="15367"/>
      <p:bldP grpId="0" spid="15373"/>
      <p:bldP grpId="0" spid="15374"/>
      <p:bldP grpId="0" spid="15376"/>
      <p:bldP grpId="0" spid="15377"/>
      <p:bldP grpId="0" spid="15379"/>
      <p:bldP grpId="0" spid="1538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16389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35488" y="1543050"/>
            <a:ext cx="26463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8"/>
          <p:cNvSpPr/>
          <p:nvPr/>
        </p:nvSpPr>
        <p:spPr bwMode="auto">
          <a:xfrm>
            <a:off x="2640013" y="5056188"/>
            <a:ext cx="2487612" cy="955675"/>
          </a:xfrm>
          <a:custGeom>
            <a:gdLst>
              <a:gd fmla="*/ 2147483646 w 757" name="T0"/>
              <a:gd fmla="*/ 0 h 412" name="T1"/>
              <a:gd fmla="*/ 2147483646 w 757" name="T2"/>
              <a:gd fmla="*/ 26902715 h 412" name="T3"/>
              <a:gd fmla="*/ 2147483646 w 757" name="T4"/>
              <a:gd fmla="*/ 26902715 h 412" name="T5"/>
              <a:gd fmla="*/ 2147483646 w 757" name="T6"/>
              <a:gd fmla="*/ 59186901 h 412" name="T7"/>
              <a:gd fmla="*/ 2147483646 w 757" name="T8"/>
              <a:gd fmla="*/ 59186901 h 412" name="T9"/>
              <a:gd fmla="*/ 410354109 w 757" name="T10"/>
              <a:gd fmla="*/ 59186901 h 412" name="T11"/>
              <a:gd fmla="*/ 172778948 w 757" name="T12"/>
              <a:gd fmla="*/ 102229390 h 412" name="T13"/>
              <a:gd fmla="*/ 172778948 w 757" name="T14"/>
              <a:gd fmla="*/ 102229390 h 412" name="T15"/>
              <a:gd fmla="*/ 86389474 w 757" name="T16"/>
              <a:gd fmla="*/ 193700477 h 412" name="T17"/>
              <a:gd fmla="*/ 86389474 w 757" name="T18"/>
              <a:gd fmla="*/ 193700477 h 412" name="T19"/>
              <a:gd fmla="*/ 86389474 w 757" name="T20"/>
              <a:gd fmla="*/ 2017703638 h 412" name="T21"/>
              <a:gd fmla="*/ 172778948 w 757" name="T22"/>
              <a:gd fmla="*/ 2109172405 h 412" name="T23"/>
              <a:gd fmla="*/ 172778948 w 757" name="T24"/>
              <a:gd fmla="*/ 2109172405 h 412" name="T25"/>
              <a:gd fmla="*/ 410354109 w 757" name="T26"/>
              <a:gd fmla="*/ 2147483646 h 412" name="T27"/>
              <a:gd fmla="*/ 410354109 w 757" name="T28"/>
              <a:gd fmla="*/ 2147483646 h 412" name="T29"/>
              <a:gd fmla="*/ 2147483646 w 757" name="T30"/>
              <a:gd fmla="*/ 2147483646 h 412" name="T31"/>
              <a:gd fmla="*/ 2147483646 w 757" name="T32"/>
              <a:gd fmla="*/ 2147483646 h 412" name="T33"/>
              <a:gd fmla="*/ 2147483646 w 757" name="T34"/>
              <a:gd fmla="*/ 2147483646 h 412" name="T35"/>
              <a:gd fmla="*/ 2147483646 w 757" name="T36"/>
              <a:gd fmla="*/ 2147483646 h 412" name="T37"/>
              <a:gd fmla="*/ 2147483646 w 757" name="T38"/>
              <a:gd fmla="*/ 2147483646 h 412" name="T39"/>
              <a:gd fmla="*/ 2147483646 w 757" name="T40"/>
              <a:gd fmla="*/ 2147483646 h 412" name="T41"/>
              <a:gd fmla="*/ 2147483646 w 757" name="T42"/>
              <a:gd fmla="*/ 2147483646 h 412" name="T43"/>
              <a:gd fmla="*/ 2147483646 w 757" name="T44"/>
              <a:gd fmla="*/ 2147483646 h 412" name="T45"/>
              <a:gd fmla="*/ 2147483646 w 757" name="T46"/>
              <a:gd fmla="*/ 2147483646 h 412" name="T47"/>
              <a:gd fmla="*/ 2147483646 w 757" name="T48"/>
              <a:gd fmla="*/ 2147483646 h 412" name="T49"/>
              <a:gd fmla="*/ 410354109 w 757" name="T50"/>
              <a:gd fmla="*/ 2147483646 h 412" name="T51"/>
              <a:gd fmla="*/ 129585854 w 757" name="T52"/>
              <a:gd fmla="*/ 2147483646 h 412" name="T53"/>
              <a:gd fmla="*/ 129585854 w 757" name="T54"/>
              <a:gd fmla="*/ 2147483646 h 412" name="T55"/>
              <a:gd fmla="*/ 0 w 757" name="T56"/>
              <a:gd fmla="*/ 2017703638 h 412" name="T57"/>
              <a:gd fmla="*/ 0 w 757" name="T58"/>
              <a:gd fmla="*/ 2017703638 h 412" name="T59"/>
              <a:gd fmla="*/ 0 w 757" name="T60"/>
              <a:gd fmla="*/ 193700477 h 412" name="T61"/>
              <a:gd fmla="*/ 129585854 w 757" name="T62"/>
              <a:gd fmla="*/ 48423959 h 412" name="T63"/>
              <a:gd fmla="*/ 129585854 w 757" name="T64"/>
              <a:gd fmla="*/ 48423959 h 412" name="T65"/>
              <a:gd fmla="*/ 410354109 w 757" name="T66"/>
              <a:gd fmla="*/ 0 h 412" name="T67"/>
              <a:gd fmla="*/ 410354109 w 757" name="T68"/>
              <a:gd fmla="*/ 0 h 412" name="T69"/>
              <a:gd fmla="*/ 2147483646 w 757" name="T70"/>
              <a:gd fmla="*/ 0 h 412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412" w="757">
                <a:moveTo>
                  <a:pt x="244" y="0"/>
                </a:moveTo>
                <a:cubicBezTo>
                  <a:pt x="246" y="0"/>
                  <a:pt x="247" y="2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7" y="8"/>
                  <a:pt x="246" y="11"/>
                  <a:pt x="244" y="1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29" y="11"/>
                  <a:pt x="22" y="14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1" y="24"/>
                  <a:pt x="8" y="30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5"/>
                  <a:pt x="8" y="375"/>
                  <a:pt x="8" y="375"/>
                </a:cubicBezTo>
                <a:cubicBezTo>
                  <a:pt x="8" y="381"/>
                  <a:pt x="11" y="387"/>
                  <a:pt x="16" y="392"/>
                </a:cubicBezTo>
                <a:cubicBezTo>
                  <a:pt x="16" y="392"/>
                  <a:pt x="16" y="392"/>
                  <a:pt x="16" y="392"/>
                </a:cubicBezTo>
                <a:cubicBezTo>
                  <a:pt x="22" y="397"/>
                  <a:pt x="29" y="401"/>
                  <a:pt x="38" y="400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749" y="400"/>
                  <a:pt x="749" y="400"/>
                  <a:pt x="749" y="400"/>
                </a:cubicBezTo>
                <a:cubicBezTo>
                  <a:pt x="750" y="400"/>
                  <a:pt x="751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5" y="400"/>
                  <a:pt x="756" y="402"/>
                  <a:pt x="757" y="405"/>
                </a:cubicBezTo>
                <a:cubicBezTo>
                  <a:pt x="757" y="405"/>
                  <a:pt x="757" y="405"/>
                  <a:pt x="757" y="405"/>
                </a:cubicBezTo>
                <a:cubicBezTo>
                  <a:pt x="757" y="409"/>
                  <a:pt x="755" y="411"/>
                  <a:pt x="753" y="411"/>
                </a:cubicBezTo>
                <a:cubicBezTo>
                  <a:pt x="753" y="411"/>
                  <a:pt x="753" y="411"/>
                  <a:pt x="753" y="411"/>
                </a:cubicBezTo>
                <a:cubicBezTo>
                  <a:pt x="752" y="411"/>
                  <a:pt x="750" y="412"/>
                  <a:pt x="749" y="412"/>
                </a:cubicBezTo>
                <a:cubicBezTo>
                  <a:pt x="749" y="412"/>
                  <a:pt x="749" y="412"/>
                  <a:pt x="749" y="412"/>
                </a:cubicBezTo>
                <a:cubicBezTo>
                  <a:pt x="38" y="412"/>
                  <a:pt x="38" y="412"/>
                  <a:pt x="38" y="412"/>
                </a:cubicBezTo>
                <a:cubicBezTo>
                  <a:pt x="28" y="412"/>
                  <a:pt x="19" y="408"/>
                  <a:pt x="12" y="402"/>
                </a:cubicBezTo>
                <a:cubicBezTo>
                  <a:pt x="12" y="402"/>
                  <a:pt x="12" y="402"/>
                  <a:pt x="12" y="402"/>
                </a:cubicBezTo>
                <a:cubicBezTo>
                  <a:pt x="5" y="395"/>
                  <a:pt x="0" y="386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5"/>
                  <a:pt x="5" y="16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9" y="3"/>
                  <a:pt x="2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44" y="0"/>
                  <a:pt x="244" y="0"/>
                  <a:pt x="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1" name="Freeform 208"/>
          <p:cNvSpPr/>
          <p:nvPr/>
        </p:nvSpPr>
        <p:spPr bwMode="auto">
          <a:xfrm>
            <a:off x="7302500" y="3743325"/>
            <a:ext cx="2538413" cy="1033463"/>
          </a:xfrm>
          <a:custGeom>
            <a:gdLst>
              <a:gd fmla="*/ 2147483646 w 757" name="T0"/>
              <a:gd fmla="*/ 0 h 421" name="T1"/>
              <a:gd fmla="*/ 2147483646 w 757" name="T2"/>
              <a:gd fmla="*/ 30129988 h 421" name="T3"/>
              <a:gd fmla="*/ 2147483646 w 757" name="T4"/>
              <a:gd fmla="*/ 30129988 h 421" name="T5"/>
              <a:gd fmla="*/ 2147483646 w 757" name="T6"/>
              <a:gd fmla="*/ 66286464 h 421" name="T7"/>
              <a:gd fmla="*/ 2147483646 w 757" name="T8"/>
              <a:gd fmla="*/ 66286464 h 421" name="T9"/>
              <a:gd fmla="*/ 2147483646 w 757" name="T10"/>
              <a:gd fmla="*/ 66286464 h 421" name="T11"/>
              <a:gd fmla="*/ 2147483646 w 757" name="T12"/>
              <a:gd fmla="*/ 114493463 h 421" name="T13"/>
              <a:gd fmla="*/ 2147483646 w 757" name="T14"/>
              <a:gd fmla="*/ 114493463 h 421" name="T15"/>
              <a:gd fmla="*/ 2147483646 w 757" name="T16"/>
              <a:gd fmla="*/ 222960437 h 421" name="T17"/>
              <a:gd fmla="*/ 2147483646 w 757" name="T18"/>
              <a:gd fmla="*/ 222960437 h 421" name="T19"/>
              <a:gd fmla="*/ 2147483646 w 757" name="T20"/>
              <a:gd fmla="*/ 2147483646 h 421" name="T21"/>
              <a:gd fmla="*/ 2147483646 w 757" name="T22"/>
              <a:gd fmla="*/ 2147483646 h 421" name="T23"/>
              <a:gd fmla="*/ 2147483646 w 757" name="T24"/>
              <a:gd fmla="*/ 2147483646 h 421" name="T25"/>
              <a:gd fmla="*/ 2147483646 w 757" name="T26"/>
              <a:gd fmla="*/ 2147483646 h 421" name="T27"/>
              <a:gd fmla="*/ 2147483646 w 757" name="T28"/>
              <a:gd fmla="*/ 2147483646 h 421" name="T29"/>
              <a:gd fmla="*/ 89954382 w 757" name="T30"/>
              <a:gd fmla="*/ 2147483646 h 421" name="T31"/>
              <a:gd fmla="*/ 56220650 w 757" name="T32"/>
              <a:gd fmla="*/ 2147483646 h 421" name="T33"/>
              <a:gd fmla="*/ 56220650 w 757" name="T34"/>
              <a:gd fmla="*/ 2147483646 h 421" name="T35"/>
              <a:gd fmla="*/ 56220650 w 757" name="T36"/>
              <a:gd fmla="*/ 2147483646 h 421" name="T37"/>
              <a:gd fmla="*/ 0 w 757" name="T38"/>
              <a:gd fmla="*/ 2147483646 h 421" name="T39"/>
              <a:gd fmla="*/ 0 w 757" name="T40"/>
              <a:gd fmla="*/ 2147483646 h 421" name="T41"/>
              <a:gd fmla="*/ 44977191 w 757" name="T42"/>
              <a:gd fmla="*/ 2147483646 h 421" name="T43"/>
              <a:gd fmla="*/ 44977191 w 757" name="T44"/>
              <a:gd fmla="*/ 2147483646 h 421" name="T45"/>
              <a:gd fmla="*/ 89954382 w 757" name="T46"/>
              <a:gd fmla="*/ 2147483646 h 421" name="T47"/>
              <a:gd fmla="*/ 89954382 w 757" name="T48"/>
              <a:gd fmla="*/ 2147483646 h 421" name="T49"/>
              <a:gd fmla="*/ 2147483646 w 757" name="T50"/>
              <a:gd fmla="*/ 2147483646 h 421" name="T51"/>
              <a:gd fmla="*/ 2147483646 w 757" name="T52"/>
              <a:gd fmla="*/ 2147483646 h 421" name="T53"/>
              <a:gd fmla="*/ 2147483646 w 757" name="T54"/>
              <a:gd fmla="*/ 2147483646 h 421" name="T55"/>
              <a:gd fmla="*/ 2147483646 w 757" name="T56"/>
              <a:gd fmla="*/ 2147483646 h 421" name="T57"/>
              <a:gd fmla="*/ 2147483646 w 757" name="T58"/>
              <a:gd fmla="*/ 2147483646 h 421" name="T59"/>
              <a:gd fmla="*/ 2147483646 w 757" name="T60"/>
              <a:gd fmla="*/ 222960437 h 421" name="T61"/>
              <a:gd fmla="*/ 2147483646 w 757" name="T62"/>
              <a:gd fmla="*/ 60259976 h 421" name="T63"/>
              <a:gd fmla="*/ 2147483646 w 757" name="T64"/>
              <a:gd fmla="*/ 60259976 h 421" name="T65"/>
              <a:gd fmla="*/ 2147483646 w 757" name="T66"/>
              <a:gd fmla="*/ 0 h 421" name="T67"/>
              <a:gd fmla="*/ 2147483646 w 757" name="T68"/>
              <a:gd fmla="*/ 0 h 421" name="T69"/>
              <a:gd fmla="*/ 2147483646 w 757" name="T70"/>
              <a:gd fmla="*/ 0 h 421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421" w="757">
                <a:moveTo>
                  <a:pt x="513" y="0"/>
                </a:moveTo>
                <a:cubicBezTo>
                  <a:pt x="511" y="0"/>
                  <a:pt x="509" y="2"/>
                  <a:pt x="509" y="5"/>
                </a:cubicBezTo>
                <a:cubicBezTo>
                  <a:pt x="509" y="5"/>
                  <a:pt x="509" y="5"/>
                  <a:pt x="509" y="5"/>
                </a:cubicBezTo>
                <a:cubicBezTo>
                  <a:pt x="509" y="8"/>
                  <a:pt x="511" y="11"/>
                  <a:pt x="513" y="11"/>
                </a:cubicBezTo>
                <a:cubicBezTo>
                  <a:pt x="513" y="11"/>
                  <a:pt x="513" y="11"/>
                  <a:pt x="513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28" y="11"/>
                  <a:pt x="735" y="1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46" y="24"/>
                  <a:pt x="749" y="31"/>
                  <a:pt x="749" y="37"/>
                </a:cubicBezTo>
                <a:cubicBezTo>
                  <a:pt x="749" y="37"/>
                  <a:pt x="749" y="37"/>
                  <a:pt x="749" y="37"/>
                </a:cubicBezTo>
                <a:cubicBezTo>
                  <a:pt x="749" y="384"/>
                  <a:pt x="749" y="384"/>
                  <a:pt x="749" y="384"/>
                </a:cubicBezTo>
                <a:cubicBezTo>
                  <a:pt x="749" y="390"/>
                  <a:pt x="746" y="396"/>
                  <a:pt x="741" y="401"/>
                </a:cubicBezTo>
                <a:cubicBezTo>
                  <a:pt x="741" y="401"/>
                  <a:pt x="741" y="401"/>
                  <a:pt x="741" y="401"/>
                </a:cubicBezTo>
                <a:cubicBezTo>
                  <a:pt x="735" y="406"/>
                  <a:pt x="728" y="410"/>
                  <a:pt x="719" y="410"/>
                </a:cubicBezTo>
                <a:cubicBezTo>
                  <a:pt x="719" y="410"/>
                  <a:pt x="719" y="410"/>
                  <a:pt x="719" y="410"/>
                </a:cubicBezTo>
                <a:cubicBezTo>
                  <a:pt x="8" y="410"/>
                  <a:pt x="8" y="410"/>
                  <a:pt x="8" y="410"/>
                </a:cubicBezTo>
                <a:cubicBezTo>
                  <a:pt x="7" y="410"/>
                  <a:pt x="6" y="410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2" y="409"/>
                  <a:pt x="1" y="412"/>
                  <a:pt x="0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418"/>
                  <a:pt x="2" y="421"/>
                  <a:pt x="4" y="421"/>
                </a:cubicBezTo>
                <a:cubicBezTo>
                  <a:pt x="4" y="421"/>
                  <a:pt x="4" y="421"/>
                  <a:pt x="4" y="421"/>
                </a:cubicBezTo>
                <a:cubicBezTo>
                  <a:pt x="5" y="421"/>
                  <a:pt x="7" y="421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19" y="421"/>
                  <a:pt x="719" y="421"/>
                  <a:pt x="719" y="421"/>
                </a:cubicBezTo>
                <a:cubicBezTo>
                  <a:pt x="729" y="421"/>
                  <a:pt x="738" y="417"/>
                  <a:pt x="745" y="411"/>
                </a:cubicBezTo>
                <a:cubicBezTo>
                  <a:pt x="745" y="411"/>
                  <a:pt x="745" y="411"/>
                  <a:pt x="745" y="411"/>
                </a:cubicBezTo>
                <a:cubicBezTo>
                  <a:pt x="752" y="404"/>
                  <a:pt x="757" y="395"/>
                  <a:pt x="757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7"/>
                  <a:pt x="757" y="37"/>
                  <a:pt x="757" y="37"/>
                </a:cubicBezTo>
                <a:cubicBezTo>
                  <a:pt x="757" y="26"/>
                  <a:pt x="752" y="16"/>
                  <a:pt x="745" y="10"/>
                </a:cubicBezTo>
                <a:cubicBezTo>
                  <a:pt x="745" y="10"/>
                  <a:pt x="745" y="10"/>
                  <a:pt x="745" y="10"/>
                </a:cubicBezTo>
                <a:cubicBezTo>
                  <a:pt x="738" y="3"/>
                  <a:pt x="729" y="0"/>
                  <a:pt x="71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513" y="0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2" name="Freeform 412"/>
          <p:cNvSpPr/>
          <p:nvPr/>
        </p:nvSpPr>
        <p:spPr bwMode="auto">
          <a:xfrm>
            <a:off x="2135188" y="3057525"/>
            <a:ext cx="2263775" cy="887413"/>
          </a:xfrm>
          <a:custGeom>
            <a:gdLst>
              <a:gd fmla="*/ 2147483646 w 757" name="T0"/>
              <a:gd fmla="*/ 1844266587 h 427" name="T1"/>
              <a:gd fmla="*/ 2147483646 w 757" name="T2"/>
              <a:gd fmla="*/ 1818350802 h 427" name="T3"/>
              <a:gd fmla="*/ 2147483646 w 757" name="T4"/>
              <a:gd fmla="*/ 1818350802 h 427" name="T5"/>
              <a:gd fmla="*/ 2147483646 w 757" name="T6"/>
              <a:gd fmla="*/ 1792437095 h 427" name="T7"/>
              <a:gd fmla="*/ 2147483646 w 757" name="T8"/>
              <a:gd fmla="*/ 1792437095 h 427" name="T9"/>
              <a:gd fmla="*/ 339826420 w 757" name="T10"/>
              <a:gd fmla="*/ 1792437095 h 427" name="T11"/>
              <a:gd fmla="*/ 143084336 w 757" name="T12"/>
              <a:gd fmla="*/ 1757884101 h 427" name="T13"/>
              <a:gd fmla="*/ 143084336 w 757" name="T14"/>
              <a:gd fmla="*/ 1757884101 h 427" name="T15"/>
              <a:gd fmla="*/ 71543663 w 757" name="T16"/>
              <a:gd fmla="*/ 1680138825 h 427" name="T17"/>
              <a:gd fmla="*/ 71543663 w 757" name="T18"/>
              <a:gd fmla="*/ 1680138825 h 427" name="T19"/>
              <a:gd fmla="*/ 71543663 w 757" name="T20"/>
              <a:gd fmla="*/ 164127762 h 427" name="T21"/>
              <a:gd fmla="*/ 143084336 w 757" name="T22"/>
              <a:gd fmla="*/ 86382486 h 427" name="T23"/>
              <a:gd fmla="*/ 143084336 w 757" name="T24"/>
              <a:gd fmla="*/ 86382486 h 427" name="T25"/>
              <a:gd fmla="*/ 339826420 w 757" name="T26"/>
              <a:gd fmla="*/ 47510887 h 427" name="T27"/>
              <a:gd fmla="*/ 339826420 w 757" name="T28"/>
              <a:gd fmla="*/ 47510887 h 427" name="T29"/>
              <a:gd fmla="*/ 2147483646 w 757" name="T30"/>
              <a:gd fmla="*/ 47510887 h 427" name="T31"/>
              <a:gd fmla="*/ 2147483646 w 757" name="T32"/>
              <a:gd fmla="*/ 51829491 h 427" name="T33"/>
              <a:gd fmla="*/ 2147483646 w 757" name="T34"/>
              <a:gd fmla="*/ 51829491 h 427" name="T35"/>
              <a:gd fmla="*/ 2147483646 w 757" name="T36"/>
              <a:gd fmla="*/ 51829491 h 427" name="T37"/>
              <a:gd fmla="*/ 2147483646 w 757" name="T38"/>
              <a:gd fmla="*/ 25915785 h 427" name="T39"/>
              <a:gd fmla="*/ 2147483646 w 757" name="T40"/>
              <a:gd fmla="*/ 25915785 h 427" name="T41"/>
              <a:gd fmla="*/ 2147483646 w 757" name="T42"/>
              <a:gd fmla="*/ 0 h 427" name="T43"/>
              <a:gd fmla="*/ 2147483646 w 757" name="T44"/>
              <a:gd fmla="*/ 0 h 427" name="T45"/>
              <a:gd fmla="*/ 2147483646 w 757" name="T46"/>
              <a:gd fmla="*/ 0 h 427" name="T47"/>
              <a:gd fmla="*/ 2147483646 w 757" name="T48"/>
              <a:gd fmla="*/ 0 h 427" name="T49"/>
              <a:gd fmla="*/ 339826420 w 757" name="T50"/>
              <a:gd fmla="*/ 0 h 427" name="T51"/>
              <a:gd fmla="*/ 107312504 w 757" name="T52"/>
              <a:gd fmla="*/ 43192282 h 427" name="T53"/>
              <a:gd fmla="*/ 107312504 w 757" name="T54"/>
              <a:gd fmla="*/ 43192282 h 427" name="T55"/>
              <a:gd fmla="*/ 0 w 757" name="T56"/>
              <a:gd fmla="*/ 164127762 h 427" name="T57"/>
              <a:gd fmla="*/ 0 w 757" name="T58"/>
              <a:gd fmla="*/ 164127762 h 427" name="T59"/>
              <a:gd fmla="*/ 0 w 757" name="T60"/>
              <a:gd fmla="*/ 1680138825 h 427" name="T61"/>
              <a:gd fmla="*/ 107312504 w 757" name="T62"/>
              <a:gd fmla="*/ 1796755700 h 427" name="T63"/>
              <a:gd fmla="*/ 107312504 w 757" name="T64"/>
              <a:gd fmla="*/ 1796755700 h 427" name="T65"/>
              <a:gd fmla="*/ 339826420 w 757" name="T66"/>
              <a:gd fmla="*/ 1844266587 h 427" name="T67"/>
              <a:gd fmla="*/ 339826420 w 757" name="T68"/>
              <a:gd fmla="*/ 1844266587 h 427" name="T69"/>
              <a:gd fmla="*/ 2147483646 w 757" name="T70"/>
              <a:gd fmla="*/ 1844266587 h 42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427" w="757">
                <a:moveTo>
                  <a:pt x="244" y="427"/>
                </a:moveTo>
                <a:cubicBezTo>
                  <a:pt x="246" y="427"/>
                  <a:pt x="247" y="424"/>
                  <a:pt x="247" y="421"/>
                </a:cubicBezTo>
                <a:cubicBezTo>
                  <a:pt x="247" y="421"/>
                  <a:pt x="247" y="421"/>
                  <a:pt x="247" y="421"/>
                </a:cubicBezTo>
                <a:cubicBezTo>
                  <a:pt x="247" y="418"/>
                  <a:pt x="246" y="415"/>
                  <a:pt x="244" y="415"/>
                </a:cubicBezTo>
                <a:cubicBezTo>
                  <a:pt x="244" y="415"/>
                  <a:pt x="244" y="415"/>
                  <a:pt x="244" y="415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29" y="415"/>
                  <a:pt x="22" y="412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1" y="401"/>
                  <a:pt x="8" y="395"/>
                  <a:pt x="8" y="389"/>
                </a:cubicBezTo>
                <a:cubicBezTo>
                  <a:pt x="8" y="389"/>
                  <a:pt x="8" y="389"/>
                  <a:pt x="8" y="38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11" y="25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2" y="15"/>
                  <a:pt x="2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1" y="11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5" y="12"/>
                  <a:pt x="756" y="9"/>
                  <a:pt x="757" y="6"/>
                </a:cubicBezTo>
                <a:cubicBezTo>
                  <a:pt x="757" y="6"/>
                  <a:pt x="757" y="6"/>
                  <a:pt x="757" y="6"/>
                </a:cubicBezTo>
                <a:cubicBezTo>
                  <a:pt x="757" y="3"/>
                  <a:pt x="755" y="0"/>
                  <a:pt x="753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752" y="0"/>
                  <a:pt x="750" y="0"/>
                  <a:pt x="749" y="0"/>
                </a:cubicBezTo>
                <a:cubicBezTo>
                  <a:pt x="749" y="0"/>
                  <a:pt x="749" y="0"/>
                  <a:pt x="74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5" y="17"/>
                  <a:pt x="0" y="2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00"/>
                  <a:pt x="5" y="410"/>
                  <a:pt x="12" y="416"/>
                </a:cubicBezTo>
                <a:cubicBezTo>
                  <a:pt x="12" y="416"/>
                  <a:pt x="12" y="416"/>
                  <a:pt x="12" y="416"/>
                </a:cubicBezTo>
                <a:cubicBezTo>
                  <a:pt x="19" y="423"/>
                  <a:pt x="28" y="427"/>
                  <a:pt x="38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244" y="427"/>
                  <a:pt x="244" y="427"/>
                  <a:pt x="2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3" name="Freeform 614"/>
          <p:cNvSpPr/>
          <p:nvPr/>
        </p:nvSpPr>
        <p:spPr bwMode="auto">
          <a:xfrm>
            <a:off x="6959600" y="1862138"/>
            <a:ext cx="2630488" cy="1035050"/>
          </a:xfrm>
          <a:custGeom>
            <a:gdLst>
              <a:gd fmla="*/ 2147483646 w 757" name="T0"/>
              <a:gd fmla="*/ 2147483646 h 408" name="T1"/>
              <a:gd fmla="*/ 2147483646 w 757" name="T2"/>
              <a:gd fmla="*/ 2147483646 h 408" name="T3"/>
              <a:gd fmla="*/ 2147483646 w 757" name="T4"/>
              <a:gd fmla="*/ 2147483646 h 408" name="T5"/>
              <a:gd fmla="*/ 2147483646 w 757" name="T6"/>
              <a:gd fmla="*/ 2147483646 h 408" name="T7"/>
              <a:gd fmla="*/ 2147483646 w 757" name="T8"/>
              <a:gd fmla="*/ 2147483646 h 408" name="T9"/>
              <a:gd fmla="*/ 2147483646 w 757" name="T10"/>
              <a:gd fmla="*/ 2147483646 h 408" name="T11"/>
              <a:gd fmla="*/ 2147483646 w 757" name="T12"/>
              <a:gd fmla="*/ 2147483646 h 408" name="T13"/>
              <a:gd fmla="*/ 2147483646 w 757" name="T14"/>
              <a:gd fmla="*/ 2147483646 h 408" name="T15"/>
              <a:gd fmla="*/ 2147483646 w 757" name="T16"/>
              <a:gd fmla="*/ 2147483646 h 408" name="T17"/>
              <a:gd fmla="*/ 2147483646 w 757" name="T18"/>
              <a:gd fmla="*/ 2147483646 h 408" name="T19"/>
              <a:gd fmla="*/ 2147483646 w 757" name="T20"/>
              <a:gd fmla="*/ 231688839 h 408" name="T21"/>
              <a:gd fmla="*/ 2147483646 w 757" name="T22"/>
              <a:gd fmla="*/ 122280503 h 408" name="T23"/>
              <a:gd fmla="*/ 2147483646 w 757" name="T24"/>
              <a:gd fmla="*/ 122280503 h 408" name="T25"/>
              <a:gd fmla="*/ 2147483646 w 757" name="T26"/>
              <a:gd fmla="*/ 70794376 h 408" name="T27"/>
              <a:gd fmla="*/ 2147483646 w 757" name="T28"/>
              <a:gd fmla="*/ 70794376 h 408" name="T29"/>
              <a:gd fmla="*/ 96598330 w 757" name="T30"/>
              <a:gd fmla="*/ 70794376 h 408" name="T31"/>
              <a:gd fmla="*/ 60372653 w 757" name="T32"/>
              <a:gd fmla="*/ 70794376 h 408" name="T33"/>
              <a:gd fmla="*/ 60372653 w 757" name="T34"/>
              <a:gd fmla="*/ 70794376 h 408" name="T35"/>
              <a:gd fmla="*/ 60372653 w 757" name="T36"/>
              <a:gd fmla="*/ 70794376 h 408" name="T37"/>
              <a:gd fmla="*/ 0 w 757" name="T38"/>
              <a:gd fmla="*/ 38613961 h 408" name="T39"/>
              <a:gd fmla="*/ 0 w 757" name="T40"/>
              <a:gd fmla="*/ 38613961 h 408" name="T41"/>
              <a:gd fmla="*/ 48300903 w 757" name="T42"/>
              <a:gd fmla="*/ 0 h 408" name="T43"/>
              <a:gd fmla="*/ 48300903 w 757" name="T44"/>
              <a:gd fmla="*/ 0 h 408" name="T45"/>
              <a:gd fmla="*/ 96598330 w 757" name="T46"/>
              <a:gd fmla="*/ 0 h 408" name="T47"/>
              <a:gd fmla="*/ 96598330 w 757" name="T48"/>
              <a:gd fmla="*/ 0 h 408" name="T49"/>
              <a:gd fmla="*/ 2147483646 w 757" name="T50"/>
              <a:gd fmla="*/ 0 h 408" name="T51"/>
              <a:gd fmla="*/ 2147483646 w 757" name="T52"/>
              <a:gd fmla="*/ 57922210 h 408" name="T53"/>
              <a:gd fmla="*/ 2147483646 w 757" name="T54"/>
              <a:gd fmla="*/ 57922210 h 408" name="T55"/>
              <a:gd fmla="*/ 2147483646 w 757" name="T56"/>
              <a:gd fmla="*/ 231688839 h 408" name="T57"/>
              <a:gd fmla="*/ 2147483646 w 757" name="T58"/>
              <a:gd fmla="*/ 231688839 h 408" name="T59"/>
              <a:gd fmla="*/ 2147483646 w 757" name="T60"/>
              <a:gd fmla="*/ 2147483646 h 408" name="T61"/>
              <a:gd fmla="*/ 2147483646 w 757" name="T62"/>
              <a:gd fmla="*/ 2147483646 h 408" name="T63"/>
              <a:gd fmla="*/ 2147483646 w 757" name="T64"/>
              <a:gd fmla="*/ 2147483646 h 408" name="T65"/>
              <a:gd fmla="*/ 2147483646 w 757" name="T66"/>
              <a:gd fmla="*/ 2147483646 h 408" name="T67"/>
              <a:gd fmla="*/ 2147483646 w 757" name="T68"/>
              <a:gd fmla="*/ 2147483646 h 408" name="T69"/>
              <a:gd fmla="*/ 2147483646 w 757" name="T70"/>
              <a:gd fmla="*/ 2147483646 h 408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408" w="757">
                <a:moveTo>
                  <a:pt x="513" y="408"/>
                </a:moveTo>
                <a:cubicBezTo>
                  <a:pt x="511" y="408"/>
                  <a:pt x="509" y="405"/>
                  <a:pt x="509" y="402"/>
                </a:cubicBezTo>
                <a:cubicBezTo>
                  <a:pt x="509" y="402"/>
                  <a:pt x="509" y="402"/>
                  <a:pt x="509" y="402"/>
                </a:cubicBezTo>
                <a:cubicBezTo>
                  <a:pt x="509" y="399"/>
                  <a:pt x="511" y="397"/>
                  <a:pt x="513" y="397"/>
                </a:cubicBezTo>
                <a:cubicBezTo>
                  <a:pt x="513" y="397"/>
                  <a:pt x="513" y="397"/>
                  <a:pt x="513" y="397"/>
                </a:cubicBezTo>
                <a:cubicBezTo>
                  <a:pt x="719" y="397"/>
                  <a:pt x="719" y="397"/>
                  <a:pt x="719" y="397"/>
                </a:cubicBezTo>
                <a:cubicBezTo>
                  <a:pt x="728" y="397"/>
                  <a:pt x="735" y="393"/>
                  <a:pt x="741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46" y="384"/>
                  <a:pt x="749" y="377"/>
                  <a:pt x="749" y="372"/>
                </a:cubicBezTo>
                <a:cubicBezTo>
                  <a:pt x="749" y="372"/>
                  <a:pt x="749" y="372"/>
                  <a:pt x="749" y="372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9" y="30"/>
                  <a:pt x="746" y="2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35" y="14"/>
                  <a:pt x="728" y="11"/>
                  <a:pt x="719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1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9" y="0"/>
                  <a:pt x="738" y="3"/>
                  <a:pt x="745" y="9"/>
                </a:cubicBezTo>
                <a:cubicBezTo>
                  <a:pt x="745" y="9"/>
                  <a:pt x="745" y="9"/>
                  <a:pt x="745" y="9"/>
                </a:cubicBezTo>
                <a:cubicBezTo>
                  <a:pt x="752" y="16"/>
                  <a:pt x="757" y="25"/>
                  <a:pt x="757" y="36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57" y="372"/>
                  <a:pt x="757" y="372"/>
                  <a:pt x="757" y="372"/>
                </a:cubicBezTo>
                <a:cubicBezTo>
                  <a:pt x="757" y="382"/>
                  <a:pt x="752" y="392"/>
                  <a:pt x="745" y="398"/>
                </a:cubicBezTo>
                <a:cubicBezTo>
                  <a:pt x="745" y="398"/>
                  <a:pt x="745" y="398"/>
                  <a:pt x="745" y="398"/>
                </a:cubicBezTo>
                <a:cubicBezTo>
                  <a:pt x="738" y="404"/>
                  <a:pt x="729" y="408"/>
                  <a:pt x="719" y="408"/>
                </a:cubicBezTo>
                <a:cubicBezTo>
                  <a:pt x="719" y="408"/>
                  <a:pt x="719" y="408"/>
                  <a:pt x="719" y="408"/>
                </a:cubicBezTo>
                <a:cubicBezTo>
                  <a:pt x="513" y="408"/>
                  <a:pt x="513" y="408"/>
                  <a:pt x="513" y="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94" name="矩形 21"/>
          <p:cNvSpPr>
            <a:spLocks noChangeArrowheads="1"/>
          </p:cNvSpPr>
          <p:nvPr/>
        </p:nvSpPr>
        <p:spPr bwMode="auto">
          <a:xfrm>
            <a:off x="2266950" y="3200400"/>
            <a:ext cx="219233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6395" name="文本框 22"/>
          <p:cNvSpPr txBox="1">
            <a:spLocks noChangeArrowheads="1"/>
          </p:cNvSpPr>
          <p:nvPr/>
        </p:nvSpPr>
        <p:spPr bwMode="auto">
          <a:xfrm>
            <a:off x="2278063" y="2638425"/>
            <a:ext cx="1905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16396" name="矩形 23"/>
          <p:cNvSpPr>
            <a:spLocks noChangeArrowheads="1"/>
          </p:cNvSpPr>
          <p:nvPr/>
        </p:nvSpPr>
        <p:spPr bwMode="auto">
          <a:xfrm>
            <a:off x="2759075" y="5199063"/>
            <a:ext cx="219233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6397" name="文本框 24"/>
          <p:cNvSpPr txBox="1">
            <a:spLocks noChangeArrowheads="1"/>
          </p:cNvSpPr>
          <p:nvPr/>
        </p:nvSpPr>
        <p:spPr bwMode="auto">
          <a:xfrm>
            <a:off x="2770188" y="4637088"/>
            <a:ext cx="1905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16398" name="矩形 25"/>
          <p:cNvSpPr>
            <a:spLocks noChangeArrowheads="1"/>
          </p:cNvSpPr>
          <p:nvPr/>
        </p:nvSpPr>
        <p:spPr bwMode="auto">
          <a:xfrm>
            <a:off x="7624764" y="3944938"/>
            <a:ext cx="21907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6399" name="文本框 26"/>
          <p:cNvSpPr txBox="1">
            <a:spLocks noChangeArrowheads="1"/>
          </p:cNvSpPr>
          <p:nvPr/>
        </p:nvSpPr>
        <p:spPr bwMode="auto">
          <a:xfrm>
            <a:off x="7634289" y="3382963"/>
            <a:ext cx="19065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16400" name="矩形 27"/>
          <p:cNvSpPr>
            <a:spLocks noChangeArrowheads="1"/>
          </p:cNvSpPr>
          <p:nvPr/>
        </p:nvSpPr>
        <p:spPr bwMode="auto">
          <a:xfrm>
            <a:off x="7292974" y="1989138"/>
            <a:ext cx="21907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6401" name="文本框 28"/>
          <p:cNvSpPr txBox="1">
            <a:spLocks noChangeArrowheads="1"/>
          </p:cNvSpPr>
          <p:nvPr/>
        </p:nvSpPr>
        <p:spPr bwMode="auto">
          <a:xfrm>
            <a:off x="7302499" y="1392238"/>
            <a:ext cx="19065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86"/>
      <p:bldP grpId="0" spid="16387"/>
      <p:bldP grpId="0" spid="16388"/>
      <p:bldP grpId="0" spid="16390"/>
      <p:bldP grpId="0" spid="16391"/>
      <p:bldP grpId="0" spid="16392"/>
      <p:bldP grpId="0" spid="16393"/>
      <p:bldP grpId="0" spid="16394"/>
      <p:bldP grpId="0" spid="16395"/>
      <p:bldP grpId="0" spid="16396"/>
      <p:bldP grpId="0" spid="16397"/>
      <p:bldP grpId="0" spid="16398"/>
      <p:bldP grpId="0" spid="16399"/>
      <p:bldP grpId="0" spid="16400"/>
      <p:bldP grpId="0" spid="1640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741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grpSp>
        <p:nvGrpSpPr>
          <p:cNvPr id="17413" name="组合 4"/>
          <p:cNvGrpSpPr/>
          <p:nvPr/>
        </p:nvGrpSpPr>
        <p:grpSpPr>
          <a:xfrm>
            <a:off x="4138613" y="2146300"/>
            <a:ext cx="3703637" cy="3686175"/>
            <a:chExt cx="3478201" cy="3489505"/>
          </a:xfrm>
        </p:grpSpPr>
        <p:grpSp>
          <p:nvGrpSpPr>
            <p:cNvPr id="16406" name="组合 5"/>
            <p:cNvGrpSpPr/>
            <p:nvPr/>
          </p:nvGrpSpPr>
          <p:grpSpPr>
            <a:xfrm>
              <a:off x="0" y="0"/>
              <a:ext cx="3478201" cy="3489505"/>
              <a:chExt cx="4670716" cy="4567596"/>
            </a:xfrm>
          </p:grpSpPr>
          <p:sp>
            <p:nvSpPr>
              <p:cNvPr id="16412" name="任意多边形 11"/>
              <p:cNvSpPr/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gdLst>
                  <a:gd fmla="*/ 0 w 2385637" name="T0"/>
                  <a:gd fmla="*/ 297380 h 2173474" name="T1"/>
                  <a:gd fmla="*/ 354401 w 2385637" name="T2"/>
                  <a:gd fmla="*/ 12686 h 2173474" name="T3"/>
                  <a:gd fmla="*/ 354414 w 2385637" name="T4"/>
                  <a:gd fmla="*/ 12446 h 2173474" name="T5"/>
                  <a:gd fmla="*/ 354668 w 2385637" name="T6"/>
                  <a:gd fmla="*/ 12471 h 2173474" name="T7"/>
                  <a:gd fmla="*/ 370193 w 2385637" name="T8"/>
                  <a:gd fmla="*/ 0 h 2173474" name="T9"/>
                  <a:gd fmla="*/ 369437 w 2385637" name="T10"/>
                  <a:gd fmla="*/ 13924 h 2173474" name="T11"/>
                  <a:gd fmla="*/ 434657 w 2385637" name="T12"/>
                  <a:gd fmla="*/ 20339 h 2173474" name="T13"/>
                  <a:gd fmla="*/ 2385439 w 2385637" name="T14"/>
                  <a:gd fmla="*/ 2148492 h 2173474" name="T15"/>
                  <a:gd fmla="*/ 2385637 w 2385637" name="T16"/>
                  <a:gd fmla="*/ 2173474 h 2173474" name="T17"/>
                  <a:gd fmla="*/ 2369869 w 2385637" name="T18"/>
                  <a:gd fmla="*/ 2172618 h 2173474" name="T19"/>
                  <a:gd fmla="*/ 2086456 w 2385637" name="T20"/>
                  <a:gd fmla="*/ 1772471 h 2173474" name="T21"/>
                  <a:gd fmla="*/ 1761374 w 2385637" name="T22"/>
                  <a:gd fmla="*/ 2139572 h 2173474" name="T23"/>
                  <a:gd fmla="*/ 1759067 w 2385637" name="T24"/>
                  <a:gd fmla="*/ 2139447 h 2173474" name="T25"/>
                  <a:gd fmla="*/ 1746088 w 2385637" name="T26"/>
                  <a:gd fmla="*/ 2020129 h 2173474" name="T27"/>
                  <a:gd fmla="*/ 333387 w 2385637" name="T28"/>
                  <a:gd fmla="*/ 634638 h 2173474" name="T29"/>
                  <a:gd fmla="*/ 320690 w 2385637" name="T30"/>
                  <a:gd fmla="*/ 633429 h 2173474" name="T31"/>
                  <a:gd fmla="*/ 321485 w 2385637" name="T32"/>
                  <a:gd fmla="*/ 618780 h 2173474" name="T33"/>
                  <a:gd fmla="*/ 0 w 2385637" name="T34"/>
                  <a:gd fmla="*/ 297380 h 2173474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2173474" w="2385637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6413" name="任意多边形 12"/>
              <p:cNvSpPr/>
              <p:nvPr/>
            </p:nvSpPr>
            <p:spPr bwMode="auto">
              <a:xfrm rot="-5612919">
                <a:off x="6770" y="62297"/>
                <a:ext cx="2356590" cy="2370130"/>
              </a:xfrm>
              <a:custGeom>
                <a:gdLst>
                  <a:gd fmla="*/ 2354513 w 2356590" name="T0"/>
                  <a:gd fmla="*/ 2370130 h 2370130" name="T1"/>
                  <a:gd fmla="*/ 2352887 w 2356590" name="T2"/>
                  <a:gd fmla="*/ 2370061 h 2370130" name="T3"/>
                  <a:gd fmla="*/ 2070221 w 2356590" name="T4"/>
                  <a:gd fmla="*/ 1964401 h 2370130" name="T5"/>
                  <a:gd fmla="*/ 1732621 w 2356590" name="T6"/>
                  <a:gd fmla="*/ 2339790 h 2370130" name="T7"/>
                  <a:gd fmla="*/ 1731307 w 2356590" name="T8"/>
                  <a:gd fmla="*/ 2174302 h 2370130" name="T9"/>
                  <a:gd fmla="*/ 464391 w 2356590" name="T10"/>
                  <a:gd fmla="*/ 654726 h 2370130" name="T11"/>
                  <a:gd fmla="*/ 333444 w 2356590" name="T12"/>
                  <a:gd fmla="*/ 629243 h 2370130" name="T13"/>
                  <a:gd fmla="*/ 333222 w 2356590" name="T14"/>
                  <a:gd fmla="*/ 632818 h 2370130" name="T15"/>
                  <a:gd fmla="*/ 0 w 2356590" name="T16"/>
                  <a:gd fmla="*/ 294527 h 2370130" name="T17"/>
                  <a:gd fmla="*/ 372466 w 2356590" name="T18"/>
                  <a:gd fmla="*/ 0 h 2370130" name="T19"/>
                  <a:gd fmla="*/ 372048 w 2356590" name="T20"/>
                  <a:gd fmla="*/ 6747 h 2370130" name="T21"/>
                  <a:gd fmla="*/ 416146 w 2356590" name="T22"/>
                  <a:gd fmla="*/ 11224 h 2370130" name="T23"/>
                  <a:gd fmla="*/ 2354513 w 2356590" name="T24"/>
                  <a:gd fmla="*/ 2370130 h 2370130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2370130" w="235659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6414" name="任意多边形 13"/>
              <p:cNvSpPr/>
              <p:nvPr/>
            </p:nvSpPr>
            <p:spPr bwMode="auto">
              <a:xfrm rot="-5400000">
                <a:off x="2229329" y="-103241"/>
                <a:ext cx="2265138" cy="2471620"/>
              </a:xfrm>
              <a:custGeom>
                <a:gdLst>
                  <a:gd fmla="*/ 2265138 w 2265138" name="T0"/>
                  <a:gd fmla="*/ 353522 h 2471620" name="T1"/>
                  <a:gd fmla="*/ 2253902 w 2265138" name="T2"/>
                  <a:gd fmla="*/ 353522 h 2471620" name="T3"/>
                  <a:gd fmla="*/ 2251840 w 2265138" name="T4"/>
                  <a:gd fmla="*/ 400774 h 2471620" name="T5"/>
                  <a:gd fmla="*/ 8338 w 2265138" name="T6"/>
                  <a:gd fmla="*/ 2471620 h 2471620" name="T7"/>
                  <a:gd fmla="*/ 8109 w 2265138" name="T8"/>
                  <a:gd fmla="*/ 2456683 h 2471620" name="T9"/>
                  <a:gd fmla="*/ 387041 w 2265138" name="T10"/>
                  <a:gd fmla="*/ 2156156 h 2471620" name="T11"/>
                  <a:gd fmla="*/ 0 w 2265138" name="T12"/>
                  <a:gd fmla="*/ 1849200 h 2471620" name="T13"/>
                  <a:gd fmla="*/ 167994 w 2265138" name="T14"/>
                  <a:gd fmla="*/ 1838182 h 2471620" name="T15"/>
                  <a:gd fmla="*/ 1612178 w 2265138" name="T16"/>
                  <a:gd fmla="*/ 485955 h 2471620" name="T17"/>
                  <a:gd fmla="*/ 1632136 w 2265138" name="T18"/>
                  <a:gd fmla="*/ 338634 h 2471620" name="T19"/>
                  <a:gd fmla="*/ 1644455 w 2265138" name="T20"/>
                  <a:gd fmla="*/ 338634 h 2471620" name="T21"/>
                  <a:gd fmla="*/ 1948121 w 2265138" name="T22"/>
                  <a:gd fmla="*/ 0 h 2471620" name="T23"/>
                  <a:gd fmla="*/ 2251786 w 2265138" name="T24"/>
                  <a:gd fmla="*/ 338633 h 2471620" name="T25"/>
                  <a:gd fmla="*/ 2254552 w 2265138" name="T26"/>
                  <a:gd fmla="*/ 338633 h 2471620" name="T27"/>
                  <a:gd fmla="*/ 2254423 w 2265138" name="T28"/>
                  <a:gd fmla="*/ 341574 h 2471620" name="T29"/>
                  <a:gd fmla="*/ 2265138 w 2265138" name="T30"/>
                  <a:gd fmla="*/ 353522 h 2471620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2471620" w="2265138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6415" name="任意多边形 14"/>
              <p:cNvSpPr/>
              <p:nvPr/>
            </p:nvSpPr>
            <p:spPr bwMode="auto">
              <a:xfrm>
                <a:off x="49688" y="2314265"/>
                <a:ext cx="2614415" cy="2253331"/>
              </a:xfrm>
              <a:custGeom>
                <a:gdLst>
                  <a:gd fmla="*/ 622266 w 2614415" name="T0"/>
                  <a:gd fmla="*/ 0 h 2253331" name="T1"/>
                  <a:gd fmla="*/ 2140617 w 2614415" name="T2"/>
                  <a:gd fmla="*/ 1623509 h 2253331" name="T3"/>
                  <a:gd fmla="*/ 2149517 w 2614415" name="T4"/>
                  <a:gd fmla="*/ 1623839 h 2253331" name="T5"/>
                  <a:gd fmla="*/ 2149517 w 2614415" name="T6"/>
                  <a:gd fmla="*/ 1625407 h 2253331" name="T7"/>
                  <a:gd fmla="*/ 2260893 w 2614415" name="T8"/>
                  <a:gd fmla="*/ 1625407 h 2253331" name="T9"/>
                  <a:gd fmla="*/ 2260893 w 2614415" name="T10"/>
                  <a:gd fmla="*/ 1619297 h 2253331" name="T11"/>
                  <a:gd fmla="*/ 2267707 w 2614415" name="T12"/>
                  <a:gd fmla="*/ 1625407 h 2253331" name="T13"/>
                  <a:gd fmla="*/ 2274961 w 2614415" name="T14"/>
                  <a:gd fmla="*/ 1625407 h 2253331" name="T15"/>
                  <a:gd fmla="*/ 2274961 w 2614415" name="T16"/>
                  <a:gd fmla="*/ 1631913 h 2253331" name="T17"/>
                  <a:gd fmla="*/ 2614415 w 2614415" name="T18"/>
                  <a:gd fmla="*/ 1936314 h 2253331" name="T19"/>
                  <a:gd fmla="*/ 2260893 w 2614415" name="T20"/>
                  <a:gd fmla="*/ 2253331 h 2253331" name="T21"/>
                  <a:gd fmla="*/ 2260893 w 2614415" name="T22"/>
                  <a:gd fmla="*/ 2239263 h 2253331" name="T23"/>
                  <a:gd fmla="*/ 2149518 w 2614415" name="T24"/>
                  <a:gd fmla="*/ 2239263 h 2253331" name="T25"/>
                  <a:gd fmla="*/ 2149518 w 2614415" name="T26"/>
                  <a:gd fmla="*/ 2245898 h 2253331" name="T27"/>
                  <a:gd fmla="*/ 2085475 w 2614415" name="T28"/>
                  <a:gd fmla="*/ 2243523 h 2253331" name="T29"/>
                  <a:gd fmla="*/ 0 w 2614415" name="T30"/>
                  <a:gd fmla="*/ 13612 h 2253331" name="T31"/>
                  <a:gd fmla="*/ 29391 w 2614415" name="T32"/>
                  <a:gd fmla="*/ 12969 h 2253331" name="T33"/>
                  <a:gd fmla="*/ 316683 w 2614415" name="T34"/>
                  <a:gd fmla="*/ 375214 h 2253331" name="T35"/>
                  <a:gd fmla="*/ 614121 w 2614415" name="T36"/>
                  <a:gd fmla="*/ 178 h 2253331" name="T37"/>
                  <a:gd fmla="*/ 622266 w 2614415" name="T38"/>
                  <a:gd fmla="*/ 0 h 2253331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2253331" w="2614415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6407" name="椭圆 6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单击添加标题</a:t>
              </a:r>
            </a:p>
          </p:txBody>
        </p: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 rot="18526032">
              <a:off x="231731" y="473035"/>
              <a:ext cx="900332" cy="3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16409" name="文本框 8"/>
            <p:cNvSpPr txBox="1">
              <a:spLocks noChangeArrowheads="1"/>
            </p:cNvSpPr>
            <p:nvPr/>
          </p:nvSpPr>
          <p:spPr bwMode="auto">
            <a:xfrm rot="2826034">
              <a:off x="2363811" y="556001"/>
              <a:ext cx="900332" cy="3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16410" name="文本框 9"/>
            <p:cNvSpPr txBox="1">
              <a:spLocks noChangeArrowheads="1"/>
            </p:cNvSpPr>
            <p:nvPr/>
          </p:nvSpPr>
          <p:spPr bwMode="auto">
            <a:xfrm rot="2637075">
              <a:off x="345114" y="2694959"/>
              <a:ext cx="900332" cy="37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  <p:sp>
          <p:nvSpPr>
            <p:cNvPr id="16411" name="文本框 10"/>
            <p:cNvSpPr txBox="1">
              <a:spLocks noChangeArrowheads="1"/>
            </p:cNvSpPr>
            <p:nvPr/>
          </p:nvSpPr>
          <p:spPr bwMode="auto">
            <a:xfrm rot="18526032">
              <a:off x="2482207" y="2433872"/>
              <a:ext cx="900332" cy="37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文本</a:t>
              </a:r>
            </a:p>
          </p:txBody>
        </p:sp>
      </p:grp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1198563" y="5133975"/>
            <a:ext cx="26670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cxnSp>
        <p:nvCxnSpPr>
          <p:cNvPr id="17425" name="直接连接符 16"/>
          <p:cNvCxnSpPr>
            <a:cxnSpLocks noChangeShapeType="1"/>
          </p:cNvCxnSpPr>
          <p:nvPr/>
        </p:nvCxnSpPr>
        <p:spPr bwMode="auto">
          <a:xfrm flipV="1">
            <a:off x="1250950" y="4997450"/>
            <a:ext cx="2408238" cy="238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6" name="文本框 17"/>
          <p:cNvSpPr txBox="1">
            <a:spLocks noChangeArrowheads="1"/>
          </p:cNvSpPr>
          <p:nvPr/>
        </p:nvSpPr>
        <p:spPr bwMode="auto">
          <a:xfrm>
            <a:off x="1163638" y="4683125"/>
            <a:ext cx="23129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1230313" y="2922588"/>
            <a:ext cx="26670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cxnSp>
        <p:nvCxnSpPr>
          <p:cNvPr id="17428" name="直接连接符 19"/>
          <p:cNvCxnSpPr>
            <a:cxnSpLocks noChangeShapeType="1"/>
          </p:cNvCxnSpPr>
          <p:nvPr/>
        </p:nvCxnSpPr>
        <p:spPr bwMode="auto">
          <a:xfrm flipV="1">
            <a:off x="1282700" y="2801938"/>
            <a:ext cx="2376488" cy="79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9" name="文本框 20"/>
          <p:cNvSpPr txBox="1">
            <a:spLocks noChangeArrowheads="1"/>
          </p:cNvSpPr>
          <p:nvPr/>
        </p:nvSpPr>
        <p:spPr bwMode="auto">
          <a:xfrm>
            <a:off x="1195388" y="2471738"/>
            <a:ext cx="23129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30" name="矩形 21"/>
          <p:cNvSpPr>
            <a:spLocks noChangeArrowheads="1"/>
          </p:cNvSpPr>
          <p:nvPr/>
        </p:nvSpPr>
        <p:spPr bwMode="auto">
          <a:xfrm>
            <a:off x="8455024" y="2922588"/>
            <a:ext cx="26670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cxnSp>
        <p:nvCxnSpPr>
          <p:cNvPr id="17431" name="直接连接符 22"/>
          <p:cNvCxnSpPr>
            <a:cxnSpLocks noChangeShapeType="1"/>
          </p:cNvCxnSpPr>
          <p:nvPr/>
        </p:nvCxnSpPr>
        <p:spPr bwMode="auto">
          <a:xfrm>
            <a:off x="8507413" y="2809875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32" name="文本框 23"/>
          <p:cNvSpPr txBox="1">
            <a:spLocks noChangeArrowheads="1"/>
          </p:cNvSpPr>
          <p:nvPr/>
        </p:nvSpPr>
        <p:spPr bwMode="auto">
          <a:xfrm>
            <a:off x="8421689" y="2471738"/>
            <a:ext cx="23129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33" name="矩形 24"/>
          <p:cNvSpPr>
            <a:spLocks noChangeArrowheads="1"/>
          </p:cNvSpPr>
          <p:nvPr/>
        </p:nvSpPr>
        <p:spPr bwMode="auto">
          <a:xfrm>
            <a:off x="8455024" y="5133975"/>
            <a:ext cx="26670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cxnSp>
        <p:nvCxnSpPr>
          <p:cNvPr id="17434" name="直接连接符 25"/>
          <p:cNvCxnSpPr>
            <a:cxnSpLocks noChangeShapeType="1"/>
          </p:cNvCxnSpPr>
          <p:nvPr/>
        </p:nvCxnSpPr>
        <p:spPr bwMode="auto">
          <a:xfrm>
            <a:off x="8507413" y="5021263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35" name="文本框 26"/>
          <p:cNvSpPr txBox="1">
            <a:spLocks noChangeArrowheads="1"/>
          </p:cNvSpPr>
          <p:nvPr/>
        </p:nvSpPr>
        <p:spPr bwMode="auto">
          <a:xfrm>
            <a:off x="8421689" y="4683125"/>
            <a:ext cx="23129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7436" name="菱形 27"/>
          <p:cNvSpPr>
            <a:spLocks noChangeArrowheads="1"/>
          </p:cNvSpPr>
          <p:nvPr/>
        </p:nvSpPr>
        <p:spPr bwMode="auto">
          <a:xfrm>
            <a:off x="835025" y="2398713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437" name="菱形 28"/>
          <p:cNvSpPr>
            <a:spLocks noChangeArrowheads="1"/>
          </p:cNvSpPr>
          <p:nvPr/>
        </p:nvSpPr>
        <p:spPr bwMode="auto">
          <a:xfrm>
            <a:off x="835025" y="4675188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438" name="菱形 29"/>
          <p:cNvSpPr>
            <a:spLocks noChangeArrowheads="1"/>
          </p:cNvSpPr>
          <p:nvPr/>
        </p:nvSpPr>
        <p:spPr bwMode="auto">
          <a:xfrm>
            <a:off x="7993063" y="2447925"/>
            <a:ext cx="360362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439" name="菱形 30"/>
          <p:cNvSpPr>
            <a:spLocks noChangeArrowheads="1"/>
          </p:cNvSpPr>
          <p:nvPr/>
        </p:nvSpPr>
        <p:spPr bwMode="auto">
          <a:xfrm>
            <a:off x="7954963" y="4668838"/>
            <a:ext cx="361950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7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10"/>
      <p:bldP grpId="0" spid="17411"/>
      <p:bldP grpId="0" spid="17412"/>
      <p:bldP grpId="0" spid="17424"/>
      <p:bldP grpId="0" spid="17426"/>
      <p:bldP grpId="0" spid="17427"/>
      <p:bldP grpId="0" spid="17429"/>
      <p:bldP grpId="0" spid="17430"/>
      <p:bldP grpId="0" spid="17432"/>
      <p:bldP grpId="0" spid="17433"/>
      <p:bldP grpId="0" spid="17435"/>
      <p:bldP grpId="0" spid="17436"/>
      <p:bldP grpId="0" spid="17437"/>
      <p:bldP grpId="0" spid="17438"/>
      <p:bldP grpId="0" spid="174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fmla="val 24995" name="adj"/>
              <a:gd fmla="val 115470" name="vf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35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fmla="val 25006" name="adj"/>
              <a:gd fmla="val 115470" name="vf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36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fmla="val 25022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37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fmla="val 25047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38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fmla="val 25014" name="adj"/>
              <a:gd fmla="val 115470" name="vf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39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fmla="val 25037" name="adj"/>
              <a:gd fmla="val 115470" name="vf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8440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up your title</a:t>
            </a:r>
          </a:p>
        </p:txBody>
      </p:sp>
      <p:sp>
        <p:nvSpPr>
          <p:cNvPr id="18441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8442" name="文本框 21"/>
          <p:cNvSpPr txBox="1">
            <a:spLocks noChangeArrowheads="1"/>
          </p:cNvSpPr>
          <p:nvPr/>
        </p:nvSpPr>
        <p:spPr bwMode="auto">
          <a:xfrm>
            <a:off x="6062664" y="3200400"/>
            <a:ext cx="1293812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</a:rPr>
              <a:t>content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4"/>
      <p:bldP grpId="0" spid="18435"/>
      <p:bldP grpId="0" spid="18436"/>
      <p:bldP grpId="0" spid="18437"/>
      <p:bldP grpId="0" spid="18438"/>
      <p:bldP grpId="0" spid="18439"/>
      <p:bldP grpId="0" spid="18440"/>
      <p:bldP grpId="0" spid="18441"/>
      <p:bldP grpId="0" spid="1844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5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 rot="-5400000">
            <a:off x="2327275" y="4710113"/>
            <a:ext cx="2111375" cy="2698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2" name="任意多边形 5"/>
          <p:cNvSpPr/>
          <p:nvPr/>
        </p:nvSpPr>
        <p:spPr bwMode="auto">
          <a:xfrm flipH="1" rot="16200000">
            <a:off x="2333625" y="2568575"/>
            <a:ext cx="2098675" cy="269875"/>
          </a:xfrm>
          <a:custGeom>
            <a:gdLst>
              <a:gd fmla="*/ 63564 w 2099256" name="T0"/>
              <a:gd fmla="*/ 0 h 270456" name="T1"/>
              <a:gd fmla="*/ 2098094 w 2099256" name="T2"/>
              <a:gd fmla="*/ 0 h 270456" name="T3"/>
              <a:gd fmla="*/ 2098094 w 2099256" name="T4"/>
              <a:gd fmla="*/ 269295 h 270456" name="T5"/>
              <a:gd fmla="*/ 63564 w 2099256" name="T6"/>
              <a:gd fmla="*/ 269295 h 270456" name="T7"/>
              <a:gd fmla="*/ 0 w 2099256" name="T8"/>
              <a:gd fmla="*/ 205969 h 270456" name="T9"/>
              <a:gd fmla="*/ 0 w 2099256" name="T10"/>
              <a:gd fmla="*/ 63327 h 270456" name="T11"/>
              <a:gd fmla="*/ 63564 w 2099256" name="T12"/>
              <a:gd fmla="*/ 0 h 27045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70456" w="20992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cap="flat" cmpd="sng"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19463" name="直接连接符 6"/>
          <p:cNvCxnSpPr>
            <a:cxnSpLocks noChangeShapeType="1"/>
            <a:stCxn id="19465" idx="4"/>
          </p:cNvCxnSpPr>
          <p:nvPr/>
        </p:nvCxnSpPr>
        <p:spPr bwMode="auto">
          <a:xfrm flipV="1">
            <a:off x="2225675" y="4813300"/>
            <a:ext cx="1035050" cy="9525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64" name="直接连接符 7"/>
          <p:cNvCxnSpPr>
            <a:cxnSpLocks noChangeShapeType="1"/>
            <a:endCxn id="19466" idx="0"/>
          </p:cNvCxnSpPr>
          <p:nvPr/>
        </p:nvCxnSpPr>
        <p:spPr bwMode="auto">
          <a:xfrm flipV="1">
            <a:off x="3505200" y="2703513"/>
            <a:ext cx="1171575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65" name="椭圆 8"/>
          <p:cNvSpPr>
            <a:spLocks noChangeArrowheads="1"/>
          </p:cNvSpPr>
          <p:nvPr/>
        </p:nvSpPr>
        <p:spPr bwMode="auto">
          <a:xfrm rot="-5400000">
            <a:off x="1478756" y="4448969"/>
            <a:ext cx="747713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6" name="椭圆 9"/>
          <p:cNvSpPr>
            <a:spLocks noChangeArrowheads="1"/>
          </p:cNvSpPr>
          <p:nvPr/>
        </p:nvSpPr>
        <p:spPr bwMode="auto">
          <a:xfrm rot="-5400000">
            <a:off x="4676775" y="233045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7" name="矩形 10"/>
          <p:cNvSpPr>
            <a:spLocks noChangeArrowheads="1"/>
          </p:cNvSpPr>
          <p:nvPr/>
        </p:nvSpPr>
        <p:spPr bwMode="auto">
          <a:xfrm rot="5400000">
            <a:off x="7466806" y="2574132"/>
            <a:ext cx="2111375" cy="27146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68" name="任意多边形 11"/>
          <p:cNvSpPr/>
          <p:nvPr/>
        </p:nvSpPr>
        <p:spPr bwMode="auto">
          <a:xfrm flipH="1" rot="5400000">
            <a:off x="7473156" y="4715670"/>
            <a:ext cx="2098675" cy="271462"/>
          </a:xfrm>
          <a:custGeom>
            <a:gdLst>
              <a:gd fmla="*/ 63564 w 2099256" name="T0"/>
              <a:gd fmla="*/ 0 h 270456" name="T1"/>
              <a:gd fmla="*/ 2098094 w 2099256" name="T2"/>
              <a:gd fmla="*/ 0 h 270456" name="T3"/>
              <a:gd fmla="*/ 2098094 w 2099256" name="T4"/>
              <a:gd fmla="*/ 272472 h 270456" name="T5"/>
              <a:gd fmla="*/ 63564 w 2099256" name="T6"/>
              <a:gd fmla="*/ 272472 h 270456" name="T7"/>
              <a:gd fmla="*/ 0 w 2099256" name="T8"/>
              <a:gd fmla="*/ 208397 h 270456" name="T9"/>
              <a:gd fmla="*/ 0 w 2099256" name="T10"/>
              <a:gd fmla="*/ 64074 h 270456" name="T11"/>
              <a:gd fmla="*/ 63564 w 2099256" name="T12"/>
              <a:gd fmla="*/ 0 h 27045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70456" w="20992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cap="flat" cmpd="sng"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19469" name="直接连接符 12"/>
          <p:cNvCxnSpPr>
            <a:cxnSpLocks noChangeShapeType="1"/>
            <a:stCxn id="19471" idx="4"/>
          </p:cNvCxnSpPr>
          <p:nvPr/>
        </p:nvCxnSpPr>
        <p:spPr bwMode="auto">
          <a:xfrm flipH="1">
            <a:off x="8645525" y="2709863"/>
            <a:ext cx="11239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70" name="直接连接符 13"/>
          <p:cNvCxnSpPr>
            <a:cxnSpLocks noChangeShapeType="1"/>
            <a:endCxn id="19472" idx="0"/>
          </p:cNvCxnSpPr>
          <p:nvPr/>
        </p:nvCxnSpPr>
        <p:spPr bwMode="auto">
          <a:xfrm flipH="1">
            <a:off x="7327900" y="4819650"/>
            <a:ext cx="10731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71" name="椭圆 14"/>
          <p:cNvSpPr>
            <a:spLocks noChangeArrowheads="1"/>
          </p:cNvSpPr>
          <p:nvPr/>
        </p:nvSpPr>
        <p:spPr bwMode="auto">
          <a:xfrm rot="5400000">
            <a:off x="9769475" y="233680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72" name="椭圆 15"/>
          <p:cNvSpPr>
            <a:spLocks noChangeArrowheads="1"/>
          </p:cNvSpPr>
          <p:nvPr/>
        </p:nvSpPr>
        <p:spPr bwMode="auto">
          <a:xfrm rot="5400000">
            <a:off x="6580982" y="4447381"/>
            <a:ext cx="747712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9473" name="矩形 16"/>
          <p:cNvSpPr>
            <a:spLocks noChangeArrowheads="1"/>
          </p:cNvSpPr>
          <p:nvPr/>
        </p:nvSpPr>
        <p:spPr bwMode="auto">
          <a:xfrm>
            <a:off x="949325" y="2449513"/>
            <a:ext cx="19573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pic>
        <p:nvPicPr>
          <p:cNvPr id="19474" name="组合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5163" y="1993900"/>
            <a:ext cx="2857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5" name="直接连接符 20"/>
          <p:cNvCxnSpPr>
            <a:cxnSpLocks noChangeShapeType="1"/>
          </p:cNvCxnSpPr>
          <p:nvPr/>
        </p:nvCxnSpPr>
        <p:spPr bwMode="auto">
          <a:xfrm>
            <a:off x="976313" y="228600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76" name="文本框 21"/>
          <p:cNvSpPr txBox="1">
            <a:spLocks noChangeArrowheads="1"/>
          </p:cNvSpPr>
          <p:nvPr/>
        </p:nvSpPr>
        <p:spPr bwMode="auto">
          <a:xfrm>
            <a:off x="823913" y="195262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9477" name="矩形 22"/>
          <p:cNvSpPr>
            <a:spLocks noChangeArrowheads="1"/>
          </p:cNvSpPr>
          <p:nvPr/>
        </p:nvSpPr>
        <p:spPr bwMode="auto">
          <a:xfrm>
            <a:off x="3989388" y="4783138"/>
            <a:ext cx="19558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pic>
        <p:nvPicPr>
          <p:cNvPr id="19478" name="组合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06813" y="4327525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9" name="直接连接符 26"/>
          <p:cNvCxnSpPr>
            <a:cxnSpLocks noChangeShapeType="1"/>
          </p:cNvCxnSpPr>
          <p:nvPr/>
        </p:nvCxnSpPr>
        <p:spPr bwMode="auto">
          <a:xfrm>
            <a:off x="4014788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80" name="文本框 27"/>
          <p:cNvSpPr txBox="1">
            <a:spLocks noChangeArrowheads="1"/>
          </p:cNvSpPr>
          <p:nvPr/>
        </p:nvSpPr>
        <p:spPr bwMode="auto">
          <a:xfrm>
            <a:off x="3862388" y="428625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9481" name="矩形 28"/>
          <p:cNvSpPr>
            <a:spLocks noChangeArrowheads="1"/>
          </p:cNvSpPr>
          <p:nvPr/>
        </p:nvSpPr>
        <p:spPr bwMode="auto">
          <a:xfrm>
            <a:off x="6297614" y="2489200"/>
            <a:ext cx="19573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pic>
        <p:nvPicPr>
          <p:cNvPr id="19482" name="组合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6625" y="2030413"/>
            <a:ext cx="280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3" name="直接连接符 32"/>
          <p:cNvCxnSpPr>
            <a:cxnSpLocks noChangeShapeType="1"/>
          </p:cNvCxnSpPr>
          <p:nvPr/>
        </p:nvCxnSpPr>
        <p:spPr bwMode="auto">
          <a:xfrm>
            <a:off x="6324600" y="2325688"/>
            <a:ext cx="200818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84" name="文本框 33"/>
          <p:cNvSpPr txBox="1">
            <a:spLocks noChangeArrowheads="1"/>
          </p:cNvSpPr>
          <p:nvPr/>
        </p:nvSpPr>
        <p:spPr bwMode="auto">
          <a:xfrm>
            <a:off x="6172200" y="1990725"/>
            <a:ext cx="231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9485" name="矩形 34"/>
          <p:cNvSpPr>
            <a:spLocks noChangeArrowheads="1"/>
          </p:cNvSpPr>
          <p:nvPr/>
        </p:nvSpPr>
        <p:spPr bwMode="auto">
          <a:xfrm>
            <a:off x="9332914" y="4783138"/>
            <a:ext cx="19558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pic>
        <p:nvPicPr>
          <p:cNvPr id="19486" name="组合 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51925" y="4327525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7" name="直接连接符 38"/>
          <p:cNvCxnSpPr>
            <a:cxnSpLocks noChangeShapeType="1"/>
          </p:cNvCxnSpPr>
          <p:nvPr/>
        </p:nvCxnSpPr>
        <p:spPr bwMode="auto">
          <a:xfrm>
            <a:off x="9358313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9488" name="文本框 39"/>
          <p:cNvSpPr txBox="1">
            <a:spLocks noChangeArrowheads="1"/>
          </p:cNvSpPr>
          <p:nvPr/>
        </p:nvSpPr>
        <p:spPr bwMode="auto">
          <a:xfrm>
            <a:off x="9205914" y="428625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19489" name="文本框 40"/>
          <p:cNvSpPr txBox="1">
            <a:spLocks noChangeArrowheads="1"/>
          </p:cNvSpPr>
          <p:nvPr/>
        </p:nvSpPr>
        <p:spPr bwMode="auto">
          <a:xfrm>
            <a:off x="4754563" y="2463800"/>
            <a:ext cx="5921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9490" name="文本框 41"/>
          <p:cNvSpPr txBox="1">
            <a:spLocks noChangeArrowheads="1"/>
          </p:cNvSpPr>
          <p:nvPr/>
        </p:nvSpPr>
        <p:spPr bwMode="auto">
          <a:xfrm>
            <a:off x="1550988" y="4572000"/>
            <a:ext cx="59213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9491" name="文本框 42"/>
          <p:cNvSpPr txBox="1">
            <a:spLocks noChangeArrowheads="1"/>
          </p:cNvSpPr>
          <p:nvPr/>
        </p:nvSpPr>
        <p:spPr bwMode="auto">
          <a:xfrm>
            <a:off x="9871074" y="2463800"/>
            <a:ext cx="5921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9492" name="文本框 43"/>
          <p:cNvSpPr txBox="1">
            <a:spLocks noChangeArrowheads="1"/>
          </p:cNvSpPr>
          <p:nvPr/>
        </p:nvSpPr>
        <p:spPr bwMode="auto">
          <a:xfrm>
            <a:off x="6632574" y="4572000"/>
            <a:ext cx="5921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9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7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5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9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3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7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1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5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9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3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7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1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8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5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9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9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93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97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1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5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0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9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3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1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7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21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2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25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29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33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37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41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58"/>
      <p:bldP grpId="0" spid="19459"/>
      <p:bldP grpId="0" spid="19460"/>
      <p:bldP grpId="0" spid="19461"/>
      <p:bldP grpId="0" spid="19462"/>
      <p:bldP grpId="0" spid="19465"/>
      <p:bldP grpId="0" spid="19466"/>
      <p:bldP grpId="0" spid="19467"/>
      <p:bldP grpId="0" spid="19468"/>
      <p:bldP grpId="0" spid="19471"/>
      <p:bldP grpId="0" spid="19472"/>
      <p:bldP grpId="0" spid="19473"/>
      <p:bldP grpId="0" spid="19476"/>
      <p:bldP grpId="0" spid="19477"/>
      <p:bldP grpId="0" spid="19480"/>
      <p:bldP grpId="0" spid="19481"/>
      <p:bldP grpId="0" spid="19484"/>
      <p:bldP grpId="0" spid="19485"/>
      <p:bldP grpId="0" spid="19488"/>
      <p:bldP grpId="0" spid="19489"/>
      <p:bldP grpId="0" spid="19490"/>
      <p:bldP grpId="0" spid="19491"/>
      <p:bldP grpId="0" spid="1949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048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20485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13038" y="2346325"/>
            <a:ext cx="59245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11"/>
          <p:cNvSpPr txBox="1">
            <a:spLocks noChangeArrowheads="1"/>
          </p:cNvSpPr>
          <p:nvPr/>
        </p:nvSpPr>
        <p:spPr bwMode="auto">
          <a:xfrm>
            <a:off x="2489200" y="4329113"/>
            <a:ext cx="204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sp>
        <p:nvSpPr>
          <p:cNvPr id="20487" name="文本框 12"/>
          <p:cNvSpPr txBox="1">
            <a:spLocks noChangeArrowheads="1"/>
          </p:cNvSpPr>
          <p:nvPr/>
        </p:nvSpPr>
        <p:spPr bwMode="auto">
          <a:xfrm>
            <a:off x="3363913" y="2439988"/>
            <a:ext cx="204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sp>
        <p:nvSpPr>
          <p:cNvPr id="20488" name="文本框 13"/>
          <p:cNvSpPr txBox="1">
            <a:spLocks noChangeArrowheads="1"/>
          </p:cNvSpPr>
          <p:nvPr/>
        </p:nvSpPr>
        <p:spPr bwMode="auto">
          <a:xfrm>
            <a:off x="6618289" y="2300288"/>
            <a:ext cx="204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sp>
        <p:nvSpPr>
          <p:cNvPr id="20489" name="TextBox 35"/>
          <p:cNvSpPr txBox="1">
            <a:spLocks noChangeArrowheads="1"/>
          </p:cNvSpPr>
          <p:nvPr/>
        </p:nvSpPr>
        <p:spPr bwMode="auto">
          <a:xfrm>
            <a:off x="2409825" y="4840287"/>
            <a:ext cx="199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20490" name="TextBox 35"/>
          <p:cNvSpPr txBox="1">
            <a:spLocks noChangeArrowheads="1"/>
          </p:cNvSpPr>
          <p:nvPr/>
        </p:nvSpPr>
        <p:spPr bwMode="auto">
          <a:xfrm>
            <a:off x="3201988" y="2908300"/>
            <a:ext cx="199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8374064" y="2908300"/>
            <a:ext cx="199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2"/>
      <p:bldP grpId="0" spid="20483"/>
      <p:bldP grpId="0" spid="20484"/>
      <p:bldP grpId="0" spid="20486"/>
      <p:bldP grpId="0" spid="20487"/>
      <p:bldP grpId="0" spid="20488"/>
      <p:bldP grpId="0" spid="20489"/>
      <p:bldP grpId="0" spid="20490"/>
      <p:bldP grpId="0" spid="2049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0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21509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92900" y="2609850"/>
            <a:ext cx="1195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组合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99250" y="4479925"/>
            <a:ext cx="11826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8"/>
          <p:cNvSpPr>
            <a:spLocks noChangeArrowheads="1"/>
          </p:cNvSpPr>
          <p:nvPr/>
        </p:nvSpPr>
        <p:spPr bwMode="auto">
          <a:xfrm>
            <a:off x="8345489" y="3068638"/>
            <a:ext cx="24336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vitae.请在此处填入你需要的内容。</a:t>
            </a:r>
          </a:p>
        </p:txBody>
      </p:sp>
      <p:sp>
        <p:nvSpPr>
          <p:cNvPr id="21512" name="文本框 19"/>
          <p:cNvSpPr txBox="1">
            <a:spLocks noChangeArrowheads="1"/>
          </p:cNvSpPr>
          <p:nvPr/>
        </p:nvSpPr>
        <p:spPr bwMode="auto">
          <a:xfrm>
            <a:off x="8185149" y="2565400"/>
            <a:ext cx="231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cxnSp>
        <p:nvCxnSpPr>
          <p:cNvPr id="21513" name="直接连接符 20"/>
          <p:cNvCxnSpPr>
            <a:cxnSpLocks noChangeShapeType="1"/>
          </p:cNvCxnSpPr>
          <p:nvPr/>
        </p:nvCxnSpPr>
        <p:spPr bwMode="auto">
          <a:xfrm>
            <a:off x="8401050" y="29098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14" name="矩形 21"/>
          <p:cNvSpPr>
            <a:spLocks noChangeArrowheads="1"/>
          </p:cNvSpPr>
          <p:nvPr/>
        </p:nvSpPr>
        <p:spPr bwMode="auto">
          <a:xfrm>
            <a:off x="8345489" y="4929188"/>
            <a:ext cx="24336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vitae.请在此处填入你需要的内容。</a:t>
            </a:r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8185149" y="4425950"/>
            <a:ext cx="231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cxnSp>
        <p:nvCxnSpPr>
          <p:cNvPr id="21516" name="直接连接符 23"/>
          <p:cNvCxnSpPr>
            <a:cxnSpLocks noChangeShapeType="1"/>
          </p:cNvCxnSpPr>
          <p:nvPr/>
        </p:nvCxnSpPr>
        <p:spPr bwMode="auto">
          <a:xfrm>
            <a:off x="8401050" y="477043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517" name="矩形 24"/>
          <p:cNvSpPr>
            <a:spLocks noChangeArrowheads="1"/>
          </p:cNvSpPr>
          <p:nvPr/>
        </p:nvSpPr>
        <p:spPr bwMode="auto">
          <a:xfrm>
            <a:off x="1558925" y="2574925"/>
            <a:ext cx="4591050" cy="318611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2700">
            <a:solidFill>
              <a:schemeClr val="bg1">
                <a:alpha val="56862"/>
              </a:schemeClr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3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3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3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3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4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6"/>
      <p:bldP grpId="0" spid="21507"/>
      <p:bldP grpId="0" spid="21508"/>
      <p:bldP grpId="0" spid="21511"/>
      <p:bldP grpId="0" spid="21512"/>
      <p:bldP grpId="0" spid="21514"/>
      <p:bldP grpId="0" spid="21515"/>
      <p:bldP grpId="0" spid="215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253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22533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71938" y="2182813"/>
            <a:ext cx="401161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32"/>
          <p:cNvSpPr>
            <a:spLocks noChangeArrowheads="1"/>
          </p:cNvSpPr>
          <p:nvPr/>
        </p:nvSpPr>
        <p:spPr bwMode="auto">
          <a:xfrm>
            <a:off x="1684339" y="5446712"/>
            <a:ext cx="2386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22535" name="文本框 33"/>
          <p:cNvSpPr txBox="1">
            <a:spLocks noChangeArrowheads="1"/>
          </p:cNvSpPr>
          <p:nvPr/>
        </p:nvSpPr>
        <p:spPr bwMode="auto">
          <a:xfrm>
            <a:off x="1654175" y="5019675"/>
            <a:ext cx="206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22536" name="矩形 34"/>
          <p:cNvSpPr>
            <a:spLocks noChangeArrowheads="1"/>
          </p:cNvSpPr>
          <p:nvPr/>
        </p:nvSpPr>
        <p:spPr bwMode="auto">
          <a:xfrm>
            <a:off x="1638300" y="3487737"/>
            <a:ext cx="2384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22537" name="文本框 35"/>
          <p:cNvSpPr txBox="1">
            <a:spLocks noChangeArrowheads="1"/>
          </p:cNvSpPr>
          <p:nvPr/>
        </p:nvSpPr>
        <p:spPr bwMode="auto">
          <a:xfrm>
            <a:off x="1606550" y="3060700"/>
            <a:ext cx="207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22538" name="矩形 36"/>
          <p:cNvSpPr>
            <a:spLocks noChangeArrowheads="1"/>
          </p:cNvSpPr>
          <p:nvPr/>
        </p:nvSpPr>
        <p:spPr bwMode="auto">
          <a:xfrm>
            <a:off x="4965700" y="1250950"/>
            <a:ext cx="2386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22539" name="文本框 37"/>
          <p:cNvSpPr txBox="1">
            <a:spLocks noChangeArrowheads="1"/>
          </p:cNvSpPr>
          <p:nvPr/>
        </p:nvSpPr>
        <p:spPr bwMode="auto">
          <a:xfrm>
            <a:off x="4935538" y="823913"/>
            <a:ext cx="2068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22540" name="矩形 38"/>
          <p:cNvSpPr>
            <a:spLocks noChangeArrowheads="1"/>
          </p:cNvSpPr>
          <p:nvPr/>
        </p:nvSpPr>
        <p:spPr bwMode="auto">
          <a:xfrm>
            <a:off x="8609014" y="5446712"/>
            <a:ext cx="2386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22541" name="文本框 39"/>
          <p:cNvSpPr txBox="1">
            <a:spLocks noChangeArrowheads="1"/>
          </p:cNvSpPr>
          <p:nvPr/>
        </p:nvSpPr>
        <p:spPr bwMode="auto">
          <a:xfrm>
            <a:off x="8578849" y="5019675"/>
            <a:ext cx="206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  <p:sp>
        <p:nvSpPr>
          <p:cNvPr id="22542" name="矩形 40"/>
          <p:cNvSpPr>
            <a:spLocks noChangeArrowheads="1"/>
          </p:cNvSpPr>
          <p:nvPr/>
        </p:nvSpPr>
        <p:spPr bwMode="auto">
          <a:xfrm>
            <a:off x="8561389" y="3487737"/>
            <a:ext cx="23860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  elit Aliquam vitae.</a:t>
            </a:r>
          </a:p>
        </p:txBody>
      </p:sp>
      <p:sp>
        <p:nvSpPr>
          <p:cNvPr id="22543" name="文本框 41"/>
          <p:cNvSpPr txBox="1">
            <a:spLocks noChangeArrowheads="1"/>
          </p:cNvSpPr>
          <p:nvPr/>
        </p:nvSpPr>
        <p:spPr bwMode="auto">
          <a:xfrm>
            <a:off x="8531224" y="3060700"/>
            <a:ext cx="2068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单击输入您的标题文字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>
                                        <p:cTn dur="2000" id="17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4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6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5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30"/>
      <p:bldP grpId="0" spid="22531"/>
      <p:bldP grpId="0" spid="22532"/>
      <p:bldP grpId="0" spid="22534"/>
      <p:bldP grpId="0" spid="22535"/>
      <p:bldP grpId="0" spid="22536"/>
      <p:bldP grpId="0" spid="22537"/>
      <p:bldP grpId="0" spid="22538"/>
      <p:bldP grpId="0" spid="22539"/>
      <p:bldP grpId="0" spid="22540"/>
      <p:bldP grpId="0" spid="22541"/>
      <p:bldP grpId="0" spid="22542"/>
      <p:bldP grpId="0" spid="2254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23557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68413" y="2724150"/>
            <a:ext cx="30416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75563" y="1414463"/>
            <a:ext cx="1925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74075" y="3803650"/>
            <a:ext cx="2443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矩形 9"/>
          <p:cNvSpPr>
            <a:spLocks noChangeArrowheads="1"/>
          </p:cNvSpPr>
          <p:nvPr/>
        </p:nvSpPr>
        <p:spPr bwMode="auto">
          <a:xfrm>
            <a:off x="4962525" y="2205038"/>
            <a:ext cx="252253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23561" name="文本框 10"/>
          <p:cNvSpPr txBox="1">
            <a:spLocks noChangeArrowheads="1"/>
          </p:cNvSpPr>
          <p:nvPr/>
        </p:nvSpPr>
        <p:spPr bwMode="auto">
          <a:xfrm>
            <a:off x="4962525" y="1846263"/>
            <a:ext cx="195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1.单击您的标题文字</a:t>
            </a:r>
          </a:p>
        </p:txBody>
      </p:sp>
      <p:sp>
        <p:nvSpPr>
          <p:cNvPr id="23562" name="矩形 11"/>
          <p:cNvSpPr>
            <a:spLocks noChangeArrowheads="1"/>
          </p:cNvSpPr>
          <p:nvPr/>
        </p:nvSpPr>
        <p:spPr bwMode="auto">
          <a:xfrm>
            <a:off x="4649788" y="3949700"/>
            <a:ext cx="252095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23563" name="文本框 12"/>
          <p:cNvSpPr txBox="1">
            <a:spLocks noChangeArrowheads="1"/>
          </p:cNvSpPr>
          <p:nvPr/>
        </p:nvSpPr>
        <p:spPr bwMode="auto">
          <a:xfrm>
            <a:off x="4649788" y="3590925"/>
            <a:ext cx="195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2.单击您的标题文字</a:t>
            </a:r>
          </a:p>
        </p:txBody>
      </p:sp>
      <p:sp>
        <p:nvSpPr>
          <p:cNvPr id="23564" name="矩形 13"/>
          <p:cNvSpPr>
            <a:spLocks noChangeArrowheads="1"/>
          </p:cNvSpPr>
          <p:nvPr/>
        </p:nvSpPr>
        <p:spPr bwMode="auto">
          <a:xfrm>
            <a:off x="5910264" y="5292725"/>
            <a:ext cx="2522537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23565" name="文本框 14"/>
          <p:cNvSpPr txBox="1">
            <a:spLocks noChangeArrowheads="1"/>
          </p:cNvSpPr>
          <p:nvPr/>
        </p:nvSpPr>
        <p:spPr bwMode="auto">
          <a:xfrm>
            <a:off x="5910262" y="4935538"/>
            <a:ext cx="195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3.单击您的标题文字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54"/>
      <p:bldP grpId="0" spid="23555"/>
      <p:bldP grpId="0" spid="23556"/>
      <p:bldP grpId="0" spid="23560"/>
      <p:bldP grpId="0" spid="23561"/>
      <p:bldP grpId="0" spid="23562"/>
      <p:bldP grpId="0" spid="23563"/>
      <p:bldP grpId="0" spid="23564"/>
      <p:bldP grpId="0" spid="2356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fmla="val 24995" name="adj"/>
              <a:gd fmla="val 115470" name="vf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47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fmla="val 25006" name="adj"/>
              <a:gd fmla="val 115470" name="vf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48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fmla="val 25022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49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fmla="val 25047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50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fmla="val 25014" name="adj"/>
              <a:gd fmla="val 115470" name="vf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51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fmla="val 25037" name="adj"/>
              <a:gd fmla="val 115470" name="vf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6152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up your title</a:t>
            </a:r>
          </a:p>
        </p:txBody>
      </p:sp>
      <p:sp>
        <p:nvSpPr>
          <p:cNvPr id="6153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6154" name="文本框 21"/>
          <p:cNvSpPr txBox="1">
            <a:spLocks noChangeArrowheads="1"/>
          </p:cNvSpPr>
          <p:nvPr/>
        </p:nvSpPr>
        <p:spPr bwMode="auto">
          <a:xfrm>
            <a:off x="6062664" y="3200400"/>
            <a:ext cx="1293812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</a:rPr>
              <a:t>content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6"/>
      <p:bldP grpId="0" spid="6147"/>
      <p:bldP grpId="0" spid="6148"/>
      <p:bldP grpId="0" spid="6149"/>
      <p:bldP grpId="0" spid="6150"/>
      <p:bldP grpId="0" spid="6151"/>
      <p:bldP grpId="0" spid="6152"/>
      <p:bldP grpId="0" spid="6153"/>
      <p:bldP grpId="0" spid="615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组合 385"/>
          <p:cNvGrpSpPr/>
          <p:nvPr/>
        </p:nvGrpSpPr>
        <p:grpSpPr>
          <a:xfrm>
            <a:off x="3692525" y="730250"/>
            <a:ext cx="4597400" cy="4659313"/>
            <a:chExt cx="3814763" cy="3865562"/>
          </a:xfrm>
        </p:grpSpPr>
        <p:grpSp>
          <p:nvGrpSpPr>
            <p:cNvPr id="23558" name="Group 205"/>
            <p:cNvGrpSpPr/>
            <p:nvPr/>
          </p:nvGrpSpPr>
          <p:grpSpPr>
            <a:xfrm>
              <a:off x="14288" y="20637"/>
              <a:ext cx="3800475" cy="3844925"/>
              <a:chExt cx="2394" cy="2422"/>
            </a:xfrm>
          </p:grpSpPr>
          <p:sp>
            <p:nvSpPr>
              <p:cNvPr id="23739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gdLst>
                  <a:gd fmla="*/ 365 w 775" name="T0"/>
                  <a:gd fmla="*/ 122 h 679" name="T1"/>
                  <a:gd fmla="*/ 60 w 775" name="T2"/>
                  <a:gd fmla="*/ 657 h 679" name="T3"/>
                  <a:gd fmla="*/ 12 w 775" name="T4"/>
                  <a:gd fmla="*/ 657 h 679" name="T5"/>
                  <a:gd fmla="*/ 0 w 775" name="T6"/>
                  <a:gd fmla="*/ 679 h 679" name="T7"/>
                  <a:gd fmla="*/ 82 w 775" name="T8"/>
                  <a:gd fmla="*/ 679 h 679" name="T9"/>
                  <a:gd fmla="*/ 383 w 775" name="T10"/>
                  <a:gd fmla="*/ 154 h 679" name="T11"/>
                  <a:gd fmla="*/ 365 w 775" name="T12"/>
                  <a:gd fmla="*/ 122 h 679" name="T13"/>
                  <a:gd fmla="*/ 388 w 775" name="T14"/>
                  <a:gd fmla="*/ 0 h 679" name="T15"/>
                  <a:gd fmla="*/ 383 w 775" name="T16"/>
                  <a:gd fmla="*/ 7 h 679" name="T17"/>
                  <a:gd fmla="*/ 753 w 775" name="T18"/>
                  <a:gd fmla="*/ 657 h 679" name="T19"/>
                  <a:gd fmla="*/ 679 w 775" name="T20"/>
                  <a:gd fmla="*/ 657 h 679" name="T21"/>
                  <a:gd fmla="*/ 693 w 775" name="T22"/>
                  <a:gd fmla="*/ 679 h 679" name="T23"/>
                  <a:gd fmla="*/ 775 w 775" name="T24"/>
                  <a:gd fmla="*/ 679 h 679" name="T25"/>
                  <a:gd fmla="*/ 388 w 775" name="T26"/>
                  <a:gd fmla="*/ 0 h 679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679" w="775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0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gdLst>
                  <a:gd fmla="*/ 365 w 775" name="T0"/>
                  <a:gd fmla="*/ 122 h 679" name="T1"/>
                  <a:gd fmla="*/ 60 w 775" name="T2"/>
                  <a:gd fmla="*/ 657 h 679" name="T3"/>
                  <a:gd fmla="*/ 12 w 775" name="T4"/>
                  <a:gd fmla="*/ 657 h 679" name="T5"/>
                  <a:gd fmla="*/ 0 w 775" name="T6"/>
                  <a:gd fmla="*/ 679 h 679" name="T7"/>
                  <a:gd fmla="*/ 82 w 775" name="T8"/>
                  <a:gd fmla="*/ 679 h 679" name="T9"/>
                  <a:gd fmla="*/ 383 w 775" name="T10"/>
                  <a:gd fmla="*/ 154 h 679" name="T11"/>
                  <a:gd fmla="*/ 365 w 775" name="T12"/>
                  <a:gd fmla="*/ 122 h 679" name="T13"/>
                  <a:gd fmla="*/ 388 w 775" name="T14"/>
                  <a:gd fmla="*/ 0 h 679" name="T15"/>
                  <a:gd fmla="*/ 383 w 775" name="T16"/>
                  <a:gd fmla="*/ 7 h 679" name="T17"/>
                  <a:gd fmla="*/ 753 w 775" name="T18"/>
                  <a:gd fmla="*/ 657 h 679" name="T19"/>
                  <a:gd fmla="*/ 679 w 775" name="T20"/>
                  <a:gd fmla="*/ 657 h 679" name="T21"/>
                  <a:gd fmla="*/ 693 w 775" name="T22"/>
                  <a:gd fmla="*/ 679 h 679" name="T23"/>
                  <a:gd fmla="*/ 775 w 775" name="T24"/>
                  <a:gd fmla="*/ 679 h 679" name="T25"/>
                  <a:gd fmla="*/ 388 w 775" name="T26"/>
                  <a:gd fmla="*/ 0 h 679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679" w="775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1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gdLst>
                  <a:gd fmla="*/ 83 w 776" name="T0"/>
                  <a:gd fmla="*/ 680 h 680" name="T1"/>
                  <a:gd fmla="*/ 388 w 776" name="T2"/>
                  <a:gd fmla="*/ 145 h 680" name="T3"/>
                  <a:gd fmla="*/ 693 w 776" name="T4"/>
                  <a:gd fmla="*/ 680 h 680" name="T5"/>
                  <a:gd fmla="*/ 776 w 776" name="T6"/>
                  <a:gd fmla="*/ 680 h 680" name="T7"/>
                  <a:gd fmla="*/ 388 w 776" name="T8"/>
                  <a:gd fmla="*/ 0 h 680" name="T9"/>
                  <a:gd fmla="*/ 0 w 776" name="T10"/>
                  <a:gd fmla="*/ 680 h 680" name="T11"/>
                  <a:gd fmla="*/ 83 w 776" name="T12"/>
                  <a:gd fmla="*/ 680 h 68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680" w="776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2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gdLst>
                  <a:gd fmla="*/ 83 w 776" name="T0"/>
                  <a:gd fmla="*/ 680 h 680" name="T1"/>
                  <a:gd fmla="*/ 388 w 776" name="T2"/>
                  <a:gd fmla="*/ 145 h 680" name="T3"/>
                  <a:gd fmla="*/ 693 w 776" name="T4"/>
                  <a:gd fmla="*/ 680 h 680" name="T5"/>
                  <a:gd fmla="*/ 776 w 776" name="T6"/>
                  <a:gd fmla="*/ 680 h 680" name="T7"/>
                  <a:gd fmla="*/ 388 w 776" name="T8"/>
                  <a:gd fmla="*/ 0 h 680" name="T9"/>
                  <a:gd fmla="*/ 0 w 776" name="T10"/>
                  <a:gd fmla="*/ 680 h 680" name="T11"/>
                  <a:gd fmla="*/ 83 w 776" name="T12"/>
                  <a:gd fmla="*/ 680 h 68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680" w="776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3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gdLst>
                  <a:gd fmla="*/ 329 w 1767" name="T0"/>
                  <a:gd fmla="*/ 0 h 431" name="T1"/>
                  <a:gd fmla="*/ 294 w 1767" name="T2"/>
                  <a:gd fmla="*/ 0 h 431" name="T3"/>
                  <a:gd fmla="*/ 101 w 1767" name="T4"/>
                  <a:gd fmla="*/ 337 h 431" name="T5"/>
                  <a:gd fmla="*/ 137 w 1767" name="T6"/>
                  <a:gd fmla="*/ 337 h 431" name="T7"/>
                  <a:gd fmla="*/ 329 w 1767" name="T8"/>
                  <a:gd fmla="*/ 0 h 431" name="T9"/>
                  <a:gd fmla="*/ 1522 w 1767" name="T10"/>
                  <a:gd fmla="*/ 0 h 431" name="T11"/>
                  <a:gd fmla="*/ 1511 w 1767" name="T12"/>
                  <a:gd fmla="*/ 0 h 431" name="T13"/>
                  <a:gd fmla="*/ 1745 w 1767" name="T14"/>
                  <a:gd fmla="*/ 409 h 431" name="T15"/>
                  <a:gd fmla="*/ 12 w 1767" name="T16"/>
                  <a:gd fmla="*/ 409 h 431" name="T17"/>
                  <a:gd fmla="*/ 0 w 1767" name="T18"/>
                  <a:gd fmla="*/ 431 h 431" name="T19"/>
                  <a:gd fmla="*/ 1767 w 1767" name="T20"/>
                  <a:gd fmla="*/ 431 h 431" name="T21"/>
                  <a:gd fmla="*/ 1522 w 1767" name="T22"/>
                  <a:gd fmla="*/ 0 h 43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431" w="1767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4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gdLst>
                  <a:gd fmla="*/ 329 w 1767" name="T0"/>
                  <a:gd fmla="*/ 0 h 431" name="T1"/>
                  <a:gd fmla="*/ 294 w 1767" name="T2"/>
                  <a:gd fmla="*/ 0 h 431" name="T3"/>
                  <a:gd fmla="*/ 101 w 1767" name="T4"/>
                  <a:gd fmla="*/ 337 h 431" name="T5"/>
                  <a:gd fmla="*/ 137 w 1767" name="T6"/>
                  <a:gd fmla="*/ 337 h 431" name="T7"/>
                  <a:gd fmla="*/ 329 w 1767" name="T8"/>
                  <a:gd fmla="*/ 0 h 431" name="T9"/>
                  <a:gd fmla="*/ 1522 w 1767" name="T10"/>
                  <a:gd fmla="*/ 0 h 431" name="T11"/>
                  <a:gd fmla="*/ 1511 w 1767" name="T12"/>
                  <a:gd fmla="*/ 0 h 431" name="T13"/>
                  <a:gd fmla="*/ 1745 w 1767" name="T14"/>
                  <a:gd fmla="*/ 409 h 431" name="T15"/>
                  <a:gd fmla="*/ 12 w 1767" name="T16"/>
                  <a:gd fmla="*/ 409 h 431" name="T17"/>
                  <a:gd fmla="*/ 0 w 1767" name="T18"/>
                  <a:gd fmla="*/ 431 h 431" name="T19"/>
                  <a:gd fmla="*/ 1767 w 1767" name="T20"/>
                  <a:gd fmla="*/ 431 h 431" name="T21"/>
                  <a:gd fmla="*/ 1522 w 1767" name="T22"/>
                  <a:gd fmla="*/ 0 h 431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431" w="1767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5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gdLst>
                  <a:gd fmla="*/ 1522 w 1768" name="T0"/>
                  <a:gd fmla="*/ 0 h 432" name="T1"/>
                  <a:gd fmla="*/ 1439 w 1768" name="T2"/>
                  <a:gd fmla="*/ 0 h 432" name="T3"/>
                  <a:gd fmla="*/ 1644 w 1768" name="T4"/>
                  <a:gd fmla="*/ 360 h 432" name="T5"/>
                  <a:gd fmla="*/ 124 w 1768" name="T6"/>
                  <a:gd fmla="*/ 360 h 432" name="T7"/>
                  <a:gd fmla="*/ 330 w 1768" name="T8"/>
                  <a:gd fmla="*/ 0 h 432" name="T9"/>
                  <a:gd fmla="*/ 246 w 1768" name="T10"/>
                  <a:gd fmla="*/ 0 h 432" name="T11"/>
                  <a:gd fmla="*/ 0 w 1768" name="T12"/>
                  <a:gd fmla="*/ 432 h 432" name="T13"/>
                  <a:gd fmla="*/ 1768 w 1768" name="T14"/>
                  <a:gd fmla="*/ 432 h 432" name="T15"/>
                  <a:gd fmla="*/ 1522 w 1768" name="T16"/>
                  <a:gd fmla="*/ 0 h 43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432" w="1768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6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gdLst>
                  <a:gd fmla="*/ 1522 w 1768" name="T0"/>
                  <a:gd fmla="*/ 0 h 432" name="T1"/>
                  <a:gd fmla="*/ 1439 w 1768" name="T2"/>
                  <a:gd fmla="*/ 0 h 432" name="T3"/>
                  <a:gd fmla="*/ 1644 w 1768" name="T4"/>
                  <a:gd fmla="*/ 360 h 432" name="T5"/>
                  <a:gd fmla="*/ 124 w 1768" name="T6"/>
                  <a:gd fmla="*/ 360 h 432" name="T7"/>
                  <a:gd fmla="*/ 330 w 1768" name="T8"/>
                  <a:gd fmla="*/ 0 h 432" name="T9"/>
                  <a:gd fmla="*/ 246 w 1768" name="T10"/>
                  <a:gd fmla="*/ 0 h 432" name="T11"/>
                  <a:gd fmla="*/ 0 w 1768" name="T12"/>
                  <a:gd fmla="*/ 432 h 432" name="T13"/>
                  <a:gd fmla="*/ 1768 w 1768" name="T14"/>
                  <a:gd fmla="*/ 432 h 432" name="T15"/>
                  <a:gd fmla="*/ 1522 w 1768" name="T16"/>
                  <a:gd fmla="*/ 0 h 43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432" w="1768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47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8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9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0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1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2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gdLst>
                  <a:gd fmla="*/ 0 w 104" name="T0"/>
                  <a:gd fmla="*/ 28 h 28" name="T1"/>
                  <a:gd fmla="*/ 104 w 104" name="T2"/>
                  <a:gd fmla="*/ 28 h 28" name="T3"/>
                  <a:gd fmla="*/ 104 w 104" name="T4"/>
                  <a:gd fmla="*/ 0 h 28" name="T5"/>
                  <a:gd fmla="*/ 0 w 104" name="T6"/>
                  <a:gd fmla="*/ 0 h 2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8" w="104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3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4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gdLst>
                  <a:gd fmla="*/ 0 w 104" name="T0"/>
                  <a:gd fmla="*/ 28 h 28" name="T1"/>
                  <a:gd fmla="*/ 104 w 104" name="T2"/>
                  <a:gd fmla="*/ 28 h 28" name="T3"/>
                  <a:gd fmla="*/ 104 w 104" name="T4"/>
                  <a:gd fmla="*/ 0 h 28" name="T5"/>
                  <a:gd fmla="*/ 0 w 104" name="T6"/>
                  <a:gd fmla="*/ 0 h 2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8" w="104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5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gdLst>
                  <a:gd fmla="*/ 36 w 36" name="T0"/>
                  <a:gd fmla="*/ 0 h 95" name="T1"/>
                  <a:gd fmla="*/ 0 w 36" name="T2"/>
                  <a:gd fmla="*/ 0 h 95" name="T3"/>
                  <a:gd fmla="*/ 0 w 36" name="T4"/>
                  <a:gd fmla="*/ 95 h 95" name="T5"/>
                  <a:gd fmla="*/ 5 w 36" name="T6"/>
                  <a:gd fmla="*/ 95 h 95" name="T7"/>
                  <a:gd fmla="*/ 9 w 36" name="T8"/>
                  <a:gd fmla="*/ 87 h 95" name="T9"/>
                  <a:gd fmla="*/ 11 w 36" name="T10"/>
                  <a:gd fmla="*/ 90 h 95" name="T11"/>
                  <a:gd fmla="*/ 25 w 36" name="T12"/>
                  <a:gd fmla="*/ 67 h 95" name="T13"/>
                  <a:gd fmla="*/ 36 w 36" name="T14"/>
                  <a:gd fmla="*/ 86 h 95" name="T15"/>
                  <a:gd fmla="*/ 36 w 36" name="T16"/>
                  <a:gd fmla="*/ 0 h 9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5" w="36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6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gdLst>
                  <a:gd fmla="*/ 36 w 36" name="T0"/>
                  <a:gd fmla="*/ 0 h 95" name="T1"/>
                  <a:gd fmla="*/ 0 w 36" name="T2"/>
                  <a:gd fmla="*/ 0 h 95" name="T3"/>
                  <a:gd fmla="*/ 0 w 36" name="T4"/>
                  <a:gd fmla="*/ 95 h 95" name="T5"/>
                  <a:gd fmla="*/ 5 w 36" name="T6"/>
                  <a:gd fmla="*/ 95 h 95" name="T7"/>
                  <a:gd fmla="*/ 9 w 36" name="T8"/>
                  <a:gd fmla="*/ 87 h 95" name="T9"/>
                  <a:gd fmla="*/ 11 w 36" name="T10"/>
                  <a:gd fmla="*/ 90 h 95" name="T11"/>
                  <a:gd fmla="*/ 25 w 36" name="T12"/>
                  <a:gd fmla="*/ 67 h 95" name="T13"/>
                  <a:gd fmla="*/ 36 w 36" name="T14"/>
                  <a:gd fmla="*/ 86 h 95" name="T15"/>
                  <a:gd fmla="*/ 36 w 36" name="T16"/>
                  <a:gd fmla="*/ 0 h 95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5" w="36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7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gdLst>
                  <a:gd fmla="*/ 4 w 6" name="T0"/>
                  <a:gd fmla="*/ 0 h 8" name="T1"/>
                  <a:gd fmla="*/ 0 w 6" name="T2"/>
                  <a:gd fmla="*/ 8 h 8" name="T3"/>
                  <a:gd fmla="*/ 3 w 6" name="T4"/>
                  <a:gd fmla="*/ 8 h 8" name="T5"/>
                  <a:gd fmla="*/ 6 w 6" name="T6"/>
                  <a:gd fmla="*/ 3 h 8" name="T7"/>
                  <a:gd fmla="*/ 4 w 6" name="T8"/>
                  <a:gd fmla="*/ 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8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gdLst>
                  <a:gd fmla="*/ 4 w 6" name="T0"/>
                  <a:gd fmla="*/ 0 h 8" name="T1"/>
                  <a:gd fmla="*/ 0 w 6" name="T2"/>
                  <a:gd fmla="*/ 8 h 8" name="T3"/>
                  <a:gd fmla="*/ 3 w 6" name="T4"/>
                  <a:gd fmla="*/ 8 h 8" name="T5"/>
                  <a:gd fmla="*/ 6 w 6" name="T6"/>
                  <a:gd fmla="*/ 3 h 8" name="T7"/>
                  <a:gd fmla="*/ 4 w 6" name="T8"/>
                  <a:gd fmla="*/ 0 h 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59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0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61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gdLst>
                  <a:gd fmla="*/ 34 w 36" name="T0"/>
                  <a:gd fmla="*/ 0 h 48" name="T1"/>
                  <a:gd fmla="*/ 0 w 36" name="T2"/>
                  <a:gd fmla="*/ 12 h 48" name="T3"/>
                  <a:gd fmla="*/ 13 w 36" name="T4"/>
                  <a:gd fmla="*/ 48 h 48" name="T5"/>
                  <a:gd fmla="*/ 36 w 36" name="T6"/>
                  <a:gd fmla="*/ 9 h 48" name="T7"/>
                  <a:gd fmla="*/ 34 w 36" name="T8"/>
                  <a:gd fmla="*/ 0 h 4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8" w="36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2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gdLst>
                  <a:gd fmla="*/ 34 w 36" name="T0"/>
                  <a:gd fmla="*/ 0 h 48" name="T1"/>
                  <a:gd fmla="*/ 0 w 36" name="T2"/>
                  <a:gd fmla="*/ 12 h 48" name="T3"/>
                  <a:gd fmla="*/ 13 w 36" name="T4"/>
                  <a:gd fmla="*/ 48 h 48" name="T5"/>
                  <a:gd fmla="*/ 36 w 36" name="T6"/>
                  <a:gd fmla="*/ 9 h 48" name="T7"/>
                  <a:gd fmla="*/ 34 w 36" name="T8"/>
                  <a:gd fmla="*/ 0 h 4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8" w="36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3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gdLst>
                  <a:gd fmla="*/ 93 w 126" name="T0"/>
                  <a:gd fmla="*/ 164 h 267" name="T1"/>
                  <a:gd fmla="*/ 60 w 126" name="T2"/>
                  <a:gd fmla="*/ 176 h 267" name="T3"/>
                  <a:gd fmla="*/ 92 w 126" name="T4"/>
                  <a:gd fmla="*/ 267 h 267" name="T5"/>
                  <a:gd fmla="*/ 126 w 126" name="T6"/>
                  <a:gd fmla="*/ 254 h 267" name="T7"/>
                  <a:gd fmla="*/ 93 w 126" name="T8"/>
                  <a:gd fmla="*/ 164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3 h 267" name="T15"/>
                  <a:gd fmla="*/ 66 w 126" name="T16"/>
                  <a:gd fmla="*/ 91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4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gdLst>
                  <a:gd fmla="*/ 93 w 126" name="T0"/>
                  <a:gd fmla="*/ 164 h 267" name="T1"/>
                  <a:gd fmla="*/ 60 w 126" name="T2"/>
                  <a:gd fmla="*/ 176 h 267" name="T3"/>
                  <a:gd fmla="*/ 92 w 126" name="T4"/>
                  <a:gd fmla="*/ 267 h 267" name="T5"/>
                  <a:gd fmla="*/ 126 w 126" name="T6"/>
                  <a:gd fmla="*/ 254 h 267" name="T7"/>
                  <a:gd fmla="*/ 93 w 126" name="T8"/>
                  <a:gd fmla="*/ 164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3 h 267" name="T15"/>
                  <a:gd fmla="*/ 66 w 126" name="T16"/>
                  <a:gd fmla="*/ 91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5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gdLst>
                  <a:gd fmla="*/ 34 w 50" name="T0"/>
                  <a:gd fmla="*/ 0 h 57" name="T1"/>
                  <a:gd fmla="*/ 0 w 50" name="T2"/>
                  <a:gd fmla="*/ 13 h 57" name="T3"/>
                  <a:gd fmla="*/ 16 w 50" name="T4"/>
                  <a:gd fmla="*/ 57 h 57" name="T5"/>
                  <a:gd fmla="*/ 50 w 50" name="T6"/>
                  <a:gd fmla="*/ 44 h 57" name="T7"/>
                  <a:gd fmla="*/ 34 w 5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6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gdLst>
                  <a:gd fmla="*/ 34 w 50" name="T0"/>
                  <a:gd fmla="*/ 0 h 57" name="T1"/>
                  <a:gd fmla="*/ 0 w 50" name="T2"/>
                  <a:gd fmla="*/ 13 h 57" name="T3"/>
                  <a:gd fmla="*/ 16 w 50" name="T4"/>
                  <a:gd fmla="*/ 57 h 57" name="T5"/>
                  <a:gd fmla="*/ 50 w 50" name="T6"/>
                  <a:gd fmla="*/ 44 h 57" name="T7"/>
                  <a:gd fmla="*/ 34 w 5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7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gdLst>
                  <a:gd fmla="*/ 28 w 58" name="T0"/>
                  <a:gd fmla="*/ 0 h 60" name="T1"/>
                  <a:gd fmla="*/ 0 w 58" name="T2"/>
                  <a:gd fmla="*/ 23 h 60" name="T3"/>
                  <a:gd fmla="*/ 30 w 58" name="T4"/>
                  <a:gd fmla="*/ 60 h 60" name="T5"/>
                  <a:gd fmla="*/ 58 w 58" name="T6"/>
                  <a:gd fmla="*/ 36 h 60" name="T7"/>
                  <a:gd fmla="*/ 28 w 58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8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gdLst>
                  <a:gd fmla="*/ 28 w 58" name="T0"/>
                  <a:gd fmla="*/ 0 h 60" name="T1"/>
                  <a:gd fmla="*/ 0 w 58" name="T2"/>
                  <a:gd fmla="*/ 23 h 60" name="T3"/>
                  <a:gd fmla="*/ 30 w 58" name="T4"/>
                  <a:gd fmla="*/ 60 h 60" name="T5"/>
                  <a:gd fmla="*/ 58 w 58" name="T6"/>
                  <a:gd fmla="*/ 36 h 60" name="T7"/>
                  <a:gd fmla="*/ 28 w 58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69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gdLst>
                  <a:gd fmla="*/ 140 w 202" name="T0"/>
                  <a:gd fmla="*/ 133 h 230" name="T1"/>
                  <a:gd fmla="*/ 113 w 202" name="T2"/>
                  <a:gd fmla="*/ 157 h 230" name="T3"/>
                  <a:gd fmla="*/ 175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8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90 w 202" name="T16"/>
                  <a:gd fmla="*/ 73 h 230" name="T17"/>
                  <a:gd fmla="*/ 28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0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gdLst>
                  <a:gd fmla="*/ 140 w 202" name="T0"/>
                  <a:gd fmla="*/ 133 h 230" name="T1"/>
                  <a:gd fmla="*/ 113 w 202" name="T2"/>
                  <a:gd fmla="*/ 157 h 230" name="T3"/>
                  <a:gd fmla="*/ 175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8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90 w 202" name="T16"/>
                  <a:gd fmla="*/ 73 h 230" name="T17"/>
                  <a:gd fmla="*/ 28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1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gdLst>
                  <a:gd fmla="*/ 27 w 58" name="T0"/>
                  <a:gd fmla="*/ 0 h 59" name="T1"/>
                  <a:gd fmla="*/ 0 w 58" name="T2"/>
                  <a:gd fmla="*/ 23 h 59" name="T3"/>
                  <a:gd fmla="*/ 31 w 58" name="T4"/>
                  <a:gd fmla="*/ 59 h 59" name="T5"/>
                  <a:gd fmla="*/ 58 w 58" name="T6"/>
                  <a:gd fmla="*/ 36 h 59" name="T7"/>
                  <a:gd fmla="*/ 27 w 58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2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gdLst>
                  <a:gd fmla="*/ 27 w 58" name="T0"/>
                  <a:gd fmla="*/ 0 h 59" name="T1"/>
                  <a:gd fmla="*/ 0 w 58" name="T2"/>
                  <a:gd fmla="*/ 23 h 59" name="T3"/>
                  <a:gd fmla="*/ 31 w 58" name="T4"/>
                  <a:gd fmla="*/ 59 h 59" name="T5"/>
                  <a:gd fmla="*/ 58 w 58" name="T6"/>
                  <a:gd fmla="*/ 36 h 59" name="T7"/>
                  <a:gd fmla="*/ 27 w 58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3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gdLst>
                  <a:gd fmla="*/ 18 w 60" name="T0"/>
                  <a:gd fmla="*/ 0 h 54" name="T1"/>
                  <a:gd fmla="*/ 0 w 60" name="T2"/>
                  <a:gd fmla="*/ 30 h 54" name="T3"/>
                  <a:gd fmla="*/ 42 w 60" name="T4"/>
                  <a:gd fmla="*/ 54 h 54" name="T5"/>
                  <a:gd fmla="*/ 60 w 60" name="T6"/>
                  <a:gd fmla="*/ 24 h 54" name="T7"/>
                  <a:gd fmla="*/ 18 w 60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60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4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gdLst>
                  <a:gd fmla="*/ 18 w 60" name="T0"/>
                  <a:gd fmla="*/ 0 h 54" name="T1"/>
                  <a:gd fmla="*/ 0 w 60" name="T2"/>
                  <a:gd fmla="*/ 30 h 54" name="T3"/>
                  <a:gd fmla="*/ 42 w 60" name="T4"/>
                  <a:gd fmla="*/ 54 h 54" name="T5"/>
                  <a:gd fmla="*/ 60 w 60" name="T6"/>
                  <a:gd fmla="*/ 24 h 54" name="T7"/>
                  <a:gd fmla="*/ 18 w 60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60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5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gdLst>
                  <a:gd fmla="*/ 169 w 253" name="T0"/>
                  <a:gd fmla="*/ 87 h 167" name="T1"/>
                  <a:gd fmla="*/ 151 w 253" name="T2"/>
                  <a:gd fmla="*/ 119 h 167" name="T3"/>
                  <a:gd fmla="*/ 235 w 253" name="T4"/>
                  <a:gd fmla="*/ 167 h 167" name="T5"/>
                  <a:gd fmla="*/ 253 w 253" name="T6"/>
                  <a:gd fmla="*/ 135 h 167" name="T7"/>
                  <a:gd fmla="*/ 169 w 253" name="T8"/>
                  <a:gd fmla="*/ 87 h 167" name="T9"/>
                  <a:gd fmla="*/ 18 w 253" name="T10"/>
                  <a:gd fmla="*/ 0 h 167" name="T11"/>
                  <a:gd fmla="*/ 0 w 253" name="T12"/>
                  <a:gd fmla="*/ 32 h 167" name="T13"/>
                  <a:gd fmla="*/ 84 w 253" name="T14"/>
                  <a:gd fmla="*/ 79 h 167" name="T15"/>
                  <a:gd fmla="*/ 102 w 253" name="T16"/>
                  <a:gd fmla="*/ 49 h 167" name="T17"/>
                  <a:gd fmla="*/ 18 w 253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3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6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gdLst>
                  <a:gd fmla="*/ 169 w 253" name="T0"/>
                  <a:gd fmla="*/ 87 h 167" name="T1"/>
                  <a:gd fmla="*/ 151 w 253" name="T2"/>
                  <a:gd fmla="*/ 119 h 167" name="T3"/>
                  <a:gd fmla="*/ 235 w 253" name="T4"/>
                  <a:gd fmla="*/ 167 h 167" name="T5"/>
                  <a:gd fmla="*/ 253 w 253" name="T6"/>
                  <a:gd fmla="*/ 135 h 167" name="T7"/>
                  <a:gd fmla="*/ 169 w 253" name="T8"/>
                  <a:gd fmla="*/ 87 h 167" name="T9"/>
                  <a:gd fmla="*/ 18 w 253" name="T10"/>
                  <a:gd fmla="*/ 0 h 167" name="T11"/>
                  <a:gd fmla="*/ 0 w 253" name="T12"/>
                  <a:gd fmla="*/ 32 h 167" name="T13"/>
                  <a:gd fmla="*/ 84 w 253" name="T14"/>
                  <a:gd fmla="*/ 79 h 167" name="T15"/>
                  <a:gd fmla="*/ 102 w 253" name="T16"/>
                  <a:gd fmla="*/ 49 h 167" name="T17"/>
                  <a:gd fmla="*/ 18 w 253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3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7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gdLst>
                  <a:gd fmla="*/ 18 w 59" name="T0"/>
                  <a:gd fmla="*/ 0 h 55" name="T1"/>
                  <a:gd fmla="*/ 0 w 59" name="T2"/>
                  <a:gd fmla="*/ 32 h 55" name="T3"/>
                  <a:gd fmla="*/ 41 w 59" name="T4"/>
                  <a:gd fmla="*/ 55 h 55" name="T5"/>
                  <a:gd fmla="*/ 59 w 59" name="T6"/>
                  <a:gd fmla="*/ 24 h 55" name="T7"/>
                  <a:gd fmla="*/ 18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8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gdLst>
                  <a:gd fmla="*/ 18 w 59" name="T0"/>
                  <a:gd fmla="*/ 0 h 55" name="T1"/>
                  <a:gd fmla="*/ 0 w 59" name="T2"/>
                  <a:gd fmla="*/ 32 h 55" name="T3"/>
                  <a:gd fmla="*/ 41 w 59" name="T4"/>
                  <a:gd fmla="*/ 55 h 55" name="T5"/>
                  <a:gd fmla="*/ 59 w 59" name="T6"/>
                  <a:gd fmla="*/ 24 h 55" name="T7"/>
                  <a:gd fmla="*/ 18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79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gdLst>
                  <a:gd fmla="*/ 178 w 248" name="T0"/>
                  <a:gd fmla="*/ 30 h 79" name="T1"/>
                  <a:gd fmla="*/ 172 w 248" name="T2"/>
                  <a:gd fmla="*/ 65 h 79" name="T3"/>
                  <a:gd fmla="*/ 248 w 248" name="T4"/>
                  <a:gd fmla="*/ 79 h 79" name="T5"/>
                  <a:gd fmla="*/ 247 w 248" name="T6"/>
                  <a:gd fmla="*/ 43 h 79" name="T7"/>
                  <a:gd fmla="*/ 178 w 248" name="T8"/>
                  <a:gd fmla="*/ 30 h 79" name="T9"/>
                  <a:gd fmla="*/ 7 w 248" name="T10"/>
                  <a:gd fmla="*/ 0 h 79" name="T11"/>
                  <a:gd fmla="*/ 0 w 248" name="T12"/>
                  <a:gd fmla="*/ 35 h 79" name="T13"/>
                  <a:gd fmla="*/ 95 w 248" name="T14"/>
                  <a:gd fmla="*/ 52 h 79" name="T15"/>
                  <a:gd fmla="*/ 102 w 248" name="T16"/>
                  <a:gd fmla="*/ 17 h 79" name="T17"/>
                  <a:gd fmla="*/ 7 w 248" name="T18"/>
                  <a:gd fmla="*/ 0 h 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79" w="248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0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gdLst>
                  <a:gd fmla="*/ 178 w 248" name="T0"/>
                  <a:gd fmla="*/ 30 h 79" name="T1"/>
                  <a:gd fmla="*/ 172 w 248" name="T2"/>
                  <a:gd fmla="*/ 65 h 79" name="T3"/>
                  <a:gd fmla="*/ 248 w 248" name="T4"/>
                  <a:gd fmla="*/ 79 h 79" name="T5"/>
                  <a:gd fmla="*/ 247 w 248" name="T6"/>
                  <a:gd fmla="*/ 43 h 79" name="T7"/>
                  <a:gd fmla="*/ 178 w 248" name="T8"/>
                  <a:gd fmla="*/ 30 h 79" name="T9"/>
                  <a:gd fmla="*/ 7 w 248" name="T10"/>
                  <a:gd fmla="*/ 0 h 79" name="T11"/>
                  <a:gd fmla="*/ 0 w 248" name="T12"/>
                  <a:gd fmla="*/ 35 h 79" name="T13"/>
                  <a:gd fmla="*/ 95 w 248" name="T14"/>
                  <a:gd fmla="*/ 52 h 79" name="T15"/>
                  <a:gd fmla="*/ 102 w 248" name="T16"/>
                  <a:gd fmla="*/ 17 h 79" name="T17"/>
                  <a:gd fmla="*/ 7 w 248" name="T18"/>
                  <a:gd fmla="*/ 0 h 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79" w="248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1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gdLst>
                  <a:gd fmla="*/ 7 w 53" name="T0"/>
                  <a:gd fmla="*/ 0 h 42" name="T1"/>
                  <a:gd fmla="*/ 0 w 53" name="T2"/>
                  <a:gd fmla="*/ 34 h 42" name="T3"/>
                  <a:gd fmla="*/ 48 w 53" name="T4"/>
                  <a:gd fmla="*/ 42 h 42" name="T5"/>
                  <a:gd fmla="*/ 53 w 53" name="T6"/>
                  <a:gd fmla="*/ 7 h 42" name="T7"/>
                  <a:gd fmla="*/ 7 w 53" name="T8"/>
                  <a:gd fmla="*/ 0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2" w="5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2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gdLst>
                  <a:gd fmla="*/ 7 w 53" name="T0"/>
                  <a:gd fmla="*/ 0 h 42" name="T1"/>
                  <a:gd fmla="*/ 0 w 53" name="T2"/>
                  <a:gd fmla="*/ 34 h 42" name="T3"/>
                  <a:gd fmla="*/ 48 w 53" name="T4"/>
                  <a:gd fmla="*/ 42 h 42" name="T5"/>
                  <a:gd fmla="*/ 53 w 53" name="T6"/>
                  <a:gd fmla="*/ 7 h 42" name="T7"/>
                  <a:gd fmla="*/ 7 w 53" name="T8"/>
                  <a:gd fmla="*/ 0 h 42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2" w="5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3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gdLst>
                  <a:gd fmla="*/ 5 w 34" name="T0"/>
                  <a:gd fmla="*/ 0 h 36" name="T1"/>
                  <a:gd fmla="*/ 0 w 34" name="T2"/>
                  <a:gd fmla="*/ 1 h 36" name="T3"/>
                  <a:gd fmla="*/ 7 w 34" name="T4"/>
                  <a:gd fmla="*/ 36 h 36" name="T5"/>
                  <a:gd fmla="*/ 18 w 34" name="T6"/>
                  <a:gd fmla="*/ 33 h 36" name="T7"/>
                  <a:gd fmla="*/ 34 w 34" name="T8"/>
                  <a:gd fmla="*/ 7 h 36" name="T9"/>
                  <a:gd fmla="*/ 5 w 34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6" w="34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4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gdLst>
                  <a:gd fmla="*/ 5 w 34" name="T0"/>
                  <a:gd fmla="*/ 0 h 36" name="T1"/>
                  <a:gd fmla="*/ 0 w 34" name="T2"/>
                  <a:gd fmla="*/ 1 h 36" name="T3"/>
                  <a:gd fmla="*/ 7 w 34" name="T4"/>
                  <a:gd fmla="*/ 36 h 36" name="T5"/>
                  <a:gd fmla="*/ 18 w 34" name="T6"/>
                  <a:gd fmla="*/ 33 h 36" name="T7"/>
                  <a:gd fmla="*/ 34 w 34" name="T8"/>
                  <a:gd fmla="*/ 7 h 36" name="T9"/>
                  <a:gd fmla="*/ 5 w 34" name="T10"/>
                  <a:gd fmla="*/ 0 h 3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6" w="34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5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gdLst>
                  <a:gd fmla="*/ 95 w 273" name="T0"/>
                  <a:gd fmla="*/ 31 h 83" name="T1"/>
                  <a:gd fmla="*/ 0 w 273" name="T2"/>
                  <a:gd fmla="*/ 48 h 83" name="T3"/>
                  <a:gd fmla="*/ 6 w 273" name="T4"/>
                  <a:gd fmla="*/ 83 h 83" name="T5"/>
                  <a:gd fmla="*/ 102 w 273" name="T6"/>
                  <a:gd fmla="*/ 66 h 83" name="T7"/>
                  <a:gd fmla="*/ 95 w 273" name="T8"/>
                  <a:gd fmla="*/ 31 h 83" name="T9"/>
                  <a:gd fmla="*/ 266 w 273" name="T10"/>
                  <a:gd fmla="*/ 0 h 83" name="T11"/>
                  <a:gd fmla="*/ 172 w 273" name="T12"/>
                  <a:gd fmla="*/ 17 h 83" name="T13"/>
                  <a:gd fmla="*/ 178 w 273" name="T14"/>
                  <a:gd fmla="*/ 52 h 83" name="T15"/>
                  <a:gd fmla="*/ 273 w 273" name="T16"/>
                  <a:gd fmla="*/ 35 h 83" name="T17"/>
                  <a:gd fmla="*/ 266 w 273" name="T18"/>
                  <a:gd fmla="*/ 0 h 8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3" w="27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6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gdLst>
                  <a:gd fmla="*/ 95 w 273" name="T0"/>
                  <a:gd fmla="*/ 31 h 83" name="T1"/>
                  <a:gd fmla="*/ 0 w 273" name="T2"/>
                  <a:gd fmla="*/ 48 h 83" name="T3"/>
                  <a:gd fmla="*/ 6 w 273" name="T4"/>
                  <a:gd fmla="*/ 83 h 83" name="T5"/>
                  <a:gd fmla="*/ 102 w 273" name="T6"/>
                  <a:gd fmla="*/ 66 h 83" name="T7"/>
                  <a:gd fmla="*/ 95 w 273" name="T8"/>
                  <a:gd fmla="*/ 31 h 83" name="T9"/>
                  <a:gd fmla="*/ 266 w 273" name="T10"/>
                  <a:gd fmla="*/ 0 h 83" name="T11"/>
                  <a:gd fmla="*/ 172 w 273" name="T12"/>
                  <a:gd fmla="*/ 17 h 83" name="T13"/>
                  <a:gd fmla="*/ 178 w 273" name="T14"/>
                  <a:gd fmla="*/ 52 h 83" name="T15"/>
                  <a:gd fmla="*/ 273 w 273" name="T16"/>
                  <a:gd fmla="*/ 35 h 83" name="T17"/>
                  <a:gd fmla="*/ 266 w 273" name="T18"/>
                  <a:gd fmla="*/ 0 h 83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3" w="27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7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gdLst>
                  <a:gd fmla="*/ 48 w 53" name="T0"/>
                  <a:gd fmla="*/ 0 h 43" name="T1"/>
                  <a:gd fmla="*/ 0 w 53" name="T2"/>
                  <a:gd fmla="*/ 8 h 43" name="T3"/>
                  <a:gd fmla="*/ 7 w 53" name="T4"/>
                  <a:gd fmla="*/ 43 h 43" name="T5"/>
                  <a:gd fmla="*/ 53 w 53" name="T6"/>
                  <a:gd fmla="*/ 35 h 43" name="T7"/>
                  <a:gd fmla="*/ 48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8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gdLst>
                  <a:gd fmla="*/ 48 w 53" name="T0"/>
                  <a:gd fmla="*/ 0 h 43" name="T1"/>
                  <a:gd fmla="*/ 0 w 53" name="T2"/>
                  <a:gd fmla="*/ 8 h 43" name="T3"/>
                  <a:gd fmla="*/ 7 w 53" name="T4"/>
                  <a:gd fmla="*/ 43 h 43" name="T5"/>
                  <a:gd fmla="*/ 53 w 53" name="T6"/>
                  <a:gd fmla="*/ 35 h 43" name="T7"/>
                  <a:gd fmla="*/ 48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89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gdLst>
                  <a:gd fmla="*/ 36 w 36" name="T0"/>
                  <a:gd fmla="*/ 0 h 41" name="T1"/>
                  <a:gd fmla="*/ 0 w 36" name="T2"/>
                  <a:gd fmla="*/ 20 h 41" name="T3"/>
                  <a:gd fmla="*/ 12 w 36" name="T4"/>
                  <a:gd fmla="*/ 41 h 41" name="T5"/>
                  <a:gd fmla="*/ 36 w 36" name="T6"/>
                  <a:gd fmla="*/ 0 h 41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1" w="36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0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gdLst>
                  <a:gd fmla="*/ 36 w 36" name="T0"/>
                  <a:gd fmla="*/ 0 h 41" name="T1"/>
                  <a:gd fmla="*/ 0 w 36" name="T2"/>
                  <a:gd fmla="*/ 20 h 41" name="T3"/>
                  <a:gd fmla="*/ 12 w 36" name="T4"/>
                  <a:gd fmla="*/ 41 h 41" name="T5"/>
                  <a:gd fmla="*/ 36 w 36" name="T6"/>
                  <a:gd fmla="*/ 0 h 41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1" w="36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1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gdLst>
                  <a:gd fmla="*/ 40 w 58" name="T0"/>
                  <a:gd fmla="*/ 0 h 56" name="T1"/>
                  <a:gd fmla="*/ 0 w 58" name="T2"/>
                  <a:gd fmla="*/ 24 h 56" name="T3"/>
                  <a:gd fmla="*/ 18 w 58" name="T4"/>
                  <a:gd fmla="*/ 56 h 56" name="T5"/>
                  <a:gd fmla="*/ 58 w 58" name="T6"/>
                  <a:gd fmla="*/ 32 h 56" name="T7"/>
                  <a:gd fmla="*/ 40 w 58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7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2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gdLst>
                  <a:gd fmla="*/ 40 w 58" name="T0"/>
                  <a:gd fmla="*/ 0 h 56" name="T1"/>
                  <a:gd fmla="*/ 0 w 58" name="T2"/>
                  <a:gd fmla="*/ 24 h 56" name="T3"/>
                  <a:gd fmla="*/ 18 w 58" name="T4"/>
                  <a:gd fmla="*/ 56 h 56" name="T5"/>
                  <a:gd fmla="*/ 58 w 58" name="T6"/>
                  <a:gd fmla="*/ 32 h 56" name="T7"/>
                  <a:gd fmla="*/ 40 w 58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7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3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gdLst>
                  <a:gd fmla="*/ 62 w 201" name="T0"/>
                  <a:gd fmla="*/ 133 h 231" name="T1"/>
                  <a:gd fmla="*/ 0 w 201" name="T2"/>
                  <a:gd fmla="*/ 207 h 231" name="T3"/>
                  <a:gd fmla="*/ 27 w 201" name="T4"/>
                  <a:gd fmla="*/ 231 h 231" name="T5"/>
                  <a:gd fmla="*/ 89 w 201" name="T6"/>
                  <a:gd fmla="*/ 156 h 231" name="T7"/>
                  <a:gd fmla="*/ 62 w 201" name="T8"/>
                  <a:gd fmla="*/ 133 h 231" name="T9"/>
                  <a:gd fmla="*/ 173 w 201" name="T10"/>
                  <a:gd fmla="*/ 0 h 231" name="T11"/>
                  <a:gd fmla="*/ 111 w 201" name="T12"/>
                  <a:gd fmla="*/ 73 h 231" name="T13"/>
                  <a:gd fmla="*/ 139 w 201" name="T14"/>
                  <a:gd fmla="*/ 97 h 231" name="T15"/>
                  <a:gd fmla="*/ 201 w 201" name="T16"/>
                  <a:gd fmla="*/ 23 h 231" name="T17"/>
                  <a:gd fmla="*/ 173 w 201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4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gdLst>
                  <a:gd fmla="*/ 62 w 201" name="T0"/>
                  <a:gd fmla="*/ 133 h 231" name="T1"/>
                  <a:gd fmla="*/ 0 w 201" name="T2"/>
                  <a:gd fmla="*/ 207 h 231" name="T3"/>
                  <a:gd fmla="*/ 27 w 201" name="T4"/>
                  <a:gd fmla="*/ 231 h 231" name="T5"/>
                  <a:gd fmla="*/ 89 w 201" name="T6"/>
                  <a:gd fmla="*/ 156 h 231" name="T7"/>
                  <a:gd fmla="*/ 62 w 201" name="T8"/>
                  <a:gd fmla="*/ 133 h 231" name="T9"/>
                  <a:gd fmla="*/ 173 w 201" name="T10"/>
                  <a:gd fmla="*/ 0 h 231" name="T11"/>
                  <a:gd fmla="*/ 111 w 201" name="T12"/>
                  <a:gd fmla="*/ 73 h 231" name="T13"/>
                  <a:gd fmla="*/ 139 w 201" name="T14"/>
                  <a:gd fmla="*/ 97 h 231" name="T15"/>
                  <a:gd fmla="*/ 201 w 201" name="T16"/>
                  <a:gd fmla="*/ 23 h 231" name="T17"/>
                  <a:gd fmla="*/ 173 w 201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5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9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6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9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7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8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799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gdLst>
                  <a:gd fmla="*/ 33 w 126" name="T0"/>
                  <a:gd fmla="*/ 165 h 267" name="T1"/>
                  <a:gd fmla="*/ 0 w 126" name="T2"/>
                  <a:gd fmla="*/ 255 h 267" name="T3"/>
                  <a:gd fmla="*/ 34 w 126" name="T4"/>
                  <a:gd fmla="*/ 267 h 267" name="T5"/>
                  <a:gd fmla="*/ 66 w 126" name="T6"/>
                  <a:gd fmla="*/ 177 h 267" name="T7"/>
                  <a:gd fmla="*/ 33 w 126" name="T8"/>
                  <a:gd fmla="*/ 165 h 267" name="T9"/>
                  <a:gd fmla="*/ 92 w 126" name="T10"/>
                  <a:gd fmla="*/ 0 h 267" name="T11"/>
                  <a:gd fmla="*/ 60 w 126" name="T12"/>
                  <a:gd fmla="*/ 92 h 267" name="T13"/>
                  <a:gd fmla="*/ 93 w 126" name="T14"/>
                  <a:gd fmla="*/ 104 h 267" name="T15"/>
                  <a:gd fmla="*/ 126 w 126" name="T16"/>
                  <a:gd fmla="*/ 13 h 267" name="T17"/>
                  <a:gd fmla="*/ 92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0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gdLst>
                  <a:gd fmla="*/ 33 w 126" name="T0"/>
                  <a:gd fmla="*/ 165 h 267" name="T1"/>
                  <a:gd fmla="*/ 0 w 126" name="T2"/>
                  <a:gd fmla="*/ 255 h 267" name="T3"/>
                  <a:gd fmla="*/ 34 w 126" name="T4"/>
                  <a:gd fmla="*/ 267 h 267" name="T5"/>
                  <a:gd fmla="*/ 66 w 126" name="T6"/>
                  <a:gd fmla="*/ 177 h 267" name="T7"/>
                  <a:gd fmla="*/ 33 w 126" name="T8"/>
                  <a:gd fmla="*/ 165 h 267" name="T9"/>
                  <a:gd fmla="*/ 92 w 126" name="T10"/>
                  <a:gd fmla="*/ 0 h 267" name="T11"/>
                  <a:gd fmla="*/ 60 w 126" name="T12"/>
                  <a:gd fmla="*/ 92 h 267" name="T13"/>
                  <a:gd fmla="*/ 93 w 126" name="T14"/>
                  <a:gd fmla="*/ 104 h 267" name="T15"/>
                  <a:gd fmla="*/ 126 w 126" name="T16"/>
                  <a:gd fmla="*/ 13 h 267" name="T17"/>
                  <a:gd fmla="*/ 92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1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gdLst>
                  <a:gd fmla="*/ 16 w 50" name="T0"/>
                  <a:gd fmla="*/ 0 h 58" name="T1"/>
                  <a:gd fmla="*/ 0 w 50" name="T2"/>
                  <a:gd fmla="*/ 45 h 58" name="T3"/>
                  <a:gd fmla="*/ 34 w 50" name="T4"/>
                  <a:gd fmla="*/ 58 h 58" name="T5"/>
                  <a:gd fmla="*/ 50 w 50" name="T6"/>
                  <a:gd fmla="*/ 13 h 58" name="T7"/>
                  <a:gd fmla="*/ 16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2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gdLst>
                  <a:gd fmla="*/ 16 w 50" name="T0"/>
                  <a:gd fmla="*/ 0 h 58" name="T1"/>
                  <a:gd fmla="*/ 0 w 50" name="T2"/>
                  <a:gd fmla="*/ 45 h 58" name="T3"/>
                  <a:gd fmla="*/ 34 w 50" name="T4"/>
                  <a:gd fmla="*/ 58 h 58" name="T5"/>
                  <a:gd fmla="*/ 50 w 50" name="T6"/>
                  <a:gd fmla="*/ 13 h 58" name="T7"/>
                  <a:gd fmla="*/ 16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3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4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5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gdLst>
                  <a:gd fmla="*/ 36 w 36" name="T0"/>
                  <a:gd fmla="*/ 180 h 279" name="T1"/>
                  <a:gd fmla="*/ 0 w 36" name="T2"/>
                  <a:gd fmla="*/ 180 h 279" name="T3"/>
                  <a:gd fmla="*/ 0 w 36" name="T4"/>
                  <a:gd fmla="*/ 279 h 279" name="T5"/>
                  <a:gd fmla="*/ 36 w 36" name="T6"/>
                  <a:gd fmla="*/ 279 h 279" name="T7"/>
                  <a:gd fmla="*/ 36 w 36" name="T8"/>
                  <a:gd fmla="*/ 180 h 279" name="T9"/>
                  <a:gd fmla="*/ 36 w 36" name="T10"/>
                  <a:gd fmla="*/ 0 h 279" name="T11"/>
                  <a:gd fmla="*/ 0 w 36" name="T12"/>
                  <a:gd fmla="*/ 0 h 279" name="T13"/>
                  <a:gd fmla="*/ 0 w 36" name="T14"/>
                  <a:gd fmla="*/ 99 h 279" name="T15"/>
                  <a:gd fmla="*/ 36 w 36" name="T16"/>
                  <a:gd fmla="*/ 99 h 279" name="T17"/>
                  <a:gd fmla="*/ 36 w 36" name="T18"/>
                  <a:gd fmla="*/ 0 h 2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79" w="36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6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gdLst>
                  <a:gd fmla="*/ 36 w 36" name="T0"/>
                  <a:gd fmla="*/ 180 h 279" name="T1"/>
                  <a:gd fmla="*/ 0 w 36" name="T2"/>
                  <a:gd fmla="*/ 180 h 279" name="T3"/>
                  <a:gd fmla="*/ 0 w 36" name="T4"/>
                  <a:gd fmla="*/ 279 h 279" name="T5"/>
                  <a:gd fmla="*/ 36 w 36" name="T6"/>
                  <a:gd fmla="*/ 279 h 279" name="T7"/>
                  <a:gd fmla="*/ 36 w 36" name="T8"/>
                  <a:gd fmla="*/ 180 h 279" name="T9"/>
                  <a:gd fmla="*/ 36 w 36" name="T10"/>
                  <a:gd fmla="*/ 0 h 279" name="T11"/>
                  <a:gd fmla="*/ 0 w 36" name="T12"/>
                  <a:gd fmla="*/ 0 h 279" name="T13"/>
                  <a:gd fmla="*/ 0 w 36" name="T14"/>
                  <a:gd fmla="*/ 99 h 279" name="T15"/>
                  <a:gd fmla="*/ 36 w 36" name="T16"/>
                  <a:gd fmla="*/ 99 h 279" name="T17"/>
                  <a:gd fmla="*/ 36 w 36" name="T18"/>
                  <a:gd fmla="*/ 0 h 27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79" w="36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07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8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09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gdLst>
                  <a:gd fmla="*/ 34 w 50" name="T0"/>
                  <a:gd fmla="*/ 0 h 58" name="T1"/>
                  <a:gd fmla="*/ 0 w 50" name="T2"/>
                  <a:gd fmla="*/ 13 h 58" name="T3"/>
                  <a:gd fmla="*/ 16 w 50" name="T4"/>
                  <a:gd fmla="*/ 58 h 58" name="T5"/>
                  <a:gd fmla="*/ 50 w 50" name="T6"/>
                  <a:gd fmla="*/ 45 h 58" name="T7"/>
                  <a:gd fmla="*/ 34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0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gdLst>
                  <a:gd fmla="*/ 34 w 50" name="T0"/>
                  <a:gd fmla="*/ 0 h 58" name="T1"/>
                  <a:gd fmla="*/ 0 w 50" name="T2"/>
                  <a:gd fmla="*/ 13 h 58" name="T3"/>
                  <a:gd fmla="*/ 16 w 50" name="T4"/>
                  <a:gd fmla="*/ 58 h 58" name="T5"/>
                  <a:gd fmla="*/ 50 w 50" name="T6"/>
                  <a:gd fmla="*/ 45 h 58" name="T7"/>
                  <a:gd fmla="*/ 34 w 5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0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1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gdLst>
                  <a:gd fmla="*/ 94 w 126" name="T0"/>
                  <a:gd fmla="*/ 163 h 267" name="T1"/>
                  <a:gd fmla="*/ 60 w 126" name="T2"/>
                  <a:gd fmla="*/ 176 h 267" name="T3"/>
                  <a:gd fmla="*/ 93 w 126" name="T4"/>
                  <a:gd fmla="*/ 267 h 267" name="T5"/>
                  <a:gd fmla="*/ 126 w 126" name="T6"/>
                  <a:gd fmla="*/ 254 h 267" name="T7"/>
                  <a:gd fmla="*/ 94 w 126" name="T8"/>
                  <a:gd fmla="*/ 163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2 h 267" name="T15"/>
                  <a:gd fmla="*/ 67 w 126" name="T16"/>
                  <a:gd fmla="*/ 90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2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gdLst>
                  <a:gd fmla="*/ 94 w 126" name="T0"/>
                  <a:gd fmla="*/ 163 h 267" name="T1"/>
                  <a:gd fmla="*/ 60 w 126" name="T2"/>
                  <a:gd fmla="*/ 176 h 267" name="T3"/>
                  <a:gd fmla="*/ 93 w 126" name="T4"/>
                  <a:gd fmla="*/ 267 h 267" name="T5"/>
                  <a:gd fmla="*/ 126 w 126" name="T6"/>
                  <a:gd fmla="*/ 254 h 267" name="T7"/>
                  <a:gd fmla="*/ 94 w 126" name="T8"/>
                  <a:gd fmla="*/ 163 h 267" name="T9"/>
                  <a:gd fmla="*/ 34 w 126" name="T10"/>
                  <a:gd fmla="*/ 0 h 267" name="T11"/>
                  <a:gd fmla="*/ 0 w 126" name="T12"/>
                  <a:gd fmla="*/ 12 h 267" name="T13"/>
                  <a:gd fmla="*/ 33 w 126" name="T14"/>
                  <a:gd fmla="*/ 102 h 267" name="T15"/>
                  <a:gd fmla="*/ 67 w 126" name="T16"/>
                  <a:gd fmla="*/ 90 h 267" name="T17"/>
                  <a:gd fmla="*/ 34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3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gdLst>
                  <a:gd fmla="*/ 34 w 49" name="T0"/>
                  <a:gd fmla="*/ 0 h 56" name="T1"/>
                  <a:gd fmla="*/ 0 w 49" name="T2"/>
                  <a:gd fmla="*/ 12 h 56" name="T3"/>
                  <a:gd fmla="*/ 15 w 49" name="T4"/>
                  <a:gd fmla="*/ 56 h 56" name="T5"/>
                  <a:gd fmla="*/ 49 w 49" name="T6"/>
                  <a:gd fmla="*/ 44 h 56" name="T7"/>
                  <a:gd fmla="*/ 34 w 49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49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4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gdLst>
                  <a:gd fmla="*/ 34 w 49" name="T0"/>
                  <a:gd fmla="*/ 0 h 56" name="T1"/>
                  <a:gd fmla="*/ 0 w 49" name="T2"/>
                  <a:gd fmla="*/ 12 h 56" name="T3"/>
                  <a:gd fmla="*/ 15 w 49" name="T4"/>
                  <a:gd fmla="*/ 56 h 56" name="T5"/>
                  <a:gd fmla="*/ 49 w 49" name="T6"/>
                  <a:gd fmla="*/ 44 h 56" name="T7"/>
                  <a:gd fmla="*/ 34 w 49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49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5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gdLst>
                  <a:gd fmla="*/ 140 w 202" name="T0"/>
                  <a:gd fmla="*/ 133 h 230" name="T1"/>
                  <a:gd fmla="*/ 112 w 202" name="T2"/>
                  <a:gd fmla="*/ 157 h 230" name="T3"/>
                  <a:gd fmla="*/ 174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7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89 w 202" name="T16"/>
                  <a:gd fmla="*/ 74 h 230" name="T17"/>
                  <a:gd fmla="*/ 27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6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gdLst>
                  <a:gd fmla="*/ 140 w 202" name="T0"/>
                  <a:gd fmla="*/ 133 h 230" name="T1"/>
                  <a:gd fmla="*/ 112 w 202" name="T2"/>
                  <a:gd fmla="*/ 157 h 230" name="T3"/>
                  <a:gd fmla="*/ 174 w 202" name="T4"/>
                  <a:gd fmla="*/ 230 h 230" name="T5"/>
                  <a:gd fmla="*/ 202 w 202" name="T6"/>
                  <a:gd fmla="*/ 208 h 230" name="T7"/>
                  <a:gd fmla="*/ 140 w 202" name="T8"/>
                  <a:gd fmla="*/ 133 h 230" name="T9"/>
                  <a:gd fmla="*/ 27 w 202" name="T10"/>
                  <a:gd fmla="*/ 0 h 230" name="T11"/>
                  <a:gd fmla="*/ 0 w 202" name="T12"/>
                  <a:gd fmla="*/ 23 h 230" name="T13"/>
                  <a:gd fmla="*/ 62 w 202" name="T14"/>
                  <a:gd fmla="*/ 97 h 230" name="T15"/>
                  <a:gd fmla="*/ 89 w 202" name="T16"/>
                  <a:gd fmla="*/ 74 h 230" name="T17"/>
                  <a:gd fmla="*/ 27 w 202" name="T18"/>
                  <a:gd fmla="*/ 0 h 23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0" w="201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7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gdLst>
                  <a:gd fmla="*/ 27 w 57" name="T0"/>
                  <a:gd fmla="*/ 0 h 59" name="T1"/>
                  <a:gd fmla="*/ 0 w 57" name="T2"/>
                  <a:gd fmla="*/ 23 h 59" name="T3"/>
                  <a:gd fmla="*/ 30 w 57" name="T4"/>
                  <a:gd fmla="*/ 59 h 59" name="T5"/>
                  <a:gd fmla="*/ 57 w 57" name="T6"/>
                  <a:gd fmla="*/ 37 h 59" name="T7"/>
                  <a:gd fmla="*/ 27 w 57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8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gdLst>
                  <a:gd fmla="*/ 27 w 57" name="T0"/>
                  <a:gd fmla="*/ 0 h 59" name="T1"/>
                  <a:gd fmla="*/ 0 w 57" name="T2"/>
                  <a:gd fmla="*/ 23 h 59" name="T3"/>
                  <a:gd fmla="*/ 30 w 57" name="T4"/>
                  <a:gd fmla="*/ 59 h 59" name="T5"/>
                  <a:gd fmla="*/ 57 w 57" name="T6"/>
                  <a:gd fmla="*/ 37 h 59" name="T7"/>
                  <a:gd fmla="*/ 27 w 57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7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19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gdLst>
                  <a:gd fmla="*/ 15 w 98" name="T0"/>
                  <a:gd fmla="*/ 0 h 79" name="T1"/>
                  <a:gd fmla="*/ 0 w 98" name="T2"/>
                  <a:gd fmla="*/ 25 h 79" name="T3"/>
                  <a:gd fmla="*/ 8 w 98" name="T4"/>
                  <a:gd fmla="*/ 39 h 79" name="T5"/>
                  <a:gd fmla="*/ 80 w 98" name="T6"/>
                  <a:gd fmla="*/ 79 h 79" name="T7"/>
                  <a:gd fmla="*/ 98 w 98" name="T8"/>
                  <a:gd fmla="*/ 48 h 79" name="T9"/>
                  <a:gd fmla="*/ 15 w 98" name="T10"/>
                  <a:gd fmla="*/ 0 h 7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9" w="98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0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gdLst>
                  <a:gd fmla="*/ 15 w 98" name="T0"/>
                  <a:gd fmla="*/ 0 h 79" name="T1"/>
                  <a:gd fmla="*/ 0 w 98" name="T2"/>
                  <a:gd fmla="*/ 25 h 79" name="T3"/>
                  <a:gd fmla="*/ 8 w 98" name="T4"/>
                  <a:gd fmla="*/ 39 h 79" name="T5"/>
                  <a:gd fmla="*/ 80 w 98" name="T6"/>
                  <a:gd fmla="*/ 79 h 79" name="T7"/>
                  <a:gd fmla="*/ 98 w 98" name="T8"/>
                  <a:gd fmla="*/ 48 h 79" name="T9"/>
                  <a:gd fmla="*/ 15 w 98" name="T10"/>
                  <a:gd fmla="*/ 0 h 7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9" w="98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1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gdLst>
                  <a:gd fmla="*/ 18 w 58" name="T0"/>
                  <a:gd fmla="*/ 0 h 55" name="T1"/>
                  <a:gd fmla="*/ 0 w 58" name="T2"/>
                  <a:gd fmla="*/ 32 h 55" name="T3"/>
                  <a:gd fmla="*/ 40 w 58" name="T4"/>
                  <a:gd fmla="*/ 55 h 55" name="T5"/>
                  <a:gd fmla="*/ 58 w 58" name="T6"/>
                  <a:gd fmla="*/ 24 h 55" name="T7"/>
                  <a:gd fmla="*/ 18 w 58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7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2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gdLst>
                  <a:gd fmla="*/ 18 w 58" name="T0"/>
                  <a:gd fmla="*/ 0 h 55" name="T1"/>
                  <a:gd fmla="*/ 0 w 58" name="T2"/>
                  <a:gd fmla="*/ 32 h 55" name="T3"/>
                  <a:gd fmla="*/ 40 w 58" name="T4"/>
                  <a:gd fmla="*/ 55 h 55" name="T5"/>
                  <a:gd fmla="*/ 58 w 58" name="T6"/>
                  <a:gd fmla="*/ 24 h 55" name="T7"/>
                  <a:gd fmla="*/ 18 w 58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7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3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gdLst>
                  <a:gd fmla="*/ 7 w 53" name="T0"/>
                  <a:gd fmla="*/ 0 h 43" name="T1"/>
                  <a:gd fmla="*/ 0 w 53" name="T2"/>
                  <a:gd fmla="*/ 35 h 43" name="T3"/>
                  <a:gd fmla="*/ 48 w 53" name="T4"/>
                  <a:gd fmla="*/ 43 h 43" name="T5"/>
                  <a:gd fmla="*/ 53 w 53" name="T6"/>
                  <a:gd fmla="*/ 8 h 43" name="T7"/>
                  <a:gd fmla="*/ 7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4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gdLst>
                  <a:gd fmla="*/ 7 w 53" name="T0"/>
                  <a:gd fmla="*/ 0 h 43" name="T1"/>
                  <a:gd fmla="*/ 0 w 53" name="T2"/>
                  <a:gd fmla="*/ 35 h 43" name="T3"/>
                  <a:gd fmla="*/ 48 w 53" name="T4"/>
                  <a:gd fmla="*/ 43 h 43" name="T5"/>
                  <a:gd fmla="*/ 53 w 53" name="T6"/>
                  <a:gd fmla="*/ 8 h 43" name="T7"/>
                  <a:gd fmla="*/ 7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5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gdLst>
                  <a:gd fmla="*/ 178 w 273" name="T0"/>
                  <a:gd fmla="*/ 31 h 82" name="T1"/>
                  <a:gd fmla="*/ 172 w 273" name="T2"/>
                  <a:gd fmla="*/ 66 h 82" name="T3"/>
                  <a:gd fmla="*/ 266 w 273" name="T4"/>
                  <a:gd fmla="*/ 82 h 82" name="T5"/>
                  <a:gd fmla="*/ 273 w 273" name="T6"/>
                  <a:gd fmla="*/ 47 h 82" name="T7"/>
                  <a:gd fmla="*/ 178 w 273" name="T8"/>
                  <a:gd fmla="*/ 31 h 82" name="T9"/>
                  <a:gd fmla="*/ 6 w 273" name="T10"/>
                  <a:gd fmla="*/ 0 h 82" name="T11"/>
                  <a:gd fmla="*/ 0 w 273" name="T12"/>
                  <a:gd fmla="*/ 35 h 82" name="T13"/>
                  <a:gd fmla="*/ 95 w 273" name="T14"/>
                  <a:gd fmla="*/ 52 h 82" name="T15"/>
                  <a:gd fmla="*/ 102 w 273" name="T16"/>
                  <a:gd fmla="*/ 17 h 82" name="T17"/>
                  <a:gd fmla="*/ 6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6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gdLst>
                  <a:gd fmla="*/ 178 w 273" name="T0"/>
                  <a:gd fmla="*/ 31 h 82" name="T1"/>
                  <a:gd fmla="*/ 172 w 273" name="T2"/>
                  <a:gd fmla="*/ 66 h 82" name="T3"/>
                  <a:gd fmla="*/ 266 w 273" name="T4"/>
                  <a:gd fmla="*/ 82 h 82" name="T5"/>
                  <a:gd fmla="*/ 273 w 273" name="T6"/>
                  <a:gd fmla="*/ 47 h 82" name="T7"/>
                  <a:gd fmla="*/ 178 w 273" name="T8"/>
                  <a:gd fmla="*/ 31 h 82" name="T9"/>
                  <a:gd fmla="*/ 6 w 273" name="T10"/>
                  <a:gd fmla="*/ 0 h 82" name="T11"/>
                  <a:gd fmla="*/ 0 w 273" name="T12"/>
                  <a:gd fmla="*/ 35 h 82" name="T13"/>
                  <a:gd fmla="*/ 95 w 273" name="T14"/>
                  <a:gd fmla="*/ 52 h 82" name="T15"/>
                  <a:gd fmla="*/ 102 w 273" name="T16"/>
                  <a:gd fmla="*/ 17 h 82" name="T17"/>
                  <a:gd fmla="*/ 6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7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gdLst>
                  <a:gd fmla="*/ 6 w 53" name="T0"/>
                  <a:gd fmla="*/ 0 h 43" name="T1"/>
                  <a:gd fmla="*/ 0 w 53" name="T2"/>
                  <a:gd fmla="*/ 35 h 43" name="T3"/>
                  <a:gd fmla="*/ 46 w 53" name="T4"/>
                  <a:gd fmla="*/ 43 h 43" name="T5"/>
                  <a:gd fmla="*/ 53 w 53" name="T6"/>
                  <a:gd fmla="*/ 8 h 43" name="T7"/>
                  <a:gd fmla="*/ 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8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gdLst>
                  <a:gd fmla="*/ 6 w 53" name="T0"/>
                  <a:gd fmla="*/ 0 h 43" name="T1"/>
                  <a:gd fmla="*/ 0 w 53" name="T2"/>
                  <a:gd fmla="*/ 35 h 43" name="T3"/>
                  <a:gd fmla="*/ 46 w 53" name="T4"/>
                  <a:gd fmla="*/ 43 h 43" name="T5"/>
                  <a:gd fmla="*/ 53 w 53" name="T6"/>
                  <a:gd fmla="*/ 8 h 43" name="T7"/>
                  <a:gd fmla="*/ 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29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gdLst>
                  <a:gd fmla="*/ 46 w 52" name="T0"/>
                  <a:gd fmla="*/ 0 h 43" name="T1"/>
                  <a:gd fmla="*/ 0 w 52" name="T2"/>
                  <a:gd fmla="*/ 8 h 43" name="T3"/>
                  <a:gd fmla="*/ 0 w 52" name="T4"/>
                  <a:gd fmla="*/ 11 h 43" name="T5"/>
                  <a:gd fmla="*/ 5 w 52" name="T6"/>
                  <a:gd fmla="*/ 43 h 43" name="T7"/>
                  <a:gd fmla="*/ 52 w 52" name="T8"/>
                  <a:gd fmla="*/ 35 h 43" name="T9"/>
                  <a:gd fmla="*/ 46 w 52" name="T10"/>
                  <a:gd fmla="*/ 0 h 4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0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gdLst>
                  <a:gd fmla="*/ 46 w 52" name="T0"/>
                  <a:gd fmla="*/ 0 h 43" name="T1"/>
                  <a:gd fmla="*/ 0 w 52" name="T2"/>
                  <a:gd fmla="*/ 8 h 43" name="T3"/>
                  <a:gd fmla="*/ 0 w 52" name="T4"/>
                  <a:gd fmla="*/ 11 h 43" name="T5"/>
                  <a:gd fmla="*/ 5 w 52" name="T6"/>
                  <a:gd fmla="*/ 43 h 43" name="T7"/>
                  <a:gd fmla="*/ 52 w 52" name="T8"/>
                  <a:gd fmla="*/ 35 h 43" name="T9"/>
                  <a:gd fmla="*/ 46 w 52" name="T10"/>
                  <a:gd fmla="*/ 0 h 4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1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gdLst>
                  <a:gd fmla="*/ 95 w 273" name="T0"/>
                  <a:gd fmla="*/ 30 h 82" name="T1"/>
                  <a:gd fmla="*/ 0 w 273" name="T2"/>
                  <a:gd fmla="*/ 47 h 82" name="T3"/>
                  <a:gd fmla="*/ 7 w 273" name="T4"/>
                  <a:gd fmla="*/ 82 h 82" name="T5"/>
                  <a:gd fmla="*/ 102 w 273" name="T6"/>
                  <a:gd fmla="*/ 65 h 82" name="T7"/>
                  <a:gd fmla="*/ 95 w 273" name="T8"/>
                  <a:gd fmla="*/ 30 h 82" name="T9"/>
                  <a:gd fmla="*/ 267 w 273" name="T10"/>
                  <a:gd fmla="*/ 0 h 82" name="T11"/>
                  <a:gd fmla="*/ 172 w 273" name="T12"/>
                  <a:gd fmla="*/ 17 h 82" name="T13"/>
                  <a:gd fmla="*/ 178 w 273" name="T14"/>
                  <a:gd fmla="*/ 52 h 82" name="T15"/>
                  <a:gd fmla="*/ 273 w 273" name="T16"/>
                  <a:gd fmla="*/ 35 h 82" name="T17"/>
                  <a:gd fmla="*/ 267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2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gdLst>
                  <a:gd fmla="*/ 95 w 273" name="T0"/>
                  <a:gd fmla="*/ 30 h 82" name="T1"/>
                  <a:gd fmla="*/ 0 w 273" name="T2"/>
                  <a:gd fmla="*/ 47 h 82" name="T3"/>
                  <a:gd fmla="*/ 7 w 273" name="T4"/>
                  <a:gd fmla="*/ 82 h 82" name="T5"/>
                  <a:gd fmla="*/ 102 w 273" name="T6"/>
                  <a:gd fmla="*/ 65 h 82" name="T7"/>
                  <a:gd fmla="*/ 95 w 273" name="T8"/>
                  <a:gd fmla="*/ 30 h 82" name="T9"/>
                  <a:gd fmla="*/ 267 w 273" name="T10"/>
                  <a:gd fmla="*/ 0 h 82" name="T11"/>
                  <a:gd fmla="*/ 172 w 273" name="T12"/>
                  <a:gd fmla="*/ 17 h 82" name="T13"/>
                  <a:gd fmla="*/ 178 w 273" name="T14"/>
                  <a:gd fmla="*/ 52 h 82" name="T15"/>
                  <a:gd fmla="*/ 273 w 273" name="T16"/>
                  <a:gd fmla="*/ 35 h 82" name="T17"/>
                  <a:gd fmla="*/ 267 w 273" name="T18"/>
                  <a:gd fmla="*/ 0 h 82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82" w="273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3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gdLst>
                  <a:gd fmla="*/ 46 w 53" name="T0"/>
                  <a:gd fmla="*/ 0 h 43" name="T1"/>
                  <a:gd fmla="*/ 0 w 53" name="T2"/>
                  <a:gd fmla="*/ 8 h 43" name="T3"/>
                  <a:gd fmla="*/ 6 w 53" name="T4"/>
                  <a:gd fmla="*/ 43 h 43" name="T5"/>
                  <a:gd fmla="*/ 53 w 53" name="T6"/>
                  <a:gd fmla="*/ 35 h 43" name="T7"/>
                  <a:gd fmla="*/ 4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4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gdLst>
                  <a:gd fmla="*/ 46 w 53" name="T0"/>
                  <a:gd fmla="*/ 0 h 43" name="T1"/>
                  <a:gd fmla="*/ 0 w 53" name="T2"/>
                  <a:gd fmla="*/ 8 h 43" name="T3"/>
                  <a:gd fmla="*/ 6 w 53" name="T4"/>
                  <a:gd fmla="*/ 43 h 43" name="T5"/>
                  <a:gd fmla="*/ 53 w 53" name="T6"/>
                  <a:gd fmla="*/ 35 h 43" name="T7"/>
                  <a:gd fmla="*/ 46 w 53" name="T8"/>
                  <a:gd fmla="*/ 0 h 4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3" w="52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5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gdLst>
                  <a:gd fmla="*/ 40 w 58" name="T0"/>
                  <a:gd fmla="*/ 0 h 54" name="T1"/>
                  <a:gd fmla="*/ 0 w 58" name="T2"/>
                  <a:gd fmla="*/ 23 h 54" name="T3"/>
                  <a:gd fmla="*/ 18 w 58" name="T4"/>
                  <a:gd fmla="*/ 54 h 54" name="T5"/>
                  <a:gd fmla="*/ 58 w 58" name="T6"/>
                  <a:gd fmla="*/ 30 h 54" name="T7"/>
                  <a:gd fmla="*/ 40 w 58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7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6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gdLst>
                  <a:gd fmla="*/ 40 w 58" name="T0"/>
                  <a:gd fmla="*/ 0 h 54" name="T1"/>
                  <a:gd fmla="*/ 0 w 58" name="T2"/>
                  <a:gd fmla="*/ 23 h 54" name="T3"/>
                  <a:gd fmla="*/ 18 w 58" name="T4"/>
                  <a:gd fmla="*/ 54 h 54" name="T5"/>
                  <a:gd fmla="*/ 58 w 58" name="T6"/>
                  <a:gd fmla="*/ 30 h 54" name="T7"/>
                  <a:gd fmla="*/ 40 w 58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7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7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gdLst>
                  <a:gd fmla="*/ 83 w 252" name="T0"/>
                  <a:gd fmla="*/ 87 h 167" name="T1"/>
                  <a:gd fmla="*/ 0 w 252" name="T2"/>
                  <a:gd fmla="*/ 135 h 167" name="T3"/>
                  <a:gd fmla="*/ 18 w 252" name="T4"/>
                  <a:gd fmla="*/ 167 h 167" name="T5"/>
                  <a:gd fmla="*/ 101 w 252" name="T6"/>
                  <a:gd fmla="*/ 118 h 167" name="T7"/>
                  <a:gd fmla="*/ 83 w 252" name="T8"/>
                  <a:gd fmla="*/ 87 h 167" name="T9"/>
                  <a:gd fmla="*/ 234 w 252" name="T10"/>
                  <a:gd fmla="*/ 0 h 167" name="T11"/>
                  <a:gd fmla="*/ 151 w 252" name="T12"/>
                  <a:gd fmla="*/ 48 h 167" name="T13"/>
                  <a:gd fmla="*/ 169 w 252" name="T14"/>
                  <a:gd fmla="*/ 79 h 167" name="T15"/>
                  <a:gd fmla="*/ 252 w 252" name="T16"/>
                  <a:gd fmla="*/ 32 h 167" name="T17"/>
                  <a:gd fmla="*/ 234 w 252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1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8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gdLst>
                  <a:gd fmla="*/ 83 w 252" name="T0"/>
                  <a:gd fmla="*/ 87 h 167" name="T1"/>
                  <a:gd fmla="*/ 0 w 252" name="T2"/>
                  <a:gd fmla="*/ 135 h 167" name="T3"/>
                  <a:gd fmla="*/ 18 w 252" name="T4"/>
                  <a:gd fmla="*/ 167 h 167" name="T5"/>
                  <a:gd fmla="*/ 101 w 252" name="T6"/>
                  <a:gd fmla="*/ 118 h 167" name="T7"/>
                  <a:gd fmla="*/ 83 w 252" name="T8"/>
                  <a:gd fmla="*/ 87 h 167" name="T9"/>
                  <a:gd fmla="*/ 234 w 252" name="T10"/>
                  <a:gd fmla="*/ 0 h 167" name="T11"/>
                  <a:gd fmla="*/ 151 w 252" name="T12"/>
                  <a:gd fmla="*/ 48 h 167" name="T13"/>
                  <a:gd fmla="*/ 169 w 252" name="T14"/>
                  <a:gd fmla="*/ 79 h 167" name="T15"/>
                  <a:gd fmla="*/ 252 w 252" name="T16"/>
                  <a:gd fmla="*/ 32 h 167" name="T17"/>
                  <a:gd fmla="*/ 234 w 252" name="T18"/>
                  <a:gd fmla="*/ 0 h 1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7" w="251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39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gdLst>
                  <a:gd fmla="*/ 41 w 59" name="T0"/>
                  <a:gd fmla="*/ 0 h 55" name="T1"/>
                  <a:gd fmla="*/ 0 w 59" name="T2"/>
                  <a:gd fmla="*/ 24 h 55" name="T3"/>
                  <a:gd fmla="*/ 18 w 59" name="T4"/>
                  <a:gd fmla="*/ 55 h 55" name="T5"/>
                  <a:gd fmla="*/ 59 w 59" name="T6"/>
                  <a:gd fmla="*/ 31 h 55" name="T7"/>
                  <a:gd fmla="*/ 41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0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gdLst>
                  <a:gd fmla="*/ 41 w 59" name="T0"/>
                  <a:gd fmla="*/ 0 h 55" name="T1"/>
                  <a:gd fmla="*/ 0 w 59" name="T2"/>
                  <a:gd fmla="*/ 24 h 55" name="T3"/>
                  <a:gd fmla="*/ 18 w 59" name="T4"/>
                  <a:gd fmla="*/ 55 h 55" name="T5"/>
                  <a:gd fmla="*/ 59 w 59" name="T6"/>
                  <a:gd fmla="*/ 31 h 55" name="T7"/>
                  <a:gd fmla="*/ 41 w 59" name="T8"/>
                  <a:gd fmla="*/ 0 h 55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5" w="59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1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gdLst>
                  <a:gd fmla="*/ 30 w 57" name="T0"/>
                  <a:gd fmla="*/ 0 h 60" name="T1"/>
                  <a:gd fmla="*/ 0 w 57" name="T2"/>
                  <a:gd fmla="*/ 37 h 60" name="T3"/>
                  <a:gd fmla="*/ 27 w 57" name="T4"/>
                  <a:gd fmla="*/ 60 h 60" name="T5"/>
                  <a:gd fmla="*/ 57 w 57" name="T6"/>
                  <a:gd fmla="*/ 23 h 60" name="T7"/>
                  <a:gd fmla="*/ 30 w 57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2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gdLst>
                  <a:gd fmla="*/ 30 w 57" name="T0"/>
                  <a:gd fmla="*/ 0 h 60" name="T1"/>
                  <a:gd fmla="*/ 0 w 57" name="T2"/>
                  <a:gd fmla="*/ 37 h 60" name="T3"/>
                  <a:gd fmla="*/ 27 w 57" name="T4"/>
                  <a:gd fmla="*/ 60 h 60" name="T5"/>
                  <a:gd fmla="*/ 57 w 57" name="T6"/>
                  <a:gd fmla="*/ 23 h 60" name="T7"/>
                  <a:gd fmla="*/ 30 w 57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7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3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gdLst>
                  <a:gd fmla="*/ 62 w 202" name="T0"/>
                  <a:gd fmla="*/ 134 h 231" name="T1"/>
                  <a:gd fmla="*/ 0 w 202" name="T2"/>
                  <a:gd fmla="*/ 207 h 231" name="T3"/>
                  <a:gd fmla="*/ 28 w 202" name="T4"/>
                  <a:gd fmla="*/ 231 h 231" name="T5"/>
                  <a:gd fmla="*/ 90 w 202" name="T6"/>
                  <a:gd fmla="*/ 157 h 231" name="T7"/>
                  <a:gd fmla="*/ 62 w 202" name="T8"/>
                  <a:gd fmla="*/ 134 h 231" name="T9"/>
                  <a:gd fmla="*/ 175 w 202" name="T10"/>
                  <a:gd fmla="*/ 0 h 231" name="T11"/>
                  <a:gd fmla="*/ 113 w 202" name="T12"/>
                  <a:gd fmla="*/ 74 h 231" name="T13"/>
                  <a:gd fmla="*/ 140 w 202" name="T14"/>
                  <a:gd fmla="*/ 97 h 231" name="T15"/>
                  <a:gd fmla="*/ 202 w 202" name="T16"/>
                  <a:gd fmla="*/ 23 h 231" name="T17"/>
                  <a:gd fmla="*/ 175 w 202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4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gdLst>
                  <a:gd fmla="*/ 62 w 202" name="T0"/>
                  <a:gd fmla="*/ 134 h 231" name="T1"/>
                  <a:gd fmla="*/ 0 w 202" name="T2"/>
                  <a:gd fmla="*/ 207 h 231" name="T3"/>
                  <a:gd fmla="*/ 28 w 202" name="T4"/>
                  <a:gd fmla="*/ 231 h 231" name="T5"/>
                  <a:gd fmla="*/ 90 w 202" name="T6"/>
                  <a:gd fmla="*/ 157 h 231" name="T7"/>
                  <a:gd fmla="*/ 62 w 202" name="T8"/>
                  <a:gd fmla="*/ 134 h 231" name="T9"/>
                  <a:gd fmla="*/ 175 w 202" name="T10"/>
                  <a:gd fmla="*/ 0 h 231" name="T11"/>
                  <a:gd fmla="*/ 113 w 202" name="T12"/>
                  <a:gd fmla="*/ 74 h 231" name="T13"/>
                  <a:gd fmla="*/ 140 w 202" name="T14"/>
                  <a:gd fmla="*/ 97 h 231" name="T15"/>
                  <a:gd fmla="*/ 202 w 202" name="T16"/>
                  <a:gd fmla="*/ 23 h 231" name="T17"/>
                  <a:gd fmla="*/ 175 w 202" name="T18"/>
                  <a:gd fmla="*/ 0 h 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31" w="20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5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8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6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gdLst>
                  <a:gd fmla="*/ 31 w 59" name="T0"/>
                  <a:gd fmla="*/ 0 h 60" name="T1"/>
                  <a:gd fmla="*/ 0 w 59" name="T2"/>
                  <a:gd fmla="*/ 36 h 60" name="T3"/>
                  <a:gd fmla="*/ 28 w 59" name="T4"/>
                  <a:gd fmla="*/ 60 h 60" name="T5"/>
                  <a:gd fmla="*/ 59 w 59" name="T6"/>
                  <a:gd fmla="*/ 23 h 60" name="T7"/>
                  <a:gd fmla="*/ 31 w 59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9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7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8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gdLst>
                  <a:gd fmla="*/ 16 w 50" name="T0"/>
                  <a:gd fmla="*/ 0 h 56" name="T1"/>
                  <a:gd fmla="*/ 0 w 50" name="T2"/>
                  <a:gd fmla="*/ 44 h 56" name="T3"/>
                  <a:gd fmla="*/ 34 w 50" name="T4"/>
                  <a:gd fmla="*/ 56 h 56" name="T5"/>
                  <a:gd fmla="*/ 50 w 50" name="T6"/>
                  <a:gd fmla="*/ 12 h 56" name="T7"/>
                  <a:gd fmla="*/ 16 w 50" name="T8"/>
                  <a:gd fmla="*/ 0 h 5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6" w="50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49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gdLst>
                  <a:gd fmla="*/ 33 w 126" name="T0"/>
                  <a:gd fmla="*/ 163 h 267" name="T1"/>
                  <a:gd fmla="*/ 0 w 126" name="T2"/>
                  <a:gd fmla="*/ 255 h 267" name="T3"/>
                  <a:gd fmla="*/ 34 w 126" name="T4"/>
                  <a:gd fmla="*/ 267 h 267" name="T5"/>
                  <a:gd fmla="*/ 67 w 126" name="T6"/>
                  <a:gd fmla="*/ 176 h 267" name="T7"/>
                  <a:gd fmla="*/ 33 w 126" name="T8"/>
                  <a:gd fmla="*/ 163 h 267" name="T9"/>
                  <a:gd fmla="*/ 93 w 126" name="T10"/>
                  <a:gd fmla="*/ 0 h 267" name="T11"/>
                  <a:gd fmla="*/ 60 w 126" name="T12"/>
                  <a:gd fmla="*/ 90 h 267" name="T13"/>
                  <a:gd fmla="*/ 94 w 126" name="T14"/>
                  <a:gd fmla="*/ 102 h 267" name="T15"/>
                  <a:gd fmla="*/ 126 w 126" name="T16"/>
                  <a:gd fmla="*/ 12 h 267" name="T17"/>
                  <a:gd fmla="*/ 93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0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gdLst>
                  <a:gd fmla="*/ 33 w 126" name="T0"/>
                  <a:gd fmla="*/ 163 h 267" name="T1"/>
                  <a:gd fmla="*/ 0 w 126" name="T2"/>
                  <a:gd fmla="*/ 255 h 267" name="T3"/>
                  <a:gd fmla="*/ 34 w 126" name="T4"/>
                  <a:gd fmla="*/ 267 h 267" name="T5"/>
                  <a:gd fmla="*/ 67 w 126" name="T6"/>
                  <a:gd fmla="*/ 176 h 267" name="T7"/>
                  <a:gd fmla="*/ 33 w 126" name="T8"/>
                  <a:gd fmla="*/ 163 h 267" name="T9"/>
                  <a:gd fmla="*/ 93 w 126" name="T10"/>
                  <a:gd fmla="*/ 0 h 267" name="T11"/>
                  <a:gd fmla="*/ 60 w 126" name="T12"/>
                  <a:gd fmla="*/ 90 h 267" name="T13"/>
                  <a:gd fmla="*/ 94 w 126" name="T14"/>
                  <a:gd fmla="*/ 102 h 267" name="T15"/>
                  <a:gd fmla="*/ 126 w 126" name="T16"/>
                  <a:gd fmla="*/ 12 h 267" name="T17"/>
                  <a:gd fmla="*/ 93 w 126" name="T18"/>
                  <a:gd fmla="*/ 0 h 26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67" w="125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1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gdLst>
                  <a:gd fmla="*/ 17 w 51" name="T0"/>
                  <a:gd fmla="*/ 0 h 57" name="T1"/>
                  <a:gd fmla="*/ 0 w 51" name="T2"/>
                  <a:gd fmla="*/ 45 h 57" name="T3"/>
                  <a:gd fmla="*/ 35 w 51" name="T4"/>
                  <a:gd fmla="*/ 57 h 57" name="T5"/>
                  <a:gd fmla="*/ 51 w 51" name="T6"/>
                  <a:gd fmla="*/ 12 h 57" name="T7"/>
                  <a:gd fmla="*/ 17 w 51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1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2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gdLst>
                  <a:gd fmla="*/ 17 w 51" name="T0"/>
                  <a:gd fmla="*/ 0 h 57" name="T1"/>
                  <a:gd fmla="*/ 0 w 51" name="T2"/>
                  <a:gd fmla="*/ 45 h 57" name="T3"/>
                  <a:gd fmla="*/ 35 w 51" name="T4"/>
                  <a:gd fmla="*/ 57 h 57" name="T5"/>
                  <a:gd fmla="*/ 51 w 51" name="T6"/>
                  <a:gd fmla="*/ 12 h 57" name="T7"/>
                  <a:gd fmla="*/ 17 w 51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1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3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gdLst>
                  <a:gd fmla="*/ 4 w 66" name="T0"/>
                  <a:gd fmla="*/ 137 h 208" name="T1"/>
                  <a:gd fmla="*/ 0 w 66" name="T2"/>
                  <a:gd fmla="*/ 159 h 208" name="T3"/>
                  <a:gd fmla="*/ 28 w 66" name="T4"/>
                  <a:gd fmla="*/ 208 h 208" name="T5"/>
                  <a:gd fmla="*/ 40 w 66" name="T6"/>
                  <a:gd fmla="*/ 144 h 208" name="T7"/>
                  <a:gd fmla="*/ 4 w 66" name="T8"/>
                  <a:gd fmla="*/ 137 h 208" name="T9"/>
                  <a:gd fmla="*/ 30 w 66" name="T10"/>
                  <a:gd fmla="*/ 0 h 208" name="T11"/>
                  <a:gd fmla="*/ 17 w 66" name="T12"/>
                  <a:gd fmla="*/ 76 h 208" name="T13"/>
                  <a:gd fmla="*/ 52 w 66" name="T14"/>
                  <a:gd fmla="*/ 83 h 208" name="T15"/>
                  <a:gd fmla="*/ 66 w 66" name="T16"/>
                  <a:gd fmla="*/ 7 h 208" name="T17"/>
                  <a:gd fmla="*/ 30 w 66" name="T18"/>
                  <a:gd fmla="*/ 0 h 20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8" w="66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4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gdLst>
                  <a:gd fmla="*/ 4 w 66" name="T0"/>
                  <a:gd fmla="*/ 137 h 208" name="T1"/>
                  <a:gd fmla="*/ 0 w 66" name="T2"/>
                  <a:gd fmla="*/ 159 h 208" name="T3"/>
                  <a:gd fmla="*/ 28 w 66" name="T4"/>
                  <a:gd fmla="*/ 208 h 208" name="T5"/>
                  <a:gd fmla="*/ 40 w 66" name="T6"/>
                  <a:gd fmla="*/ 144 h 208" name="T7"/>
                  <a:gd fmla="*/ 4 w 66" name="T8"/>
                  <a:gd fmla="*/ 137 h 208" name="T9"/>
                  <a:gd fmla="*/ 30 w 66" name="T10"/>
                  <a:gd fmla="*/ 0 h 208" name="T11"/>
                  <a:gd fmla="*/ 17 w 66" name="T12"/>
                  <a:gd fmla="*/ 76 h 208" name="T13"/>
                  <a:gd fmla="*/ 52 w 66" name="T14"/>
                  <a:gd fmla="*/ 83 h 208" name="T15"/>
                  <a:gd fmla="*/ 66 w 66" name="T16"/>
                  <a:gd fmla="*/ 7 h 208" name="T17"/>
                  <a:gd fmla="*/ 30 w 66" name="T18"/>
                  <a:gd fmla="*/ 0 h 208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8" w="66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5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gdLst>
                  <a:gd fmla="*/ 9 w 44" name="T0"/>
                  <a:gd fmla="*/ 0 h 54" name="T1"/>
                  <a:gd fmla="*/ 0 w 44" name="T2"/>
                  <a:gd fmla="*/ 48 h 54" name="T3"/>
                  <a:gd fmla="*/ 35 w 44" name="T4"/>
                  <a:gd fmla="*/ 54 h 54" name="T5"/>
                  <a:gd fmla="*/ 44 w 44" name="T6"/>
                  <a:gd fmla="*/ 7 h 54" name="T7"/>
                  <a:gd fmla="*/ 9 w 44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6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gdLst>
                  <a:gd fmla="*/ 9 w 44" name="T0"/>
                  <a:gd fmla="*/ 0 h 54" name="T1"/>
                  <a:gd fmla="*/ 0 w 44" name="T2"/>
                  <a:gd fmla="*/ 48 h 54" name="T3"/>
                  <a:gd fmla="*/ 35 w 44" name="T4"/>
                  <a:gd fmla="*/ 54 h 54" name="T5"/>
                  <a:gd fmla="*/ 44 w 44" name="T6"/>
                  <a:gd fmla="*/ 7 h 54" name="T7"/>
                  <a:gd fmla="*/ 9 w 44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7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gdLst>
                  <a:gd fmla="*/ 36 w 40" name="T0"/>
                  <a:gd fmla="*/ 0 h 73" name="T1"/>
                  <a:gd fmla="*/ 0 w 40" name="T2"/>
                  <a:gd fmla="*/ 5 h 73" name="T3"/>
                  <a:gd fmla="*/ 11 w 40" name="T4"/>
                  <a:gd fmla="*/ 73 h 73" name="T5"/>
                  <a:gd fmla="*/ 34 w 40" name="T6"/>
                  <a:gd fmla="*/ 37 h 73" name="T7"/>
                  <a:gd fmla="*/ 40 w 40" name="T8"/>
                  <a:gd fmla="*/ 25 h 73" name="T9"/>
                  <a:gd fmla="*/ 36 w 40" name="T10"/>
                  <a:gd fmla="*/ 0 h 7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3" w="40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8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gdLst>
                  <a:gd fmla="*/ 36 w 40" name="T0"/>
                  <a:gd fmla="*/ 0 h 73" name="T1"/>
                  <a:gd fmla="*/ 0 w 40" name="T2"/>
                  <a:gd fmla="*/ 5 h 73" name="T3"/>
                  <a:gd fmla="*/ 11 w 40" name="T4"/>
                  <a:gd fmla="*/ 73 h 73" name="T5"/>
                  <a:gd fmla="*/ 34 w 40" name="T6"/>
                  <a:gd fmla="*/ 37 h 73" name="T7"/>
                  <a:gd fmla="*/ 40 w 40" name="T8"/>
                  <a:gd fmla="*/ 25 h 73" name="T9"/>
                  <a:gd fmla="*/ 36 w 40" name="T10"/>
                  <a:gd fmla="*/ 0 h 73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73" w="40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59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gdLst>
                  <a:gd fmla="*/ 6 w 6" name="T0"/>
                  <a:gd fmla="*/ 0 h 12" name="T1"/>
                  <a:gd fmla="*/ 0 w 6" name="T2"/>
                  <a:gd fmla="*/ 12 h 12" name="T3"/>
                  <a:gd fmla="*/ 6 w 6" name="T4"/>
                  <a:gd fmla="*/ 1 h 12" name="T5"/>
                  <a:gd fmla="*/ 6 w 6" name="T6"/>
                  <a:gd fmla="*/ 0 h 1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0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gdLst>
                  <a:gd fmla="*/ 6 w 6" name="T0"/>
                  <a:gd fmla="*/ 0 h 12" name="T1"/>
                  <a:gd fmla="*/ 0 w 6" name="T2"/>
                  <a:gd fmla="*/ 12 h 12" name="T3"/>
                  <a:gd fmla="*/ 6 w 6" name="T4"/>
                  <a:gd fmla="*/ 1 h 12" name="T5"/>
                  <a:gd fmla="*/ 6 w 6" name="T6"/>
                  <a:gd fmla="*/ 0 h 1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2" w="6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1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gdLst>
                  <a:gd fmla="*/ 35 w 43" name="T0"/>
                  <a:gd fmla="*/ 0 h 53" name="T1"/>
                  <a:gd fmla="*/ 0 w 43" name="T2"/>
                  <a:gd fmla="*/ 5 h 53" name="T3"/>
                  <a:gd fmla="*/ 8 w 43" name="T4"/>
                  <a:gd fmla="*/ 53 h 53" name="T5"/>
                  <a:gd fmla="*/ 43 w 43" name="T6"/>
                  <a:gd fmla="*/ 47 h 53" name="T7"/>
                  <a:gd fmla="*/ 35 w 43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2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gdLst>
                  <a:gd fmla="*/ 35 w 43" name="T0"/>
                  <a:gd fmla="*/ 0 h 53" name="T1"/>
                  <a:gd fmla="*/ 0 w 43" name="T2"/>
                  <a:gd fmla="*/ 5 h 53" name="T3"/>
                  <a:gd fmla="*/ 8 w 43" name="T4"/>
                  <a:gd fmla="*/ 53 h 53" name="T5"/>
                  <a:gd fmla="*/ 43 w 43" name="T6"/>
                  <a:gd fmla="*/ 47 h 53" name="T7"/>
                  <a:gd fmla="*/ 35 w 43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3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1 h 2" name="T3"/>
                  <a:gd fmla="*/ 1 w 2" name="T4"/>
                  <a:gd fmla="*/ 2 h 2" name="T5"/>
                  <a:gd fmla="*/ 2 w 2" name="T6"/>
                  <a:gd fmla="*/ 0 h 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4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gdLst>
                  <a:gd fmla="*/ 2 w 2" name="T0"/>
                  <a:gd fmla="*/ 0 h 2" name="T1"/>
                  <a:gd fmla="*/ 0 w 2" name="T2"/>
                  <a:gd fmla="*/ 1 h 2" name="T3"/>
                  <a:gd fmla="*/ 1 w 2" name="T4"/>
                  <a:gd fmla="*/ 2 h 2" name="T5"/>
                  <a:gd fmla="*/ 2 w 2" name="T6"/>
                  <a:gd fmla="*/ 0 h 2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5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gdLst>
                  <a:gd fmla="*/ 101 w 138" name="T0"/>
                  <a:gd fmla="*/ 121 h 206" name="T1"/>
                  <a:gd fmla="*/ 69 w 138" name="T2"/>
                  <a:gd fmla="*/ 138 h 206" name="T3"/>
                  <a:gd fmla="*/ 106 w 138" name="T4"/>
                  <a:gd fmla="*/ 206 h 206" name="T5"/>
                  <a:gd fmla="*/ 138 w 138" name="T6"/>
                  <a:gd fmla="*/ 188 h 206" name="T7"/>
                  <a:gd fmla="*/ 101 w 138" name="T8"/>
                  <a:gd fmla="*/ 121 h 206" name="T9"/>
                  <a:gd fmla="*/ 32 w 138" name="T10"/>
                  <a:gd fmla="*/ 0 h 206" name="T11"/>
                  <a:gd fmla="*/ 0 w 138" name="T12"/>
                  <a:gd fmla="*/ 18 h 206" name="T13"/>
                  <a:gd fmla="*/ 39 w 138" name="T14"/>
                  <a:gd fmla="*/ 84 h 206" name="T15"/>
                  <a:gd fmla="*/ 70 w 138" name="T16"/>
                  <a:gd fmla="*/ 66 h 206" name="T17"/>
                  <a:gd fmla="*/ 32 w 138" name="T18"/>
                  <a:gd fmla="*/ 0 h 20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6" w="138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6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gdLst>
                  <a:gd fmla="*/ 101 w 138" name="T0"/>
                  <a:gd fmla="*/ 121 h 206" name="T1"/>
                  <a:gd fmla="*/ 69 w 138" name="T2"/>
                  <a:gd fmla="*/ 138 h 206" name="T3"/>
                  <a:gd fmla="*/ 106 w 138" name="T4"/>
                  <a:gd fmla="*/ 206 h 206" name="T5"/>
                  <a:gd fmla="*/ 138 w 138" name="T6"/>
                  <a:gd fmla="*/ 188 h 206" name="T7"/>
                  <a:gd fmla="*/ 101 w 138" name="T8"/>
                  <a:gd fmla="*/ 121 h 206" name="T9"/>
                  <a:gd fmla="*/ 32 w 138" name="T10"/>
                  <a:gd fmla="*/ 0 h 206" name="T11"/>
                  <a:gd fmla="*/ 0 w 138" name="T12"/>
                  <a:gd fmla="*/ 18 h 206" name="T13"/>
                  <a:gd fmla="*/ 39 w 138" name="T14"/>
                  <a:gd fmla="*/ 84 h 206" name="T15"/>
                  <a:gd fmla="*/ 70 w 138" name="T16"/>
                  <a:gd fmla="*/ 66 h 206" name="T17"/>
                  <a:gd fmla="*/ 32 w 138" name="T18"/>
                  <a:gd fmla="*/ 0 h 20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6" w="138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7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gdLst>
                  <a:gd fmla="*/ 32 w 55" name="T0"/>
                  <a:gd fmla="*/ 0 h 58" name="T1"/>
                  <a:gd fmla="*/ 0 w 55" name="T2"/>
                  <a:gd fmla="*/ 18 h 58" name="T3"/>
                  <a:gd fmla="*/ 23 w 55" name="T4"/>
                  <a:gd fmla="*/ 58 h 58" name="T5"/>
                  <a:gd fmla="*/ 55 w 55" name="T6"/>
                  <a:gd fmla="*/ 41 h 58" name="T7"/>
                  <a:gd fmla="*/ 32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8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gdLst>
                  <a:gd fmla="*/ 32 w 55" name="T0"/>
                  <a:gd fmla="*/ 0 h 58" name="T1"/>
                  <a:gd fmla="*/ 0 w 55" name="T2"/>
                  <a:gd fmla="*/ 18 h 58" name="T3"/>
                  <a:gd fmla="*/ 23 w 55" name="T4"/>
                  <a:gd fmla="*/ 58 h 58" name="T5"/>
                  <a:gd fmla="*/ 55 w 55" name="T6"/>
                  <a:gd fmla="*/ 41 h 58" name="T7"/>
                  <a:gd fmla="*/ 32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69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gdLst>
                  <a:gd fmla="*/ 24 w 60" name="T0"/>
                  <a:gd fmla="*/ 0 h 57" name="T1"/>
                  <a:gd fmla="*/ 0 w 60" name="T2"/>
                  <a:gd fmla="*/ 27 h 57" name="T3"/>
                  <a:gd fmla="*/ 36 w 60" name="T4"/>
                  <a:gd fmla="*/ 57 h 57" name="T5"/>
                  <a:gd fmla="*/ 60 w 60" name="T6"/>
                  <a:gd fmla="*/ 30 h 57" name="T7"/>
                  <a:gd fmla="*/ 24 w 6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0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gdLst>
                  <a:gd fmla="*/ 24 w 60" name="T0"/>
                  <a:gd fmla="*/ 0 h 57" name="T1"/>
                  <a:gd fmla="*/ 0 w 60" name="T2"/>
                  <a:gd fmla="*/ 27 h 57" name="T3"/>
                  <a:gd fmla="*/ 36 w 60" name="T4"/>
                  <a:gd fmla="*/ 57 h 57" name="T5"/>
                  <a:gd fmla="*/ 60 w 60" name="T6"/>
                  <a:gd fmla="*/ 30 h 57" name="T7"/>
                  <a:gd fmla="*/ 24 w 60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1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gdLst>
                  <a:gd fmla="*/ 129 w 187" name="T0"/>
                  <a:gd fmla="*/ 92 h 169" name="T1"/>
                  <a:gd fmla="*/ 106 w 187" name="T2"/>
                  <a:gd fmla="*/ 119 h 169" name="T3"/>
                  <a:gd fmla="*/ 164 w 187" name="T4"/>
                  <a:gd fmla="*/ 169 h 169" name="T5"/>
                  <a:gd fmla="*/ 187 w 187" name="T6"/>
                  <a:gd fmla="*/ 141 h 169" name="T7"/>
                  <a:gd fmla="*/ 129 w 187" name="T8"/>
                  <a:gd fmla="*/ 92 h 169" name="T9"/>
                  <a:gd fmla="*/ 24 w 187" name="T10"/>
                  <a:gd fmla="*/ 0 h 169" name="T11"/>
                  <a:gd fmla="*/ 0 w 187" name="T12"/>
                  <a:gd fmla="*/ 27 h 169" name="T13"/>
                  <a:gd fmla="*/ 59 w 187" name="T14"/>
                  <a:gd fmla="*/ 78 h 169" name="T15"/>
                  <a:gd fmla="*/ 82 w 187" name="T16"/>
                  <a:gd fmla="*/ 51 h 169" name="T17"/>
                  <a:gd fmla="*/ 24 w 187" name="T18"/>
                  <a:gd fmla="*/ 0 h 16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9" w="187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2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gdLst>
                  <a:gd fmla="*/ 129 w 187" name="T0"/>
                  <a:gd fmla="*/ 92 h 169" name="T1"/>
                  <a:gd fmla="*/ 106 w 187" name="T2"/>
                  <a:gd fmla="*/ 119 h 169" name="T3"/>
                  <a:gd fmla="*/ 164 w 187" name="T4"/>
                  <a:gd fmla="*/ 169 h 169" name="T5"/>
                  <a:gd fmla="*/ 187 w 187" name="T6"/>
                  <a:gd fmla="*/ 141 h 169" name="T7"/>
                  <a:gd fmla="*/ 129 w 187" name="T8"/>
                  <a:gd fmla="*/ 92 h 169" name="T9"/>
                  <a:gd fmla="*/ 24 w 187" name="T10"/>
                  <a:gd fmla="*/ 0 h 169" name="T11"/>
                  <a:gd fmla="*/ 0 w 187" name="T12"/>
                  <a:gd fmla="*/ 27 h 169" name="T13"/>
                  <a:gd fmla="*/ 59 w 187" name="T14"/>
                  <a:gd fmla="*/ 78 h 169" name="T15"/>
                  <a:gd fmla="*/ 82 w 187" name="T16"/>
                  <a:gd fmla="*/ 51 h 169" name="T17"/>
                  <a:gd fmla="*/ 24 w 187" name="T18"/>
                  <a:gd fmla="*/ 0 h 16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9" w="187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3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gdLst>
                  <a:gd fmla="*/ 24 w 60" name="T0"/>
                  <a:gd fmla="*/ 0 h 59" name="T1"/>
                  <a:gd fmla="*/ 0 w 60" name="T2"/>
                  <a:gd fmla="*/ 28 h 59" name="T3"/>
                  <a:gd fmla="*/ 36 w 60" name="T4"/>
                  <a:gd fmla="*/ 59 h 59" name="T5"/>
                  <a:gd fmla="*/ 60 w 60" name="T6"/>
                  <a:gd fmla="*/ 32 h 59" name="T7"/>
                  <a:gd fmla="*/ 24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4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gdLst>
                  <a:gd fmla="*/ 24 w 60" name="T0"/>
                  <a:gd fmla="*/ 0 h 59" name="T1"/>
                  <a:gd fmla="*/ 0 w 60" name="T2"/>
                  <a:gd fmla="*/ 28 h 59" name="T3"/>
                  <a:gd fmla="*/ 36 w 60" name="T4"/>
                  <a:gd fmla="*/ 59 h 59" name="T5"/>
                  <a:gd fmla="*/ 60 w 60" name="T6"/>
                  <a:gd fmla="*/ 32 h 59" name="T7"/>
                  <a:gd fmla="*/ 24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5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gdLst>
                  <a:gd fmla="*/ 6 w 38" name="T0"/>
                  <a:gd fmla="*/ 0 h 15" name="T1"/>
                  <a:gd fmla="*/ 0 w 38" name="T2"/>
                  <a:gd fmla="*/ 15 h 15" name="T3"/>
                  <a:gd fmla="*/ 38 w 38" name="T4"/>
                  <a:gd fmla="*/ 13 h 15" name="T5"/>
                  <a:gd fmla="*/ 6 w 38" name="T6"/>
                  <a:gd fmla="*/ 0 h 15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6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gdLst>
                  <a:gd fmla="*/ 6 w 38" name="T0"/>
                  <a:gd fmla="*/ 0 h 15" name="T1"/>
                  <a:gd fmla="*/ 0 w 38" name="T2"/>
                  <a:gd fmla="*/ 15 h 15" name="T3"/>
                  <a:gd fmla="*/ 38 w 38" name="T4"/>
                  <a:gd fmla="*/ 13 h 15" name="T5"/>
                  <a:gd fmla="*/ 6 w 38" name="T6"/>
                  <a:gd fmla="*/ 0 h 15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5" w="38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7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gdLst>
                  <a:gd fmla="*/ 144 w 216" name="T0"/>
                  <a:gd fmla="*/ 50 h 111" name="T1"/>
                  <a:gd fmla="*/ 130 w 216" name="T2"/>
                  <a:gd fmla="*/ 84 h 111" name="T3"/>
                  <a:gd fmla="*/ 204 w 216" name="T4"/>
                  <a:gd fmla="*/ 111 h 111" name="T5"/>
                  <a:gd fmla="*/ 216 w 216" name="T6"/>
                  <a:gd fmla="*/ 77 h 111" name="T7"/>
                  <a:gd fmla="*/ 144 w 216" name="T8"/>
                  <a:gd fmla="*/ 50 h 111" name="T9"/>
                  <a:gd fmla="*/ 13 w 216" name="T10"/>
                  <a:gd fmla="*/ 0 h 111" name="T11"/>
                  <a:gd fmla="*/ 0 w 216" name="T12"/>
                  <a:gd fmla="*/ 34 h 111" name="T13"/>
                  <a:gd fmla="*/ 73 w 216" name="T14"/>
                  <a:gd fmla="*/ 61 h 111" name="T15"/>
                  <a:gd fmla="*/ 85 w 216" name="T16"/>
                  <a:gd fmla="*/ 27 h 111" name="T17"/>
                  <a:gd fmla="*/ 13 w 216" name="T18"/>
                  <a:gd fmla="*/ 0 h 11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10" w="216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8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gdLst>
                  <a:gd fmla="*/ 144 w 216" name="T0"/>
                  <a:gd fmla="*/ 50 h 111" name="T1"/>
                  <a:gd fmla="*/ 130 w 216" name="T2"/>
                  <a:gd fmla="*/ 84 h 111" name="T3"/>
                  <a:gd fmla="*/ 204 w 216" name="T4"/>
                  <a:gd fmla="*/ 111 h 111" name="T5"/>
                  <a:gd fmla="*/ 216 w 216" name="T6"/>
                  <a:gd fmla="*/ 77 h 111" name="T7"/>
                  <a:gd fmla="*/ 144 w 216" name="T8"/>
                  <a:gd fmla="*/ 50 h 111" name="T9"/>
                  <a:gd fmla="*/ 13 w 216" name="T10"/>
                  <a:gd fmla="*/ 0 h 111" name="T11"/>
                  <a:gd fmla="*/ 0 w 216" name="T12"/>
                  <a:gd fmla="*/ 34 h 111" name="T13"/>
                  <a:gd fmla="*/ 73 w 216" name="T14"/>
                  <a:gd fmla="*/ 61 h 111" name="T15"/>
                  <a:gd fmla="*/ 85 w 216" name="T16"/>
                  <a:gd fmla="*/ 27 h 111" name="T17"/>
                  <a:gd fmla="*/ 13 w 216" name="T18"/>
                  <a:gd fmla="*/ 0 h 11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10" w="216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79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gdLst>
                  <a:gd fmla="*/ 14 w 58" name="T0"/>
                  <a:gd fmla="*/ 0 h 50" name="T1"/>
                  <a:gd fmla="*/ 0 w 58" name="T2"/>
                  <a:gd fmla="*/ 34 h 50" name="T3"/>
                  <a:gd fmla="*/ 45 w 58" name="T4"/>
                  <a:gd fmla="*/ 50 h 50" name="T5"/>
                  <a:gd fmla="*/ 58 w 58" name="T6"/>
                  <a:gd fmla="*/ 17 h 50" name="T7"/>
                  <a:gd fmla="*/ 14 w 58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0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gdLst>
                  <a:gd fmla="*/ 14 w 58" name="T0"/>
                  <a:gd fmla="*/ 0 h 50" name="T1"/>
                  <a:gd fmla="*/ 0 w 58" name="T2"/>
                  <a:gd fmla="*/ 34 h 50" name="T3"/>
                  <a:gd fmla="*/ 45 w 58" name="T4"/>
                  <a:gd fmla="*/ 50 h 50" name="T5"/>
                  <a:gd fmla="*/ 58 w 58" name="T6"/>
                  <a:gd fmla="*/ 17 h 50" name="T7"/>
                  <a:gd fmla="*/ 14 w 58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1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gdLst>
                  <a:gd fmla="*/ 73 w 80" name="T0"/>
                  <a:gd fmla="*/ 0 h 60" name="T1"/>
                  <a:gd fmla="*/ 0 w 80" name="T2"/>
                  <a:gd fmla="*/ 26 h 60" name="T3"/>
                  <a:gd fmla="*/ 12 w 80" name="T4"/>
                  <a:gd fmla="*/ 60 h 60" name="T5"/>
                  <a:gd fmla="*/ 71 w 80" name="T6"/>
                  <a:gd fmla="*/ 39 h 60" name="T7"/>
                  <a:gd fmla="*/ 80 w 80" name="T8"/>
                  <a:gd fmla="*/ 22 h 60" name="T9"/>
                  <a:gd fmla="*/ 73 w 80" name="T10"/>
                  <a:gd fmla="*/ 0 h 6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60" w="8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2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gdLst>
                  <a:gd fmla="*/ 73 w 80" name="T0"/>
                  <a:gd fmla="*/ 0 h 60" name="T1"/>
                  <a:gd fmla="*/ 0 w 80" name="T2"/>
                  <a:gd fmla="*/ 26 h 60" name="T3"/>
                  <a:gd fmla="*/ 12 w 80" name="T4"/>
                  <a:gd fmla="*/ 60 h 60" name="T5"/>
                  <a:gd fmla="*/ 71 w 80" name="T6"/>
                  <a:gd fmla="*/ 39 h 60" name="T7"/>
                  <a:gd fmla="*/ 80 w 80" name="T8"/>
                  <a:gd fmla="*/ 22 h 60" name="T9"/>
                  <a:gd fmla="*/ 73 w 80" name="T10"/>
                  <a:gd fmla="*/ 0 h 6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60" w="8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3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gdLst>
                  <a:gd fmla="*/ 45 w 57" name="T0"/>
                  <a:gd fmla="*/ 0 h 50" name="T1"/>
                  <a:gd fmla="*/ 0 w 57" name="T2"/>
                  <a:gd fmla="*/ 16 h 50" name="T3"/>
                  <a:gd fmla="*/ 12 w 57" name="T4"/>
                  <a:gd fmla="*/ 50 h 50" name="T5"/>
                  <a:gd fmla="*/ 57 w 57" name="T6"/>
                  <a:gd fmla="*/ 34 h 50" name="T7"/>
                  <a:gd fmla="*/ 45 w 57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4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gdLst>
                  <a:gd fmla="*/ 45 w 57" name="T0"/>
                  <a:gd fmla="*/ 0 h 50" name="T1"/>
                  <a:gd fmla="*/ 0 w 57" name="T2"/>
                  <a:gd fmla="*/ 16 h 50" name="T3"/>
                  <a:gd fmla="*/ 12 w 57" name="T4"/>
                  <a:gd fmla="*/ 50 h 50" name="T5"/>
                  <a:gd fmla="*/ 57 w 57" name="T6"/>
                  <a:gd fmla="*/ 34 h 50" name="T7"/>
                  <a:gd fmla="*/ 45 w 57" name="T8"/>
                  <a:gd fmla="*/ 0 h 5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0" w="57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5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gdLst>
                  <a:gd fmla="*/ 45 w 60" name="T0"/>
                  <a:gd fmla="*/ 0 h 48" name="T1"/>
                  <a:gd fmla="*/ 25 w 60" name="T2"/>
                  <a:gd fmla="*/ 0 h 48" name="T3"/>
                  <a:gd fmla="*/ 0 w 60" name="T4"/>
                  <a:gd fmla="*/ 20 h 48" name="T5"/>
                  <a:gd fmla="*/ 23 w 60" name="T6"/>
                  <a:gd fmla="*/ 48 h 48" name="T7"/>
                  <a:gd fmla="*/ 60 w 60" name="T8"/>
                  <a:gd fmla="*/ 18 h 48" name="T9"/>
                  <a:gd fmla="*/ 45 w 60" name="T10"/>
                  <a:gd fmla="*/ 0 h 4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8" w="60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6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gdLst>
                  <a:gd fmla="*/ 45 w 60" name="T0"/>
                  <a:gd fmla="*/ 0 h 48" name="T1"/>
                  <a:gd fmla="*/ 25 w 60" name="T2"/>
                  <a:gd fmla="*/ 0 h 48" name="T3"/>
                  <a:gd fmla="*/ 0 w 60" name="T4"/>
                  <a:gd fmla="*/ 20 h 48" name="T5"/>
                  <a:gd fmla="*/ 23 w 60" name="T6"/>
                  <a:gd fmla="*/ 48 h 48" name="T7"/>
                  <a:gd fmla="*/ 60 w 60" name="T8"/>
                  <a:gd fmla="*/ 18 h 48" name="T9"/>
                  <a:gd fmla="*/ 45 w 60" name="T10"/>
                  <a:gd fmla="*/ 0 h 4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48" w="60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7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gdLst>
                  <a:gd fmla="*/ 40 w 139" name="T0"/>
                  <a:gd fmla="*/ 95 h 180" name="T1"/>
                  <a:gd fmla="*/ 0 w 139" name="T2"/>
                  <a:gd fmla="*/ 161 h 180" name="T3"/>
                  <a:gd fmla="*/ 31 w 139" name="T4"/>
                  <a:gd fmla="*/ 180 h 180" name="T5"/>
                  <a:gd fmla="*/ 70 w 139" name="T6"/>
                  <a:gd fmla="*/ 113 h 180" name="T7"/>
                  <a:gd fmla="*/ 40 w 139" name="T8"/>
                  <a:gd fmla="*/ 95 h 180" name="T9"/>
                  <a:gd fmla="*/ 139 w 139" name="T10"/>
                  <a:gd fmla="*/ 0 h 180" name="T11"/>
                  <a:gd fmla="*/ 96 w 139" name="T12"/>
                  <a:gd fmla="*/ 0 h 180" name="T13"/>
                  <a:gd fmla="*/ 71 w 139" name="T14"/>
                  <a:gd fmla="*/ 41 h 180" name="T15"/>
                  <a:gd fmla="*/ 103 w 139" name="T16"/>
                  <a:gd fmla="*/ 60 h 180" name="T17"/>
                  <a:gd fmla="*/ 139 w 139" name="T18"/>
                  <a:gd fmla="*/ 0 h 18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80" w="139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8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gdLst>
                  <a:gd fmla="*/ 40 w 139" name="T0"/>
                  <a:gd fmla="*/ 95 h 180" name="T1"/>
                  <a:gd fmla="*/ 0 w 139" name="T2"/>
                  <a:gd fmla="*/ 161 h 180" name="T3"/>
                  <a:gd fmla="*/ 31 w 139" name="T4"/>
                  <a:gd fmla="*/ 180 h 180" name="T5"/>
                  <a:gd fmla="*/ 70 w 139" name="T6"/>
                  <a:gd fmla="*/ 113 h 180" name="T7"/>
                  <a:gd fmla="*/ 40 w 139" name="T8"/>
                  <a:gd fmla="*/ 95 h 180" name="T9"/>
                  <a:gd fmla="*/ 139 w 139" name="T10"/>
                  <a:gd fmla="*/ 0 h 180" name="T11"/>
                  <a:gd fmla="*/ 96 w 139" name="T12"/>
                  <a:gd fmla="*/ 0 h 180" name="T13"/>
                  <a:gd fmla="*/ 71 w 139" name="T14"/>
                  <a:gd fmla="*/ 41 h 180" name="T15"/>
                  <a:gd fmla="*/ 103 w 139" name="T16"/>
                  <a:gd fmla="*/ 60 h 180" name="T17"/>
                  <a:gd fmla="*/ 139 w 139" name="T18"/>
                  <a:gd fmla="*/ 0 h 18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80" w="139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89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gdLst>
                  <a:gd fmla="*/ 25 w 55" name="T0"/>
                  <a:gd fmla="*/ 0 h 60" name="T1"/>
                  <a:gd fmla="*/ 0 w 55" name="T2"/>
                  <a:gd fmla="*/ 40 h 60" name="T3"/>
                  <a:gd fmla="*/ 31 w 55" name="T4"/>
                  <a:gd fmla="*/ 60 h 60" name="T5"/>
                  <a:gd fmla="*/ 55 w 55" name="T6"/>
                  <a:gd fmla="*/ 19 h 60" name="T7"/>
                  <a:gd fmla="*/ 25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0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gdLst>
                  <a:gd fmla="*/ 25 w 55" name="T0"/>
                  <a:gd fmla="*/ 0 h 60" name="T1"/>
                  <a:gd fmla="*/ 0 w 55" name="T2"/>
                  <a:gd fmla="*/ 40 h 60" name="T3"/>
                  <a:gd fmla="*/ 31 w 55" name="T4"/>
                  <a:gd fmla="*/ 60 h 60" name="T5"/>
                  <a:gd fmla="*/ 55 w 55" name="T6"/>
                  <a:gd fmla="*/ 19 h 60" name="T7"/>
                  <a:gd fmla="*/ 25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1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gdLst>
                  <a:gd fmla="*/ 37 w 37" name="T0"/>
                  <a:gd fmla="*/ 0 h 13" name="T1"/>
                  <a:gd fmla="*/ 1 w 37" name="T2"/>
                  <a:gd fmla="*/ 0 h 13" name="T3"/>
                  <a:gd fmla="*/ 0 w 37" name="T4"/>
                  <a:gd fmla="*/ 6 h 13" name="T5"/>
                  <a:gd fmla="*/ 35 w 37" name="T6"/>
                  <a:gd fmla="*/ 13 h 13" name="T7"/>
                  <a:gd fmla="*/ 37 w 37" name="T8"/>
                  <a:gd fmla="*/ 0 h 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3" w="37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2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gdLst>
                  <a:gd fmla="*/ 37 w 37" name="T0"/>
                  <a:gd fmla="*/ 0 h 13" name="T1"/>
                  <a:gd fmla="*/ 1 w 37" name="T2"/>
                  <a:gd fmla="*/ 0 h 13" name="T3"/>
                  <a:gd fmla="*/ 0 w 37" name="T4"/>
                  <a:gd fmla="*/ 6 h 13" name="T5"/>
                  <a:gd fmla="*/ 35 w 37" name="T6"/>
                  <a:gd fmla="*/ 13 h 13" name="T7"/>
                  <a:gd fmla="*/ 37 w 37" name="T8"/>
                  <a:gd fmla="*/ 0 h 1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3" w="37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3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gdLst>
                  <a:gd fmla="*/ 15 w 77" name="T0"/>
                  <a:gd fmla="*/ 137 h 219" name="T1"/>
                  <a:gd fmla="*/ 0 w 77" name="T2"/>
                  <a:gd fmla="*/ 212 h 219" name="T3"/>
                  <a:gd fmla="*/ 35 w 77" name="T4"/>
                  <a:gd fmla="*/ 219 h 219" name="T5"/>
                  <a:gd fmla="*/ 50 w 77" name="T6"/>
                  <a:gd fmla="*/ 143 h 219" name="T7"/>
                  <a:gd fmla="*/ 15 w 77" name="T8"/>
                  <a:gd fmla="*/ 137 h 219" name="T9"/>
                  <a:gd fmla="*/ 41 w 77" name="T10"/>
                  <a:gd fmla="*/ 0 h 219" name="T11"/>
                  <a:gd fmla="*/ 26 w 77" name="T12"/>
                  <a:gd fmla="*/ 76 h 219" name="T13"/>
                  <a:gd fmla="*/ 62 w 77" name="T14"/>
                  <a:gd fmla="*/ 83 h 219" name="T15"/>
                  <a:gd fmla="*/ 77 w 77" name="T16"/>
                  <a:gd fmla="*/ 7 h 219" name="T17"/>
                  <a:gd fmla="*/ 41 w 77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77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4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gdLst>
                  <a:gd fmla="*/ 15 w 77" name="T0"/>
                  <a:gd fmla="*/ 137 h 219" name="T1"/>
                  <a:gd fmla="*/ 0 w 77" name="T2"/>
                  <a:gd fmla="*/ 212 h 219" name="T3"/>
                  <a:gd fmla="*/ 35 w 77" name="T4"/>
                  <a:gd fmla="*/ 219 h 219" name="T5"/>
                  <a:gd fmla="*/ 50 w 77" name="T6"/>
                  <a:gd fmla="*/ 143 h 219" name="T7"/>
                  <a:gd fmla="*/ 15 w 77" name="T8"/>
                  <a:gd fmla="*/ 137 h 219" name="T9"/>
                  <a:gd fmla="*/ 41 w 77" name="T10"/>
                  <a:gd fmla="*/ 0 h 219" name="T11"/>
                  <a:gd fmla="*/ 26 w 77" name="T12"/>
                  <a:gd fmla="*/ 76 h 219" name="T13"/>
                  <a:gd fmla="*/ 62 w 77" name="T14"/>
                  <a:gd fmla="*/ 83 h 219" name="T15"/>
                  <a:gd fmla="*/ 77 w 77" name="T16"/>
                  <a:gd fmla="*/ 7 h 219" name="T17"/>
                  <a:gd fmla="*/ 41 w 77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77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5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gdLst>
                  <a:gd fmla="*/ 9 w 45" name="T0"/>
                  <a:gd fmla="*/ 0 h 54" name="T1"/>
                  <a:gd fmla="*/ 0 w 45" name="T2"/>
                  <a:gd fmla="*/ 47 h 54" name="T3"/>
                  <a:gd fmla="*/ 36 w 45" name="T4"/>
                  <a:gd fmla="*/ 54 h 54" name="T5"/>
                  <a:gd fmla="*/ 45 w 45" name="T6"/>
                  <a:gd fmla="*/ 7 h 54" name="T7"/>
                  <a:gd fmla="*/ 9 w 45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5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6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gdLst>
                  <a:gd fmla="*/ 9 w 45" name="T0"/>
                  <a:gd fmla="*/ 0 h 54" name="T1"/>
                  <a:gd fmla="*/ 0 w 45" name="T2"/>
                  <a:gd fmla="*/ 47 h 54" name="T3"/>
                  <a:gd fmla="*/ 36 w 45" name="T4"/>
                  <a:gd fmla="*/ 54 h 54" name="T5"/>
                  <a:gd fmla="*/ 45 w 45" name="T6"/>
                  <a:gd fmla="*/ 7 h 54" name="T7"/>
                  <a:gd fmla="*/ 9 w 45" name="T8"/>
                  <a:gd fmla="*/ 0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45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7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gdLst>
                  <a:gd fmla="*/ 36 w 38" name="T0"/>
                  <a:gd fmla="*/ 0 h 17" name="T1"/>
                  <a:gd fmla="*/ 0 w 38" name="T2"/>
                  <a:gd fmla="*/ 0 h 17" name="T3"/>
                  <a:gd fmla="*/ 2 w 38" name="T4"/>
                  <a:gd fmla="*/ 17 h 17" name="T5"/>
                  <a:gd fmla="*/ 38 w 38" name="T6"/>
                  <a:gd fmla="*/ 11 h 17" name="T7"/>
                  <a:gd fmla="*/ 36 w 38" name="T8"/>
                  <a:gd fmla="*/ 0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7" w="38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8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gdLst>
                  <a:gd fmla="*/ 36 w 38" name="T0"/>
                  <a:gd fmla="*/ 0 h 17" name="T1"/>
                  <a:gd fmla="*/ 0 w 38" name="T2"/>
                  <a:gd fmla="*/ 0 h 17" name="T3"/>
                  <a:gd fmla="*/ 2 w 38" name="T4"/>
                  <a:gd fmla="*/ 17 h 17" name="T5"/>
                  <a:gd fmla="*/ 38 w 38" name="T6"/>
                  <a:gd fmla="*/ 11 h 17" name="T7"/>
                  <a:gd fmla="*/ 36 w 38" name="T8"/>
                  <a:gd fmla="*/ 0 h 1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7" w="38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899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gdLst>
                  <a:gd fmla="*/ 57 w 69" name="T0"/>
                  <a:gd fmla="*/ 136 h 219" name="T1"/>
                  <a:gd fmla="*/ 22 w 69" name="T2"/>
                  <a:gd fmla="*/ 143 h 219" name="T3"/>
                  <a:gd fmla="*/ 34 w 69" name="T4"/>
                  <a:gd fmla="*/ 219 h 219" name="T5"/>
                  <a:gd fmla="*/ 69 w 69" name="T6"/>
                  <a:gd fmla="*/ 213 h 219" name="T7"/>
                  <a:gd fmla="*/ 57 w 69" name="T8"/>
                  <a:gd fmla="*/ 136 h 219" name="T9"/>
                  <a:gd fmla="*/ 36 w 69" name="T10"/>
                  <a:gd fmla="*/ 0 h 219" name="T11"/>
                  <a:gd fmla="*/ 0 w 69" name="T12"/>
                  <a:gd fmla="*/ 6 h 219" name="T13"/>
                  <a:gd fmla="*/ 12 w 69" name="T14"/>
                  <a:gd fmla="*/ 81 h 219" name="T15"/>
                  <a:gd fmla="*/ 48 w 69" name="T16"/>
                  <a:gd fmla="*/ 75 h 219" name="T17"/>
                  <a:gd fmla="*/ 36 w 69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6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0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gdLst>
                  <a:gd fmla="*/ 57 w 69" name="T0"/>
                  <a:gd fmla="*/ 136 h 219" name="T1"/>
                  <a:gd fmla="*/ 22 w 69" name="T2"/>
                  <a:gd fmla="*/ 143 h 219" name="T3"/>
                  <a:gd fmla="*/ 34 w 69" name="T4"/>
                  <a:gd fmla="*/ 219 h 219" name="T5"/>
                  <a:gd fmla="*/ 69 w 69" name="T6"/>
                  <a:gd fmla="*/ 213 h 219" name="T7"/>
                  <a:gd fmla="*/ 57 w 69" name="T8"/>
                  <a:gd fmla="*/ 136 h 219" name="T9"/>
                  <a:gd fmla="*/ 36 w 69" name="T10"/>
                  <a:gd fmla="*/ 0 h 219" name="T11"/>
                  <a:gd fmla="*/ 0 w 69" name="T12"/>
                  <a:gd fmla="*/ 6 h 219" name="T13"/>
                  <a:gd fmla="*/ 12 w 69" name="T14"/>
                  <a:gd fmla="*/ 81 h 219" name="T15"/>
                  <a:gd fmla="*/ 48 w 69" name="T16"/>
                  <a:gd fmla="*/ 75 h 219" name="T17"/>
                  <a:gd fmla="*/ 36 w 69" name="T18"/>
                  <a:gd fmla="*/ 0 h 2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19" w="6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1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gdLst>
                  <a:gd fmla="*/ 35 w 42" name="T0"/>
                  <a:gd fmla="*/ 0 h 53" name="T1"/>
                  <a:gd fmla="*/ 0 w 42" name="T2"/>
                  <a:gd fmla="*/ 5 h 53" name="T3"/>
                  <a:gd fmla="*/ 6 w 42" name="T4"/>
                  <a:gd fmla="*/ 53 h 53" name="T5"/>
                  <a:gd fmla="*/ 42 w 42" name="T6"/>
                  <a:gd fmla="*/ 47 h 53" name="T7"/>
                  <a:gd fmla="*/ 35 w 42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2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2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gdLst>
                  <a:gd fmla="*/ 35 w 42" name="T0"/>
                  <a:gd fmla="*/ 0 h 53" name="T1"/>
                  <a:gd fmla="*/ 0 w 42" name="T2"/>
                  <a:gd fmla="*/ 5 h 53" name="T3"/>
                  <a:gd fmla="*/ 6 w 42" name="T4"/>
                  <a:gd fmla="*/ 53 h 53" name="T5"/>
                  <a:gd fmla="*/ 42 w 42" name="T6"/>
                  <a:gd fmla="*/ 47 h 53" name="T7"/>
                  <a:gd fmla="*/ 35 w 42" name="T8"/>
                  <a:gd fmla="*/ 0 h 5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2" w="42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3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gdLst>
                  <a:gd fmla="*/ 100 w 137" name="T0"/>
                  <a:gd fmla="*/ 111 h 196" name="T1"/>
                  <a:gd fmla="*/ 68 w 137" name="T2"/>
                  <a:gd fmla="*/ 129 h 196" name="T3"/>
                  <a:gd fmla="*/ 106 w 137" name="T4"/>
                  <a:gd fmla="*/ 196 h 196" name="T5"/>
                  <a:gd fmla="*/ 137 w 137" name="T6"/>
                  <a:gd fmla="*/ 178 h 196" name="T7"/>
                  <a:gd fmla="*/ 100 w 137" name="T8"/>
                  <a:gd fmla="*/ 111 h 196" name="T9"/>
                  <a:gd fmla="*/ 38 w 137" name="T10"/>
                  <a:gd fmla="*/ 0 h 196" name="T11"/>
                  <a:gd fmla="*/ 14 w 137" name="T12"/>
                  <a:gd fmla="*/ 0 h 196" name="T13"/>
                  <a:gd fmla="*/ 0 w 137" name="T14"/>
                  <a:gd fmla="*/ 8 h 196" name="T15"/>
                  <a:gd fmla="*/ 38 w 137" name="T16"/>
                  <a:gd fmla="*/ 74 h 196" name="T17"/>
                  <a:gd fmla="*/ 69 w 137" name="T18"/>
                  <a:gd fmla="*/ 57 h 196" name="T19"/>
                  <a:gd fmla="*/ 38 w 137" name="T20"/>
                  <a:gd fmla="*/ 0 h 19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196" w="137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4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gdLst>
                  <a:gd fmla="*/ 100 w 137" name="T0"/>
                  <a:gd fmla="*/ 111 h 196" name="T1"/>
                  <a:gd fmla="*/ 68 w 137" name="T2"/>
                  <a:gd fmla="*/ 129 h 196" name="T3"/>
                  <a:gd fmla="*/ 106 w 137" name="T4"/>
                  <a:gd fmla="*/ 196 h 196" name="T5"/>
                  <a:gd fmla="*/ 137 w 137" name="T6"/>
                  <a:gd fmla="*/ 178 h 196" name="T7"/>
                  <a:gd fmla="*/ 100 w 137" name="T8"/>
                  <a:gd fmla="*/ 111 h 196" name="T9"/>
                  <a:gd fmla="*/ 38 w 137" name="T10"/>
                  <a:gd fmla="*/ 0 h 196" name="T11"/>
                  <a:gd fmla="*/ 14 w 137" name="T12"/>
                  <a:gd fmla="*/ 0 h 196" name="T13"/>
                  <a:gd fmla="*/ 0 w 137" name="T14"/>
                  <a:gd fmla="*/ 8 h 196" name="T15"/>
                  <a:gd fmla="*/ 38 w 137" name="T16"/>
                  <a:gd fmla="*/ 74 h 196" name="T17"/>
                  <a:gd fmla="*/ 69 w 137" name="T18"/>
                  <a:gd fmla="*/ 57 h 196" name="T19"/>
                  <a:gd fmla="*/ 38 w 137" name="T20"/>
                  <a:gd fmla="*/ 0 h 19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196" w="137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5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gdLst>
                  <a:gd fmla="*/ 30 w 54" name="T0"/>
                  <a:gd fmla="*/ 0 h 59" name="T1"/>
                  <a:gd fmla="*/ 0 w 54" name="T2"/>
                  <a:gd fmla="*/ 17 h 59" name="T3"/>
                  <a:gd fmla="*/ 22 w 54" name="T4"/>
                  <a:gd fmla="*/ 59 h 59" name="T5"/>
                  <a:gd fmla="*/ 54 w 54" name="T6"/>
                  <a:gd fmla="*/ 41 h 59" name="T7"/>
                  <a:gd fmla="*/ 30 w 54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4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6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gdLst>
                  <a:gd fmla="*/ 30 w 54" name="T0"/>
                  <a:gd fmla="*/ 0 h 59" name="T1"/>
                  <a:gd fmla="*/ 0 w 54" name="T2"/>
                  <a:gd fmla="*/ 17 h 59" name="T3"/>
                  <a:gd fmla="*/ 22 w 54" name="T4"/>
                  <a:gd fmla="*/ 59 h 59" name="T5"/>
                  <a:gd fmla="*/ 54 w 54" name="T6"/>
                  <a:gd fmla="*/ 41 h 59" name="T7"/>
                  <a:gd fmla="*/ 30 w 54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54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7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gdLst>
                  <a:gd fmla="*/ 9 w 9" name="T0"/>
                  <a:gd fmla="*/ 0 h 4" name="T1"/>
                  <a:gd fmla="*/ 0 w 9" name="T2"/>
                  <a:gd fmla="*/ 0 h 4" name="T3"/>
                  <a:gd fmla="*/ 4 w 9" name="T4"/>
                  <a:gd fmla="*/ 4 h 4" name="T5"/>
                  <a:gd fmla="*/ 9 w 9" name="T6"/>
                  <a:gd fmla="*/ 0 h 4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8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gdLst>
                  <a:gd fmla="*/ 9 w 9" name="T0"/>
                  <a:gd fmla="*/ 0 h 4" name="T1"/>
                  <a:gd fmla="*/ 0 w 9" name="T2"/>
                  <a:gd fmla="*/ 0 h 4" name="T3"/>
                  <a:gd fmla="*/ 4 w 9" name="T4"/>
                  <a:gd fmla="*/ 4 h 4" name="T5"/>
                  <a:gd fmla="*/ 9 w 9" name="T6"/>
                  <a:gd fmla="*/ 0 h 4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4"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09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gdLst>
                  <a:gd fmla="*/ 23 w 59" name="T0"/>
                  <a:gd fmla="*/ 0 h 57" name="T1"/>
                  <a:gd fmla="*/ 0 w 59" name="T2"/>
                  <a:gd fmla="*/ 27 h 57" name="T3"/>
                  <a:gd fmla="*/ 36 w 59" name="T4"/>
                  <a:gd fmla="*/ 57 h 57" name="T5"/>
                  <a:gd fmla="*/ 59 w 59" name="T6"/>
                  <a:gd fmla="*/ 30 h 57" name="T7"/>
                  <a:gd fmla="*/ 23 w 59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9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0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gdLst>
                  <a:gd fmla="*/ 23 w 59" name="T0"/>
                  <a:gd fmla="*/ 0 h 57" name="T1"/>
                  <a:gd fmla="*/ 0 w 59" name="T2"/>
                  <a:gd fmla="*/ 27 h 57" name="T3"/>
                  <a:gd fmla="*/ 36 w 59" name="T4"/>
                  <a:gd fmla="*/ 57 h 57" name="T5"/>
                  <a:gd fmla="*/ 59 w 59" name="T6"/>
                  <a:gd fmla="*/ 30 h 57" name="T7"/>
                  <a:gd fmla="*/ 23 w 59" name="T8"/>
                  <a:gd fmla="*/ 0 h 5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9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1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gdLst>
                  <a:gd fmla="*/ 81 w 154" name="T0"/>
                  <a:gd fmla="*/ 30 h 91" name="T1"/>
                  <a:gd fmla="*/ 69 w 154" name="T2"/>
                  <a:gd fmla="*/ 64 h 91" name="T3"/>
                  <a:gd fmla="*/ 141 w 154" name="T4"/>
                  <a:gd fmla="*/ 91 h 91" name="T5"/>
                  <a:gd fmla="*/ 154 w 154" name="T6"/>
                  <a:gd fmla="*/ 57 h 91" name="T7"/>
                  <a:gd fmla="*/ 81 w 154" name="T8"/>
                  <a:gd fmla="*/ 30 h 91" name="T9"/>
                  <a:gd fmla="*/ 0 w 154" name="T10"/>
                  <a:gd fmla="*/ 0 h 91" name="T11"/>
                  <a:gd fmla="*/ 16 w 154" name="T12"/>
                  <a:gd fmla="*/ 26 h 91" name="T13"/>
                  <a:gd fmla="*/ 23 w 154" name="T14"/>
                  <a:gd fmla="*/ 8 h 91" name="T15"/>
                  <a:gd fmla="*/ 0 w 154" name="T16"/>
                  <a:gd fmla="*/ 0 h 9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1" w="154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2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gdLst>
                  <a:gd fmla="*/ 81 w 154" name="T0"/>
                  <a:gd fmla="*/ 30 h 91" name="T1"/>
                  <a:gd fmla="*/ 69 w 154" name="T2"/>
                  <a:gd fmla="*/ 64 h 91" name="T3"/>
                  <a:gd fmla="*/ 141 w 154" name="T4"/>
                  <a:gd fmla="*/ 91 h 91" name="T5"/>
                  <a:gd fmla="*/ 154 w 154" name="T6"/>
                  <a:gd fmla="*/ 57 h 91" name="T7"/>
                  <a:gd fmla="*/ 81 w 154" name="T8"/>
                  <a:gd fmla="*/ 30 h 91" name="T9"/>
                  <a:gd fmla="*/ 0 w 154" name="T10"/>
                  <a:gd fmla="*/ 0 h 91" name="T11"/>
                  <a:gd fmla="*/ 16 w 154" name="T12"/>
                  <a:gd fmla="*/ 26 h 91" name="T13"/>
                  <a:gd fmla="*/ 23 w 154" name="T14"/>
                  <a:gd fmla="*/ 8 h 91" name="T15"/>
                  <a:gd fmla="*/ 0 w 154" name="T16"/>
                  <a:gd fmla="*/ 0 h 91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91" w="154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3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gdLst>
                  <a:gd fmla="*/ 12 w 57" name="T0"/>
                  <a:gd fmla="*/ 0 h 51" name="T1"/>
                  <a:gd fmla="*/ 0 w 57" name="T2"/>
                  <a:gd fmla="*/ 34 h 51" name="T3"/>
                  <a:gd fmla="*/ 44 w 57" name="T4"/>
                  <a:gd fmla="*/ 51 h 51" name="T5"/>
                  <a:gd fmla="*/ 57 w 57" name="T6"/>
                  <a:gd fmla="*/ 17 h 51" name="T7"/>
                  <a:gd fmla="*/ 12 w 57" name="T8"/>
                  <a:gd fmla="*/ 0 h 5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1" w="57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4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gdLst>
                  <a:gd fmla="*/ 12 w 57" name="T0"/>
                  <a:gd fmla="*/ 0 h 51" name="T1"/>
                  <a:gd fmla="*/ 0 w 57" name="T2"/>
                  <a:gd fmla="*/ 34 h 51" name="T3"/>
                  <a:gd fmla="*/ 44 w 57" name="T4"/>
                  <a:gd fmla="*/ 51 h 51" name="T5"/>
                  <a:gd fmla="*/ 57 w 57" name="T6"/>
                  <a:gd fmla="*/ 17 h 51" name="T7"/>
                  <a:gd fmla="*/ 12 w 57" name="T8"/>
                  <a:gd fmla="*/ 0 h 5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1" w="57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5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gdLst>
                  <a:gd fmla="*/ 36 w 180" name="T0"/>
                  <a:gd fmla="*/ 45 h 97" name="T1"/>
                  <a:gd fmla="*/ 0 w 180" name="T2"/>
                  <a:gd fmla="*/ 58 h 97" name="T3"/>
                  <a:gd fmla="*/ 0 w 180" name="T4"/>
                  <a:gd fmla="*/ 97 h 97" name="T5"/>
                  <a:gd fmla="*/ 48 w 180" name="T6"/>
                  <a:gd fmla="*/ 80 h 97" name="T7"/>
                  <a:gd fmla="*/ 36 w 180" name="T8"/>
                  <a:gd fmla="*/ 45 h 97" name="T9"/>
                  <a:gd fmla="*/ 169 w 180" name="T10"/>
                  <a:gd fmla="*/ 0 h 97" name="T11"/>
                  <a:gd fmla="*/ 95 w 180" name="T12"/>
                  <a:gd fmla="*/ 25 h 97" name="T13"/>
                  <a:gd fmla="*/ 107 w 180" name="T14"/>
                  <a:gd fmla="*/ 59 h 97" name="T15"/>
                  <a:gd fmla="*/ 180 w 180" name="T16"/>
                  <a:gd fmla="*/ 34 h 97" name="T17"/>
                  <a:gd fmla="*/ 169 w 180" name="T18"/>
                  <a:gd fmla="*/ 0 h 9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97" w="180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6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gdLst>
                  <a:gd fmla="*/ 36 w 180" name="T0"/>
                  <a:gd fmla="*/ 45 h 97" name="T1"/>
                  <a:gd fmla="*/ 0 w 180" name="T2"/>
                  <a:gd fmla="*/ 58 h 97" name="T3"/>
                  <a:gd fmla="*/ 0 w 180" name="T4"/>
                  <a:gd fmla="*/ 97 h 97" name="T5"/>
                  <a:gd fmla="*/ 48 w 180" name="T6"/>
                  <a:gd fmla="*/ 80 h 97" name="T7"/>
                  <a:gd fmla="*/ 36 w 180" name="T8"/>
                  <a:gd fmla="*/ 45 h 97" name="T9"/>
                  <a:gd fmla="*/ 169 w 180" name="T10"/>
                  <a:gd fmla="*/ 0 h 97" name="T11"/>
                  <a:gd fmla="*/ 95 w 180" name="T12"/>
                  <a:gd fmla="*/ 25 h 97" name="T13"/>
                  <a:gd fmla="*/ 107 w 180" name="T14"/>
                  <a:gd fmla="*/ 59 h 97" name="T15"/>
                  <a:gd fmla="*/ 180 w 180" name="T16"/>
                  <a:gd fmla="*/ 34 h 97" name="T17"/>
                  <a:gd fmla="*/ 169 w 180" name="T18"/>
                  <a:gd fmla="*/ 0 h 9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97" w="180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7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gdLst>
                  <a:gd fmla="*/ 45 w 57" name="T0"/>
                  <a:gd fmla="*/ 0 h 49" name="T1"/>
                  <a:gd fmla="*/ 0 w 57" name="T2"/>
                  <a:gd fmla="*/ 15 h 49" name="T3"/>
                  <a:gd fmla="*/ 13 w 57" name="T4"/>
                  <a:gd fmla="*/ 49 h 49" name="T5"/>
                  <a:gd fmla="*/ 57 w 57" name="T6"/>
                  <a:gd fmla="*/ 33 h 49" name="T7"/>
                  <a:gd fmla="*/ 45 w 57" name="T8"/>
                  <a:gd fmla="*/ 0 h 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9" w="57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8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gdLst>
                  <a:gd fmla="*/ 45 w 57" name="T0"/>
                  <a:gd fmla="*/ 0 h 49" name="T1"/>
                  <a:gd fmla="*/ 0 w 57" name="T2"/>
                  <a:gd fmla="*/ 15 h 49" name="T3"/>
                  <a:gd fmla="*/ 13 w 57" name="T4"/>
                  <a:gd fmla="*/ 49 h 49" name="T5"/>
                  <a:gd fmla="*/ 57 w 57" name="T6"/>
                  <a:gd fmla="*/ 33 h 49" name="T7"/>
                  <a:gd fmla="*/ 45 w 57" name="T8"/>
                  <a:gd fmla="*/ 0 h 4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49" w="57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19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gdLst>
                  <a:gd fmla="*/ 36 w 60" name="T0"/>
                  <a:gd fmla="*/ 0 h 58" name="T1"/>
                  <a:gd fmla="*/ 0 w 60" name="T2"/>
                  <a:gd fmla="*/ 29 h 58" name="T3"/>
                  <a:gd fmla="*/ 23 w 60" name="T4"/>
                  <a:gd fmla="*/ 58 h 58" name="T5"/>
                  <a:gd fmla="*/ 60 w 60" name="T6"/>
                  <a:gd fmla="*/ 27 h 58" name="T7"/>
                  <a:gd fmla="*/ 36 w 6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0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gdLst>
                  <a:gd fmla="*/ 36 w 60" name="T0"/>
                  <a:gd fmla="*/ 0 h 58" name="T1"/>
                  <a:gd fmla="*/ 0 w 60" name="T2"/>
                  <a:gd fmla="*/ 29 h 58" name="T3"/>
                  <a:gd fmla="*/ 23 w 60" name="T4"/>
                  <a:gd fmla="*/ 58 h 58" name="T5"/>
                  <a:gd fmla="*/ 60 w 60" name="T6"/>
                  <a:gd fmla="*/ 27 h 58" name="T7"/>
                  <a:gd fmla="*/ 36 w 60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1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gdLst>
                  <a:gd fmla="*/ 61 w 191" name="T0"/>
                  <a:gd fmla="*/ 88 h 165" name="T1"/>
                  <a:gd fmla="*/ 0 w 191" name="T2"/>
                  <a:gd fmla="*/ 137 h 165" name="T3"/>
                  <a:gd fmla="*/ 23 w 191" name="T4"/>
                  <a:gd fmla="*/ 165 h 165" name="T5"/>
                  <a:gd fmla="*/ 83 w 191" name="T6"/>
                  <a:gd fmla="*/ 115 h 165" name="T7"/>
                  <a:gd fmla="*/ 61 w 191" name="T8"/>
                  <a:gd fmla="*/ 88 h 165" name="T9"/>
                  <a:gd fmla="*/ 169 w 191" name="T10"/>
                  <a:gd fmla="*/ 0 h 165" name="T11"/>
                  <a:gd fmla="*/ 109 w 191" name="T12"/>
                  <a:gd fmla="*/ 49 h 165" name="T13"/>
                  <a:gd fmla="*/ 132 w 191" name="T14"/>
                  <a:gd fmla="*/ 77 h 165" name="T15"/>
                  <a:gd fmla="*/ 191 w 191" name="T16"/>
                  <a:gd fmla="*/ 28 h 165" name="T17"/>
                  <a:gd fmla="*/ 169 w 191" name="T18"/>
                  <a:gd fmla="*/ 0 h 16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5" w="191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2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gdLst>
                  <a:gd fmla="*/ 61 w 191" name="T0"/>
                  <a:gd fmla="*/ 88 h 165" name="T1"/>
                  <a:gd fmla="*/ 0 w 191" name="T2"/>
                  <a:gd fmla="*/ 137 h 165" name="T3"/>
                  <a:gd fmla="*/ 23 w 191" name="T4"/>
                  <a:gd fmla="*/ 165 h 165" name="T5"/>
                  <a:gd fmla="*/ 83 w 191" name="T6"/>
                  <a:gd fmla="*/ 115 h 165" name="T7"/>
                  <a:gd fmla="*/ 61 w 191" name="T8"/>
                  <a:gd fmla="*/ 88 h 165" name="T9"/>
                  <a:gd fmla="*/ 169 w 191" name="T10"/>
                  <a:gd fmla="*/ 0 h 165" name="T11"/>
                  <a:gd fmla="*/ 109 w 191" name="T12"/>
                  <a:gd fmla="*/ 49 h 165" name="T13"/>
                  <a:gd fmla="*/ 132 w 191" name="T14"/>
                  <a:gd fmla="*/ 77 h 165" name="T15"/>
                  <a:gd fmla="*/ 191 w 191" name="T16"/>
                  <a:gd fmla="*/ 28 h 165" name="T17"/>
                  <a:gd fmla="*/ 169 w 191" name="T18"/>
                  <a:gd fmla="*/ 0 h 16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165" w="191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3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gdLst>
                  <a:gd fmla="*/ 37 w 60" name="T0"/>
                  <a:gd fmla="*/ 0 h 59" name="T1"/>
                  <a:gd fmla="*/ 0 w 60" name="T2"/>
                  <a:gd fmla="*/ 31 h 59" name="T3"/>
                  <a:gd fmla="*/ 23 w 60" name="T4"/>
                  <a:gd fmla="*/ 59 h 59" name="T5"/>
                  <a:gd fmla="*/ 60 w 60" name="T6"/>
                  <a:gd fmla="*/ 28 h 59" name="T7"/>
                  <a:gd fmla="*/ 37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4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gdLst>
                  <a:gd fmla="*/ 37 w 60" name="T0"/>
                  <a:gd fmla="*/ 0 h 59" name="T1"/>
                  <a:gd fmla="*/ 0 w 60" name="T2"/>
                  <a:gd fmla="*/ 31 h 59" name="T3"/>
                  <a:gd fmla="*/ 23 w 60" name="T4"/>
                  <a:gd fmla="*/ 59 h 59" name="T5"/>
                  <a:gd fmla="*/ 60 w 60" name="T6"/>
                  <a:gd fmla="*/ 28 h 59" name="T7"/>
                  <a:gd fmla="*/ 37 w 60" name="T8"/>
                  <a:gd fmla="*/ 0 h 59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9" w="60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5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gdLst>
                  <a:gd fmla="*/ 24 w 55" name="T0"/>
                  <a:gd fmla="*/ 0 h 60" name="T1"/>
                  <a:gd fmla="*/ 0 w 55" name="T2"/>
                  <a:gd fmla="*/ 41 h 60" name="T3"/>
                  <a:gd fmla="*/ 30 w 55" name="T4"/>
                  <a:gd fmla="*/ 60 h 60" name="T5"/>
                  <a:gd fmla="*/ 55 w 55" name="T6"/>
                  <a:gd fmla="*/ 20 h 60" name="T7"/>
                  <a:gd fmla="*/ 24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6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gdLst>
                  <a:gd fmla="*/ 24 w 55" name="T0"/>
                  <a:gd fmla="*/ 0 h 60" name="T1"/>
                  <a:gd fmla="*/ 0 w 55" name="T2"/>
                  <a:gd fmla="*/ 41 h 60" name="T3"/>
                  <a:gd fmla="*/ 30 w 55" name="T4"/>
                  <a:gd fmla="*/ 60 h 60" name="T5"/>
                  <a:gd fmla="*/ 55 w 55" name="T6"/>
                  <a:gd fmla="*/ 20 h 60" name="T7"/>
                  <a:gd fmla="*/ 24 w 55" name="T8"/>
                  <a:gd fmla="*/ 0 h 6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0" w="55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7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gdLst>
                  <a:gd fmla="*/ 39 w 142" name="T0"/>
                  <a:gd fmla="*/ 120 h 204" name="T1"/>
                  <a:gd fmla="*/ 0 w 142" name="T2"/>
                  <a:gd fmla="*/ 186 h 204" name="T3"/>
                  <a:gd fmla="*/ 30 w 142" name="T4"/>
                  <a:gd fmla="*/ 204 h 204" name="T5"/>
                  <a:gd fmla="*/ 71 w 142" name="T6"/>
                  <a:gd fmla="*/ 139 h 204" name="T7"/>
                  <a:gd fmla="*/ 39 w 142" name="T8"/>
                  <a:gd fmla="*/ 120 h 204" name="T9"/>
                  <a:gd fmla="*/ 112 w 142" name="T10"/>
                  <a:gd fmla="*/ 0 h 204" name="T11"/>
                  <a:gd fmla="*/ 72 w 142" name="T12"/>
                  <a:gd fmla="*/ 67 h 204" name="T13"/>
                  <a:gd fmla="*/ 103 w 142" name="T14"/>
                  <a:gd fmla="*/ 85 h 204" name="T15"/>
                  <a:gd fmla="*/ 142 w 142" name="T16"/>
                  <a:gd fmla="*/ 20 h 204" name="T17"/>
                  <a:gd fmla="*/ 112 w 142" name="T18"/>
                  <a:gd fmla="*/ 0 h 20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4" w="142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8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gdLst>
                  <a:gd fmla="*/ 39 w 142" name="T0"/>
                  <a:gd fmla="*/ 120 h 204" name="T1"/>
                  <a:gd fmla="*/ 0 w 142" name="T2"/>
                  <a:gd fmla="*/ 186 h 204" name="T3"/>
                  <a:gd fmla="*/ 30 w 142" name="T4"/>
                  <a:gd fmla="*/ 204 h 204" name="T5"/>
                  <a:gd fmla="*/ 71 w 142" name="T6"/>
                  <a:gd fmla="*/ 139 h 204" name="T7"/>
                  <a:gd fmla="*/ 39 w 142" name="T8"/>
                  <a:gd fmla="*/ 120 h 204" name="T9"/>
                  <a:gd fmla="*/ 112 w 142" name="T10"/>
                  <a:gd fmla="*/ 0 h 204" name="T11"/>
                  <a:gd fmla="*/ 72 w 142" name="T12"/>
                  <a:gd fmla="*/ 67 h 204" name="T13"/>
                  <a:gd fmla="*/ 103 w 142" name="T14"/>
                  <a:gd fmla="*/ 85 h 204" name="T15"/>
                  <a:gd fmla="*/ 142 w 142" name="T16"/>
                  <a:gd fmla="*/ 20 h 204" name="T17"/>
                  <a:gd fmla="*/ 112 w 142" name="T18"/>
                  <a:gd fmla="*/ 0 h 204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204" w="142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29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gdLst>
                  <a:gd fmla="*/ 25 w 55" name="T0"/>
                  <a:gd fmla="*/ 0 h 58" name="T1"/>
                  <a:gd fmla="*/ 0 w 55" name="T2"/>
                  <a:gd fmla="*/ 40 h 58" name="T3"/>
                  <a:gd fmla="*/ 32 w 55" name="T4"/>
                  <a:gd fmla="*/ 58 h 58" name="T5"/>
                  <a:gd fmla="*/ 55 w 55" name="T6"/>
                  <a:gd fmla="*/ 18 h 58" name="T7"/>
                  <a:gd fmla="*/ 25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30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gdLst>
                  <a:gd fmla="*/ 25 w 55" name="T0"/>
                  <a:gd fmla="*/ 0 h 58" name="T1"/>
                  <a:gd fmla="*/ 0 w 55" name="T2"/>
                  <a:gd fmla="*/ 40 h 58" name="T3"/>
                  <a:gd fmla="*/ 32 w 55" name="T4"/>
                  <a:gd fmla="*/ 58 h 58" name="T5"/>
                  <a:gd fmla="*/ 55 w 55" name="T6"/>
                  <a:gd fmla="*/ 18 h 58" name="T7"/>
                  <a:gd fmla="*/ 25 w 55" name="T8"/>
                  <a:gd fmla="*/ 0 h 58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7" w="55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31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gdLst>
                  <a:gd fmla="*/ 86 w 239" name="T0"/>
                  <a:gd fmla="*/ 0 h 37" name="T1"/>
                  <a:gd fmla="*/ 0 w 239" name="T2"/>
                  <a:gd fmla="*/ 0 h 37" name="T3"/>
                  <a:gd fmla="*/ 0 w 239" name="T4"/>
                  <a:gd fmla="*/ 37 h 37" name="T5"/>
                  <a:gd fmla="*/ 86 w 239" name="T6"/>
                  <a:gd fmla="*/ 37 h 37" name="T7"/>
                  <a:gd fmla="*/ 86 w 239" name="T8"/>
                  <a:gd fmla="*/ 0 h 37" name="T9"/>
                  <a:gd fmla="*/ 239 w 239" name="T10"/>
                  <a:gd fmla="*/ 0 h 37" name="T11"/>
                  <a:gd fmla="*/ 153 w 239" name="T12"/>
                  <a:gd fmla="*/ 0 h 37" name="T13"/>
                  <a:gd fmla="*/ 153 w 239" name="T14"/>
                  <a:gd fmla="*/ 37 h 37" name="T15"/>
                  <a:gd fmla="*/ 239 w 239" name="T16"/>
                  <a:gd fmla="*/ 37 h 37" name="T17"/>
                  <a:gd fmla="*/ 239 w 239" name="T18"/>
                  <a:gd fmla="*/ 0 h 3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37" w="239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32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gdLst>
                  <a:gd fmla="*/ 86 w 239" name="T0"/>
                  <a:gd fmla="*/ 0 h 37" name="T1"/>
                  <a:gd fmla="*/ 0 w 239" name="T2"/>
                  <a:gd fmla="*/ 0 h 37" name="T3"/>
                  <a:gd fmla="*/ 0 w 239" name="T4"/>
                  <a:gd fmla="*/ 37 h 37" name="T5"/>
                  <a:gd fmla="*/ 86 w 239" name="T6"/>
                  <a:gd fmla="*/ 37 h 37" name="T7"/>
                  <a:gd fmla="*/ 86 w 239" name="T8"/>
                  <a:gd fmla="*/ 0 h 37" name="T9"/>
                  <a:gd fmla="*/ 239 w 239" name="T10"/>
                  <a:gd fmla="*/ 0 h 37" name="T11"/>
                  <a:gd fmla="*/ 153 w 239" name="T12"/>
                  <a:gd fmla="*/ 0 h 37" name="T13"/>
                  <a:gd fmla="*/ 153 w 239" name="T14"/>
                  <a:gd fmla="*/ 37 h 37" name="T15"/>
                  <a:gd fmla="*/ 239 w 239" name="T16"/>
                  <a:gd fmla="*/ 37 h 37" name="T17"/>
                  <a:gd fmla="*/ 239 w 239" name="T18"/>
                  <a:gd fmla="*/ 0 h 37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b" l="0" r="r" t="0"/>
                <a:pathLst>
                  <a:path h="37" w="239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933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4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5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6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7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38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559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560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gdLst>
                <a:gd fmla="*/ 90725625 w 36" name="T0"/>
                <a:gd fmla="*/ 113405444 h 45" name="T1"/>
                <a:gd fmla="*/ 90725625 w 36" name="T2"/>
                <a:gd fmla="*/ 0 h 45" name="T3"/>
                <a:gd fmla="*/ 0 w 36" name="T4"/>
                <a:gd fmla="*/ 0 h 45" name="T5"/>
                <a:gd fmla="*/ 0 w 36" name="T6"/>
                <a:gd fmla="*/ 113405444 h 4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5" w="36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1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gdLst>
                <a:gd fmla="*/ 90725625 w 36" name="T0"/>
                <a:gd fmla="*/ 236894688 h 266" name="T1"/>
                <a:gd fmla="*/ 90725625 w 36" name="T2"/>
                <a:gd fmla="*/ 0 h 266" name="T3"/>
                <a:gd fmla="*/ 0 w 36" name="T4"/>
                <a:gd fmla="*/ 0 h 266" name="T5"/>
                <a:gd fmla="*/ 0 w 36" name="T6"/>
                <a:gd fmla="*/ 236894688 h 266" name="T7"/>
                <a:gd fmla="*/ 90725625 w 36" name="T8"/>
                <a:gd fmla="*/ 236894688 h 266" name="T9"/>
                <a:gd fmla="*/ 90725625 w 36" name="T10"/>
                <a:gd fmla="*/ 670361563 h 266" name="T11"/>
                <a:gd fmla="*/ 90725625 w 36" name="T12"/>
                <a:gd fmla="*/ 430947513 h 266" name="T13"/>
                <a:gd fmla="*/ 0 w 36" name="T14"/>
                <a:gd fmla="*/ 430947513 h 266" name="T15"/>
                <a:gd fmla="*/ 0 w 36" name="T16"/>
                <a:gd fmla="*/ 670361563 h 266" name="T17"/>
                <a:gd fmla="*/ 90725625 w 36" name="T18"/>
                <a:gd fmla="*/ 670361563 h 26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6" w="3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2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563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gdLst>
                <a:gd fmla="*/ 90725625 w 36" name="T0"/>
                <a:gd fmla="*/ 123486069 h 49" name="T1"/>
                <a:gd fmla="*/ 90725625 w 36" name="T2"/>
                <a:gd fmla="*/ 0 h 49" name="T3"/>
                <a:gd fmla="*/ 0 w 36" name="T4"/>
                <a:gd fmla="*/ 0 h 49" name="T5"/>
                <a:gd fmla="*/ 0 w 36" name="T6"/>
                <a:gd fmla="*/ 123486069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36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4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gdLst>
                <a:gd fmla="*/ 126007813 w 50" name="T0"/>
                <a:gd fmla="*/ 113407825 h 58" name="T1"/>
                <a:gd fmla="*/ 85685313 w 50" name="T2"/>
                <a:gd fmla="*/ 0 h 58" name="T3"/>
                <a:gd fmla="*/ 0 w 50" name="T4"/>
                <a:gd fmla="*/ 30241875 h 58" name="T5"/>
                <a:gd fmla="*/ 40322500 w 50" name="T6"/>
                <a:gd fmla="*/ 146169063 h 58" name="T7"/>
                <a:gd fmla="*/ 126007813 w 50" name="T8"/>
                <a:gd fmla="*/ 11340782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5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gdLst>
                <a:gd fmla="*/ 126007813 w 50" name="T0"/>
                <a:gd fmla="*/ 113407825 h 58" name="T1"/>
                <a:gd fmla="*/ 85685313 w 50" name="T2"/>
                <a:gd fmla="*/ 0 h 58" name="T3"/>
                <a:gd fmla="*/ 0 w 50" name="T4"/>
                <a:gd fmla="*/ 30241875 h 58" name="T5"/>
                <a:gd fmla="*/ 40322500 w 5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6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gdLst>
                <a:gd fmla="*/ 166330313 w 126" name="T0"/>
                <a:gd fmla="*/ 229333154 h 267" name="T1"/>
                <a:gd fmla="*/ 85685313 w 126" name="T2"/>
                <a:gd fmla="*/ 0 h 267" name="T3"/>
                <a:gd fmla="*/ 0 w 126" name="T4"/>
                <a:gd fmla="*/ 30241839 h 267" name="T5"/>
                <a:gd fmla="*/ 80645000 w 126" name="T6"/>
                <a:gd fmla="*/ 262095941 h 267" name="T7"/>
                <a:gd fmla="*/ 166330313 w 126" name="T8"/>
                <a:gd fmla="*/ 229333154 h 267" name="T9"/>
                <a:gd fmla="*/ 317539688 w 126" name="T10"/>
                <a:gd fmla="*/ 642638292 h 267" name="T11"/>
                <a:gd fmla="*/ 234375325 w 126" name="T12"/>
                <a:gd fmla="*/ 415824497 h 267" name="T13"/>
                <a:gd fmla="*/ 151209375 w 126" name="T14"/>
                <a:gd fmla="*/ 446066336 h 267" name="T15"/>
                <a:gd fmla="*/ 231854375 w 126" name="T16"/>
                <a:gd fmla="*/ 672880131 h 267" name="T17"/>
                <a:gd fmla="*/ 317539688 w 126" name="T18"/>
                <a:gd fmla="*/ 642638292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7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gdLst>
                <a:gd fmla="*/ 126007813 w 50" name="T0"/>
                <a:gd fmla="*/ 110886875 h 56" name="T1"/>
                <a:gd fmla="*/ 85685313 w 50" name="T2"/>
                <a:gd fmla="*/ 0 h 56" name="T3"/>
                <a:gd fmla="*/ 0 w 50" name="T4"/>
                <a:gd fmla="*/ 30241875 h 56" name="T5"/>
                <a:gd fmla="*/ 40322500 w 50" name="T6"/>
                <a:gd fmla="*/ 141128750 h 56" name="T7"/>
                <a:gd fmla="*/ 126007813 w 50" name="T8"/>
                <a:gd fmla="*/ 110886875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0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8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gdLst>
                <a:gd fmla="*/ 126007813 w 50" name="T0"/>
                <a:gd fmla="*/ 110886875 h 56" name="T1"/>
                <a:gd fmla="*/ 85685313 w 50" name="T2"/>
                <a:gd fmla="*/ 0 h 56" name="T3"/>
                <a:gd fmla="*/ 0 w 50" name="T4"/>
                <a:gd fmla="*/ 30241875 h 56" name="T5"/>
                <a:gd fmla="*/ 40322500 w 50" name="T6"/>
                <a:gd fmla="*/ 141128750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0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69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gdLst>
                <a:gd fmla="*/ 146169063 w 58" name="T0"/>
                <a:gd fmla="*/ 90725625 h 60" name="T1"/>
                <a:gd fmla="*/ 70564375 w 58" name="T2"/>
                <a:gd fmla="*/ 0 h 60" name="T3"/>
                <a:gd fmla="*/ 0 w 58" name="T4"/>
                <a:gd fmla="*/ 55443438 h 60" name="T5"/>
                <a:gd fmla="*/ 75604688 w 58" name="T6"/>
                <a:gd fmla="*/ 151209375 h 60" name="T7"/>
                <a:gd fmla="*/ 146169063 w 58" name="T8"/>
                <a:gd fmla="*/ 9072562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0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gdLst>
                <a:gd fmla="*/ 146169063 w 58" name="T0"/>
                <a:gd fmla="*/ 90725625 h 60" name="T1"/>
                <a:gd fmla="*/ 70564375 w 58" name="T2"/>
                <a:gd fmla="*/ 0 h 60" name="T3"/>
                <a:gd fmla="*/ 0 w 58" name="T4"/>
                <a:gd fmla="*/ 55443438 h 60" name="T5"/>
                <a:gd fmla="*/ 75604688 w 58" name="T6"/>
                <a:gd fmla="*/ 15120937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1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gdLst>
                <a:gd fmla="*/ 226814063 w 202" name="T0"/>
                <a:gd fmla="*/ 183972200 h 230" name="T1"/>
                <a:gd fmla="*/ 70564375 w 202" name="T2"/>
                <a:gd fmla="*/ 0 h 230" name="T3"/>
                <a:gd fmla="*/ 0 w 202" name="T4"/>
                <a:gd fmla="*/ 55443438 h 230" name="T5"/>
                <a:gd fmla="*/ 156249688 w 202" name="T6"/>
                <a:gd fmla="*/ 244455950 h 230" name="T7"/>
                <a:gd fmla="*/ 226814063 w 202" name="T8"/>
                <a:gd fmla="*/ 183972200 h 230" name="T9"/>
                <a:gd fmla="*/ 509071563 w 202" name="T10"/>
                <a:gd fmla="*/ 521673138 h 230" name="T11"/>
                <a:gd fmla="*/ 352821875 w 202" name="T12"/>
                <a:gd fmla="*/ 335181575 h 230" name="T13"/>
                <a:gd fmla="*/ 284778450 w 202" name="T14"/>
                <a:gd fmla="*/ 393144375 h 230" name="T15"/>
                <a:gd fmla="*/ 441028138 w 202" name="T16"/>
                <a:gd fmla="*/ 579635938 h 230" name="T17"/>
                <a:gd fmla="*/ 509071563 w 202" name="T18"/>
                <a:gd fmla="*/ 521673138 h 23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0" w="201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2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gdLst>
                <a:gd fmla="*/ 146169063 w 58" name="T0"/>
                <a:gd fmla="*/ 90725625 h 58" name="T1"/>
                <a:gd fmla="*/ 68045013 w 58" name="T2"/>
                <a:gd fmla="*/ 0 h 58" name="T3"/>
                <a:gd fmla="*/ 0 w 58" name="T4"/>
                <a:gd fmla="*/ 55443438 h 58" name="T5"/>
                <a:gd fmla="*/ 78125638 w 58" name="T6"/>
                <a:gd fmla="*/ 146169063 h 58" name="T7"/>
                <a:gd fmla="*/ 146169063 w 58" name="T8"/>
                <a:gd fmla="*/ 9072562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7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3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gdLst>
                <a:gd fmla="*/ 146169063 w 58" name="T0"/>
                <a:gd fmla="*/ 90725625 h 58" name="T1"/>
                <a:gd fmla="*/ 68045013 w 58" name="T2"/>
                <a:gd fmla="*/ 0 h 58" name="T3"/>
                <a:gd fmla="*/ 0 w 58" name="T4"/>
                <a:gd fmla="*/ 55443438 h 58" name="T5"/>
                <a:gd fmla="*/ 78125638 w 58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7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4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gdLst>
                <a:gd fmla="*/ 151209375 w 60" name="T0"/>
                <a:gd fmla="*/ 60483404 h 55" name="T1"/>
                <a:gd fmla="*/ 45362813 w 60" name="T2"/>
                <a:gd fmla="*/ 0 h 55" name="T3"/>
                <a:gd fmla="*/ 0 w 60" name="T4"/>
                <a:gd fmla="*/ 78123603 h 55" name="T5"/>
                <a:gd fmla="*/ 105846563 w 60" name="T6"/>
                <a:gd fmla="*/ 138607006 h 55" name="T7"/>
                <a:gd fmla="*/ 151209375 w 60" name="T8"/>
                <a:gd fmla="*/ 60483404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60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5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gdLst>
                <a:gd fmla="*/ 151209375 w 60" name="T0"/>
                <a:gd fmla="*/ 60483404 h 55" name="T1"/>
                <a:gd fmla="*/ 45362813 w 60" name="T2"/>
                <a:gd fmla="*/ 0 h 55" name="T3"/>
                <a:gd fmla="*/ 0 w 60" name="T4"/>
                <a:gd fmla="*/ 78123603 h 55" name="T5"/>
                <a:gd fmla="*/ 105846563 w 60" name="T6"/>
                <a:gd fmla="*/ 138607006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60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6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gdLst>
                <a:gd fmla="*/ 257056258 w 253" name="T0"/>
                <a:gd fmla="*/ 120967272 h 167" name="T1"/>
                <a:gd fmla="*/ 45362869 w 253" name="T2"/>
                <a:gd fmla="*/ 0 h 167" name="T3"/>
                <a:gd fmla="*/ 0 w 253" name="T4"/>
                <a:gd fmla="*/ 78123903 h 167" name="T5"/>
                <a:gd fmla="*/ 211693389 w 253" name="T6"/>
                <a:gd fmla="*/ 199091175 h 167" name="T7"/>
                <a:gd fmla="*/ 257056258 w 253" name="T8"/>
                <a:gd fmla="*/ 120967272 h 167" name="T9"/>
                <a:gd fmla="*/ 637601119 w 253" name="T10"/>
                <a:gd fmla="*/ 340219658 h 167" name="T11"/>
                <a:gd fmla="*/ 425907730 w 253" name="T12"/>
                <a:gd fmla="*/ 216733029 h 167" name="T13"/>
                <a:gd fmla="*/ 380544861 w 253" name="T14"/>
                <a:gd fmla="*/ 297377877 h 167" name="T15"/>
                <a:gd fmla="*/ 592238250 w 253" name="T16"/>
                <a:gd fmla="*/ 420864506 h 167" name="T17"/>
                <a:gd fmla="*/ 637601119 w 253" name="T18"/>
                <a:gd fmla="*/ 340219658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3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7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gdLst>
                <a:gd fmla="*/ 148690806 w 59" name="T0"/>
                <a:gd fmla="*/ 57962468 h 55" name="T1"/>
                <a:gd fmla="*/ 45363055 w 59" name="T2"/>
                <a:gd fmla="*/ 0 h 55" name="T3"/>
                <a:gd fmla="*/ 0 w 59" name="T4"/>
                <a:gd fmla="*/ 78123603 h 55" name="T5"/>
                <a:gd fmla="*/ 103327752 w 59" name="T6"/>
                <a:gd fmla="*/ 138607006 h 55" name="T7"/>
                <a:gd fmla="*/ 148690806 w 59" name="T8"/>
                <a:gd fmla="*/ 57962468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9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8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gdLst>
                <a:gd fmla="*/ 148690806 w 59" name="T0"/>
                <a:gd fmla="*/ 57962468 h 55" name="T1"/>
                <a:gd fmla="*/ 45363055 w 59" name="T2"/>
                <a:gd fmla="*/ 0 h 55" name="T3"/>
                <a:gd fmla="*/ 0 w 59" name="T4"/>
                <a:gd fmla="*/ 78123603 h 55" name="T5"/>
                <a:gd fmla="*/ 103327752 w 59" name="T6"/>
                <a:gd fmla="*/ 138607006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9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79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gdLst>
                <a:gd fmla="*/ 133569869 w 53" name="T0"/>
                <a:gd fmla="*/ 20161102 h 43" name="T1"/>
                <a:gd fmla="*/ 15121027 w 53" name="T2"/>
                <a:gd fmla="*/ 0 h 43" name="T3"/>
                <a:gd fmla="*/ 0 w 53" name="T4"/>
                <a:gd fmla="*/ 88204029 h 43" name="T5"/>
                <a:gd fmla="*/ 115927876 w 53" name="T6"/>
                <a:gd fmla="*/ 108365131 h 43" name="T7"/>
                <a:gd fmla="*/ 133569869 w 53" name="T8"/>
                <a:gd fmla="*/ 2016110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0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gdLst>
                <a:gd fmla="*/ 133569869 w 53" name="T0"/>
                <a:gd fmla="*/ 20161102 h 43" name="T1"/>
                <a:gd fmla="*/ 15121027 w 53" name="T2"/>
                <a:gd fmla="*/ 0 h 43" name="T3"/>
                <a:gd fmla="*/ 0 w 53" name="T4"/>
                <a:gd fmla="*/ 88204029 h 43" name="T5"/>
                <a:gd fmla="*/ 115927876 w 53" name="T6"/>
                <a:gd fmla="*/ 108365131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1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gdLst>
                <a:gd fmla="*/ 257056234 w 273" name="T0"/>
                <a:gd fmla="*/ 42841700 h 83" name="T1"/>
                <a:gd fmla="*/ 17641908 w 273" name="T2"/>
                <a:gd fmla="*/ 0 h 83" name="T3"/>
                <a:gd fmla="*/ 0 w 273" name="T4"/>
                <a:gd fmla="*/ 88204340 h 83" name="T5"/>
                <a:gd fmla="*/ 239415914 w 273" name="T6"/>
                <a:gd fmla="*/ 131047628 h 83" name="T7"/>
                <a:gd fmla="*/ 257056234 w 273" name="T8"/>
                <a:gd fmla="*/ 42841700 h 83" name="T9"/>
                <a:gd fmla="*/ 688004244 w 273" name="T10"/>
                <a:gd fmla="*/ 120967041 h 83" name="T11"/>
                <a:gd fmla="*/ 448588330 w 273" name="T12"/>
                <a:gd fmla="*/ 78123754 h 83" name="T13"/>
                <a:gd fmla="*/ 433467375 w 273" name="T14"/>
                <a:gd fmla="*/ 166329681 h 83" name="T15"/>
                <a:gd fmla="*/ 672883289 w 273" name="T16"/>
                <a:gd fmla="*/ 209171381 h 83" name="T17"/>
                <a:gd fmla="*/ 688004244 w 273" name="T18"/>
                <a:gd fmla="*/ 120967041 h 8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3" w="27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2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gdLst>
                <a:gd fmla="*/ 133569869 w 53" name="T0"/>
                <a:gd fmla="*/ 20161102 h 43" name="T1"/>
                <a:gd fmla="*/ 17641992 w 53" name="T2"/>
                <a:gd fmla="*/ 0 h 43" name="T3"/>
                <a:gd fmla="*/ 0 w 53" name="T4"/>
                <a:gd fmla="*/ 88204029 h 43" name="T5"/>
                <a:gd fmla="*/ 120968219 w 53" name="T6"/>
                <a:gd fmla="*/ 108365131 h 43" name="T7"/>
                <a:gd fmla="*/ 133569869 w 53" name="T8"/>
                <a:gd fmla="*/ 20161102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3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gdLst>
                <a:gd fmla="*/ 133569869 w 53" name="T0"/>
                <a:gd fmla="*/ 20161102 h 43" name="T1"/>
                <a:gd fmla="*/ 17641992 w 53" name="T2"/>
                <a:gd fmla="*/ 0 h 43" name="T3"/>
                <a:gd fmla="*/ 0 w 53" name="T4"/>
                <a:gd fmla="*/ 88204029 h 43" name="T5"/>
                <a:gd fmla="*/ 120968219 w 53" name="T6"/>
                <a:gd fmla="*/ 108365131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4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gdLst>
                <a:gd fmla="*/ 118448841 w 53" name="T0"/>
                <a:gd fmla="*/ 0 h 43" name="T1"/>
                <a:gd fmla="*/ 0 w 53" name="T2"/>
                <a:gd fmla="*/ 20161102 h 43" name="T3"/>
                <a:gd fmla="*/ 17641992 w 53" name="T4"/>
                <a:gd fmla="*/ 108365131 h 43" name="T5"/>
                <a:gd fmla="*/ 133569869 w 53" name="T6"/>
                <a:gd fmla="*/ 88204029 h 43" name="T7"/>
                <a:gd fmla="*/ 118448841 w 53" name="T8"/>
                <a:gd fmla="*/ 0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5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gdLst>
                <a:gd fmla="*/ 118448841 w 53" name="T0"/>
                <a:gd fmla="*/ 0 h 43" name="T1"/>
                <a:gd fmla="*/ 0 w 53" name="T2"/>
                <a:gd fmla="*/ 20161102 h 43" name="T3"/>
                <a:gd fmla="*/ 17641992 w 53" name="T4"/>
                <a:gd fmla="*/ 108365131 h 43" name="T5"/>
                <a:gd fmla="*/ 133569869 w 53" name="T6"/>
                <a:gd fmla="*/ 88204029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6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gdLst>
                <a:gd fmla="*/ 239415914 w 273" name="T0"/>
                <a:gd fmla="*/ 75604688 h 82" name="T1"/>
                <a:gd fmla="*/ 0 w 273" name="T2"/>
                <a:gd fmla="*/ 118448138 h 82" name="T3"/>
                <a:gd fmla="*/ 15120955 w 273" name="T4"/>
                <a:gd fmla="*/ 206652813 h 82" name="T5"/>
                <a:gd fmla="*/ 257056234 w 273" name="T6"/>
                <a:gd fmla="*/ 163810950 h 82" name="T7"/>
                <a:gd fmla="*/ 239415914 w 273" name="T8"/>
                <a:gd fmla="*/ 75604688 h 82" name="T9"/>
                <a:gd fmla="*/ 670362336 w 273" name="T10"/>
                <a:gd fmla="*/ 0 h 82" name="T11"/>
                <a:gd fmla="*/ 433467375 w 273" name="T12"/>
                <a:gd fmla="*/ 42843450 h 82" name="T13"/>
                <a:gd fmla="*/ 448588330 w 273" name="T14"/>
                <a:gd fmla="*/ 131048125 h 82" name="T15"/>
                <a:gd fmla="*/ 688004244 w 273" name="T16"/>
                <a:gd fmla="*/ 88206263 h 82" name="T17"/>
                <a:gd fmla="*/ 670362336 w 273" name="T18"/>
                <a:gd fmla="*/ 0 h 8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2" w="273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7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gdLst>
                <a:gd fmla="*/ 120968219 w 53" name="T0"/>
                <a:gd fmla="*/ 0 h 42" name="T1"/>
                <a:gd fmla="*/ 0 w 53" name="T2"/>
                <a:gd fmla="*/ 17641888 h 42" name="T3"/>
                <a:gd fmla="*/ 17641992 w 53" name="T4"/>
                <a:gd fmla="*/ 105846563 h 42" name="T5"/>
                <a:gd fmla="*/ 133569869 w 53" name="T6"/>
                <a:gd fmla="*/ 88206263 h 42" name="T7"/>
                <a:gd fmla="*/ 120968219 w 53" name="T8"/>
                <a:gd fmla="*/ 0 h 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2" w="5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8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gdLst>
                <a:gd fmla="*/ 120968219 w 53" name="T0"/>
                <a:gd fmla="*/ 0 h 42" name="T1"/>
                <a:gd fmla="*/ 0 w 53" name="T2"/>
                <a:gd fmla="*/ 17641888 h 42" name="T3"/>
                <a:gd fmla="*/ 17641992 w 53" name="T4"/>
                <a:gd fmla="*/ 105846563 h 42" name="T5"/>
                <a:gd fmla="*/ 133569869 w 53" name="T6"/>
                <a:gd fmla="*/ 88206263 h 4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2" w="5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89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gdLst>
                <a:gd fmla="*/ 103327752 w 59" name="T0"/>
                <a:gd fmla="*/ 0 h 54" name="T1"/>
                <a:gd fmla="*/ 0 w 59" name="T2"/>
                <a:gd fmla="*/ 60483750 h 54" name="T3"/>
                <a:gd fmla="*/ 45363055 w 59" name="T4"/>
                <a:gd fmla="*/ 136088438 h 54" name="T5"/>
                <a:gd fmla="*/ 148690806 w 59" name="T6"/>
                <a:gd fmla="*/ 75604688 h 54" name="T7"/>
                <a:gd fmla="*/ 103327752 w 59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59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0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gdLst>
                <a:gd fmla="*/ 103327752 w 59" name="T0"/>
                <a:gd fmla="*/ 0 h 54" name="T1"/>
                <a:gd fmla="*/ 0 w 59" name="T2"/>
                <a:gd fmla="*/ 60483750 h 54" name="T3"/>
                <a:gd fmla="*/ 45363055 w 59" name="T4"/>
                <a:gd fmla="*/ 136088438 h 54" name="T5"/>
                <a:gd fmla="*/ 148690806 w 59" name="T6"/>
                <a:gd fmla="*/ 756046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59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1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gdLst>
                <a:gd fmla="*/ 209173763 w 252" name="T0"/>
                <a:gd fmla="*/ 221773332 h 167" name="T1"/>
                <a:gd fmla="*/ 0 w 252" name="T2"/>
                <a:gd fmla="*/ 340219658 h 167" name="T3"/>
                <a:gd fmla="*/ 45362813 w 252" name="T4"/>
                <a:gd fmla="*/ 420864506 h 167" name="T5"/>
                <a:gd fmla="*/ 254536575 w 252" name="T6"/>
                <a:gd fmla="*/ 297377877 h 167" name="T7"/>
                <a:gd fmla="*/ 209173763 w 252" name="T8"/>
                <a:gd fmla="*/ 221773332 h 167" name="T9"/>
                <a:gd fmla="*/ 589716563 w 252" name="T10"/>
                <a:gd fmla="*/ 0 h 167" name="T11"/>
                <a:gd fmla="*/ 380544388 w 252" name="T12"/>
                <a:gd fmla="*/ 123486630 h 167" name="T13"/>
                <a:gd fmla="*/ 425907200 w 252" name="T14"/>
                <a:gd fmla="*/ 201612120 h 167" name="T15"/>
                <a:gd fmla="*/ 635079375 w 252" name="T16"/>
                <a:gd fmla="*/ 80644848 h 167" name="T17"/>
                <a:gd fmla="*/ 589716563 w 252" name="T18"/>
                <a:gd fmla="*/ 0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2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gdLst>
                <a:gd fmla="*/ 100806250 w 58" name="T0"/>
                <a:gd fmla="*/ 0 h 55" name="T1"/>
                <a:gd fmla="*/ 0 w 58" name="T2"/>
                <a:gd fmla="*/ 57962468 h 55" name="T3"/>
                <a:gd fmla="*/ 45362813 w 58" name="T4"/>
                <a:gd fmla="*/ 138607006 h 55" name="T5"/>
                <a:gd fmla="*/ 146169063 w 58" name="T6"/>
                <a:gd fmla="*/ 78123603 h 55" name="T7"/>
                <a:gd fmla="*/ 100806250 w 58" name="T8"/>
                <a:gd fmla="*/ 0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7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3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gdLst>
                <a:gd fmla="*/ 100806250 w 58" name="T0"/>
                <a:gd fmla="*/ 0 h 55" name="T1"/>
                <a:gd fmla="*/ 0 w 58" name="T2"/>
                <a:gd fmla="*/ 57962468 h 55" name="T3"/>
                <a:gd fmla="*/ 45362813 w 58" name="T4"/>
                <a:gd fmla="*/ 138607006 h 55" name="T5"/>
                <a:gd fmla="*/ 146169063 w 58" name="T6"/>
                <a:gd fmla="*/ 78123603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7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4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gdLst>
                <a:gd fmla="*/ 75605105 w 57" name="T0"/>
                <a:gd fmla="*/ 0 h 60" name="T1"/>
                <a:gd fmla="*/ 0 w 57" name="T2"/>
                <a:gd fmla="*/ 90725625 h 60" name="T3"/>
                <a:gd fmla="*/ 68045388 w 57" name="T4"/>
                <a:gd fmla="*/ 151209375 h 60" name="T5"/>
                <a:gd fmla="*/ 143650494 w 57" name="T6"/>
                <a:gd fmla="*/ 57964388 h 60" name="T7"/>
                <a:gd fmla="*/ 75605105 w 57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5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gdLst>
                <a:gd fmla="*/ 75605105 w 57" name="T0"/>
                <a:gd fmla="*/ 0 h 60" name="T1"/>
                <a:gd fmla="*/ 0 w 57" name="T2"/>
                <a:gd fmla="*/ 90725625 h 60" name="T3"/>
                <a:gd fmla="*/ 68045388 w 57" name="T4"/>
                <a:gd fmla="*/ 151209375 h 60" name="T5"/>
                <a:gd fmla="*/ 143650494 w 57" name="T6"/>
                <a:gd fmla="*/ 57964388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6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gdLst>
                <a:gd fmla="*/ 156249932 w 201" name="T0"/>
                <a:gd fmla="*/ 335179530 h 231" name="T1"/>
                <a:gd fmla="*/ 0 w 201" name="T2"/>
                <a:gd fmla="*/ 524191785 h 231" name="T3"/>
                <a:gd fmla="*/ 68045119 w 201" name="T4"/>
                <a:gd fmla="*/ 582154506 h 231" name="T5"/>
                <a:gd fmla="*/ 224295051 w 201" name="T6"/>
                <a:gd fmla="*/ 395663198 h 231" name="T7"/>
                <a:gd fmla="*/ 156249932 w 201" name="T8"/>
                <a:gd fmla="*/ 335179530 h 231" name="T9"/>
                <a:gd fmla="*/ 435988508 w 201" name="T10"/>
                <a:gd fmla="*/ 0 h 231" name="T11"/>
                <a:gd fmla="*/ 279738576 w 201" name="T12"/>
                <a:gd fmla="*/ 183970362 h 231" name="T13"/>
                <a:gd fmla="*/ 350303061 w 201" name="T14"/>
                <a:gd fmla="*/ 244454029 h 231" name="T15"/>
                <a:gd fmla="*/ 506552994 w 201" name="T16"/>
                <a:gd fmla="*/ 60483668 h 231" name="T17"/>
                <a:gd fmla="*/ 435988508 w 201" name="T18"/>
                <a:gd fmla="*/ 0 h 2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1" w="20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7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gdLst>
                <a:gd fmla="*/ 78126055 w 59" name="T0"/>
                <a:gd fmla="*/ 0 h 60" name="T1"/>
                <a:gd fmla="*/ 0 w 59" name="T2"/>
                <a:gd fmla="*/ 90725625 h 60" name="T3"/>
                <a:gd fmla="*/ 73085715 w 59" name="T4"/>
                <a:gd fmla="*/ 151209375 h 60" name="T5"/>
                <a:gd fmla="*/ 148690806 w 59" name="T6"/>
                <a:gd fmla="*/ 60483750 h 60" name="T7"/>
                <a:gd fmla="*/ 78126055 w 59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8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gdLst>
                <a:gd fmla="*/ 78126055 w 59" name="T0"/>
                <a:gd fmla="*/ 0 h 60" name="T1"/>
                <a:gd fmla="*/ 0 w 59" name="T2"/>
                <a:gd fmla="*/ 90725625 h 60" name="T3"/>
                <a:gd fmla="*/ 73085715 w 59" name="T4"/>
                <a:gd fmla="*/ 151209375 h 60" name="T5"/>
                <a:gd fmla="*/ 148690806 w 59" name="T6"/>
                <a:gd fmla="*/ 6048375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599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gdLst>
                <a:gd fmla="*/ 40322500 w 50" name="T0"/>
                <a:gd fmla="*/ 0 h 56" name="T1"/>
                <a:gd fmla="*/ 0 w 50" name="T2"/>
                <a:gd fmla="*/ 110886875 h 56" name="T3"/>
                <a:gd fmla="*/ 85685313 w 50" name="T4"/>
                <a:gd fmla="*/ 141128750 h 56" name="T5"/>
                <a:gd fmla="*/ 126007813 w 50" name="T6"/>
                <a:gd fmla="*/ 30241875 h 56" name="T7"/>
                <a:gd fmla="*/ 40322500 w 50" name="T8"/>
                <a:gd fmla="*/ 0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0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0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gdLst>
                <a:gd fmla="*/ 40322500 w 50" name="T0"/>
                <a:gd fmla="*/ 0 h 56" name="T1"/>
                <a:gd fmla="*/ 0 w 50" name="T2"/>
                <a:gd fmla="*/ 110886875 h 56" name="T3"/>
                <a:gd fmla="*/ 85685313 w 50" name="T4"/>
                <a:gd fmla="*/ 141128750 h 56" name="T5"/>
                <a:gd fmla="*/ 126007813 w 50" name="T6"/>
                <a:gd fmla="*/ 30241875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0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1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gdLst>
                <a:gd fmla="*/ 83165950 w 126" name="T0"/>
                <a:gd fmla="*/ 413305137 h 267" name="T1"/>
                <a:gd fmla="*/ 0 w 126" name="T2"/>
                <a:gd fmla="*/ 642638292 h 267" name="T3"/>
                <a:gd fmla="*/ 85685313 w 126" name="T4"/>
                <a:gd fmla="*/ 672880131 h 267" name="T5"/>
                <a:gd fmla="*/ 166330313 w 126" name="T6"/>
                <a:gd fmla="*/ 446066336 h 267" name="T7"/>
                <a:gd fmla="*/ 83165950 w 126" name="T8"/>
                <a:gd fmla="*/ 413305137 h 267" name="T9"/>
                <a:gd fmla="*/ 231854375 w 126" name="T10"/>
                <a:gd fmla="*/ 0 h 267" name="T11"/>
                <a:gd fmla="*/ 151209375 w 126" name="T12"/>
                <a:gd fmla="*/ 229333154 h 267" name="T13"/>
                <a:gd fmla="*/ 234375325 w 126" name="T14"/>
                <a:gd fmla="*/ 262095941 h 267" name="T15"/>
                <a:gd fmla="*/ 317539688 w 126" name="T16"/>
                <a:gd fmla="*/ 30241839 h 267" name="T17"/>
                <a:gd fmla="*/ 231854375 w 126" name="T18"/>
                <a:gd fmla="*/ 0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2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gdLst>
                <a:gd fmla="*/ 40322500 w 50" name="T0"/>
                <a:gd fmla="*/ 0 h 57" name="T1"/>
                <a:gd fmla="*/ 0 w 50" name="T2"/>
                <a:gd fmla="*/ 113405611 h 57" name="T3"/>
                <a:gd fmla="*/ 85685313 w 50" name="T4"/>
                <a:gd fmla="*/ 143647319 h 57" name="T5"/>
                <a:gd fmla="*/ 126007813 w 50" name="T6"/>
                <a:gd fmla="*/ 30241708 h 57" name="T7"/>
                <a:gd fmla="*/ 40322500 w 50" name="T8"/>
                <a:gd fmla="*/ 0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3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gdLst>
                <a:gd fmla="*/ 40322500 w 50" name="T0"/>
                <a:gd fmla="*/ 0 h 57" name="T1"/>
                <a:gd fmla="*/ 0 w 50" name="T2"/>
                <a:gd fmla="*/ 113405611 h 57" name="T3"/>
                <a:gd fmla="*/ 85685313 w 50" name="T4"/>
                <a:gd fmla="*/ 143647319 h 57" name="T5"/>
                <a:gd fmla="*/ 126007813 w 50" name="T6"/>
                <a:gd fmla="*/ 30241708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4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605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gdLst>
                <a:gd fmla="*/ 0 w 37" name="T0"/>
                <a:gd fmla="*/ 0 h 49" name="T1"/>
                <a:gd fmla="*/ 0 w 37" name="T2"/>
                <a:gd fmla="*/ 123486069 h 49" name="T3"/>
                <a:gd fmla="*/ 93247369 w 37" name="T4"/>
                <a:gd fmla="*/ 123486069 h 49" name="T5"/>
                <a:gd fmla="*/ 93247369 w 37" name="T6"/>
                <a:gd fmla="*/ 0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37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6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gdLst>
                <a:gd fmla="*/ 0 w 37" name="T0"/>
                <a:gd fmla="*/ 453628125 h 280" name="T1"/>
                <a:gd fmla="*/ 0 w 37" name="T2"/>
                <a:gd fmla="*/ 705643750 h 280" name="T3"/>
                <a:gd fmla="*/ 93247369 w 37" name="T4"/>
                <a:gd fmla="*/ 705643750 h 280" name="T5"/>
                <a:gd fmla="*/ 93247369 w 37" name="T6"/>
                <a:gd fmla="*/ 453628125 h 280" name="T7"/>
                <a:gd fmla="*/ 0 w 37" name="T8"/>
                <a:gd fmla="*/ 453628125 h 280" name="T9"/>
                <a:gd fmla="*/ 0 w 37" name="T10"/>
                <a:gd fmla="*/ 0 h 280" name="T11"/>
                <a:gd fmla="*/ 0 w 37" name="T12"/>
                <a:gd fmla="*/ 249496263 h 280" name="T13"/>
                <a:gd fmla="*/ 93247369 w 37" name="T14"/>
                <a:gd fmla="*/ 249496263 h 280" name="T15"/>
                <a:gd fmla="*/ 93247369 w 37" name="T16"/>
                <a:gd fmla="*/ 0 h 280" name="T17"/>
                <a:gd fmla="*/ 0 w 37" name="T18"/>
                <a:gd fmla="*/ 0 h 28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80" w="37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7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608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gdLst>
                <a:gd fmla="*/ 0 w 37" name="T0"/>
                <a:gd fmla="*/ 0 h 45" name="T1"/>
                <a:gd fmla="*/ 0 w 37" name="T2"/>
                <a:gd fmla="*/ 113405444 h 45" name="T3"/>
                <a:gd fmla="*/ 93247369 w 37" name="T4"/>
                <a:gd fmla="*/ 113405444 h 45" name="T5"/>
                <a:gd fmla="*/ 93247369 w 37" name="T6"/>
                <a:gd fmla="*/ 0 h 4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5" w="37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09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gdLst>
                <a:gd fmla="*/ 0 w 50" name="T0"/>
                <a:gd fmla="*/ 30241708 h 57" name="T1"/>
                <a:gd fmla="*/ 40322500 w 50" name="T2"/>
                <a:gd fmla="*/ 143647319 h 57" name="T3"/>
                <a:gd fmla="*/ 126007813 w 50" name="T4"/>
                <a:gd fmla="*/ 113405611 h 57" name="T5"/>
                <a:gd fmla="*/ 85685313 w 50" name="T6"/>
                <a:gd fmla="*/ 0 h 57" name="T7"/>
                <a:gd fmla="*/ 0 w 50" name="T8"/>
                <a:gd fmla="*/ 30241708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0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gdLst>
                <a:gd fmla="*/ 0 w 50" name="T0"/>
                <a:gd fmla="*/ 30241708 h 57" name="T1"/>
                <a:gd fmla="*/ 40322500 w 50" name="T2"/>
                <a:gd fmla="*/ 143647319 h 57" name="T3"/>
                <a:gd fmla="*/ 126007813 w 50" name="T4"/>
                <a:gd fmla="*/ 113405611 h 57" name="T5"/>
                <a:gd fmla="*/ 85685313 w 50" name="T6"/>
                <a:gd fmla="*/ 0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1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gdLst>
                <a:gd fmla="*/ 151209375 w 126" name="T0"/>
                <a:gd fmla="*/ 443546977 h 267" name="T1"/>
                <a:gd fmla="*/ 234375325 w 126" name="T2"/>
                <a:gd fmla="*/ 672880131 h 267" name="T3"/>
                <a:gd fmla="*/ 317539688 w 126" name="T4"/>
                <a:gd fmla="*/ 642638292 h 267" name="T5"/>
                <a:gd fmla="*/ 236894688 w 126" name="T6"/>
                <a:gd fmla="*/ 413305137 h 267" name="T7"/>
                <a:gd fmla="*/ 151209375 w 126" name="T8"/>
                <a:gd fmla="*/ 443546977 h 267" name="T9"/>
                <a:gd fmla="*/ 0 w 126" name="T10"/>
                <a:gd fmla="*/ 32761199 h 267" name="T11"/>
                <a:gd fmla="*/ 83165950 w 126" name="T12"/>
                <a:gd fmla="*/ 259574994 h 267" name="T13"/>
                <a:gd fmla="*/ 168851263 w 126" name="T14"/>
                <a:gd fmla="*/ 226813795 h 267" name="T15"/>
                <a:gd fmla="*/ 85685313 w 126" name="T16"/>
                <a:gd fmla="*/ 0 h 267" name="T17"/>
                <a:gd fmla="*/ 0 w 126" name="T18"/>
                <a:gd fmla="*/ 32761199 h 2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7" w="125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2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gdLst>
                <a:gd fmla="*/ 0 w 49" name="T0"/>
                <a:gd fmla="*/ 32761056 h 57" name="T1"/>
                <a:gd fmla="*/ 37803380 w 49" name="T2"/>
                <a:gd fmla="*/ 143647319 h 57" name="T3"/>
                <a:gd fmla="*/ 123489244 w 49" name="T4"/>
                <a:gd fmla="*/ 110886262 h 57" name="T5"/>
                <a:gd fmla="*/ 85685863 w 49" name="T6"/>
                <a:gd fmla="*/ 0 h 57" name="T7"/>
                <a:gd fmla="*/ 0 w 49" name="T8"/>
                <a:gd fmla="*/ 32761056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49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3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gdLst>
                <a:gd fmla="*/ 0 w 49" name="T0"/>
                <a:gd fmla="*/ 32761056 h 57" name="T1"/>
                <a:gd fmla="*/ 37803380 w 49" name="T2"/>
                <a:gd fmla="*/ 143647319 h 57" name="T3"/>
                <a:gd fmla="*/ 123489244 w 49" name="T4"/>
                <a:gd fmla="*/ 110886262 h 57" name="T5"/>
                <a:gd fmla="*/ 85685863 w 49" name="T6"/>
                <a:gd fmla="*/ 0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49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4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gdLst>
                <a:gd fmla="*/ 0 w 59" name="T0"/>
                <a:gd fmla="*/ 57964388 h 60" name="T1"/>
                <a:gd fmla="*/ 78126055 w 59" name="T2"/>
                <a:gd fmla="*/ 151209375 h 60" name="T3"/>
                <a:gd fmla="*/ 148690806 w 59" name="T4"/>
                <a:gd fmla="*/ 93246575 h 60" name="T5"/>
                <a:gd fmla="*/ 70564752 w 59" name="T6"/>
                <a:gd fmla="*/ 0 h 60" name="T7"/>
                <a:gd fmla="*/ 0 w 59" name="T8"/>
                <a:gd fmla="*/ 57964388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5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gdLst>
                <a:gd fmla="*/ 0 w 59" name="T0"/>
                <a:gd fmla="*/ 57964388 h 60" name="T1"/>
                <a:gd fmla="*/ 78126055 w 59" name="T2"/>
                <a:gd fmla="*/ 151209375 h 60" name="T3"/>
                <a:gd fmla="*/ 148690806 w 59" name="T4"/>
                <a:gd fmla="*/ 93246575 h 60" name="T5"/>
                <a:gd fmla="*/ 70564752 w 59" name="T6"/>
                <a:gd fmla="*/ 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6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gdLst>
                <a:gd fmla="*/ 282257500 w 202" name="T0"/>
                <a:gd fmla="*/ 393144375 h 230" name="T1"/>
                <a:gd fmla="*/ 438507188 w 202" name="T2"/>
                <a:gd fmla="*/ 579635938 h 230" name="T3"/>
                <a:gd fmla="*/ 509071563 w 202" name="T4"/>
                <a:gd fmla="*/ 521673138 h 230" name="T5"/>
                <a:gd fmla="*/ 352821875 w 202" name="T6"/>
                <a:gd fmla="*/ 335181575 h 230" name="T7"/>
                <a:gd fmla="*/ 282257500 w 202" name="T8"/>
                <a:gd fmla="*/ 393144375 h 230" name="T9"/>
                <a:gd fmla="*/ 0 w 202" name="T10"/>
                <a:gd fmla="*/ 55443438 h 230" name="T11"/>
                <a:gd fmla="*/ 156249688 w 202" name="T12"/>
                <a:gd fmla="*/ 244455950 h 230" name="T13"/>
                <a:gd fmla="*/ 224294700 w 202" name="T14"/>
                <a:gd fmla="*/ 183972200 h 230" name="T15"/>
                <a:gd fmla="*/ 68045013 w 202" name="T16"/>
                <a:gd fmla="*/ 0 h 230" name="T17"/>
                <a:gd fmla="*/ 0 w 202" name="T18"/>
                <a:gd fmla="*/ 55443438 h 23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0" w="201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7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gdLst>
                <a:gd fmla="*/ 0 w 57" name="T0"/>
                <a:gd fmla="*/ 55443142 h 59" name="T1"/>
                <a:gd fmla="*/ 75605105 w 57" name="T2"/>
                <a:gd fmla="*/ 148687631 h 59" name="T3"/>
                <a:gd fmla="*/ 143650494 w 57" name="T4"/>
                <a:gd fmla="*/ 90725141 h 59" name="T5"/>
                <a:gd fmla="*/ 68045388 w 57" name="T6"/>
                <a:gd fmla="*/ 0 h 59" name="T7"/>
                <a:gd fmla="*/ 0 w 57" name="T8"/>
                <a:gd fmla="*/ 55443142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7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8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gdLst>
                <a:gd fmla="*/ 0 w 57" name="T0"/>
                <a:gd fmla="*/ 55443142 h 59" name="T1"/>
                <a:gd fmla="*/ 75605105 w 57" name="T2"/>
                <a:gd fmla="*/ 148687631 h 59" name="T3"/>
                <a:gd fmla="*/ 143650494 w 57" name="T4"/>
                <a:gd fmla="*/ 90725141 h 59" name="T5"/>
                <a:gd fmla="*/ 68045388 w 57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7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19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gdLst>
                <a:gd fmla="*/ 0 w 60" name="T0"/>
                <a:gd fmla="*/ 75604688 h 54" name="T1"/>
                <a:gd fmla="*/ 105846563 w 60" name="T2"/>
                <a:gd fmla="*/ 136088438 h 54" name="T3"/>
                <a:gd fmla="*/ 151209375 w 60" name="T4"/>
                <a:gd fmla="*/ 57964388 h 54" name="T5"/>
                <a:gd fmla="*/ 45362813 w 60" name="T6"/>
                <a:gd fmla="*/ 0 h 54" name="T7"/>
                <a:gd fmla="*/ 0 w 60" name="T8"/>
                <a:gd fmla="*/ 7560468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60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0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gdLst>
                <a:gd fmla="*/ 0 w 60" name="T0"/>
                <a:gd fmla="*/ 75604688 h 54" name="T1"/>
                <a:gd fmla="*/ 105846563 w 60" name="T2"/>
                <a:gd fmla="*/ 136088438 h 54" name="T3"/>
                <a:gd fmla="*/ 151209375 w 60" name="T4"/>
                <a:gd fmla="*/ 57964388 h 54" name="T5"/>
                <a:gd fmla="*/ 45362813 w 60" name="T6"/>
                <a:gd fmla="*/ 0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60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1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gdLst>
                <a:gd fmla="*/ 380544388 w 252" name="T0"/>
                <a:gd fmla="*/ 297377877 h 167" name="T1"/>
                <a:gd fmla="*/ 589716563 w 252" name="T2"/>
                <a:gd fmla="*/ 420864506 h 167" name="T3"/>
                <a:gd fmla="*/ 635079375 w 252" name="T4"/>
                <a:gd fmla="*/ 340219658 h 167" name="T5"/>
                <a:gd fmla="*/ 425907200 w 252" name="T6"/>
                <a:gd fmla="*/ 221773332 h 167" name="T7"/>
                <a:gd fmla="*/ 380544388 w 252" name="T8"/>
                <a:gd fmla="*/ 297377877 h 167" name="T9"/>
                <a:gd fmla="*/ 0 w 252" name="T10"/>
                <a:gd fmla="*/ 78123903 h 167" name="T11"/>
                <a:gd fmla="*/ 209173763 w 252" name="T12"/>
                <a:gd fmla="*/ 201612120 h 167" name="T13"/>
                <a:gd fmla="*/ 254536575 w 252" name="T14"/>
                <a:gd fmla="*/ 120967272 h 167" name="T15"/>
                <a:gd fmla="*/ 45362813 w 252" name="T16"/>
                <a:gd fmla="*/ 0 h 167" name="T17"/>
                <a:gd fmla="*/ 0 w 252" name="T18"/>
                <a:gd fmla="*/ 78123903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2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gdLst>
                <a:gd fmla="*/ 0 w 58" name="T0"/>
                <a:gd fmla="*/ 78123603 h 55" name="T1"/>
                <a:gd fmla="*/ 100806250 w 58" name="T2"/>
                <a:gd fmla="*/ 138607006 h 55" name="T3"/>
                <a:gd fmla="*/ 146169063 w 58" name="T4"/>
                <a:gd fmla="*/ 57962468 h 55" name="T5"/>
                <a:gd fmla="*/ 45362813 w 58" name="T6"/>
                <a:gd fmla="*/ 0 h 55" name="T7"/>
                <a:gd fmla="*/ 0 w 58" name="T8"/>
                <a:gd fmla="*/ 78123603 h 5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" w="57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3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gdLst>
                <a:gd fmla="*/ 0 w 58" name="T0"/>
                <a:gd fmla="*/ 78123603 h 55" name="T1"/>
                <a:gd fmla="*/ 100806250 w 58" name="T2"/>
                <a:gd fmla="*/ 138607006 h 55" name="T3"/>
                <a:gd fmla="*/ 146169063 w 58" name="T4"/>
                <a:gd fmla="*/ 57962468 h 55" name="T5"/>
                <a:gd fmla="*/ 45362813 w 58" name="T6"/>
                <a:gd fmla="*/ 0 h 5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5" w="57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4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gdLst>
                <a:gd fmla="*/ 0 w 53" name="T0"/>
                <a:gd fmla="*/ 88204029 h 43" name="T1"/>
                <a:gd fmla="*/ 120968219 w 53" name="T2"/>
                <a:gd fmla="*/ 108365131 h 43" name="T3"/>
                <a:gd fmla="*/ 133569869 w 53" name="T4"/>
                <a:gd fmla="*/ 20161102 h 43" name="T5"/>
                <a:gd fmla="*/ 17641992 w 53" name="T6"/>
                <a:gd fmla="*/ 0 h 43" name="T7"/>
                <a:gd fmla="*/ 0 w 53" name="T8"/>
                <a:gd fmla="*/ 88204029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5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gdLst>
                <a:gd fmla="*/ 0 w 53" name="T0"/>
                <a:gd fmla="*/ 88204029 h 43" name="T1"/>
                <a:gd fmla="*/ 120968219 w 53" name="T2"/>
                <a:gd fmla="*/ 108365131 h 43" name="T3"/>
                <a:gd fmla="*/ 133569869 w 53" name="T4"/>
                <a:gd fmla="*/ 20161102 h 43" name="T5"/>
                <a:gd fmla="*/ 17641992 w 53" name="T6"/>
                <a:gd fmla="*/ 0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6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gdLst>
                <a:gd fmla="*/ 433467375 w 273" name="T0"/>
                <a:gd fmla="*/ 163810950 h 82" name="T1"/>
                <a:gd fmla="*/ 670362336 w 273" name="T2"/>
                <a:gd fmla="*/ 206652813 h 82" name="T3"/>
                <a:gd fmla="*/ 688004244 w 273" name="T4"/>
                <a:gd fmla="*/ 118448138 h 82" name="T5"/>
                <a:gd fmla="*/ 448588330 w 273" name="T6"/>
                <a:gd fmla="*/ 75604688 h 82" name="T7"/>
                <a:gd fmla="*/ 433467375 w 273" name="T8"/>
                <a:gd fmla="*/ 163810950 h 82" name="T9"/>
                <a:gd fmla="*/ 0 w 273" name="T10"/>
                <a:gd fmla="*/ 88206263 h 82" name="T11"/>
                <a:gd fmla="*/ 239415914 w 273" name="T12"/>
                <a:gd fmla="*/ 128528763 h 82" name="T13"/>
                <a:gd fmla="*/ 257056234 w 273" name="T14"/>
                <a:gd fmla="*/ 42843450 h 82" name="T15"/>
                <a:gd fmla="*/ 15120955 w 273" name="T16"/>
                <a:gd fmla="*/ 0 h 82" name="T17"/>
                <a:gd fmla="*/ 0 w 273" name="T18"/>
                <a:gd fmla="*/ 88206263 h 8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2" w="273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7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gdLst>
                <a:gd fmla="*/ 0 w 53" name="T0"/>
                <a:gd fmla="*/ 88204029 h 43" name="T1"/>
                <a:gd fmla="*/ 115927876 w 53" name="T2"/>
                <a:gd fmla="*/ 108365131 h 43" name="T3"/>
                <a:gd fmla="*/ 133569869 w 53" name="T4"/>
                <a:gd fmla="*/ 20161102 h 43" name="T5"/>
                <a:gd fmla="*/ 15121027 w 53" name="T6"/>
                <a:gd fmla="*/ 0 h 43" name="T7"/>
                <a:gd fmla="*/ 0 w 53" name="T8"/>
                <a:gd fmla="*/ 88204029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8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gdLst>
                <a:gd fmla="*/ 0 w 53" name="T0"/>
                <a:gd fmla="*/ 88204029 h 43" name="T1"/>
                <a:gd fmla="*/ 115927876 w 53" name="T2"/>
                <a:gd fmla="*/ 108365131 h 43" name="T3"/>
                <a:gd fmla="*/ 133569869 w 53" name="T4"/>
                <a:gd fmla="*/ 20161102 h 43" name="T5"/>
                <a:gd fmla="*/ 15121027 w 53" name="T6"/>
                <a:gd fmla="*/ 0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29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8448841 w 53" name="T4"/>
                <a:gd fmla="*/ 0 h 43" name="T5"/>
                <a:gd fmla="*/ 0 w 53" name="T6"/>
                <a:gd fmla="*/ 20161102 h 43" name="T7"/>
                <a:gd fmla="*/ 15121027 w 53" name="T8"/>
                <a:gd fmla="*/ 108365131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0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8448841 w 53" name="T4"/>
                <a:gd fmla="*/ 0 h 43" name="T5"/>
                <a:gd fmla="*/ 0 w 53" name="T6"/>
                <a:gd fmla="*/ 20161102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1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gdLst>
                <a:gd fmla="*/ 448588330 w 273" name="T0"/>
                <a:gd fmla="*/ 131047628 h 83" name="T1"/>
                <a:gd fmla="*/ 688004244 w 273" name="T2"/>
                <a:gd fmla="*/ 88204340 h 83" name="T3"/>
                <a:gd fmla="*/ 672883289 w 273" name="T4"/>
                <a:gd fmla="*/ 0 h 83" name="T5"/>
                <a:gd fmla="*/ 433467375 w 273" name="T6"/>
                <a:gd fmla="*/ 42841700 h 83" name="T7"/>
                <a:gd fmla="*/ 448588330 w 273" name="T8"/>
                <a:gd fmla="*/ 131047628 h 83" name="T9"/>
                <a:gd fmla="*/ 17641908 w 273" name="T10"/>
                <a:gd fmla="*/ 209171381 h 83" name="T11"/>
                <a:gd fmla="*/ 257056234 w 273" name="T12"/>
                <a:gd fmla="*/ 166329681 h 83" name="T13"/>
                <a:gd fmla="*/ 239415914 w 273" name="T14"/>
                <a:gd fmla="*/ 78123754 h 83" name="T15"/>
                <a:gd fmla="*/ 0 w 273" name="T16"/>
                <a:gd fmla="*/ 120967041 h 83" name="T17"/>
                <a:gd fmla="*/ 17641908 w 273" name="T18"/>
                <a:gd fmla="*/ 209171381 h 8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3" w="27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2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5927876 w 53" name="T4"/>
                <a:gd fmla="*/ 0 h 43" name="T5"/>
                <a:gd fmla="*/ 0 w 53" name="T6"/>
                <a:gd fmla="*/ 20161102 h 43" name="T7"/>
                <a:gd fmla="*/ 15121027 w 53" name="T8"/>
                <a:gd fmla="*/ 108365131 h 4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3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gdLst>
                <a:gd fmla="*/ 15121027 w 53" name="T0"/>
                <a:gd fmla="*/ 108365131 h 43" name="T1"/>
                <a:gd fmla="*/ 133569869 w 53" name="T2"/>
                <a:gd fmla="*/ 88204029 h 43" name="T3"/>
                <a:gd fmla="*/ 115927876 w 53" name="T4"/>
                <a:gd fmla="*/ 0 h 43" name="T5"/>
                <a:gd fmla="*/ 0 w 53" name="T6"/>
                <a:gd fmla="*/ 20161102 h 4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3" w="52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4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gdLst>
                <a:gd fmla="*/ 45362813 w 58" name="T0"/>
                <a:gd fmla="*/ 136088438 h 54" name="T1"/>
                <a:gd fmla="*/ 146169063 w 58" name="T2"/>
                <a:gd fmla="*/ 78125638 h 54" name="T3"/>
                <a:gd fmla="*/ 100806250 w 58" name="T4"/>
                <a:gd fmla="*/ 0 h 54" name="T5"/>
                <a:gd fmla="*/ 0 w 58" name="T6"/>
                <a:gd fmla="*/ 60483750 h 54" name="T7"/>
                <a:gd fmla="*/ 45362813 w 58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57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5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gdLst>
                <a:gd fmla="*/ 45362813 w 58" name="T0"/>
                <a:gd fmla="*/ 136088438 h 54" name="T1"/>
                <a:gd fmla="*/ 146169063 w 58" name="T2"/>
                <a:gd fmla="*/ 78125638 h 54" name="T3"/>
                <a:gd fmla="*/ 100806250 w 58" name="T4"/>
                <a:gd fmla="*/ 0 h 54" name="T5"/>
                <a:gd fmla="*/ 0 w 58" name="T6"/>
                <a:gd fmla="*/ 60483750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57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6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gdLst>
                <a:gd fmla="*/ 425907200 w 252" name="T0"/>
                <a:gd fmla="*/ 199091175 h 167" name="T1"/>
                <a:gd fmla="*/ 635079375 w 252" name="T2"/>
                <a:gd fmla="*/ 80644848 h 167" name="T3"/>
                <a:gd fmla="*/ 589716563 w 252" name="T4"/>
                <a:gd fmla="*/ 0 h 167" name="T5"/>
                <a:gd fmla="*/ 380544388 w 252" name="T6"/>
                <a:gd fmla="*/ 123486630 h 167" name="T7"/>
                <a:gd fmla="*/ 425907200 w 252" name="T8"/>
                <a:gd fmla="*/ 199091175 h 167" name="T9"/>
                <a:gd fmla="*/ 45362813 w 252" name="T10"/>
                <a:gd fmla="*/ 420864506 h 167" name="T11"/>
                <a:gd fmla="*/ 254536575 w 252" name="T12"/>
                <a:gd fmla="*/ 299897234 h 167" name="T13"/>
                <a:gd fmla="*/ 209173763 w 252" name="T14"/>
                <a:gd fmla="*/ 219252386 h 167" name="T15"/>
                <a:gd fmla="*/ 0 w 252" name="T16"/>
                <a:gd fmla="*/ 342740604 h 167" name="T17"/>
                <a:gd fmla="*/ 45362813 w 252" name="T18"/>
                <a:gd fmla="*/ 420864506 h 16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7" w="251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7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gdLst>
                <a:gd fmla="*/ 45363055 w 59" name="T0"/>
                <a:gd fmla="*/ 141128750 h 56" name="T1"/>
                <a:gd fmla="*/ 148690806 w 59" name="T2"/>
                <a:gd fmla="*/ 80645000 h 56" name="T3"/>
                <a:gd fmla="*/ 103327752 w 59" name="T4"/>
                <a:gd fmla="*/ 0 h 56" name="T5"/>
                <a:gd fmla="*/ 0 w 59" name="T6"/>
                <a:gd fmla="*/ 60483750 h 56" name="T7"/>
                <a:gd fmla="*/ 45363055 w 59" name="T8"/>
                <a:gd fmla="*/ 141128750 h 5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6" w="59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8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gdLst>
                <a:gd fmla="*/ 45363055 w 59" name="T0"/>
                <a:gd fmla="*/ 141128750 h 56" name="T1"/>
                <a:gd fmla="*/ 148690806 w 59" name="T2"/>
                <a:gd fmla="*/ 80645000 h 56" name="T3"/>
                <a:gd fmla="*/ 103327752 w 59" name="T4"/>
                <a:gd fmla="*/ 0 h 56" name="T5"/>
                <a:gd fmla="*/ 0 w 59" name="T6"/>
                <a:gd fmla="*/ 60483750 h 5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6" w="59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39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gdLst>
                <a:gd fmla="*/ 68045388 w 57" name="T0"/>
                <a:gd fmla="*/ 151209375 h 60" name="T1"/>
                <a:gd fmla="*/ 143650494 w 57" name="T2"/>
                <a:gd fmla="*/ 60483750 h 60" name="T3"/>
                <a:gd fmla="*/ 75605105 w 57" name="T4"/>
                <a:gd fmla="*/ 0 h 60" name="T5"/>
                <a:gd fmla="*/ 0 w 57" name="T6"/>
                <a:gd fmla="*/ 93246575 h 60" name="T7"/>
                <a:gd fmla="*/ 68045388 w 57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7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0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gdLst>
                <a:gd fmla="*/ 68045388 w 57" name="T0"/>
                <a:gd fmla="*/ 151209375 h 60" name="T1"/>
                <a:gd fmla="*/ 143650494 w 57" name="T2"/>
                <a:gd fmla="*/ 60483750 h 60" name="T3"/>
                <a:gd fmla="*/ 75605105 w 57" name="T4"/>
                <a:gd fmla="*/ 0 h 60" name="T5"/>
                <a:gd fmla="*/ 0 w 57" name="T6"/>
                <a:gd fmla="*/ 9324657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7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1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gdLst>
                <a:gd fmla="*/ 352821875 w 202" name="T0"/>
                <a:gd fmla="*/ 244454029 h 231" name="T1"/>
                <a:gd fmla="*/ 509071563 w 202" name="T2"/>
                <a:gd fmla="*/ 60483668 h 231" name="T3"/>
                <a:gd fmla="*/ 441028138 w 202" name="T4"/>
                <a:gd fmla="*/ 0 h 231" name="T5"/>
                <a:gd fmla="*/ 284778450 w 202" name="T6"/>
                <a:gd fmla="*/ 189010667 h 231" name="T7"/>
                <a:gd fmla="*/ 352821875 w 202" name="T8"/>
                <a:gd fmla="*/ 244454029 h 231" name="T9"/>
                <a:gd fmla="*/ 70564375 w 202" name="T10"/>
                <a:gd fmla="*/ 582154506 h 231" name="T11"/>
                <a:gd fmla="*/ 226814063 w 202" name="T12"/>
                <a:gd fmla="*/ 398184145 h 231" name="T13"/>
                <a:gd fmla="*/ 156249688 w 202" name="T14"/>
                <a:gd fmla="*/ 337700477 h 231" name="T15"/>
                <a:gd fmla="*/ 0 w 202" name="T16"/>
                <a:gd fmla="*/ 524191785 h 231" name="T17"/>
                <a:gd fmla="*/ 70564375 w 202" name="T18"/>
                <a:gd fmla="*/ 582154506 h 2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31" w="20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2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gdLst>
                <a:gd fmla="*/ 70564752 w 59" name="T0"/>
                <a:gd fmla="*/ 151209375 h 60" name="T1"/>
                <a:gd fmla="*/ 148690806 w 59" name="T2"/>
                <a:gd fmla="*/ 60483750 h 60" name="T3"/>
                <a:gd fmla="*/ 78126055 w 59" name="T4"/>
                <a:gd fmla="*/ 0 h 60" name="T5"/>
                <a:gd fmla="*/ 0 w 59" name="T6"/>
                <a:gd fmla="*/ 90725625 h 60" name="T7"/>
                <a:gd fmla="*/ 70564752 w 59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9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3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gdLst>
                <a:gd fmla="*/ 70564752 w 59" name="T0"/>
                <a:gd fmla="*/ 151209375 h 60" name="T1"/>
                <a:gd fmla="*/ 148690806 w 59" name="T2"/>
                <a:gd fmla="*/ 60483750 h 60" name="T3"/>
                <a:gd fmla="*/ 78126055 w 59" name="T4"/>
                <a:gd fmla="*/ 0 h 60" name="T5"/>
                <a:gd fmla="*/ 0 w 59" name="T6"/>
                <a:gd fmla="*/ 90725625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9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4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gdLst>
                <a:gd fmla="*/ 85685313 w 50" name="T0"/>
                <a:gd fmla="*/ 143647319 h 57" name="T1"/>
                <a:gd fmla="*/ 126007813 w 50" name="T2"/>
                <a:gd fmla="*/ 32761056 h 57" name="T3"/>
                <a:gd fmla="*/ 40322500 w 50" name="T4"/>
                <a:gd fmla="*/ 0 h 57" name="T5"/>
                <a:gd fmla="*/ 0 w 50" name="T6"/>
                <a:gd fmla="*/ 110886262 h 57" name="T7"/>
                <a:gd fmla="*/ 85685313 w 50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0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5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gdLst>
                <a:gd fmla="*/ 85685313 w 50" name="T0"/>
                <a:gd fmla="*/ 143647319 h 57" name="T1"/>
                <a:gd fmla="*/ 126007813 w 50" name="T2"/>
                <a:gd fmla="*/ 32761056 h 57" name="T3"/>
                <a:gd fmla="*/ 40322500 w 50" name="T4"/>
                <a:gd fmla="*/ 0 h 57" name="T5"/>
                <a:gd fmla="*/ 0 w 50" name="T6"/>
                <a:gd fmla="*/ 110886262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0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6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gdLst>
                <a:gd fmla="*/ 236894688 w 126" name="T0"/>
                <a:gd fmla="*/ 259576888 h 268" name="T1"/>
                <a:gd fmla="*/ 317539688 w 126" name="T2"/>
                <a:gd fmla="*/ 32762825 h 268" name="T3"/>
                <a:gd fmla="*/ 234375325 w 126" name="T4"/>
                <a:gd fmla="*/ 0 h 268" name="T5"/>
                <a:gd fmla="*/ 151209375 w 126" name="T6"/>
                <a:gd fmla="*/ 229335013 h 268" name="T7"/>
                <a:gd fmla="*/ 236894688 w 126" name="T8"/>
                <a:gd fmla="*/ 259576888 h 268" name="T9"/>
                <a:gd fmla="*/ 85685313 w 126" name="T10"/>
                <a:gd fmla="*/ 675401875 h 268" name="T11"/>
                <a:gd fmla="*/ 168851263 w 126" name="T12"/>
                <a:gd fmla="*/ 443547500 h 268" name="T13"/>
                <a:gd fmla="*/ 83165950 w 126" name="T14"/>
                <a:gd fmla="*/ 413305625 h 268" name="T15"/>
                <a:gd fmla="*/ 0 w 126" name="T16"/>
                <a:gd fmla="*/ 642640638 h 268" name="T17"/>
                <a:gd fmla="*/ 85685313 w 126" name="T18"/>
                <a:gd fmla="*/ 675401875 h 26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68" w="125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7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gdLst>
                <a:gd fmla="*/ 88206807 w 51" name="T0"/>
                <a:gd fmla="*/ 143647319 h 57" name="T1"/>
                <a:gd fmla="*/ 128529556 w 51" name="T2"/>
                <a:gd fmla="*/ 30241708 h 57" name="T3"/>
                <a:gd fmla="*/ 42843715 w 51" name="T4"/>
                <a:gd fmla="*/ 0 h 57" name="T5"/>
                <a:gd fmla="*/ 0 w 51" name="T6"/>
                <a:gd fmla="*/ 113405611 h 57" name="T7"/>
                <a:gd fmla="*/ 88206807 w 51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1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8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gdLst>
                <a:gd fmla="*/ 88206807 w 51" name="T0"/>
                <a:gd fmla="*/ 143647319 h 57" name="T1"/>
                <a:gd fmla="*/ 128529556 w 51" name="T2"/>
                <a:gd fmla="*/ 30241708 h 57" name="T3"/>
                <a:gd fmla="*/ 42843715 w 51" name="T4"/>
                <a:gd fmla="*/ 0 h 57" name="T5"/>
                <a:gd fmla="*/ 0 w 51" name="T6"/>
                <a:gd fmla="*/ 113405611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1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49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gdLst>
                <a:gd fmla="*/ 8820626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5927188 h 54" name="T7"/>
                <a:gd fmla="*/ 88206263 w 44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0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gdLst>
                <a:gd fmla="*/ 8820626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59271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1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gdLst>
                <a:gd fmla="*/ 156249688 w 76" name="T0"/>
                <a:gd fmla="*/ 206652515 h 219" name="T1"/>
                <a:gd fmla="*/ 191531875 w 76" name="T2"/>
                <a:gd fmla="*/ 17640275 h 219" name="T3"/>
                <a:gd fmla="*/ 100806250 w 76" name="T4"/>
                <a:gd fmla="*/ 0 h 219" name="T5"/>
                <a:gd fmla="*/ 68045013 w 76" name="T6"/>
                <a:gd fmla="*/ 189010653 h 219" name="T7"/>
                <a:gd fmla="*/ 156249688 w 76" name="T8"/>
                <a:gd fmla="*/ 206652515 h 219" name="T9"/>
                <a:gd fmla="*/ 90725625 w 76" name="T10"/>
                <a:gd fmla="*/ 551912631 h 219" name="T11"/>
                <a:gd fmla="*/ 126007813 w 76" name="T12"/>
                <a:gd fmla="*/ 360381032 h 219" name="T13"/>
                <a:gd fmla="*/ 35282188 w 76" name="T14"/>
                <a:gd fmla="*/ 342740757 h 219" name="T15"/>
                <a:gd fmla="*/ 0 w 76" name="T16"/>
                <a:gd fmla="*/ 534272357 h 219" name="T17"/>
                <a:gd fmla="*/ 90725625 w 76" name="T18"/>
                <a:gd fmla="*/ 551912631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76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2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gdLst>
                <a:gd fmla="*/ 8568531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8448138 h 54" name="T7"/>
                <a:gd fmla="*/ 85685313 w 44" name="T8"/>
                <a:gd fmla="*/ 136088438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3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gdLst>
                <a:gd fmla="*/ 85685313 w 44" name="T0"/>
                <a:gd fmla="*/ 136088438 h 54" name="T1"/>
                <a:gd fmla="*/ 110886875 w 44" name="T2"/>
                <a:gd fmla="*/ 15120938 h 54" name="T3"/>
                <a:gd fmla="*/ 22682200 w 44" name="T4"/>
                <a:gd fmla="*/ 0 h 54" name="T5"/>
                <a:gd fmla="*/ 0 w 44" name="T6"/>
                <a:gd fmla="*/ 11844813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4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gdLst>
                <a:gd fmla="*/ 108368306 w 43" name="T0"/>
                <a:gd fmla="*/ 118448138 h 52" name="T1"/>
                <a:gd fmla="*/ 88206909 w 43" name="T2"/>
                <a:gd fmla="*/ 0 h 52" name="T3"/>
                <a:gd fmla="*/ 0 w 43" name="T4"/>
                <a:gd fmla="*/ 15120938 h 52" name="T5"/>
                <a:gd fmla="*/ 20161398 w 43" name="T6"/>
                <a:gd fmla="*/ 131048125 h 52" name="T7"/>
                <a:gd fmla="*/ 108368306 w 43" name="T8"/>
                <a:gd fmla="*/ 118448138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5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gdLst>
                <a:gd fmla="*/ 108368306 w 43" name="T0"/>
                <a:gd fmla="*/ 118448138 h 52" name="T1"/>
                <a:gd fmla="*/ 88206909 w 43" name="T2"/>
                <a:gd fmla="*/ 0 h 52" name="T3"/>
                <a:gd fmla="*/ 0 w 43" name="T4"/>
                <a:gd fmla="*/ 15120938 h 52" name="T5"/>
                <a:gd fmla="*/ 20161398 w 43" name="T6"/>
                <a:gd fmla="*/ 131048125 h 5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6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gdLst>
                <a:gd fmla="*/ 120968037 w 71" name="T0"/>
                <a:gd fmla="*/ 191531600 h 219" name="T1"/>
                <a:gd fmla="*/ 90726027 w 71" name="T2"/>
                <a:gd fmla="*/ 0 h 219" name="T3"/>
                <a:gd fmla="*/ 0 w 71" name="T4"/>
                <a:gd fmla="*/ 15120916 h 219" name="T5"/>
                <a:gd fmla="*/ 30242009 w 71" name="T6"/>
                <a:gd fmla="*/ 209171874 h 219" name="T7"/>
                <a:gd fmla="*/ 120968037 w 71" name="T8"/>
                <a:gd fmla="*/ 191531600 h 219" name="T9"/>
                <a:gd fmla="*/ 178932681 w 71" name="T10"/>
                <a:gd fmla="*/ 536791715 h 219" name="T11"/>
                <a:gd fmla="*/ 146169711 w 71" name="T12"/>
                <a:gd fmla="*/ 347781062 h 219" name="T13"/>
                <a:gd fmla="*/ 55443683 w 71" name="T14"/>
                <a:gd fmla="*/ 360381032 h 219" name="T15"/>
                <a:gd fmla="*/ 88206654 w 71" name="T16"/>
                <a:gd fmla="*/ 551912631 h 219" name="T17"/>
                <a:gd fmla="*/ 178932681 w 71" name="T18"/>
                <a:gd fmla="*/ 536791715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71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7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gdLst>
                <a:gd fmla="*/ 108368306 w 43" name="T0"/>
                <a:gd fmla="*/ 118445846 h 53" name="T1"/>
                <a:gd fmla="*/ 88206909 w 43" name="T2"/>
                <a:gd fmla="*/ 0 h 53" name="T3"/>
                <a:gd fmla="*/ 0 w 43" name="T4"/>
                <a:gd fmla="*/ 15120848 h 53" name="T5"/>
                <a:gd fmla="*/ 20161398 w 43" name="T6"/>
                <a:gd fmla="*/ 133566694 h 53" name="T7"/>
                <a:gd fmla="*/ 108368306 w 43" name="T8"/>
                <a:gd fmla="*/ 118445846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8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gdLst>
                <a:gd fmla="*/ 108368306 w 43" name="T0"/>
                <a:gd fmla="*/ 118445846 h 53" name="T1"/>
                <a:gd fmla="*/ 88206909 w 43" name="T2"/>
                <a:gd fmla="*/ 0 h 53" name="T3"/>
                <a:gd fmla="*/ 0 w 43" name="T4"/>
                <a:gd fmla="*/ 15120848 h 53" name="T5"/>
                <a:gd fmla="*/ 20161398 w 43" name="T6"/>
                <a:gd fmla="*/ 133566694 h 5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59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gdLst>
                <a:gd fmla="*/ 138610181 w 55" name="T0"/>
                <a:gd fmla="*/ 100806250 h 58" name="T1"/>
                <a:gd fmla="*/ 78126085 w 55" name="T2"/>
                <a:gd fmla="*/ 0 h 58" name="T3"/>
                <a:gd fmla="*/ 0 w 55" name="T4"/>
                <a:gd fmla="*/ 40322500 h 58" name="T5"/>
                <a:gd fmla="*/ 57964719 w 55" name="T6"/>
                <a:gd fmla="*/ 146169063 h 58" name="T7"/>
                <a:gd fmla="*/ 138610181 w 55" name="T8"/>
                <a:gd fmla="*/ 100806250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5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0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gdLst>
                <a:gd fmla="*/ 138610181 w 55" name="T0"/>
                <a:gd fmla="*/ 100806250 h 58" name="T1"/>
                <a:gd fmla="*/ 78126085 w 55" name="T2"/>
                <a:gd fmla="*/ 0 h 58" name="T3"/>
                <a:gd fmla="*/ 0 w 55" name="T4"/>
                <a:gd fmla="*/ 40322500 h 58" name="T5"/>
                <a:gd fmla="*/ 57964719 w 55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5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1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gdLst>
                <a:gd fmla="*/ 176410938 w 138" name="T0"/>
                <a:gd fmla="*/ 168851263 h 206" name="T1"/>
                <a:gd fmla="*/ 80645000 w 138" name="T2"/>
                <a:gd fmla="*/ 0 h 206" name="T3"/>
                <a:gd fmla="*/ 0 w 138" name="T4"/>
                <a:gd fmla="*/ 45362813 h 206" name="T5"/>
                <a:gd fmla="*/ 98286888 w 138" name="T6"/>
                <a:gd fmla="*/ 214214075 h 206" name="T7"/>
                <a:gd fmla="*/ 176410938 w 138" name="T8"/>
                <a:gd fmla="*/ 168851263 h 206" name="T9"/>
                <a:gd fmla="*/ 347781563 w 138" name="T10"/>
                <a:gd fmla="*/ 473789375 h 206" name="T11"/>
                <a:gd fmla="*/ 254536575 w 138" name="T12"/>
                <a:gd fmla="*/ 307459063 h 206" name="T13"/>
                <a:gd fmla="*/ 173891575 w 138" name="T14"/>
                <a:gd fmla="*/ 350302513 h 206" name="T15"/>
                <a:gd fmla="*/ 267136563 w 138" name="T16"/>
                <a:gd fmla="*/ 519152188 h 206" name="T17"/>
                <a:gd fmla="*/ 347781563 w 138" name="T18"/>
                <a:gd fmla="*/ 473789375 h 2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6" w="138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2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gdLst>
                <a:gd fmla="*/ 138610181 w 55" name="T0"/>
                <a:gd fmla="*/ 105845997 h 59" name="T1"/>
                <a:gd fmla="*/ 80645462 w 55" name="T2"/>
                <a:gd fmla="*/ 0 h 59" name="T3"/>
                <a:gd fmla="*/ 0 w 55" name="T4"/>
                <a:gd fmla="*/ 45362570 h 59" name="T5"/>
                <a:gd fmla="*/ 57964719 w 55" name="T6"/>
                <a:gd fmla="*/ 148687631 h 59" name="T7"/>
                <a:gd fmla="*/ 138610181 w 55" name="T8"/>
                <a:gd fmla="*/ 105845997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3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gdLst>
                <a:gd fmla="*/ 138610181 w 55" name="T0"/>
                <a:gd fmla="*/ 105845997 h 59" name="T1"/>
                <a:gd fmla="*/ 80645462 w 55" name="T2"/>
                <a:gd fmla="*/ 0 h 59" name="T3"/>
                <a:gd fmla="*/ 0 w 55" name="T4"/>
                <a:gd fmla="*/ 45362570 h 59" name="T5"/>
                <a:gd fmla="*/ 57964719 w 55" name="T6"/>
                <a:gd fmla="*/ 148687631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4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68045013 h 58" name="T5"/>
                <a:gd fmla="*/ 90725625 w 60" name="T6"/>
                <a:gd fmla="*/ 146169063 h 58" name="T7"/>
                <a:gd fmla="*/ 151209375 w 60" name="T8"/>
                <a:gd fmla="*/ 78125638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5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68045013 h 58" name="T5"/>
                <a:gd fmla="*/ 90725625 w 6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6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gdLst>
                <a:gd fmla="*/ 206653161 w 187" name="T0"/>
                <a:gd fmla="*/ 126007578 h 169" name="T1"/>
                <a:gd fmla="*/ 60483852 w 187" name="T2"/>
                <a:gd fmla="*/ 0 h 169" name="T3"/>
                <a:gd fmla="*/ 0 w 187" name="T4"/>
                <a:gd fmla="*/ 68043298 h 169" name="T5"/>
                <a:gd fmla="*/ 148690263 w 187" name="T6"/>
                <a:gd fmla="*/ 196571821 h 169" name="T7"/>
                <a:gd fmla="*/ 206653161 w 187" name="T8"/>
                <a:gd fmla="*/ 126007578 h 169" name="T9"/>
                <a:gd fmla="*/ 471270806 w 187" name="T10"/>
                <a:gd fmla="*/ 355340575 h 169" name="T11"/>
                <a:gd fmla="*/ 325101498 w 187" name="T12"/>
                <a:gd fmla="*/ 229332998 h 169" name="T13"/>
                <a:gd fmla="*/ 267137012 w 187" name="T14"/>
                <a:gd fmla="*/ 297377883 h 169" name="T15"/>
                <a:gd fmla="*/ 413306321 w 187" name="T16"/>
                <a:gd fmla="*/ 425904819 h 169" name="T17"/>
                <a:gd fmla="*/ 471270806 w 187" name="T18"/>
                <a:gd fmla="*/ 355340575 h 16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9" w="187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7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70564375 h 58" name="T5"/>
                <a:gd fmla="*/ 90725625 w 60" name="T6"/>
                <a:gd fmla="*/ 146169063 h 58" name="T7"/>
                <a:gd fmla="*/ 151209375 w 60" name="T8"/>
                <a:gd fmla="*/ 78125638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8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gdLst>
                <a:gd fmla="*/ 151209375 w 60" name="T0"/>
                <a:gd fmla="*/ 78125638 h 58" name="T1"/>
                <a:gd fmla="*/ 60483750 w 60" name="T2"/>
                <a:gd fmla="*/ 0 h 58" name="T3"/>
                <a:gd fmla="*/ 0 w 60" name="T4"/>
                <a:gd fmla="*/ 70564375 h 58" name="T5"/>
                <a:gd fmla="*/ 90725625 w 60" name="T6"/>
                <a:gd fmla="*/ 146169063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69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146169063 w 58" name="T8"/>
                <a:gd fmla="*/ 42841598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0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1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gdLst>
                <a:gd fmla="*/ 214214075 w 216" name="T0"/>
                <a:gd fmla="*/ 68045013 h 110" name="T1"/>
                <a:gd fmla="*/ 32762825 w 216" name="T2"/>
                <a:gd fmla="*/ 0 h 110" name="T3"/>
                <a:gd fmla="*/ 0 w 216" name="T4"/>
                <a:gd fmla="*/ 83165950 h 110" name="T5"/>
                <a:gd fmla="*/ 183972200 w 216" name="T6"/>
                <a:gd fmla="*/ 153730325 h 110" name="T7"/>
                <a:gd fmla="*/ 214214075 w 216" name="T8"/>
                <a:gd fmla="*/ 68045013 h 110" name="T9"/>
                <a:gd fmla="*/ 544353750 w 216" name="T10"/>
                <a:gd fmla="*/ 191531875 h 110" name="T11"/>
                <a:gd fmla="*/ 362902500 w 216" name="T12"/>
                <a:gd fmla="*/ 123488450 h 110" name="T13"/>
                <a:gd fmla="*/ 327620313 w 216" name="T14"/>
                <a:gd fmla="*/ 209173763 h 110" name="T15"/>
                <a:gd fmla="*/ 514111875 w 216" name="T16"/>
                <a:gd fmla="*/ 277217188 h 110" name="T17"/>
                <a:gd fmla="*/ 544353750 w 216" name="T18"/>
                <a:gd fmla="*/ 191531875 h 11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10" w="216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2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146169063 w 58" name="T8"/>
                <a:gd fmla="*/ 42841598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3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gdLst>
                <a:gd fmla="*/ 146169063 w 58" name="T0"/>
                <a:gd fmla="*/ 42841598 h 51" name="T1"/>
                <a:gd fmla="*/ 35282188 w 58" name="T2"/>
                <a:gd fmla="*/ 0 h 51" name="T3"/>
                <a:gd fmla="*/ 0 w 58" name="T4"/>
                <a:gd fmla="*/ 85684783 h 51" name="T5"/>
                <a:gd fmla="*/ 113407825 w 58" name="T6"/>
                <a:gd fmla="*/ 128526381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4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gdLst>
                <a:gd fmla="*/ 113408452 w 57" name="T0"/>
                <a:gd fmla="*/ 0 h 50" name="T1"/>
                <a:gd fmla="*/ 0 w 57" name="T2"/>
                <a:gd fmla="*/ 40322500 h 50" name="T3"/>
                <a:gd fmla="*/ 32763006 w 57" name="T4"/>
                <a:gd fmla="*/ 126007813 h 50" name="T5"/>
                <a:gd fmla="*/ 143650494 w 57" name="T6"/>
                <a:gd fmla="*/ 85685313 h 50" name="T7"/>
                <a:gd fmla="*/ 113408452 w 57" name="T8"/>
                <a:gd fmla="*/ 0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7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5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gdLst>
                <a:gd fmla="*/ 113408452 w 57" name="T0"/>
                <a:gd fmla="*/ 0 h 50" name="T1"/>
                <a:gd fmla="*/ 0 w 57" name="T2"/>
                <a:gd fmla="*/ 40322500 h 50" name="T3"/>
                <a:gd fmla="*/ 32763006 w 57" name="T4"/>
                <a:gd fmla="*/ 126007813 h 50" name="T5"/>
                <a:gd fmla="*/ 143650494 w 57" name="T6"/>
                <a:gd fmla="*/ 85685313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7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6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gdLst>
                <a:gd fmla="*/ 183972467 w 217" name="T0"/>
                <a:gd fmla="*/ 113405897 h 105" name="T1"/>
                <a:gd fmla="*/ 0 w 217" name="T2"/>
                <a:gd fmla="*/ 178929763 h 105" name="T3"/>
                <a:gd fmla="*/ 30241919 w 217" name="T4"/>
                <a:gd fmla="*/ 264614819 h 105" name="T5"/>
                <a:gd fmla="*/ 214214386 w 217" name="T6"/>
                <a:gd fmla="*/ 201611895 h 105" name="T7"/>
                <a:gd fmla="*/ 183972467 w 217" name="T8"/>
                <a:gd fmla="*/ 113405897 h 105" name="T9"/>
                <a:gd fmla="*/ 519152941 w 217" name="T10"/>
                <a:gd fmla="*/ 0 h 105" name="T11"/>
                <a:gd fmla="*/ 332661108 w 217" name="T12"/>
                <a:gd fmla="*/ 63002924 h 105" name="T13"/>
                <a:gd fmla="*/ 362903027 w 217" name="T14"/>
                <a:gd fmla="*/ 148687979 h 105" name="T15"/>
                <a:gd fmla="*/ 546875494 w 217" name="T16"/>
                <a:gd fmla="*/ 85685055 h 105" name="T17"/>
                <a:gd fmla="*/ 519152941 w 217" name="T18"/>
                <a:gd fmla="*/ 0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5" w="216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7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gdLst>
                <a:gd fmla="*/ 113408452 w 57" name="T0"/>
                <a:gd fmla="*/ 0 h 49" name="T1"/>
                <a:gd fmla="*/ 0 w 57" name="T2"/>
                <a:gd fmla="*/ 37801307 h 49" name="T3"/>
                <a:gd fmla="*/ 30242042 w 57" name="T4"/>
                <a:gd fmla="*/ 123486069 h 49" name="T5"/>
                <a:gd fmla="*/ 143650494 w 57" name="T6"/>
                <a:gd fmla="*/ 83163828 h 49" name="T7"/>
                <a:gd fmla="*/ 113408452 w 57" name="T8"/>
                <a:gd fmla="*/ 0 h 4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9" w="57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8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gdLst>
                <a:gd fmla="*/ 113408452 w 57" name="T0"/>
                <a:gd fmla="*/ 0 h 49" name="T1"/>
                <a:gd fmla="*/ 0 w 57" name="T2"/>
                <a:gd fmla="*/ 37801307 h 49" name="T3"/>
                <a:gd fmla="*/ 30242042 w 57" name="T4"/>
                <a:gd fmla="*/ 123486069 h 49" name="T5"/>
                <a:gd fmla="*/ 143650494 w 57" name="T6"/>
                <a:gd fmla="*/ 83163828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57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79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gdLst>
                <a:gd fmla="*/ 95765938 w 60" name="T0"/>
                <a:gd fmla="*/ 0 h 58" name="T1"/>
                <a:gd fmla="*/ 0 w 60" name="T2"/>
                <a:gd fmla="*/ 78125638 h 58" name="T3"/>
                <a:gd fmla="*/ 57964388 w 60" name="T4"/>
                <a:gd fmla="*/ 146169063 h 58" name="T5"/>
                <a:gd fmla="*/ 151209375 w 60" name="T6"/>
                <a:gd fmla="*/ 70564375 h 58" name="T7"/>
                <a:gd fmla="*/ 95765938 w 60" name="T8"/>
                <a:gd fmla="*/ 0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0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gdLst>
                <a:gd fmla="*/ 95765938 w 60" name="T0"/>
                <a:gd fmla="*/ 0 h 58" name="T1"/>
                <a:gd fmla="*/ 0 w 60" name="T2"/>
                <a:gd fmla="*/ 78125638 h 58" name="T3"/>
                <a:gd fmla="*/ 57964388 w 60" name="T4"/>
                <a:gd fmla="*/ 146169063 h 58" name="T5"/>
                <a:gd fmla="*/ 151209375 w 60" name="T6"/>
                <a:gd fmla="*/ 70564375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1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gdLst>
                <a:gd fmla="*/ 151209375 w 190" name="T0"/>
                <a:gd fmla="*/ 221773327 h 165" name="T1"/>
                <a:gd fmla="*/ 0 w 190" name="T2"/>
                <a:gd fmla="*/ 342740596 h 165" name="T3"/>
                <a:gd fmla="*/ 55443438 w 190" name="T4"/>
                <a:gd fmla="*/ 415824194 h 165" name="T5"/>
                <a:gd fmla="*/ 206652813 w 190" name="T6"/>
                <a:gd fmla="*/ 292337567 h 165" name="T7"/>
                <a:gd fmla="*/ 151209375 w 190" name="T8"/>
                <a:gd fmla="*/ 221773327 h 165" name="T9"/>
                <a:gd fmla="*/ 423386250 w 190" name="T10"/>
                <a:gd fmla="*/ 0 h 165" name="T11"/>
                <a:gd fmla="*/ 272176875 w 190" name="T12"/>
                <a:gd fmla="*/ 126007572 h 165" name="T13"/>
                <a:gd fmla="*/ 330141263 w 190" name="T14"/>
                <a:gd fmla="*/ 194050867 h 165" name="T15"/>
                <a:gd fmla="*/ 478829688 w 190" name="T16"/>
                <a:gd fmla="*/ 70564240 h 165" name="T17"/>
                <a:gd fmla="*/ 423386250 w 190" name="T18"/>
                <a:gd fmla="*/ 0 h 16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5" w="190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2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gdLst>
                <a:gd fmla="*/ 93246575 w 60" name="T0"/>
                <a:gd fmla="*/ 0 h 59" name="T1"/>
                <a:gd fmla="*/ 0 w 60" name="T2"/>
                <a:gd fmla="*/ 75604284 h 59" name="T3"/>
                <a:gd fmla="*/ 57964388 w 60" name="T4"/>
                <a:gd fmla="*/ 148687631 h 59" name="T5"/>
                <a:gd fmla="*/ 151209375 w 60" name="T6"/>
                <a:gd fmla="*/ 70563998 h 59" name="T7"/>
                <a:gd fmla="*/ 93246575 w 60" name="T8"/>
                <a:gd fmla="*/ 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60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3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gdLst>
                <a:gd fmla="*/ 93246575 w 60" name="T0"/>
                <a:gd fmla="*/ 0 h 59" name="T1"/>
                <a:gd fmla="*/ 0 w 60" name="T2"/>
                <a:gd fmla="*/ 75604284 h 59" name="T3"/>
                <a:gd fmla="*/ 57964388 w 60" name="T4"/>
                <a:gd fmla="*/ 148687631 h 59" name="T5"/>
                <a:gd fmla="*/ 151209375 w 60" name="T6"/>
                <a:gd fmla="*/ 70563998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60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4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gdLst>
                <a:gd fmla="*/ 60483750 w 56" name="T0"/>
                <a:gd fmla="*/ 0 h 59" name="T1"/>
                <a:gd fmla="*/ 0 w 56" name="T2"/>
                <a:gd fmla="*/ 100805712 h 59" name="T3"/>
                <a:gd fmla="*/ 78125638 w 56" name="T4"/>
                <a:gd fmla="*/ 148687631 h 59" name="T5"/>
                <a:gd fmla="*/ 141128750 w 56" name="T6"/>
                <a:gd fmla="*/ 47881919 h 59" name="T7"/>
                <a:gd fmla="*/ 60483750 w 56" name="T8"/>
                <a:gd fmla="*/ 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6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5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gdLst>
                <a:gd fmla="*/ 60483750 w 56" name="T0"/>
                <a:gd fmla="*/ 0 h 59" name="T1"/>
                <a:gd fmla="*/ 0 w 56" name="T2"/>
                <a:gd fmla="*/ 100805712 h 59" name="T3"/>
                <a:gd fmla="*/ 78125638 w 56" name="T4"/>
                <a:gd fmla="*/ 148687631 h 59" name="T5"/>
                <a:gd fmla="*/ 141128750 w 56" name="T6"/>
                <a:gd fmla="*/ 47881919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6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6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gdLst>
                <a:gd fmla="*/ 100806250 w 142" name="T0"/>
                <a:gd fmla="*/ 302418750 h 204" name="T1"/>
                <a:gd fmla="*/ 0 w 142" name="T2"/>
                <a:gd fmla="*/ 466229700 h 204" name="T3"/>
                <a:gd fmla="*/ 78125638 w 142" name="T4"/>
                <a:gd fmla="*/ 514111875 h 204" name="T5"/>
                <a:gd fmla="*/ 176410938 w 142" name="T6"/>
                <a:gd fmla="*/ 347781563 h 204" name="T7"/>
                <a:gd fmla="*/ 100806250 w 142" name="T8"/>
                <a:gd fmla="*/ 302418750 h 204" name="T9"/>
                <a:gd fmla="*/ 279738138 w 142" name="T10"/>
                <a:gd fmla="*/ 0 h 204" name="T11"/>
                <a:gd fmla="*/ 178931888 w 142" name="T12"/>
                <a:gd fmla="*/ 166330313 h 204" name="T13"/>
                <a:gd fmla="*/ 259576888 w 142" name="T14"/>
                <a:gd fmla="*/ 214214075 h 204" name="T15"/>
                <a:gd fmla="*/ 357862188 w 142" name="T16"/>
                <a:gd fmla="*/ 45362813 h 204" name="T17"/>
                <a:gd fmla="*/ 279738138 w 142" name="T18"/>
                <a:gd fmla="*/ 0 h 2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4" w="142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7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gdLst>
                <a:gd fmla="*/ 63005061 w 55" name="T0"/>
                <a:gd fmla="*/ 0 h 60" name="T1"/>
                <a:gd fmla="*/ 0 w 55" name="T2"/>
                <a:gd fmla="*/ 103327200 h 60" name="T3"/>
                <a:gd fmla="*/ 78126085 w 55" name="T4"/>
                <a:gd fmla="*/ 151209375 h 60" name="T5"/>
                <a:gd fmla="*/ 138610181 w 55" name="T6"/>
                <a:gd fmla="*/ 47883763 h 60" name="T7"/>
                <a:gd fmla="*/ 63005061 w 55" name="T8"/>
                <a:gd fmla="*/ 0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5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8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gdLst>
                <a:gd fmla="*/ 63005061 w 55" name="T0"/>
                <a:gd fmla="*/ 0 h 60" name="T1"/>
                <a:gd fmla="*/ 0 w 55" name="T2"/>
                <a:gd fmla="*/ 103327200 h 60" name="T3"/>
                <a:gd fmla="*/ 78126085 w 55" name="T4"/>
                <a:gd fmla="*/ 151209375 h 60" name="T5"/>
                <a:gd fmla="*/ 138610181 w 55" name="T6"/>
                <a:gd fmla="*/ 47883763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5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89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gdLst>
                <a:gd fmla="*/ 22682200 w 44" name="T0"/>
                <a:gd fmla="*/ 0 h 54" name="T1"/>
                <a:gd fmla="*/ 0 w 44" name="T2"/>
                <a:gd fmla="*/ 118448138 h 54" name="T3"/>
                <a:gd fmla="*/ 88206263 w 44" name="T4"/>
                <a:gd fmla="*/ 136088438 h 54" name="T5"/>
                <a:gd fmla="*/ 110886875 w 44" name="T6"/>
                <a:gd fmla="*/ 17641888 h 54" name="T7"/>
                <a:gd fmla="*/ 22682200 w 44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0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gdLst>
                <a:gd fmla="*/ 22682200 w 44" name="T0"/>
                <a:gd fmla="*/ 0 h 54" name="T1"/>
                <a:gd fmla="*/ 0 w 44" name="T2"/>
                <a:gd fmla="*/ 118448138 h 54" name="T3"/>
                <a:gd fmla="*/ 88206263 w 44" name="T4"/>
                <a:gd fmla="*/ 136088438 h 54" name="T5"/>
                <a:gd fmla="*/ 110886875 w 44" name="T6"/>
                <a:gd fmla="*/ 1764188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1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gdLst>
                <a:gd fmla="*/ 37803292 w 77" name="T0"/>
                <a:gd fmla="*/ 342741250 h 218" name="T1"/>
                <a:gd fmla="*/ 0 w 77" name="T2"/>
                <a:gd fmla="*/ 534273125 h 218" name="T3"/>
                <a:gd fmla="*/ 88206623 w 77" name="T4"/>
                <a:gd fmla="*/ 549394063 h 218" name="T5"/>
                <a:gd fmla="*/ 126008328 w 77" name="T6"/>
                <a:gd fmla="*/ 360383138 h 218" name="T7"/>
                <a:gd fmla="*/ 37803292 w 77" name="T8"/>
                <a:gd fmla="*/ 342741250 h 218" name="T9"/>
                <a:gd fmla="*/ 103327623 w 77" name="T10"/>
                <a:gd fmla="*/ 0 h 218" name="T11"/>
                <a:gd fmla="*/ 65524331 w 77" name="T12"/>
                <a:gd fmla="*/ 189012513 h 218" name="T13"/>
                <a:gd fmla="*/ 156250327 w 77" name="T14"/>
                <a:gd fmla="*/ 206652813 h 218" name="T15"/>
                <a:gd fmla="*/ 194053619 w 77" name="T16"/>
                <a:gd fmla="*/ 15120938 h 218" name="T17"/>
                <a:gd fmla="*/ 103327623 w 77" name="T18"/>
                <a:gd fmla="*/ 0 h 21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8" w="77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2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gdLst>
                <a:gd fmla="*/ 22682359 w 45" name="T0"/>
                <a:gd fmla="*/ 0 h 54" name="T1"/>
                <a:gd fmla="*/ 0 w 45" name="T2"/>
                <a:gd fmla="*/ 118448138 h 54" name="T3"/>
                <a:gd fmla="*/ 90726260 w 45" name="T4"/>
                <a:gd fmla="*/ 136088438 h 54" name="T5"/>
                <a:gd fmla="*/ 113408619 w 45" name="T6"/>
                <a:gd fmla="*/ 15120938 h 54" name="T7"/>
                <a:gd fmla="*/ 22682359 w 45" name="T8"/>
                <a:gd fmla="*/ 0 h 5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4" w="45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3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gdLst>
                <a:gd fmla="*/ 22682359 w 45" name="T0"/>
                <a:gd fmla="*/ 0 h 54" name="T1"/>
                <a:gd fmla="*/ 0 w 45" name="T2"/>
                <a:gd fmla="*/ 118448138 h 54" name="T3"/>
                <a:gd fmla="*/ 90726260 w 45" name="T4"/>
                <a:gd fmla="*/ 136088438 h 54" name="T5"/>
                <a:gd fmla="*/ 113408619 w 45" name="T6"/>
                <a:gd fmla="*/ 15120938 h 54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4" w="45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4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gdLst>
                <a:gd fmla="*/ 0 w 42" name="T0"/>
                <a:gd fmla="*/ 15120938 h 52" name="T1"/>
                <a:gd fmla="*/ 15120938 w 42" name="T2"/>
                <a:gd fmla="*/ 131048125 h 52" name="T3"/>
                <a:gd fmla="*/ 105846563 w 42" name="T4"/>
                <a:gd fmla="*/ 115927188 h 52" name="T5"/>
                <a:gd fmla="*/ 88206263 w 42" name="T6"/>
                <a:gd fmla="*/ 0 h 52" name="T7"/>
                <a:gd fmla="*/ 0 w 42" name="T8"/>
                <a:gd fmla="*/ 15120938 h 5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5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gdLst>
                <a:gd fmla="*/ 0 w 42" name="T0"/>
                <a:gd fmla="*/ 15120938 h 52" name="T1"/>
                <a:gd fmla="*/ 15120938 w 42" name="T2"/>
                <a:gd fmla="*/ 131048125 h 52" name="T3"/>
                <a:gd fmla="*/ 105846563 w 42" name="T4"/>
                <a:gd fmla="*/ 115927188 h 52" name="T5"/>
                <a:gd fmla="*/ 88206263 w 42" name="T6"/>
                <a:gd fmla="*/ 0 h 52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6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gdLst>
                <a:gd fmla="*/ 55443691 w 69" name="T0"/>
                <a:gd fmla="*/ 362901978 h 219" name="T1"/>
                <a:gd fmla="*/ 85685704 w 69" name="T2"/>
                <a:gd fmla="*/ 551912631 h 219" name="T3"/>
                <a:gd fmla="*/ 173892369 w 69" name="T4"/>
                <a:gd fmla="*/ 536791715 h 219" name="T5"/>
                <a:gd fmla="*/ 143650356 w 69" name="T6"/>
                <a:gd fmla="*/ 345260116 h 219" name="T7"/>
                <a:gd fmla="*/ 55443691 w 69" name="T8"/>
                <a:gd fmla="*/ 362901978 h 219" name="T9"/>
                <a:gd fmla="*/ 0 w 69" name="T10"/>
                <a:gd fmla="*/ 15120916 h 219" name="T11"/>
                <a:gd fmla="*/ 30242013 w 69" name="T12"/>
                <a:gd fmla="*/ 206652515 h 219" name="T13"/>
                <a:gd fmla="*/ 120968052 w 69" name="T14"/>
                <a:gd fmla="*/ 191531600 h 219" name="T15"/>
                <a:gd fmla="*/ 90726039 w 69" name="T16"/>
                <a:gd fmla="*/ 0 h 219" name="T17"/>
                <a:gd fmla="*/ 0 w 69" name="T18"/>
                <a:gd fmla="*/ 15120916 h 21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19" w="6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7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gdLst>
                <a:gd fmla="*/ 0 w 42" name="T0"/>
                <a:gd fmla="*/ 15120848 h 53" name="T1"/>
                <a:gd fmla="*/ 15120938 w 42" name="T2"/>
                <a:gd fmla="*/ 133566694 h 53" name="T3"/>
                <a:gd fmla="*/ 105846563 w 42" name="T4"/>
                <a:gd fmla="*/ 120966781 h 53" name="T5"/>
                <a:gd fmla="*/ 88206263 w 42" name="T6"/>
                <a:gd fmla="*/ 0 h 53" name="T7"/>
                <a:gd fmla="*/ 0 w 42" name="T8"/>
                <a:gd fmla="*/ 15120848 h 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8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gdLst>
                <a:gd fmla="*/ 0 w 42" name="T0"/>
                <a:gd fmla="*/ 15120848 h 53" name="T1"/>
                <a:gd fmla="*/ 15120938 w 42" name="T2"/>
                <a:gd fmla="*/ 133566694 h 53" name="T3"/>
                <a:gd fmla="*/ 105846563 w 42" name="T4"/>
                <a:gd fmla="*/ 120966781 h 53" name="T5"/>
                <a:gd fmla="*/ 88206263 w 42" name="T6"/>
                <a:gd fmla="*/ 0 h 53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2" w="42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699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gdLst>
                <a:gd fmla="*/ 0 w 55" name="T0"/>
                <a:gd fmla="*/ 45362570 h 59" name="T1"/>
                <a:gd fmla="*/ 60484096 w 55" name="T2"/>
                <a:gd fmla="*/ 148687631 h 59" name="T3"/>
                <a:gd fmla="*/ 138610181 w 55" name="T4"/>
                <a:gd fmla="*/ 105845997 h 59" name="T5"/>
                <a:gd fmla="*/ 80645462 w 55" name="T6"/>
                <a:gd fmla="*/ 0 h 59" name="T7"/>
                <a:gd fmla="*/ 0 w 55" name="T8"/>
                <a:gd fmla="*/ 45362570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0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gdLst>
                <a:gd fmla="*/ 0 w 55" name="T0"/>
                <a:gd fmla="*/ 45362570 h 59" name="T1"/>
                <a:gd fmla="*/ 60484096 w 55" name="T2"/>
                <a:gd fmla="*/ 148687631 h 59" name="T3"/>
                <a:gd fmla="*/ 138610181 w 55" name="T4"/>
                <a:gd fmla="*/ 105845997 h 59" name="T5"/>
                <a:gd fmla="*/ 80645462 w 55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1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gdLst>
                <a:gd fmla="*/ 171371019 w 137" name="T0"/>
                <a:gd fmla="*/ 352821875 h 206" name="T1"/>
                <a:gd fmla="*/ 267137177 w 137" name="T2"/>
                <a:gd fmla="*/ 519152188 h 206" name="T3"/>
                <a:gd fmla="*/ 345262994 w 137" name="T4"/>
                <a:gd fmla="*/ 473789375 h 206" name="T5"/>
                <a:gd fmla="*/ 252016204 w 137" name="T6"/>
                <a:gd fmla="*/ 307459063 h 206" name="T7"/>
                <a:gd fmla="*/ 171371019 w 137" name="T8"/>
                <a:gd fmla="*/ 352821875 h 206" name="T9"/>
                <a:gd fmla="*/ 0 w 137" name="T10"/>
                <a:gd fmla="*/ 45362813 h 206" name="T11"/>
                <a:gd fmla="*/ 95766158 w 137" name="T12"/>
                <a:gd fmla="*/ 211693125 h 206" name="T13"/>
                <a:gd fmla="*/ 173891975 w 137" name="T14"/>
                <a:gd fmla="*/ 171370625 h 206" name="T15"/>
                <a:gd fmla="*/ 80645185 w 137" name="T16"/>
                <a:gd fmla="*/ 0 h 206" name="T17"/>
                <a:gd fmla="*/ 0 w 137" name="T18"/>
                <a:gd fmla="*/ 45362813 h 2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6" w="137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2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gdLst>
                <a:gd fmla="*/ 0 w 54" name="T0"/>
                <a:gd fmla="*/ 42841634 h 59" name="T1"/>
                <a:gd fmla="*/ 55443438 w 54" name="T2"/>
                <a:gd fmla="*/ 148687631 h 59" name="T3"/>
                <a:gd fmla="*/ 136088438 w 54" name="T4"/>
                <a:gd fmla="*/ 103325061 h 59" name="T5"/>
                <a:gd fmla="*/ 75604688 w 54" name="T6"/>
                <a:gd fmla="*/ 0 h 59" name="T7"/>
                <a:gd fmla="*/ 0 w 54" name="T8"/>
                <a:gd fmla="*/ 42841634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4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3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gdLst>
                <a:gd fmla="*/ 0 w 54" name="T0"/>
                <a:gd fmla="*/ 42841634 h 59" name="T1"/>
                <a:gd fmla="*/ 55443438 w 54" name="T2"/>
                <a:gd fmla="*/ 148687631 h 59" name="T3"/>
                <a:gd fmla="*/ 136088438 w 54" name="T4"/>
                <a:gd fmla="*/ 103325061 h 59" name="T5"/>
                <a:gd fmla="*/ 75604688 w 54" name="T6"/>
                <a:gd fmla="*/ 0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4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4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gdLst>
                <a:gd fmla="*/ 0 w 59" name="T0"/>
                <a:gd fmla="*/ 70564375 h 58" name="T1"/>
                <a:gd fmla="*/ 88206733 w 59" name="T2"/>
                <a:gd fmla="*/ 146169063 h 58" name="T3"/>
                <a:gd fmla="*/ 148690806 w 59" name="T4"/>
                <a:gd fmla="*/ 78125638 h 58" name="T5"/>
                <a:gd fmla="*/ 60484073 w 59" name="T6"/>
                <a:gd fmla="*/ 0 h 58" name="T7"/>
                <a:gd fmla="*/ 0 w 59" name="T8"/>
                <a:gd fmla="*/ 70564375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9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5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gdLst>
                <a:gd fmla="*/ 0 w 59" name="T0"/>
                <a:gd fmla="*/ 70564375 h 58" name="T1"/>
                <a:gd fmla="*/ 88206733 w 59" name="T2"/>
                <a:gd fmla="*/ 146169063 h 58" name="T3"/>
                <a:gd fmla="*/ 148690806 w 59" name="T4"/>
                <a:gd fmla="*/ 78125638 h 58" name="T5"/>
                <a:gd fmla="*/ 60484073 w 59" name="T6"/>
                <a:gd fmla="*/ 0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9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6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gdLst>
                <a:gd fmla="*/ 267136563 w 188" name="T0"/>
                <a:gd fmla="*/ 297377883 h 169" name="T1"/>
                <a:gd fmla="*/ 413305625 w 188" name="T2"/>
                <a:gd fmla="*/ 425904819 h 169" name="T3"/>
                <a:gd fmla="*/ 473789375 w 188" name="T4"/>
                <a:gd fmla="*/ 357861521 h 169" name="T5"/>
                <a:gd fmla="*/ 325100950 w 188" name="T6"/>
                <a:gd fmla="*/ 229332998 h 169" name="T7"/>
                <a:gd fmla="*/ 267136563 w 188" name="T8"/>
                <a:gd fmla="*/ 297377883 h 169" name="T9"/>
                <a:gd fmla="*/ 0 w 188" name="T10"/>
                <a:gd fmla="*/ 70564243 h 169" name="T11"/>
                <a:gd fmla="*/ 146169063 w 188" name="T12"/>
                <a:gd fmla="*/ 194050876 h 169" name="T13"/>
                <a:gd fmla="*/ 206652813 w 188" name="T14"/>
                <a:gd fmla="*/ 126007578 h 169" name="T15"/>
                <a:gd fmla="*/ 57964388 w 188" name="T16"/>
                <a:gd fmla="*/ 0 h 169" name="T17"/>
                <a:gd fmla="*/ 0 w 188" name="T18"/>
                <a:gd fmla="*/ 70564243 h 16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9" w="188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7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gdLst>
                <a:gd fmla="*/ 0 w 59" name="T0"/>
                <a:gd fmla="*/ 68045013 h 58" name="T1"/>
                <a:gd fmla="*/ 90726109 w 59" name="T2"/>
                <a:gd fmla="*/ 146169063 h 58" name="T3"/>
                <a:gd fmla="*/ 148690806 w 59" name="T4"/>
                <a:gd fmla="*/ 78125638 h 58" name="T5"/>
                <a:gd fmla="*/ 57964697 w 59" name="T6"/>
                <a:gd fmla="*/ 0 h 58" name="T7"/>
                <a:gd fmla="*/ 0 w 59" name="T8"/>
                <a:gd fmla="*/ 68045013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59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8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gdLst>
                <a:gd fmla="*/ 0 w 59" name="T0"/>
                <a:gd fmla="*/ 68045013 h 58" name="T1"/>
                <a:gd fmla="*/ 90726109 w 59" name="T2"/>
                <a:gd fmla="*/ 146169063 h 58" name="T3"/>
                <a:gd fmla="*/ 148690806 w 59" name="T4"/>
                <a:gd fmla="*/ 78125638 h 58" name="T5"/>
                <a:gd fmla="*/ 57964697 w 59" name="T6"/>
                <a:gd fmla="*/ 0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59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09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gdLst>
                <a:gd fmla="*/ 0 w 56" name="T0"/>
                <a:gd fmla="*/ 85685313 h 50" name="T1"/>
                <a:gd fmla="*/ 110886875 w 56" name="T2"/>
                <a:gd fmla="*/ 126007813 h 50" name="T3"/>
                <a:gd fmla="*/ 141128750 w 56" name="T4"/>
                <a:gd fmla="*/ 42843450 h 50" name="T5"/>
                <a:gd fmla="*/ 30241875 w 56" name="T6"/>
                <a:gd fmla="*/ 0 h 50" name="T7"/>
                <a:gd fmla="*/ 0 w 56" name="T8"/>
                <a:gd fmla="*/ 85685313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6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0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gdLst>
                <a:gd fmla="*/ 0 w 56" name="T0"/>
                <a:gd fmla="*/ 85685313 h 50" name="T1"/>
                <a:gd fmla="*/ 110886875 w 56" name="T2"/>
                <a:gd fmla="*/ 126007813 h 50" name="T3"/>
                <a:gd fmla="*/ 141128750 w 56" name="T4"/>
                <a:gd fmla="*/ 42843450 h 50" name="T5"/>
                <a:gd fmla="*/ 30241875 w 56" name="T6"/>
                <a:gd fmla="*/ 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6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1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gdLst>
                <a:gd fmla="*/ 330141263 w 216" name="T0"/>
                <a:gd fmla="*/ 211692524 h 111" name="T1"/>
                <a:gd fmla="*/ 511592513 w 216" name="T2"/>
                <a:gd fmla="*/ 279735756 h 111" name="T3"/>
                <a:gd fmla="*/ 544353750 w 216" name="T4"/>
                <a:gd fmla="*/ 194050687 h 111" name="T5"/>
                <a:gd fmla="*/ 360383138 w 216" name="T6"/>
                <a:gd fmla="*/ 126007455 h 111" name="T7"/>
                <a:gd fmla="*/ 330141263 w 216" name="T8"/>
                <a:gd fmla="*/ 211692524 h 111" name="T9"/>
                <a:gd fmla="*/ 0 w 216" name="T10"/>
                <a:gd fmla="*/ 85685069 h 111" name="T11"/>
                <a:gd fmla="*/ 181451250 w 216" name="T12"/>
                <a:gd fmla="*/ 153728301 h 111" name="T13"/>
                <a:gd fmla="*/ 214214075 w 216" name="T14"/>
                <a:gd fmla="*/ 68043232 h 111" name="T15"/>
                <a:gd fmla="*/ 32762825 w 216" name="T16"/>
                <a:gd fmla="*/ 0 h 111" name="T17"/>
                <a:gd fmla="*/ 0 w 216" name="T18"/>
                <a:gd fmla="*/ 85685069 h 11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10" w="216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2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gdLst>
                <a:gd fmla="*/ 0 w 57" name="T0"/>
                <a:gd fmla="*/ 85684783 h 51" name="T1"/>
                <a:gd fmla="*/ 110887488 w 57" name="T2"/>
                <a:gd fmla="*/ 128526381 h 51" name="T3"/>
                <a:gd fmla="*/ 143650494 w 57" name="T4"/>
                <a:gd fmla="*/ 42841598 h 51" name="T5"/>
                <a:gd fmla="*/ 30242042 w 57" name="T6"/>
                <a:gd fmla="*/ 0 h 51" name="T7"/>
                <a:gd fmla="*/ 0 w 57" name="T8"/>
                <a:gd fmla="*/ 85684783 h 5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1" w="57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3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gdLst>
                <a:gd fmla="*/ 0 w 57" name="T0"/>
                <a:gd fmla="*/ 85684783 h 51" name="T1"/>
                <a:gd fmla="*/ 110887488 w 57" name="T2"/>
                <a:gd fmla="*/ 128526381 h 51" name="T3"/>
                <a:gd fmla="*/ 143650494 w 57" name="T4"/>
                <a:gd fmla="*/ 42841598 h 51" name="T5"/>
                <a:gd fmla="*/ 30242042 w 57" name="T6"/>
                <a:gd fmla="*/ 0 h 5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1" w="57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4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gdLst>
                <a:gd fmla="*/ 30242042 w 57" name="T0"/>
                <a:gd fmla="*/ 123486069 h 49" name="T1"/>
                <a:gd fmla="*/ 143650494 w 57" name="T2"/>
                <a:gd fmla="*/ 83163828 h 49" name="T3"/>
                <a:gd fmla="*/ 113408452 w 57" name="T4"/>
                <a:gd fmla="*/ 0 h 49" name="T5"/>
                <a:gd fmla="*/ 0 w 57" name="T6"/>
                <a:gd fmla="*/ 37801307 h 49" name="T7"/>
                <a:gd fmla="*/ 30242042 w 57" name="T8"/>
                <a:gd fmla="*/ 123486069 h 4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49" w="57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5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gdLst>
                <a:gd fmla="*/ 30242042 w 57" name="T0"/>
                <a:gd fmla="*/ 123486069 h 49" name="T1"/>
                <a:gd fmla="*/ 143650494 w 57" name="T2"/>
                <a:gd fmla="*/ 83163828 h 49" name="T3"/>
                <a:gd fmla="*/ 113408452 w 57" name="T4"/>
                <a:gd fmla="*/ 0 h 49" name="T5"/>
                <a:gd fmla="*/ 0 w 57" name="T6"/>
                <a:gd fmla="*/ 37801307 h 4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49" w="57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6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gdLst>
                <a:gd fmla="*/ 362903027 w 217" name="T0"/>
                <a:gd fmla="*/ 151208921 h 105" name="T1"/>
                <a:gd fmla="*/ 546875494 w 217" name="T2"/>
                <a:gd fmla="*/ 85685055 h 105" name="T3"/>
                <a:gd fmla="*/ 519152941 w 217" name="T4"/>
                <a:gd fmla="*/ 0 h 105" name="T5"/>
                <a:gd fmla="*/ 332661108 w 217" name="T6"/>
                <a:gd fmla="*/ 63002924 h 105" name="T7"/>
                <a:gd fmla="*/ 362903027 w 217" name="T8"/>
                <a:gd fmla="*/ 151208921 h 105" name="T9"/>
                <a:gd fmla="*/ 30241919 w 217" name="T10"/>
                <a:gd fmla="*/ 264614819 h 105" name="T11"/>
                <a:gd fmla="*/ 214214386 w 217" name="T12"/>
                <a:gd fmla="*/ 201611895 h 105" name="T13"/>
                <a:gd fmla="*/ 183972467 w 217" name="T14"/>
                <a:gd fmla="*/ 113405897 h 105" name="T15"/>
                <a:gd fmla="*/ 0 w 217" name="T16"/>
                <a:gd fmla="*/ 178929763 h 105" name="T17"/>
                <a:gd fmla="*/ 30241919 w 217" name="T18"/>
                <a:gd fmla="*/ 264614819 h 10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5" w="216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7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gdLst>
                <a:gd fmla="*/ 32763006 w 57" name="T0"/>
                <a:gd fmla="*/ 126007813 h 50" name="T1"/>
                <a:gd fmla="*/ 143650494 w 57" name="T2"/>
                <a:gd fmla="*/ 85685313 h 50" name="T3"/>
                <a:gd fmla="*/ 113408452 w 57" name="T4"/>
                <a:gd fmla="*/ 0 h 50" name="T5"/>
                <a:gd fmla="*/ 0 w 57" name="T6"/>
                <a:gd fmla="*/ 40322500 h 50" name="T7"/>
                <a:gd fmla="*/ 32763006 w 57" name="T8"/>
                <a:gd fmla="*/ 126007813 h 5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0" w="57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8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gdLst>
                <a:gd fmla="*/ 32763006 w 57" name="T0"/>
                <a:gd fmla="*/ 126007813 h 50" name="T1"/>
                <a:gd fmla="*/ 143650494 w 57" name="T2"/>
                <a:gd fmla="*/ 85685313 h 50" name="T3"/>
                <a:gd fmla="*/ 113408452 w 57" name="T4"/>
                <a:gd fmla="*/ 0 h 50" name="T5"/>
                <a:gd fmla="*/ 0 w 57" name="T6"/>
                <a:gd fmla="*/ 40322500 h 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0" w="57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19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gdLst>
                <a:gd fmla="*/ 57964388 w 60" name="T0"/>
                <a:gd fmla="*/ 143647319 h 57" name="T1"/>
                <a:gd fmla="*/ 151209375 w 60" name="T2"/>
                <a:gd fmla="*/ 68043049 h 57" name="T3"/>
                <a:gd fmla="*/ 90725625 w 60" name="T4"/>
                <a:gd fmla="*/ 0 h 57" name="T5"/>
                <a:gd fmla="*/ 0 w 60" name="T6"/>
                <a:gd fmla="*/ 73083334 h 57" name="T7"/>
                <a:gd fmla="*/ 57964388 w 60" name="T8"/>
                <a:gd fmla="*/ 143647319 h 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0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gdLst>
                <a:gd fmla="*/ 57964388 w 60" name="T0"/>
                <a:gd fmla="*/ 143647319 h 57" name="T1"/>
                <a:gd fmla="*/ 151209375 w 60" name="T2"/>
                <a:gd fmla="*/ 68043049 h 57" name="T3"/>
                <a:gd fmla="*/ 90725625 w 60" name="T4"/>
                <a:gd fmla="*/ 0 h 57" name="T5"/>
                <a:gd fmla="*/ 0 w 60" name="T6"/>
                <a:gd fmla="*/ 73083334 h 5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1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gdLst>
                <a:gd fmla="*/ 332661174 w 191" name="T0"/>
                <a:gd fmla="*/ 191531875 h 164" name="T1"/>
                <a:gd fmla="*/ 481351431 w 191" name="T2"/>
                <a:gd fmla="*/ 70564375 h 164" name="T3"/>
                <a:gd fmla="*/ 425907902 w 191" name="T4"/>
                <a:gd fmla="*/ 0 h 164" name="T5"/>
                <a:gd fmla="*/ 274698278 w 191" name="T6"/>
                <a:gd fmla="*/ 120967500 h 164" name="T7"/>
                <a:gd fmla="*/ 332661174 w 191" name="T8"/>
                <a:gd fmla="*/ 191531875 h 164" name="T9"/>
                <a:gd fmla="*/ 57964483 w 191" name="T10"/>
                <a:gd fmla="*/ 413305625 h 164" name="T11"/>
                <a:gd fmla="*/ 209174107 w 191" name="T12"/>
                <a:gd fmla="*/ 289818763 h 164" name="T13"/>
                <a:gd fmla="*/ 153730579 w 191" name="T14"/>
                <a:gd fmla="*/ 221773750 h 164" name="T15"/>
                <a:gd fmla="*/ 0 w 191" name="T16"/>
                <a:gd fmla="*/ 342741250 h 164" name="T17"/>
                <a:gd fmla="*/ 57964483 w 191" name="T18"/>
                <a:gd fmla="*/ 413305625 h 16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64" w="191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2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gdLst>
                <a:gd fmla="*/ 57964388 w 60" name="T0"/>
                <a:gd fmla="*/ 146169063 h 58" name="T1"/>
                <a:gd fmla="*/ 151209375 w 60" name="T2"/>
                <a:gd fmla="*/ 70564375 h 58" name="T3"/>
                <a:gd fmla="*/ 93246575 w 60" name="T4"/>
                <a:gd fmla="*/ 0 h 58" name="T5"/>
                <a:gd fmla="*/ 0 w 60" name="T6"/>
                <a:gd fmla="*/ 75604688 h 58" name="T7"/>
                <a:gd fmla="*/ 57964388 w 60" name="T8"/>
                <a:gd fmla="*/ 146169063 h 5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7" w="60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3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gdLst>
                <a:gd fmla="*/ 57964388 w 60" name="T0"/>
                <a:gd fmla="*/ 146169063 h 58" name="T1"/>
                <a:gd fmla="*/ 151209375 w 60" name="T2"/>
                <a:gd fmla="*/ 70564375 h 58" name="T3"/>
                <a:gd fmla="*/ 93246575 w 60" name="T4"/>
                <a:gd fmla="*/ 0 h 58" name="T5"/>
                <a:gd fmla="*/ 0 w 60" name="T6"/>
                <a:gd fmla="*/ 75604688 h 58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7" w="60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4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gdLst>
                <a:gd fmla="*/ 75605120 w 55" name="T0"/>
                <a:gd fmla="*/ 151209375 h 60" name="T1"/>
                <a:gd fmla="*/ 138610181 w 55" name="T2"/>
                <a:gd fmla="*/ 47883763 h 60" name="T3"/>
                <a:gd fmla="*/ 60484096 w 55" name="T4"/>
                <a:gd fmla="*/ 0 h 60" name="T5"/>
                <a:gd fmla="*/ 0 w 55" name="T6"/>
                <a:gd fmla="*/ 100806250 h 60" name="T7"/>
                <a:gd fmla="*/ 75605120 w 55" name="T8"/>
                <a:gd fmla="*/ 151209375 h 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0" w="55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5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gdLst>
                <a:gd fmla="*/ 75605120 w 55" name="T0"/>
                <a:gd fmla="*/ 151209375 h 60" name="T1"/>
                <a:gd fmla="*/ 138610181 w 55" name="T2"/>
                <a:gd fmla="*/ 47883763 h 60" name="T3"/>
                <a:gd fmla="*/ 60484096 w 55" name="T4"/>
                <a:gd fmla="*/ 0 h 60" name="T5"/>
                <a:gd fmla="*/ 0 w 55" name="T6"/>
                <a:gd fmla="*/ 100806250 h 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60" w="55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6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gdLst>
                <a:gd fmla="*/ 259576888 w 142" name="T0"/>
                <a:gd fmla="*/ 211693125 h 204" name="T1"/>
                <a:gd fmla="*/ 357862188 w 142" name="T2"/>
                <a:gd fmla="*/ 47883763 h 204" name="T3"/>
                <a:gd fmla="*/ 282257500 w 142" name="T4"/>
                <a:gd fmla="*/ 0 h 204" name="T5"/>
                <a:gd fmla="*/ 181451250 w 142" name="T6"/>
                <a:gd fmla="*/ 166330313 h 204" name="T7"/>
                <a:gd fmla="*/ 259576888 w 142" name="T8"/>
                <a:gd fmla="*/ 211693125 h 204" name="T9"/>
                <a:gd fmla="*/ 75604688 w 142" name="T10"/>
                <a:gd fmla="*/ 514111875 h 204" name="T11"/>
                <a:gd fmla="*/ 178931888 w 142" name="T12"/>
                <a:gd fmla="*/ 350302513 h 204" name="T13"/>
                <a:gd fmla="*/ 98286888 w 142" name="T14"/>
                <a:gd fmla="*/ 299899388 h 204" name="T15"/>
                <a:gd fmla="*/ 0 w 142" name="T16"/>
                <a:gd fmla="*/ 468749063 h 204" name="T17"/>
                <a:gd fmla="*/ 75604688 w 142" name="T18"/>
                <a:gd fmla="*/ 514111875 h 204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204" w="142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7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gdLst>
                <a:gd fmla="*/ 80645462 w 55" name="T0"/>
                <a:gd fmla="*/ 148687631 h 59" name="T1"/>
                <a:gd fmla="*/ 138610181 w 55" name="T2"/>
                <a:gd fmla="*/ 45362570 h 59" name="T3"/>
                <a:gd fmla="*/ 63005061 w 55" name="T4"/>
                <a:gd fmla="*/ 0 h 59" name="T5"/>
                <a:gd fmla="*/ 0 w 55" name="T6"/>
                <a:gd fmla="*/ 103325061 h 59" name="T7"/>
                <a:gd fmla="*/ 80645462 w 55" name="T8"/>
                <a:gd fmla="*/ 148687631 h 5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9" w="55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8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gdLst>
                <a:gd fmla="*/ 80645462 w 55" name="T0"/>
                <a:gd fmla="*/ 148687631 h 59" name="T1"/>
                <a:gd fmla="*/ 138610181 w 55" name="T2"/>
                <a:gd fmla="*/ 45362570 h 59" name="T3"/>
                <a:gd fmla="*/ 63005061 w 55" name="T4"/>
                <a:gd fmla="*/ 0 h 59" name="T5"/>
                <a:gd fmla="*/ 0 w 55" name="T6"/>
                <a:gd fmla="*/ 103325061 h 5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9" w="55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29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730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gdLst>
                <a:gd fmla="*/ 0 w 45" name="T0"/>
                <a:gd fmla="*/ 90725625 h 36" name="T1"/>
                <a:gd fmla="*/ 113408619 w 45" name="T2"/>
                <a:gd fmla="*/ 90725625 h 36" name="T3"/>
                <a:gd fmla="*/ 113408619 w 45" name="T4"/>
                <a:gd fmla="*/ 0 h 36" name="T5"/>
                <a:gd fmla="*/ 0 w 45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45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31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gdLst>
                <a:gd fmla="*/ 385585208 w 239" name="T0"/>
                <a:gd fmla="*/ 90725625 h 36" name="T1"/>
                <a:gd fmla="*/ 602318931 w 239" name="T2"/>
                <a:gd fmla="*/ 90725625 h 36" name="T3"/>
                <a:gd fmla="*/ 602318931 w 239" name="T4"/>
                <a:gd fmla="*/ 0 h 36" name="T5"/>
                <a:gd fmla="*/ 385585208 w 239" name="T6"/>
                <a:gd fmla="*/ 0 h 36" name="T7"/>
                <a:gd fmla="*/ 385585208 w 239" name="T8"/>
                <a:gd fmla="*/ 90725625 h 36" name="T9"/>
                <a:gd fmla="*/ 0 w 239" name="T10"/>
                <a:gd fmla="*/ 90725625 h 36" name="T11"/>
                <a:gd fmla="*/ 216733723 w 239" name="T12"/>
                <a:gd fmla="*/ 90725625 h 36" name="T13"/>
                <a:gd fmla="*/ 216733723 w 239" name="T14"/>
                <a:gd fmla="*/ 0 h 36" name="T15"/>
                <a:gd fmla="*/ 0 w 239" name="T16"/>
                <a:gd fmla="*/ 0 h 36" name="T17"/>
                <a:gd fmla="*/ 0 w 239" name="T18"/>
                <a:gd fmla="*/ 90725625 h 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6" w="239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32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733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gdLst>
                <a:gd fmla="*/ 0 w 50" name="T0"/>
                <a:gd fmla="*/ 90725625 h 36" name="T1"/>
                <a:gd fmla="*/ 126007813 w 50" name="T2"/>
                <a:gd fmla="*/ 90725625 h 36" name="T3"/>
                <a:gd fmla="*/ 126007813 w 50" name="T4"/>
                <a:gd fmla="*/ 0 h 36" name="T5"/>
                <a:gd fmla="*/ 0 w 50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50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34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735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gdLst>
                <a:gd fmla="*/ 0 w 45" name="T0"/>
                <a:gd fmla="*/ 90725625 h 36" name="T1"/>
                <a:gd fmla="*/ 113408619 w 45" name="T2"/>
                <a:gd fmla="*/ 90725625 h 36" name="T3"/>
                <a:gd fmla="*/ 113408619 w 45" name="T4"/>
                <a:gd fmla="*/ 0 h 36" name="T5"/>
                <a:gd fmla="*/ 0 w 45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45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36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gdLst>
                <a:gd fmla="*/ 365423450 w 226" name="T0"/>
                <a:gd fmla="*/ 90725625 h 36" name="T1"/>
                <a:gd fmla="*/ 569555313 w 226" name="T2"/>
                <a:gd fmla="*/ 90725625 h 36" name="T3"/>
                <a:gd fmla="*/ 569555313 w 226" name="T4"/>
                <a:gd fmla="*/ 0 h 36" name="T5"/>
                <a:gd fmla="*/ 365423450 w 226" name="T6"/>
                <a:gd fmla="*/ 0 h 36" name="T7"/>
                <a:gd fmla="*/ 365423450 w 226" name="T8"/>
                <a:gd fmla="*/ 90725625 h 36" name="T9"/>
                <a:gd fmla="*/ 0 w 226" name="T10"/>
                <a:gd fmla="*/ 90725625 h 36" name="T11"/>
                <a:gd fmla="*/ 206652813 w 226" name="T12"/>
                <a:gd fmla="*/ 90725625 h 36" name="T13"/>
                <a:gd fmla="*/ 206652813 w 226" name="T14"/>
                <a:gd fmla="*/ 0 h 36" name="T15"/>
                <a:gd fmla="*/ 0 w 226" name="T16"/>
                <a:gd fmla="*/ 0 h 36" name="T17"/>
                <a:gd fmla="*/ 0 w 226" name="T18"/>
                <a:gd fmla="*/ 90725625 h 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6" w="22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737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000000"/>
                </a:solidFill>
              </a:endParaRPr>
            </a:p>
          </p:txBody>
        </p:sp>
        <p:sp>
          <p:nvSpPr>
            <p:cNvPr id="23738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gdLst>
                <a:gd fmla="*/ 0 w 50" name="T0"/>
                <a:gd fmla="*/ 90725625 h 36" name="T1"/>
                <a:gd fmla="*/ 126007813 w 50" name="T2"/>
                <a:gd fmla="*/ 90725625 h 36" name="T3"/>
                <a:gd fmla="*/ 126007813 w 50" name="T4"/>
                <a:gd fmla="*/ 0 h 36" name="T5"/>
                <a:gd fmla="*/ 0 w 50" name="T6"/>
                <a:gd fmla="*/ 0 h 36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" w="50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4960" name="文本框 767"/>
          <p:cNvSpPr txBox="1">
            <a:spLocks noChangeArrowheads="1"/>
          </p:cNvSpPr>
          <p:nvPr/>
        </p:nvSpPr>
        <p:spPr bwMode="auto">
          <a:xfrm>
            <a:off x="4864100" y="2582863"/>
            <a:ext cx="2309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5400">
                <a:solidFill>
                  <a:srgbClr val="FFFFFF"/>
                </a:solidFill>
              </a:rPr>
              <a:t>Thanks</a:t>
            </a:r>
          </a:p>
        </p:txBody>
      </p:sp>
      <p:sp>
        <p:nvSpPr>
          <p:cNvPr id="24961" name="文本框 768"/>
          <p:cNvSpPr txBox="1">
            <a:spLocks noChangeArrowheads="1"/>
          </p:cNvSpPr>
          <p:nvPr/>
        </p:nvSpPr>
        <p:spPr bwMode="auto">
          <a:xfrm>
            <a:off x="2855913" y="5445125"/>
            <a:ext cx="65087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与梦偕行寻找更好的自己</a:t>
            </a: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0" y="0"/>
            <a:ext cx="8255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r>
              <a:rPr altLang="en-US" lang="zh-CN" sz="3600"/>
              <a:t>欢迎访问：www.zhaogeppt.com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960"/>
      <p:bldP grpId="0" spid="2496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7173" name="矩形 9"/>
          <p:cNvSpPr/>
          <p:nvPr/>
        </p:nvSpPr>
        <p:spPr bwMode="auto">
          <a:xfrm>
            <a:off x="1465263" y="1695450"/>
            <a:ext cx="1033462" cy="1035050"/>
          </a:xfrm>
          <a:custGeom>
            <a:gdLst>
              <a:gd fmla="*/ 0 w 1033462" name="T0"/>
              <a:gd fmla="*/ 517525 h 1035050" name="T1"/>
              <a:gd fmla="*/ 516731 w 1033462" name="T2"/>
              <a:gd fmla="*/ 0 h 1035050" name="T3"/>
              <a:gd fmla="*/ 1033462 w 1033462" name="T4"/>
              <a:gd fmla="*/ 0 h 1035050" name="T5"/>
              <a:gd fmla="*/ 1033462 w 1033462" name="T6"/>
              <a:gd fmla="*/ 517525 h 1035050" name="T7"/>
              <a:gd fmla="*/ 516731 w 1033462" name="T8"/>
              <a:gd fmla="*/ 1035050 h 1035050" name="T9"/>
              <a:gd fmla="*/ 0 w 1033462" name="T10"/>
              <a:gd fmla="*/ 517525 h 10350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035050" w="1033462">
                <a:moveTo>
                  <a:pt x="0" y="517525"/>
                </a:moveTo>
                <a:cubicBezTo>
                  <a:pt x="0" y="231704"/>
                  <a:pt x="231348" y="0"/>
                  <a:pt x="516731" y="0"/>
                </a:cubicBezTo>
                <a:lnTo>
                  <a:pt x="1033462" y="0"/>
                </a:lnTo>
                <a:lnTo>
                  <a:pt x="1033462" y="517525"/>
                </a:lnTo>
                <a:cubicBezTo>
                  <a:pt x="1033462" y="803346"/>
                  <a:pt x="802114" y="1035050"/>
                  <a:pt x="516731" y="1035050"/>
                </a:cubicBezTo>
                <a:cubicBezTo>
                  <a:pt x="231348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74" name="矩形 24"/>
          <p:cNvSpPr>
            <a:spLocks noChangeArrowheads="1"/>
          </p:cNvSpPr>
          <p:nvPr/>
        </p:nvSpPr>
        <p:spPr bwMode="auto">
          <a:xfrm>
            <a:off x="1943100" y="2319338"/>
            <a:ext cx="4810125" cy="1474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23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175" name="矩形 30"/>
          <p:cNvSpPr/>
          <p:nvPr/>
        </p:nvSpPr>
        <p:spPr bwMode="auto">
          <a:xfrm>
            <a:off x="1479550" y="3905250"/>
            <a:ext cx="1035050" cy="1035050"/>
          </a:xfrm>
          <a:custGeom>
            <a:gdLst>
              <a:gd fmla="*/ 0 w 1035050" name="T0"/>
              <a:gd fmla="*/ 517525 h 1035050" name="T1"/>
              <a:gd fmla="*/ 517525 w 1035050" name="T2"/>
              <a:gd fmla="*/ 0 h 1035050" name="T3"/>
              <a:gd fmla="*/ 1035050 w 1035050" name="T4"/>
              <a:gd fmla="*/ 0 h 1035050" name="T5"/>
              <a:gd fmla="*/ 1035050 w 1035050" name="T6"/>
              <a:gd fmla="*/ 517525 h 1035050" name="T7"/>
              <a:gd fmla="*/ 517525 w 1035050" name="T8"/>
              <a:gd fmla="*/ 1035050 h 1035050" name="T9"/>
              <a:gd fmla="*/ 0 w 1035050" name="T10"/>
              <a:gd fmla="*/ 517525 h 10350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035050" w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76" name="矩形 31"/>
          <p:cNvSpPr>
            <a:spLocks noChangeArrowheads="1"/>
          </p:cNvSpPr>
          <p:nvPr/>
        </p:nvSpPr>
        <p:spPr bwMode="auto">
          <a:xfrm>
            <a:off x="1943100" y="4422775"/>
            <a:ext cx="4810125" cy="147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23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177" name="矩形 9"/>
          <p:cNvSpPr/>
          <p:nvPr/>
        </p:nvSpPr>
        <p:spPr bwMode="auto">
          <a:xfrm>
            <a:off x="6810375" y="1608138"/>
            <a:ext cx="1035050" cy="1035050"/>
          </a:xfrm>
          <a:custGeom>
            <a:gdLst>
              <a:gd fmla="*/ 0 w 1035050" name="T0"/>
              <a:gd fmla="*/ 517525 h 1035050" name="T1"/>
              <a:gd fmla="*/ 517525 w 1035050" name="T2"/>
              <a:gd fmla="*/ 0 h 1035050" name="T3"/>
              <a:gd fmla="*/ 1035050 w 1035050" name="T4"/>
              <a:gd fmla="*/ 0 h 1035050" name="T5"/>
              <a:gd fmla="*/ 1035050 w 1035050" name="T6"/>
              <a:gd fmla="*/ 517525 h 1035050" name="T7"/>
              <a:gd fmla="*/ 517525 w 1035050" name="T8"/>
              <a:gd fmla="*/ 1035050 h 1035050" name="T9"/>
              <a:gd fmla="*/ 0 w 1035050" name="T10"/>
              <a:gd fmla="*/ 517525 h 10350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035050" w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78" name="矩形 24"/>
          <p:cNvSpPr>
            <a:spLocks noChangeArrowheads="1"/>
          </p:cNvSpPr>
          <p:nvPr/>
        </p:nvSpPr>
        <p:spPr bwMode="auto">
          <a:xfrm>
            <a:off x="7291388" y="2319338"/>
            <a:ext cx="2763837" cy="3576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23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179" name="文本框 10"/>
          <p:cNvSpPr txBox="1">
            <a:spLocks noChangeArrowheads="1"/>
          </p:cNvSpPr>
          <p:nvPr/>
        </p:nvSpPr>
        <p:spPr bwMode="auto">
          <a:xfrm>
            <a:off x="1538288" y="1887538"/>
            <a:ext cx="6413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</a:t>
            </a:r>
          </a:p>
        </p:txBody>
      </p:sp>
      <p:sp>
        <p:nvSpPr>
          <p:cNvPr id="7180" name="文本框 11"/>
          <p:cNvSpPr txBox="1">
            <a:spLocks noChangeArrowheads="1"/>
          </p:cNvSpPr>
          <p:nvPr/>
        </p:nvSpPr>
        <p:spPr bwMode="auto">
          <a:xfrm>
            <a:off x="1538288" y="4148138"/>
            <a:ext cx="6413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</a:t>
            </a:r>
          </a:p>
        </p:txBody>
      </p:sp>
      <p:sp>
        <p:nvSpPr>
          <p:cNvPr id="7181" name="文本框 12"/>
          <p:cNvSpPr txBox="1">
            <a:spLocks noChangeArrowheads="1"/>
          </p:cNvSpPr>
          <p:nvPr/>
        </p:nvSpPr>
        <p:spPr bwMode="auto">
          <a:xfrm>
            <a:off x="7081839" y="1863725"/>
            <a:ext cx="6413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</a:t>
            </a:r>
          </a:p>
        </p:txBody>
      </p:sp>
      <p:sp>
        <p:nvSpPr>
          <p:cNvPr id="7182" name="TextBox 35"/>
          <p:cNvSpPr txBox="1">
            <a:spLocks noChangeArrowheads="1"/>
          </p:cNvSpPr>
          <p:nvPr/>
        </p:nvSpPr>
        <p:spPr bwMode="auto">
          <a:xfrm>
            <a:off x="2424112" y="2595563"/>
            <a:ext cx="41497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7183" name="文本框 14"/>
          <p:cNvSpPr txBox="1">
            <a:spLocks noChangeArrowheads="1"/>
          </p:cNvSpPr>
          <p:nvPr/>
        </p:nvSpPr>
        <p:spPr bwMode="auto">
          <a:xfrm>
            <a:off x="2646363" y="1979613"/>
            <a:ext cx="229235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2474913" y="4686300"/>
            <a:ext cx="409892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7185" name="文本框 16"/>
          <p:cNvSpPr txBox="1">
            <a:spLocks noChangeArrowheads="1"/>
          </p:cNvSpPr>
          <p:nvPr/>
        </p:nvSpPr>
        <p:spPr bwMode="auto">
          <a:xfrm>
            <a:off x="2695575" y="4070350"/>
            <a:ext cx="229393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  <p:sp>
        <p:nvSpPr>
          <p:cNvPr id="7186" name="TextBox 35"/>
          <p:cNvSpPr txBox="1">
            <a:spLocks noChangeArrowheads="1"/>
          </p:cNvSpPr>
          <p:nvPr/>
        </p:nvSpPr>
        <p:spPr bwMode="auto">
          <a:xfrm>
            <a:off x="7683500" y="2817813"/>
            <a:ext cx="2371725" cy="28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mtClean="0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mtClean="0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mtClean="0" sz="12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7187" name="文本框 18"/>
          <p:cNvSpPr txBox="1">
            <a:spLocks noChangeArrowheads="1"/>
          </p:cNvSpPr>
          <p:nvPr/>
        </p:nvSpPr>
        <p:spPr bwMode="auto">
          <a:xfrm>
            <a:off x="7908924" y="1979613"/>
            <a:ext cx="229393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请在此添加你的标题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5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2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9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0"/>
      <p:bldP grpId="0" spid="7171"/>
      <p:bldP grpId="0" spid="7172"/>
      <p:bldP grpId="0" spid="7173"/>
      <p:bldP grpId="0" spid="7174"/>
      <p:bldP grpId="0" spid="7175"/>
      <p:bldP grpId="0" spid="7176"/>
      <p:bldP grpId="0" spid="7177"/>
      <p:bldP grpId="0" spid="7178"/>
      <p:bldP grpId="0" spid="7179"/>
      <p:bldP grpId="0" spid="7180"/>
      <p:bldP grpId="0" spid="7181"/>
      <p:bldP grpId="0" spid="7182"/>
      <p:bldP grpId="0" spid="7183"/>
      <p:bldP grpId="0" spid="7184"/>
      <p:bldP grpId="0" spid="7185"/>
      <p:bldP grpId="0" spid="7186"/>
      <p:bldP grpId="0" spid="718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819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8197" name="六边形 2"/>
          <p:cNvSpPr>
            <a:spLocks noChangeArrowheads="1"/>
          </p:cNvSpPr>
          <p:nvPr/>
        </p:nvSpPr>
        <p:spPr bwMode="auto">
          <a:xfrm>
            <a:off x="5375275" y="2881313"/>
            <a:ext cx="1258888" cy="1085850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198" name="六边形 3"/>
          <p:cNvSpPr>
            <a:spLocks noChangeArrowheads="1"/>
          </p:cNvSpPr>
          <p:nvPr/>
        </p:nvSpPr>
        <p:spPr bwMode="auto">
          <a:xfrm>
            <a:off x="4337050" y="3424238"/>
            <a:ext cx="1258888" cy="1085850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199" name="六边形 4"/>
          <p:cNvSpPr>
            <a:spLocks noChangeArrowheads="1"/>
          </p:cNvSpPr>
          <p:nvPr/>
        </p:nvSpPr>
        <p:spPr bwMode="auto">
          <a:xfrm>
            <a:off x="5375275" y="4005263"/>
            <a:ext cx="1258888" cy="1085850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200" name="六边形 5"/>
          <p:cNvSpPr>
            <a:spLocks noChangeArrowheads="1"/>
          </p:cNvSpPr>
          <p:nvPr/>
        </p:nvSpPr>
        <p:spPr bwMode="auto">
          <a:xfrm>
            <a:off x="6416675" y="3424238"/>
            <a:ext cx="1258888" cy="1085850"/>
          </a:xfrm>
          <a:prstGeom prst="hexagon">
            <a:avLst>
              <a:gd fmla="val 24991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8201" name="矩形 6"/>
          <p:cNvSpPr>
            <a:spLocks noChangeArrowheads="1"/>
          </p:cNvSpPr>
          <p:nvPr/>
        </p:nvSpPr>
        <p:spPr bwMode="auto">
          <a:xfrm>
            <a:off x="5465288" y="3205163"/>
            <a:ext cx="1078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charset="0" panose="020f0502020204030204" pitchFamily="34" typeface="Calibri"/>
              </a:rPr>
              <a:t>Your Title</a:t>
            </a:r>
          </a:p>
        </p:txBody>
      </p:sp>
      <p:sp>
        <p:nvSpPr>
          <p:cNvPr id="8202" name="矩形 7"/>
          <p:cNvSpPr>
            <a:spLocks noChangeArrowheads="1"/>
          </p:cNvSpPr>
          <p:nvPr/>
        </p:nvSpPr>
        <p:spPr bwMode="auto">
          <a:xfrm>
            <a:off x="5465288" y="4329113"/>
            <a:ext cx="1078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charset="0" panose="020f0502020204030204" pitchFamily="34" typeface="Calibri"/>
              </a:rPr>
              <a:t>Your Title</a:t>
            </a:r>
          </a:p>
        </p:txBody>
      </p:sp>
      <p:sp>
        <p:nvSpPr>
          <p:cNvPr id="8203" name="矩形 8"/>
          <p:cNvSpPr>
            <a:spLocks noChangeArrowheads="1"/>
          </p:cNvSpPr>
          <p:nvPr/>
        </p:nvSpPr>
        <p:spPr bwMode="auto">
          <a:xfrm>
            <a:off x="4556859" y="3675063"/>
            <a:ext cx="84625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sym charset="0" panose="020f0502020204030204" pitchFamily="34" typeface="Calibri"/>
              </a:rPr>
              <a:t>text</a:t>
            </a:r>
          </a:p>
        </p:txBody>
      </p:sp>
      <p:sp>
        <p:nvSpPr>
          <p:cNvPr id="8204" name="矩形 9"/>
          <p:cNvSpPr>
            <a:spLocks noChangeArrowheads="1"/>
          </p:cNvSpPr>
          <p:nvPr/>
        </p:nvSpPr>
        <p:spPr bwMode="auto">
          <a:xfrm>
            <a:off x="6636483" y="3675063"/>
            <a:ext cx="84625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sym charset="0" panose="020f0502020204030204" pitchFamily="34" typeface="Calibri"/>
              </a:rPr>
              <a:t>text</a:t>
            </a:r>
          </a:p>
        </p:txBody>
      </p:sp>
      <p:sp>
        <p:nvSpPr>
          <p:cNvPr id="8205" name="矩形 1"/>
          <p:cNvSpPr>
            <a:spLocks noChangeArrowheads="1"/>
          </p:cNvSpPr>
          <p:nvPr/>
        </p:nvSpPr>
        <p:spPr bwMode="auto">
          <a:xfrm>
            <a:off x="1333500" y="2714625"/>
            <a:ext cx="36337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amet.</a:t>
            </a: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327150" y="4602163"/>
            <a:ext cx="36337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amet.</a:t>
            </a:r>
          </a:p>
        </p:txBody>
      </p:sp>
      <p:sp>
        <p:nvSpPr>
          <p:cNvPr id="8207" name="矩形 1"/>
          <p:cNvSpPr>
            <a:spLocks noChangeArrowheads="1"/>
          </p:cNvSpPr>
          <p:nvPr/>
        </p:nvSpPr>
        <p:spPr bwMode="auto">
          <a:xfrm>
            <a:off x="7043739" y="2714625"/>
            <a:ext cx="3633787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amet.</a:t>
            </a:r>
          </a:p>
        </p:txBody>
      </p:sp>
      <p:sp>
        <p:nvSpPr>
          <p:cNvPr id="8208" name="矩形 1"/>
          <p:cNvSpPr>
            <a:spLocks noChangeArrowheads="1"/>
          </p:cNvSpPr>
          <p:nvPr/>
        </p:nvSpPr>
        <p:spPr bwMode="auto">
          <a:xfrm>
            <a:off x="7037389" y="4602163"/>
            <a:ext cx="3633787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vitae.Lorem ipsum dolor sit amet.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3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8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3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8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3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6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2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94"/>
      <p:bldP grpId="0" spid="8195"/>
      <p:bldP grpId="0" spid="8196"/>
      <p:bldP grpId="0" spid="8197"/>
      <p:bldP grpId="0" spid="8198"/>
      <p:bldP grpId="0" spid="8199"/>
      <p:bldP grpId="0" spid="8200"/>
      <p:bldP grpId="0" spid="8201"/>
      <p:bldP grpId="0" spid="8202"/>
      <p:bldP grpId="0" spid="8203"/>
      <p:bldP grpId="0" spid="8204"/>
      <p:bldP grpId="0" spid="8205"/>
      <p:bldP grpId="0" spid="8206"/>
      <p:bldP grpId="0" spid="8207"/>
      <p:bldP grpId="0" spid="820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1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1125538"/>
            <a:ext cx="10726738" cy="57324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6100763" y="4437063"/>
            <a:ext cx="6096000" cy="21605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grpSp>
        <p:nvGrpSpPr>
          <p:cNvPr id="9223" name="组合 6"/>
          <p:cNvGrpSpPr/>
          <p:nvPr/>
        </p:nvGrpSpPr>
        <p:grpSpPr>
          <a:xfrm>
            <a:off x="6380163" y="4941888"/>
            <a:ext cx="4338637" cy="1549651"/>
            <a:chExt cx="4339248" cy="1551137"/>
          </a:xfrm>
        </p:grpSpPr>
        <p:sp>
          <p:nvSpPr>
            <p:cNvPr id="8200" name="矩形 7"/>
            <p:cNvSpPr>
              <a:spLocks noChangeArrowheads="1"/>
            </p:cNvSpPr>
            <p:nvPr/>
          </p:nvSpPr>
          <p:spPr bwMode="auto">
            <a:xfrm>
              <a:off x="0" y="596116"/>
              <a:ext cx="4339248" cy="945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Lorem ipsum dolor sit amet, consectetur adipiscing elit Aliquam vitae.Lorem ipsum dolor sit amet, consectetur adipiscing elit Aliquam vitae.</a:t>
              </a:r>
            </a:p>
          </p:txBody>
        </p:sp>
        <p:sp>
          <p:nvSpPr>
            <p:cNvPr id="8201" name="文本框 8"/>
            <p:cNvSpPr txBox="1">
              <a:spLocks noChangeArrowheads="1"/>
            </p:cNvSpPr>
            <p:nvPr/>
          </p:nvSpPr>
          <p:spPr bwMode="auto">
            <a:xfrm>
              <a:off x="0" y="0"/>
              <a:ext cx="2059633" cy="396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标题文字</a:t>
              </a:r>
            </a:p>
          </p:txBody>
        </p:sp>
        <p:cxnSp>
          <p:nvCxnSpPr>
            <p:cNvPr id="8202" name="直接连接符 9"/>
            <p:cNvCxnSpPr>
              <a:cxnSpLocks noChangeShapeType="1"/>
            </p:cNvCxnSpPr>
            <p:nvPr/>
          </p:nvCxnSpPr>
          <p:spPr bwMode="auto">
            <a:xfrm>
              <a:off x="144016" y="585253"/>
              <a:ext cx="207116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len="med" type="diamond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18"/>
      <p:bldP grpId="0" spid="9219"/>
      <p:bldP grpId="0" spid="9220"/>
      <p:bldP grpId="0" spid="9221"/>
      <p:bldP grpId="0" spid="92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082800" y="2133600"/>
            <a:ext cx="1687513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4191000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6300788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8" name="矩形 7"/>
          <p:cNvSpPr>
            <a:spLocks noChangeArrowheads="1"/>
          </p:cNvSpPr>
          <p:nvPr/>
        </p:nvSpPr>
        <p:spPr bwMode="auto">
          <a:xfrm>
            <a:off x="8410575" y="2133600"/>
            <a:ext cx="1687513" cy="20256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49" name="矩形 8"/>
          <p:cNvSpPr>
            <a:spLocks noChangeArrowheads="1"/>
          </p:cNvSpPr>
          <p:nvPr/>
        </p:nvSpPr>
        <p:spPr bwMode="auto">
          <a:xfrm>
            <a:off x="2082800" y="4159250"/>
            <a:ext cx="1687513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0" name="矩形 9"/>
          <p:cNvSpPr>
            <a:spLocks noChangeArrowheads="1"/>
          </p:cNvSpPr>
          <p:nvPr/>
        </p:nvSpPr>
        <p:spPr bwMode="auto">
          <a:xfrm>
            <a:off x="4191000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1" name="矩形 10"/>
          <p:cNvSpPr>
            <a:spLocks noChangeArrowheads="1"/>
          </p:cNvSpPr>
          <p:nvPr/>
        </p:nvSpPr>
        <p:spPr bwMode="auto">
          <a:xfrm>
            <a:off x="6300788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2" name="矩形 11"/>
          <p:cNvSpPr>
            <a:spLocks noChangeArrowheads="1"/>
          </p:cNvSpPr>
          <p:nvPr/>
        </p:nvSpPr>
        <p:spPr bwMode="auto">
          <a:xfrm>
            <a:off x="8410575" y="4159250"/>
            <a:ext cx="1687513" cy="1433513"/>
          </a:xfrm>
          <a:prstGeom prst="rect">
            <a:avLst/>
          </a:prstGeom>
          <a:noFill/>
          <a:ln w="12700">
            <a:solidFill>
              <a:schemeClr val="bg1">
                <a:alpha val="16862"/>
              </a:schemeClr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0253" name="图片 12"/>
          <p:cNvPicPr>
            <a:picLocks noChangeArrowheads="1"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43688" y="22844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3"/>
          <p:cNvPicPr>
            <a:picLocks noChangeArrowheads="1"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87863" y="22494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4"/>
          <p:cNvPicPr>
            <a:picLocks noChangeArrowheads="1"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13000" y="22844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椭圆 15"/>
          <p:cNvSpPr>
            <a:spLocks noChangeArrowheads="1"/>
          </p:cNvSpPr>
          <p:nvPr/>
        </p:nvSpPr>
        <p:spPr bwMode="auto">
          <a:xfrm>
            <a:off x="2808288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7" name="椭圆 16"/>
          <p:cNvSpPr>
            <a:spLocks noChangeArrowheads="1"/>
          </p:cNvSpPr>
          <p:nvPr/>
        </p:nvSpPr>
        <p:spPr bwMode="auto">
          <a:xfrm>
            <a:off x="4918075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8" name="椭圆 17"/>
          <p:cNvSpPr>
            <a:spLocks noChangeArrowheads="1"/>
          </p:cNvSpPr>
          <p:nvPr/>
        </p:nvSpPr>
        <p:spPr bwMode="auto">
          <a:xfrm>
            <a:off x="70358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0259" name="椭圆 18"/>
          <p:cNvSpPr>
            <a:spLocks noChangeArrowheads="1"/>
          </p:cNvSpPr>
          <p:nvPr/>
        </p:nvSpPr>
        <p:spPr bwMode="auto">
          <a:xfrm>
            <a:off x="91313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cxnSp>
        <p:nvCxnSpPr>
          <p:cNvPr id="10260" name="直接连接符 19"/>
          <p:cNvCxnSpPr>
            <a:cxnSpLocks noChangeShapeType="1"/>
            <a:stCxn id="10256" idx="6"/>
            <a:endCxn id="10257" idx="2"/>
          </p:cNvCxnSpPr>
          <p:nvPr/>
        </p:nvCxnSpPr>
        <p:spPr bwMode="auto">
          <a:xfrm>
            <a:off x="3027363" y="3692525"/>
            <a:ext cx="1890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61" name="直接连接符 20"/>
          <p:cNvCxnSpPr>
            <a:cxnSpLocks noChangeShapeType="1"/>
            <a:stCxn id="10257" idx="6"/>
            <a:endCxn id="10258" idx="2"/>
          </p:cNvCxnSpPr>
          <p:nvPr/>
        </p:nvCxnSpPr>
        <p:spPr bwMode="auto">
          <a:xfrm flipV="1">
            <a:off x="5137150" y="3689350"/>
            <a:ext cx="189865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262" name="直接连接符 21"/>
          <p:cNvCxnSpPr>
            <a:cxnSpLocks noChangeShapeType="1"/>
            <a:stCxn id="10258" idx="6"/>
            <a:endCxn id="10259" idx="2"/>
          </p:cNvCxnSpPr>
          <p:nvPr/>
        </p:nvCxnSpPr>
        <p:spPr bwMode="auto">
          <a:xfrm flipV="1">
            <a:off x="7254875" y="3689350"/>
            <a:ext cx="1876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63" name="矩形 1"/>
          <p:cNvSpPr>
            <a:spLocks noChangeArrowheads="1"/>
          </p:cNvSpPr>
          <p:nvPr/>
        </p:nvSpPr>
        <p:spPr bwMode="auto">
          <a:xfrm>
            <a:off x="2052639" y="4257675"/>
            <a:ext cx="174783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0264" name="矩形 1"/>
          <p:cNvSpPr>
            <a:spLocks noChangeArrowheads="1"/>
          </p:cNvSpPr>
          <p:nvPr/>
        </p:nvSpPr>
        <p:spPr bwMode="auto">
          <a:xfrm>
            <a:off x="4162425" y="4275138"/>
            <a:ext cx="17478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0265" name="矩形 1"/>
          <p:cNvSpPr>
            <a:spLocks noChangeArrowheads="1"/>
          </p:cNvSpPr>
          <p:nvPr/>
        </p:nvSpPr>
        <p:spPr bwMode="auto">
          <a:xfrm>
            <a:off x="6292850" y="4310063"/>
            <a:ext cx="17478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0266" name="矩形 1"/>
          <p:cNvSpPr>
            <a:spLocks noChangeArrowheads="1"/>
          </p:cNvSpPr>
          <p:nvPr/>
        </p:nvSpPr>
        <p:spPr bwMode="auto">
          <a:xfrm>
            <a:off x="8380414" y="4310063"/>
            <a:ext cx="174783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pic>
        <p:nvPicPr>
          <p:cNvPr id="10267" name="图片 26"/>
          <p:cNvPicPr>
            <a:picLocks noChangeArrowheads="1"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63000" y="232568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16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19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22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25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28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31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34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37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4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43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46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49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52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55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58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61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42"/>
      <p:bldP grpId="0" spid="10243"/>
      <p:bldP grpId="0" spid="10244"/>
      <p:bldP grpId="0" spid="10245"/>
      <p:bldP grpId="0" spid="10246"/>
      <p:bldP grpId="0" spid="10247"/>
      <p:bldP grpId="0" spid="10248"/>
      <p:bldP grpId="0" spid="10249"/>
      <p:bldP grpId="0" spid="10250"/>
      <p:bldP grpId="0" spid="10251"/>
      <p:bldP grpId="0" spid="10252"/>
      <p:bldP grpId="0" spid="10256"/>
      <p:bldP grpId="0" spid="10257"/>
      <p:bldP grpId="0" spid="10258"/>
      <p:bldP grpId="0" spid="10259"/>
      <p:bldP grpId="0" spid="10263"/>
      <p:bldP grpId="0" spid="10264"/>
      <p:bldP grpId="0" spid="10265"/>
      <p:bldP grpId="0" spid="1026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126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11269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96063" y="1920875"/>
            <a:ext cx="3779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95"/>
          <p:cNvSpPr>
            <a:spLocks noChangeArrowheads="1"/>
          </p:cNvSpPr>
          <p:nvPr/>
        </p:nvSpPr>
        <p:spPr bwMode="auto">
          <a:xfrm>
            <a:off x="2387600" y="3344863"/>
            <a:ext cx="2982913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1271" name="文本框 196"/>
          <p:cNvSpPr txBox="1">
            <a:spLocks noChangeArrowheads="1"/>
          </p:cNvSpPr>
          <p:nvPr/>
        </p:nvSpPr>
        <p:spPr bwMode="auto">
          <a:xfrm>
            <a:off x="2320925" y="3036888"/>
            <a:ext cx="2266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1.单击输入您的标题文字</a:t>
            </a:r>
          </a:p>
        </p:txBody>
      </p:sp>
      <p:sp>
        <p:nvSpPr>
          <p:cNvPr id="11272" name="矩形 197"/>
          <p:cNvSpPr>
            <a:spLocks noChangeArrowheads="1"/>
          </p:cNvSpPr>
          <p:nvPr/>
        </p:nvSpPr>
        <p:spPr bwMode="auto">
          <a:xfrm>
            <a:off x="2392363" y="4170363"/>
            <a:ext cx="30099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1273" name="文本框 198"/>
          <p:cNvSpPr txBox="1">
            <a:spLocks noChangeArrowheads="1"/>
          </p:cNvSpPr>
          <p:nvPr/>
        </p:nvSpPr>
        <p:spPr bwMode="auto">
          <a:xfrm>
            <a:off x="2327275" y="3862388"/>
            <a:ext cx="226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2.单击输入您的标题文字</a:t>
            </a:r>
          </a:p>
        </p:txBody>
      </p:sp>
      <p:sp>
        <p:nvSpPr>
          <p:cNvPr id="11274" name="矩形 199"/>
          <p:cNvSpPr>
            <a:spLocks noChangeArrowheads="1"/>
          </p:cNvSpPr>
          <p:nvPr/>
        </p:nvSpPr>
        <p:spPr bwMode="auto">
          <a:xfrm>
            <a:off x="2387600" y="5018088"/>
            <a:ext cx="307657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 Aliquam vitae.</a:t>
            </a:r>
          </a:p>
        </p:txBody>
      </p:sp>
      <p:sp>
        <p:nvSpPr>
          <p:cNvPr id="11275" name="文本框 200"/>
          <p:cNvSpPr txBox="1">
            <a:spLocks noChangeArrowheads="1"/>
          </p:cNvSpPr>
          <p:nvPr/>
        </p:nvSpPr>
        <p:spPr bwMode="auto">
          <a:xfrm>
            <a:off x="2320925" y="4710113"/>
            <a:ext cx="220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3.单击输入您的标题文字</a:t>
            </a:r>
          </a:p>
        </p:txBody>
      </p:sp>
      <p:sp>
        <p:nvSpPr>
          <p:cNvPr id="11276" name="文本框 201"/>
          <p:cNvSpPr txBox="1">
            <a:spLocks noChangeArrowheads="1"/>
          </p:cNvSpPr>
          <p:nvPr/>
        </p:nvSpPr>
        <p:spPr bwMode="auto">
          <a:xfrm>
            <a:off x="2327275" y="2468563"/>
            <a:ext cx="21336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cxnSp>
        <p:nvCxnSpPr>
          <p:cNvPr id="11277" name="直接连接符 202"/>
          <p:cNvCxnSpPr>
            <a:cxnSpLocks noChangeShapeType="1"/>
          </p:cNvCxnSpPr>
          <p:nvPr/>
        </p:nvCxnSpPr>
        <p:spPr bwMode="auto">
          <a:xfrm>
            <a:off x="2495550" y="2890838"/>
            <a:ext cx="2413000" cy="142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6"/>
      <p:bldP grpId="0" spid="11267"/>
      <p:bldP grpId="0" spid="11268"/>
      <p:bldP grpId="0" spid="11270"/>
      <p:bldP grpId="0" spid="11271"/>
      <p:bldP grpId="0" spid="11272"/>
      <p:bldP grpId="0" spid="11273"/>
      <p:bldP grpId="0" spid="11274"/>
      <p:bldP grpId="0" spid="11275"/>
      <p:bldP grpId="0" spid="1127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fmla="val 24995" name="adj"/>
              <a:gd fmla="val 115470" name="vf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1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fmla="val 25006" name="adj"/>
              <a:gd fmla="val 115470" name="vf"/>
            </a:avLst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2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fmla="val 25022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3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fmla="val 25047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4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fmla="val 25014" name="adj"/>
              <a:gd fmla="val 115470" name="vf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5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fmla="val 25037" name="adj"/>
              <a:gd fmla="val 115470" name="vf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2296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在此添加标题文字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up your title</a:t>
            </a:r>
          </a:p>
        </p:txBody>
      </p:sp>
      <p:sp>
        <p:nvSpPr>
          <p:cNvPr id="12297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2298" name="文本框 21"/>
          <p:cNvSpPr txBox="1">
            <a:spLocks noChangeArrowheads="1"/>
          </p:cNvSpPr>
          <p:nvPr/>
        </p:nvSpPr>
        <p:spPr bwMode="auto">
          <a:xfrm>
            <a:off x="6062664" y="3200400"/>
            <a:ext cx="1293812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chemeClr val="bg1"/>
                </a:solidFill>
              </a:rPr>
              <a:t>content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5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0"/>
      <p:bldP grpId="0" spid="12291"/>
      <p:bldP grpId="0" spid="12292"/>
      <p:bldP grpId="0" spid="12293"/>
      <p:bldP grpId="0" spid="12294"/>
      <p:bldP grpId="0" spid="12295"/>
      <p:bldP grpId="0" spid="12296"/>
      <p:bldP grpId="0" spid="12297"/>
      <p:bldP grpId="0" spid="1229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fmla="val 25006" name="adj"/>
              <a:gd fmla="val 115470" name="vf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331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fmla="val 25006" name="adj"/>
              <a:gd fmla="val 115470" name="vf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23925" y="388938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请在此处添加标题</a:t>
            </a:r>
          </a:p>
        </p:txBody>
      </p:sp>
      <p:pic>
        <p:nvPicPr>
          <p:cNvPr id="13317" name="组合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71750" y="2346325"/>
            <a:ext cx="7042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70"/>
          <p:cNvSpPr>
            <a:spLocks noChangeArrowheads="1"/>
          </p:cNvSpPr>
          <p:nvPr/>
        </p:nvSpPr>
        <p:spPr bwMode="auto">
          <a:xfrm>
            <a:off x="2189163" y="5076825"/>
            <a:ext cx="19558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amet.consectetur adipiscing elit Aliquam vitae. </a:t>
            </a:r>
          </a:p>
        </p:txBody>
      </p:sp>
      <p:sp>
        <p:nvSpPr>
          <p:cNvPr id="13319" name="文本框 71"/>
          <p:cNvSpPr txBox="1">
            <a:spLocks noChangeArrowheads="1"/>
          </p:cNvSpPr>
          <p:nvPr/>
        </p:nvSpPr>
        <p:spPr bwMode="auto">
          <a:xfrm>
            <a:off x="1989138" y="4581525"/>
            <a:ext cx="204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cxnSp>
        <p:nvCxnSpPr>
          <p:cNvPr id="13320" name="直接连接符 72"/>
          <p:cNvCxnSpPr>
            <a:cxnSpLocks noChangeShapeType="1"/>
          </p:cNvCxnSpPr>
          <p:nvPr/>
        </p:nvCxnSpPr>
        <p:spPr bwMode="auto">
          <a:xfrm>
            <a:off x="2265363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1" name="矩形 73"/>
          <p:cNvSpPr>
            <a:spLocks noChangeArrowheads="1"/>
          </p:cNvSpPr>
          <p:nvPr/>
        </p:nvSpPr>
        <p:spPr bwMode="auto">
          <a:xfrm>
            <a:off x="4148138" y="5076825"/>
            <a:ext cx="19558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amet.consectetur adipiscing elit Aliquam vitae. </a:t>
            </a:r>
          </a:p>
        </p:txBody>
      </p:sp>
      <p:sp>
        <p:nvSpPr>
          <p:cNvPr id="13322" name="文本框 74"/>
          <p:cNvSpPr txBox="1">
            <a:spLocks noChangeArrowheads="1"/>
          </p:cNvSpPr>
          <p:nvPr/>
        </p:nvSpPr>
        <p:spPr bwMode="auto">
          <a:xfrm>
            <a:off x="3948113" y="4581525"/>
            <a:ext cx="2046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cxnSp>
        <p:nvCxnSpPr>
          <p:cNvPr id="13323" name="直接连接符 75"/>
          <p:cNvCxnSpPr>
            <a:cxnSpLocks noChangeShapeType="1"/>
          </p:cNvCxnSpPr>
          <p:nvPr/>
        </p:nvCxnSpPr>
        <p:spPr bwMode="auto">
          <a:xfrm>
            <a:off x="4224338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4" name="矩形 76"/>
          <p:cNvSpPr>
            <a:spLocks noChangeArrowheads="1"/>
          </p:cNvSpPr>
          <p:nvPr/>
        </p:nvSpPr>
        <p:spPr bwMode="auto">
          <a:xfrm>
            <a:off x="6194425" y="5073650"/>
            <a:ext cx="19558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amet.consectetur adipiscing elit Aliquam vitae. </a:t>
            </a:r>
          </a:p>
        </p:txBody>
      </p:sp>
      <p:sp>
        <p:nvSpPr>
          <p:cNvPr id="13325" name="文本框 77"/>
          <p:cNvSpPr txBox="1">
            <a:spLocks noChangeArrowheads="1"/>
          </p:cNvSpPr>
          <p:nvPr/>
        </p:nvSpPr>
        <p:spPr bwMode="auto">
          <a:xfrm>
            <a:off x="5994400" y="4578350"/>
            <a:ext cx="204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cxnSp>
        <p:nvCxnSpPr>
          <p:cNvPr id="13326" name="直接连接符 78"/>
          <p:cNvCxnSpPr>
            <a:cxnSpLocks noChangeShapeType="1"/>
          </p:cNvCxnSpPr>
          <p:nvPr/>
        </p:nvCxnSpPr>
        <p:spPr bwMode="auto">
          <a:xfrm>
            <a:off x="6270625" y="4976813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7" name="矩形 79"/>
          <p:cNvSpPr>
            <a:spLocks noChangeArrowheads="1"/>
          </p:cNvSpPr>
          <p:nvPr/>
        </p:nvSpPr>
        <p:spPr bwMode="auto">
          <a:xfrm>
            <a:off x="8153399" y="5062538"/>
            <a:ext cx="19558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amet.consectetur adipiscing elit Aliquam vitae. </a:t>
            </a:r>
          </a:p>
        </p:txBody>
      </p:sp>
      <p:sp>
        <p:nvSpPr>
          <p:cNvPr id="13328" name="文本框 80"/>
          <p:cNvSpPr txBox="1">
            <a:spLocks noChangeArrowheads="1"/>
          </p:cNvSpPr>
          <p:nvPr/>
        </p:nvSpPr>
        <p:spPr bwMode="auto">
          <a:xfrm>
            <a:off x="7953374" y="4567238"/>
            <a:ext cx="2046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单击输入标题文字</a:t>
            </a:r>
          </a:p>
        </p:txBody>
      </p:sp>
      <p:cxnSp>
        <p:nvCxnSpPr>
          <p:cNvPr id="13329" name="直接连接符 81"/>
          <p:cNvCxnSpPr>
            <a:cxnSpLocks noChangeShapeType="1"/>
          </p:cNvCxnSpPr>
          <p:nvPr/>
        </p:nvCxnSpPr>
        <p:spPr bwMode="auto">
          <a:xfrm>
            <a:off x="8229600" y="4965700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4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25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26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27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28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29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3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1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32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3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34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3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4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5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6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7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8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9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1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2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0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1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4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5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86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7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88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89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3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9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0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8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09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0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1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12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14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5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16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17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18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1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2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3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4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7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8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9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4"/>
      <p:bldP grpId="0" spid="13315"/>
      <p:bldP grpId="0" spid="13316"/>
      <p:bldP grpId="0" spid="13318"/>
      <p:bldP grpId="0" spid="13319"/>
      <p:bldP grpId="0" spid="13321"/>
      <p:bldP grpId="0" spid="13322"/>
      <p:bldP grpId="0" spid="13324"/>
      <p:bldP grpId="0" spid="13325"/>
      <p:bldP grpId="0" spid="13327"/>
      <p:bldP grpId="0" spid="133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154</Paragraphs>
  <Slides>20</Slides>
  <Notes>0</Notes>
  <TotalTime>10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Calibri Light</vt:lpstr>
      <vt:lpstr>宋体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2015-08-02T07:00:04Z</dcterms:created>
  <cp:lastModifiedBy>优品PPT</cp:lastModifiedBy>
  <dcterms:modified xsi:type="dcterms:W3CDTF">2021-08-20T11:07:29Z</dcterms:modified>
  <cp:revision>13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