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</p:sldIdLst>
  <p:sldSz cx="12195175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300" y="66"/>
      </p:cViewPr>
      <p:guideLst>
        <p:guide orient="horz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8B49-8AAE-4C2E-9BA9-8DEFAC753F1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ED1E2-4D03-4A81-A854-14D411CDBB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2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333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831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962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759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927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4161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3616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4373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7320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3764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624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3948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8984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3507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3527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3719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4409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4874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9412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4250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3425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683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756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3279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4832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33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348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2967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068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901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998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986866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472037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821729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401980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096429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927332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079659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775943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079570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691721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536695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365474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28155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6224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762135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22552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625385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603083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12143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661609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11055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051626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805714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0231-A463-49BC-8F4B-1671856AEE31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BF8C-FDBF-4599-A69D-6BACC6B5D0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188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052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72" name="组合 271"/>
          <p:cNvGrpSpPr/>
          <p:nvPr/>
        </p:nvGrpSpPr>
        <p:grpSpPr>
          <a:xfrm>
            <a:off x="-23093" y="-7020"/>
            <a:ext cx="12218268" cy="6964412"/>
            <a:chOff x="-23093" y="-7020"/>
            <a:chExt cx="12218268" cy="6964412"/>
          </a:xfrm>
        </p:grpSpPr>
        <p:grpSp>
          <p:nvGrpSpPr>
            <p:cNvPr id="273" name="组合 272"/>
            <p:cNvGrpSpPr/>
            <p:nvPr/>
          </p:nvGrpSpPr>
          <p:grpSpPr>
            <a:xfrm>
              <a:off x="5966165" y="1333748"/>
              <a:ext cx="279648" cy="279648"/>
              <a:chOff x="5961955" y="1349152"/>
              <a:chExt cx="279648" cy="279648"/>
            </a:xfrm>
          </p:grpSpPr>
          <p:sp>
            <p:nvSpPr>
              <p:cNvPr id="431" name="椭圆 43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4" name="组合 273"/>
            <p:cNvGrpSpPr/>
            <p:nvPr/>
          </p:nvGrpSpPr>
          <p:grpSpPr>
            <a:xfrm>
              <a:off x="4827431" y="1734265"/>
              <a:ext cx="231930" cy="231930"/>
              <a:chOff x="4785537" y="1684902"/>
              <a:chExt cx="231930" cy="231930"/>
            </a:xfrm>
          </p:grpSpPr>
          <p:sp>
            <p:nvSpPr>
              <p:cNvPr id="429" name="椭圆 42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0" name="椭圆 42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>
              <a:off x="2121241" y="620688"/>
              <a:ext cx="231930" cy="231930"/>
              <a:chOff x="4785537" y="1684902"/>
              <a:chExt cx="231930" cy="231930"/>
            </a:xfrm>
          </p:grpSpPr>
          <p:sp>
            <p:nvSpPr>
              <p:cNvPr id="427" name="椭圆 42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2121241" y="2636912"/>
              <a:ext cx="231930" cy="231930"/>
              <a:chOff x="4785537" y="1684902"/>
              <a:chExt cx="231930" cy="231930"/>
            </a:xfrm>
          </p:grpSpPr>
          <p:sp>
            <p:nvSpPr>
              <p:cNvPr id="425" name="椭圆 42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6" name="椭圆 42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7" name="组合 276"/>
            <p:cNvGrpSpPr/>
            <p:nvPr/>
          </p:nvGrpSpPr>
          <p:grpSpPr>
            <a:xfrm>
              <a:off x="913011" y="3557110"/>
              <a:ext cx="231930" cy="231930"/>
              <a:chOff x="4785537" y="1684902"/>
              <a:chExt cx="231930" cy="231930"/>
            </a:xfrm>
          </p:grpSpPr>
          <p:sp>
            <p:nvSpPr>
              <p:cNvPr id="423" name="椭圆 42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8" name="组合 277"/>
            <p:cNvGrpSpPr/>
            <p:nvPr/>
          </p:nvGrpSpPr>
          <p:grpSpPr>
            <a:xfrm>
              <a:off x="2769313" y="4277190"/>
              <a:ext cx="231930" cy="231930"/>
              <a:chOff x="4785537" y="1684902"/>
              <a:chExt cx="231930" cy="231930"/>
            </a:xfrm>
          </p:grpSpPr>
          <p:sp>
            <p:nvSpPr>
              <p:cNvPr id="421" name="椭圆 42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2" name="椭圆 42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9" name="组合 278"/>
            <p:cNvGrpSpPr/>
            <p:nvPr/>
          </p:nvGrpSpPr>
          <p:grpSpPr>
            <a:xfrm>
              <a:off x="3921441" y="3341086"/>
              <a:ext cx="231930" cy="231930"/>
              <a:chOff x="4785537" y="1684902"/>
              <a:chExt cx="231930" cy="231930"/>
            </a:xfrm>
          </p:grpSpPr>
          <p:sp>
            <p:nvSpPr>
              <p:cNvPr id="419" name="椭圆 41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0" name="椭圆 41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0" name="组合 279"/>
            <p:cNvGrpSpPr/>
            <p:nvPr/>
          </p:nvGrpSpPr>
          <p:grpSpPr>
            <a:xfrm>
              <a:off x="537065" y="4869160"/>
              <a:ext cx="231930" cy="231930"/>
              <a:chOff x="4785537" y="1684902"/>
              <a:chExt cx="231930" cy="231930"/>
            </a:xfrm>
          </p:grpSpPr>
          <p:sp>
            <p:nvSpPr>
              <p:cNvPr id="417" name="椭圆 41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8" name="椭圆 41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5036384" y="5145624"/>
              <a:ext cx="231930" cy="231930"/>
              <a:chOff x="4785537" y="1684902"/>
              <a:chExt cx="231930" cy="231930"/>
            </a:xfrm>
          </p:grpSpPr>
          <p:sp>
            <p:nvSpPr>
              <p:cNvPr id="415" name="椭圆 41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6" name="椭圆 41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5534848" y="6101847"/>
              <a:ext cx="231930" cy="231930"/>
              <a:chOff x="4785537" y="1684902"/>
              <a:chExt cx="231930" cy="231930"/>
            </a:xfrm>
          </p:grpSpPr>
          <p:sp>
            <p:nvSpPr>
              <p:cNvPr id="413" name="椭圆 41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4" name="椭圆 41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552971" y="6437430"/>
              <a:ext cx="231930" cy="231930"/>
              <a:chOff x="4785537" y="1684902"/>
              <a:chExt cx="231930" cy="231930"/>
            </a:xfrm>
          </p:grpSpPr>
          <p:sp>
            <p:nvSpPr>
              <p:cNvPr id="411" name="椭圆 41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2" name="椭圆 41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>
              <a:off x="7249715" y="6221406"/>
              <a:ext cx="231930" cy="231930"/>
              <a:chOff x="4785537" y="1684902"/>
              <a:chExt cx="231930" cy="231930"/>
            </a:xfrm>
          </p:grpSpPr>
          <p:sp>
            <p:nvSpPr>
              <p:cNvPr id="409" name="椭圆 40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0" name="椭圆 40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9625979" y="4753194"/>
              <a:ext cx="231930" cy="231930"/>
              <a:chOff x="4785537" y="1684902"/>
              <a:chExt cx="231930" cy="231930"/>
            </a:xfrm>
          </p:grpSpPr>
          <p:sp>
            <p:nvSpPr>
              <p:cNvPr id="407" name="椭圆 40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8" name="椭圆 40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10834209" y="6337371"/>
              <a:ext cx="231930" cy="231930"/>
              <a:chOff x="4785537" y="1684902"/>
              <a:chExt cx="231930" cy="231930"/>
            </a:xfrm>
          </p:grpSpPr>
          <p:sp>
            <p:nvSpPr>
              <p:cNvPr id="405" name="椭圆 40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6" name="椭圆 40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10718244" y="3789711"/>
              <a:ext cx="231930" cy="231930"/>
              <a:chOff x="4785537" y="1684902"/>
              <a:chExt cx="231930" cy="231930"/>
            </a:xfrm>
          </p:grpSpPr>
          <p:sp>
            <p:nvSpPr>
              <p:cNvPr id="403" name="椭圆 40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4" name="椭圆 40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10525889" y="2609884"/>
              <a:ext cx="231930" cy="231930"/>
              <a:chOff x="4785537" y="1684902"/>
              <a:chExt cx="231930" cy="231930"/>
            </a:xfrm>
          </p:grpSpPr>
          <p:sp>
            <p:nvSpPr>
              <p:cNvPr id="401" name="椭圆 40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2" name="椭圆 40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9450203" y="1913336"/>
              <a:ext cx="231930" cy="231930"/>
              <a:chOff x="4785537" y="1684902"/>
              <a:chExt cx="231930" cy="231930"/>
            </a:xfrm>
          </p:grpSpPr>
          <p:sp>
            <p:nvSpPr>
              <p:cNvPr id="399" name="椭圆 39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0" name="椭圆 39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9277303" y="3380661"/>
              <a:ext cx="279648" cy="279648"/>
              <a:chOff x="5961955" y="1349152"/>
              <a:chExt cx="279648" cy="279648"/>
            </a:xfrm>
          </p:grpSpPr>
          <p:sp>
            <p:nvSpPr>
              <p:cNvPr id="397" name="椭圆 396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8" name="椭圆 397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7609755" y="4293096"/>
              <a:ext cx="279648" cy="279648"/>
              <a:chOff x="5961955" y="1349152"/>
              <a:chExt cx="279648" cy="279648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6" name="椭圆 39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4297387" y="4295729"/>
              <a:ext cx="279648" cy="279648"/>
              <a:chOff x="5961955" y="1349152"/>
              <a:chExt cx="279648" cy="279648"/>
            </a:xfrm>
          </p:grpSpPr>
          <p:sp>
            <p:nvSpPr>
              <p:cNvPr id="393" name="椭圆 392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4" name="椭圆 393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2745454" y="5850018"/>
              <a:ext cx="279648" cy="279648"/>
              <a:chOff x="5961955" y="1349152"/>
              <a:chExt cx="279648" cy="279648"/>
            </a:xfrm>
          </p:grpSpPr>
          <p:sp>
            <p:nvSpPr>
              <p:cNvPr id="391" name="椭圆 39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2" name="椭圆 39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4113795" y="34721"/>
              <a:ext cx="231930" cy="231930"/>
              <a:chOff x="4785537" y="1684902"/>
              <a:chExt cx="231930" cy="231930"/>
            </a:xfrm>
          </p:grpSpPr>
          <p:sp>
            <p:nvSpPr>
              <p:cNvPr id="389" name="椭圆 38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0" name="椭圆 38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295" name="直接连接符 294"/>
            <p:cNvCxnSpPr>
              <a:stCxn id="428" idx="4"/>
            </p:cNvCxnSpPr>
            <p:nvPr/>
          </p:nvCxnSpPr>
          <p:spPr>
            <a:xfrm flipH="1">
              <a:off x="2237206" y="852618"/>
              <a:ext cx="0" cy="178429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>
              <a:off x="4255725" y="266651"/>
              <a:ext cx="617726" cy="14802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>
              <a:stCxn id="430" idx="7"/>
            </p:cNvCxnSpPr>
            <p:nvPr/>
          </p:nvCxnSpPr>
          <p:spPr>
            <a:xfrm flipV="1">
              <a:off x="5025396" y="0"/>
              <a:ext cx="2816289" cy="176823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5449515" y="2307"/>
              <a:ext cx="594600" cy="13468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>
              <a:stCxn id="394" idx="7"/>
            </p:cNvCxnSpPr>
            <p:nvPr/>
          </p:nvCxnSpPr>
          <p:spPr>
            <a:xfrm flipV="1">
              <a:off x="4536081" y="3990215"/>
              <a:ext cx="574834" cy="3464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>
              <a:stCxn id="382" idx="5"/>
              <a:endCxn id="396" idx="1"/>
            </p:cNvCxnSpPr>
            <p:nvPr/>
          </p:nvCxnSpPr>
          <p:spPr>
            <a:xfrm>
              <a:off x="5826072" y="2662973"/>
              <a:ext cx="1824637" cy="16710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>
              <a:stCxn id="420" idx="4"/>
              <a:endCxn id="394" idx="1"/>
            </p:cNvCxnSpPr>
            <p:nvPr/>
          </p:nvCxnSpPr>
          <p:spPr>
            <a:xfrm>
              <a:off x="4037406" y="3573016"/>
              <a:ext cx="300935" cy="76366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>
              <a:stCxn id="394" idx="5"/>
            </p:cNvCxnSpPr>
            <p:nvPr/>
          </p:nvCxnSpPr>
          <p:spPr>
            <a:xfrm>
              <a:off x="4536081" y="4534423"/>
              <a:ext cx="537488" cy="64643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>
              <a:stCxn id="416" idx="5"/>
            </p:cNvCxnSpPr>
            <p:nvPr/>
          </p:nvCxnSpPr>
          <p:spPr>
            <a:xfrm>
              <a:off x="5234349" y="5343589"/>
              <a:ext cx="334463" cy="79222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5101961" y="3990215"/>
              <a:ext cx="59522" cy="115540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>
              <a:stCxn id="400" idx="4"/>
            </p:cNvCxnSpPr>
            <p:nvPr/>
          </p:nvCxnSpPr>
          <p:spPr>
            <a:xfrm>
              <a:off x="9566168" y="2145266"/>
              <a:ext cx="175775" cy="260792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>
              <a:stCxn id="396" idx="6"/>
            </p:cNvCxnSpPr>
            <p:nvPr/>
          </p:nvCxnSpPr>
          <p:spPr>
            <a:xfrm flipV="1">
              <a:off x="7889403" y="3905675"/>
              <a:ext cx="2828840" cy="5272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9484168" y="3660309"/>
              <a:ext cx="257775" cy="109288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>
              <a:stCxn id="402" idx="4"/>
              <a:endCxn id="404" idx="0"/>
            </p:cNvCxnSpPr>
            <p:nvPr/>
          </p:nvCxnSpPr>
          <p:spPr>
            <a:xfrm>
              <a:off x="10641854" y="2841814"/>
              <a:ext cx="192355" cy="94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>
              <a:stCxn id="408" idx="7"/>
              <a:endCxn id="404" idx="3"/>
            </p:cNvCxnSpPr>
            <p:nvPr/>
          </p:nvCxnSpPr>
          <p:spPr>
            <a:xfrm flipV="1">
              <a:off x="9823944" y="3987676"/>
              <a:ext cx="928265" cy="7994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>
              <a:off x="9556951" y="3520485"/>
              <a:ext cx="1161292" cy="34851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9682133" y="2060848"/>
              <a:ext cx="877721" cy="5830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>
              <a:stCxn id="396" idx="7"/>
            </p:cNvCxnSpPr>
            <p:nvPr/>
          </p:nvCxnSpPr>
          <p:spPr>
            <a:xfrm flipV="1">
              <a:off x="7848449" y="150686"/>
              <a:ext cx="4346726" cy="41833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>
              <a:endCxn id="406" idx="2"/>
            </p:cNvCxnSpPr>
            <p:nvPr/>
          </p:nvCxnSpPr>
          <p:spPr>
            <a:xfrm>
              <a:off x="7848449" y="4527659"/>
              <a:ext cx="2985760" cy="19256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>
              <a:stCxn id="396" idx="5"/>
            </p:cNvCxnSpPr>
            <p:nvPr/>
          </p:nvCxnSpPr>
          <p:spPr>
            <a:xfrm>
              <a:off x="7848449" y="4531790"/>
              <a:ext cx="409378" cy="23285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>
              <a:stCxn id="408" idx="3"/>
            </p:cNvCxnSpPr>
            <p:nvPr/>
          </p:nvCxnSpPr>
          <p:spPr>
            <a:xfrm flipH="1">
              <a:off x="8545859" y="4951159"/>
              <a:ext cx="1114085" cy="19091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>
              <a:stCxn id="416" idx="5"/>
            </p:cNvCxnSpPr>
            <p:nvPr/>
          </p:nvCxnSpPr>
          <p:spPr>
            <a:xfrm>
              <a:off x="5234349" y="5343589"/>
              <a:ext cx="2015366" cy="95061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>
              <a:stCxn id="410" idx="5"/>
            </p:cNvCxnSpPr>
            <p:nvPr/>
          </p:nvCxnSpPr>
          <p:spPr>
            <a:xfrm>
              <a:off x="7447680" y="6419371"/>
              <a:ext cx="522115" cy="4386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>
              <a:stCxn id="416" idx="5"/>
            </p:cNvCxnSpPr>
            <p:nvPr/>
          </p:nvCxnSpPr>
          <p:spPr>
            <a:xfrm>
              <a:off x="5234349" y="5343589"/>
              <a:ext cx="2423124" cy="15167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>
              <a:stCxn id="414" idx="3"/>
            </p:cNvCxnSpPr>
            <p:nvPr/>
          </p:nvCxnSpPr>
          <p:spPr>
            <a:xfrm flipH="1">
              <a:off x="5360581" y="6299812"/>
              <a:ext cx="208232" cy="58557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>
              <a:stCxn id="414" idx="4"/>
            </p:cNvCxnSpPr>
            <p:nvPr/>
          </p:nvCxnSpPr>
          <p:spPr>
            <a:xfrm>
              <a:off x="5650813" y="6333777"/>
              <a:ext cx="96002" cy="55160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>
              <a:stCxn id="392" idx="6"/>
            </p:cNvCxnSpPr>
            <p:nvPr/>
          </p:nvCxnSpPr>
          <p:spPr>
            <a:xfrm>
              <a:off x="3025102" y="5989842"/>
              <a:ext cx="3720557" cy="89554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H="1">
              <a:off x="4529318" y="5377554"/>
              <a:ext cx="581597" cy="148275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>
              <a:stCxn id="422" idx="5"/>
            </p:cNvCxnSpPr>
            <p:nvPr/>
          </p:nvCxnSpPr>
          <p:spPr>
            <a:xfrm>
              <a:off x="2967278" y="4475155"/>
              <a:ext cx="2482237" cy="248223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 flipH="1">
              <a:off x="2745454" y="6135812"/>
              <a:ext cx="139823" cy="72449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>
              <a:stCxn id="418" idx="5"/>
              <a:endCxn id="392" idx="2"/>
            </p:cNvCxnSpPr>
            <p:nvPr/>
          </p:nvCxnSpPr>
          <p:spPr>
            <a:xfrm>
              <a:off x="735030" y="5067125"/>
              <a:ext cx="2010424" cy="9227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>
              <a:endCxn id="394" idx="2"/>
            </p:cNvCxnSpPr>
            <p:nvPr/>
          </p:nvCxnSpPr>
          <p:spPr>
            <a:xfrm flipV="1">
              <a:off x="768995" y="4435553"/>
              <a:ext cx="3528392" cy="54957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>
              <a:stCxn id="392" idx="7"/>
              <a:endCxn id="394" idx="3"/>
            </p:cNvCxnSpPr>
            <p:nvPr/>
          </p:nvCxnSpPr>
          <p:spPr>
            <a:xfrm flipV="1">
              <a:off x="2984148" y="4534423"/>
              <a:ext cx="1354193" cy="135654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>
              <a:stCxn id="424" idx="5"/>
              <a:endCxn id="392" idx="1"/>
            </p:cNvCxnSpPr>
            <p:nvPr/>
          </p:nvCxnSpPr>
          <p:spPr>
            <a:xfrm>
              <a:off x="1110976" y="3755075"/>
              <a:ext cx="1675432" cy="2135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>
              <a:endCxn id="422" idx="1"/>
            </p:cNvCxnSpPr>
            <p:nvPr/>
          </p:nvCxnSpPr>
          <p:spPr>
            <a:xfrm>
              <a:off x="1144941" y="3713080"/>
              <a:ext cx="1658337" cy="5980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>
              <a:stCxn id="418" idx="7"/>
              <a:endCxn id="426" idx="3"/>
            </p:cNvCxnSpPr>
            <p:nvPr/>
          </p:nvCxnSpPr>
          <p:spPr>
            <a:xfrm flipV="1">
              <a:off x="735030" y="2834877"/>
              <a:ext cx="1420176" cy="20682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>
              <a:stCxn id="426" idx="5"/>
              <a:endCxn id="394" idx="1"/>
            </p:cNvCxnSpPr>
            <p:nvPr/>
          </p:nvCxnSpPr>
          <p:spPr>
            <a:xfrm>
              <a:off x="2319206" y="2834877"/>
              <a:ext cx="2019135" cy="150180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>
              <a:stCxn id="426" idx="5"/>
              <a:endCxn id="422" idx="1"/>
            </p:cNvCxnSpPr>
            <p:nvPr/>
          </p:nvCxnSpPr>
          <p:spPr>
            <a:xfrm>
              <a:off x="2319206" y="2834877"/>
              <a:ext cx="484072" cy="147627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>
              <a:stCxn id="426" idx="4"/>
            </p:cNvCxnSpPr>
            <p:nvPr/>
          </p:nvCxnSpPr>
          <p:spPr>
            <a:xfrm>
              <a:off x="2237206" y="2868842"/>
              <a:ext cx="648071" cy="29811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>
              <a:stCxn id="430" idx="3"/>
              <a:endCxn id="394" idx="0"/>
            </p:cNvCxnSpPr>
            <p:nvPr/>
          </p:nvCxnSpPr>
          <p:spPr>
            <a:xfrm flipH="1">
              <a:off x="4437211" y="1932230"/>
              <a:ext cx="424185" cy="236349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>
              <a:stCxn id="430" idx="3"/>
              <a:endCxn id="420" idx="0"/>
            </p:cNvCxnSpPr>
            <p:nvPr/>
          </p:nvCxnSpPr>
          <p:spPr>
            <a:xfrm flipH="1">
              <a:off x="4037406" y="1932230"/>
              <a:ext cx="823990" cy="140885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组合 335"/>
            <p:cNvGrpSpPr/>
            <p:nvPr/>
          </p:nvGrpSpPr>
          <p:grpSpPr>
            <a:xfrm>
              <a:off x="120923" y="2486662"/>
              <a:ext cx="231930" cy="231930"/>
              <a:chOff x="4785537" y="1684902"/>
              <a:chExt cx="231930" cy="231930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337" name="直接连接符 336"/>
            <p:cNvCxnSpPr>
              <a:stCxn id="388" idx="4"/>
              <a:endCxn id="418" idx="0"/>
            </p:cNvCxnSpPr>
            <p:nvPr/>
          </p:nvCxnSpPr>
          <p:spPr>
            <a:xfrm>
              <a:off x="236888" y="2718592"/>
              <a:ext cx="416142" cy="21505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flipH="1">
              <a:off x="0" y="3713080"/>
              <a:ext cx="913011" cy="36399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>
              <a:endCxn id="426" idx="1"/>
            </p:cNvCxnSpPr>
            <p:nvPr/>
          </p:nvCxnSpPr>
          <p:spPr>
            <a:xfrm>
              <a:off x="1144941" y="-7020"/>
              <a:ext cx="1010265" cy="267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>
              <a:stCxn id="428" idx="6"/>
              <a:endCxn id="430" idx="2"/>
            </p:cNvCxnSpPr>
            <p:nvPr/>
          </p:nvCxnSpPr>
          <p:spPr>
            <a:xfrm>
              <a:off x="2353171" y="736653"/>
              <a:ext cx="2474260" cy="11135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>
              <a:off x="11503626" y="-7020"/>
              <a:ext cx="476005" cy="117196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>
              <a:endCxn id="400" idx="2"/>
            </p:cNvCxnSpPr>
            <p:nvPr/>
          </p:nvCxnSpPr>
          <p:spPr>
            <a:xfrm>
              <a:off x="6245813" y="1473572"/>
              <a:ext cx="3204390" cy="5557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>
              <a:endCxn id="400" idx="1"/>
            </p:cNvCxnSpPr>
            <p:nvPr/>
          </p:nvCxnSpPr>
          <p:spPr>
            <a:xfrm>
              <a:off x="8689875" y="-7020"/>
              <a:ext cx="794293" cy="195432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>
              <a:stCxn id="432" idx="6"/>
              <a:endCxn id="398" idx="1"/>
            </p:cNvCxnSpPr>
            <p:nvPr/>
          </p:nvCxnSpPr>
          <p:spPr>
            <a:xfrm>
              <a:off x="6245813" y="1473572"/>
              <a:ext cx="3072444" cy="194804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>
              <a:stCxn id="406" idx="7"/>
            </p:cNvCxnSpPr>
            <p:nvPr/>
          </p:nvCxnSpPr>
          <p:spPr>
            <a:xfrm flipV="1">
              <a:off x="11032174" y="3789040"/>
              <a:ext cx="1163001" cy="25822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>
              <a:off x="10950174" y="3944890"/>
              <a:ext cx="1241827" cy="10062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7"/>
            <p:cNvSpPr>
              <a:spLocks noChangeArrowheads="1"/>
            </p:cNvSpPr>
            <p:nvPr/>
          </p:nvSpPr>
          <p:spPr bwMode="auto">
            <a:xfrm>
              <a:off x="1489075" y="394792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48" name="TextBox 7"/>
            <p:cNvSpPr>
              <a:spLocks noChangeArrowheads="1"/>
            </p:cNvSpPr>
            <p:nvPr/>
          </p:nvSpPr>
          <p:spPr bwMode="auto">
            <a:xfrm>
              <a:off x="2281163" y="2714437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49" name="TextBox 7"/>
            <p:cNvSpPr>
              <a:spLocks noChangeArrowheads="1"/>
            </p:cNvSpPr>
            <p:nvPr/>
          </p:nvSpPr>
          <p:spPr bwMode="auto">
            <a:xfrm>
              <a:off x="-23093" y="2282389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0" name="TextBox 7"/>
            <p:cNvSpPr>
              <a:spLocks noChangeArrowheads="1"/>
            </p:cNvSpPr>
            <p:nvPr/>
          </p:nvSpPr>
          <p:spPr bwMode="auto">
            <a:xfrm>
              <a:off x="8041803" y="4437112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1" name="TextBox 7"/>
            <p:cNvSpPr>
              <a:spLocks noChangeArrowheads="1"/>
            </p:cNvSpPr>
            <p:nvPr/>
          </p:nvSpPr>
          <p:spPr bwMode="auto">
            <a:xfrm>
              <a:off x="1346371" y="5963449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2" name="TextBox 7"/>
            <p:cNvSpPr>
              <a:spLocks noChangeArrowheads="1"/>
            </p:cNvSpPr>
            <p:nvPr/>
          </p:nvSpPr>
          <p:spPr bwMode="auto">
            <a:xfrm>
              <a:off x="3680544" y="5229200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3" name="TextBox 7"/>
            <p:cNvSpPr>
              <a:spLocks noChangeArrowheads="1"/>
            </p:cNvSpPr>
            <p:nvPr/>
          </p:nvSpPr>
          <p:spPr bwMode="auto">
            <a:xfrm>
              <a:off x="6704880" y="5954797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4" name="TextBox 7"/>
            <p:cNvSpPr>
              <a:spLocks noChangeArrowheads="1"/>
            </p:cNvSpPr>
            <p:nvPr/>
          </p:nvSpPr>
          <p:spPr bwMode="auto">
            <a:xfrm>
              <a:off x="9657208" y="5018693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5" name="TextBox 7"/>
            <p:cNvSpPr>
              <a:spLocks noChangeArrowheads="1"/>
            </p:cNvSpPr>
            <p:nvPr/>
          </p:nvSpPr>
          <p:spPr bwMode="auto">
            <a:xfrm>
              <a:off x="10593312" y="2858453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6" name="TextBox 7"/>
            <p:cNvSpPr>
              <a:spLocks noChangeArrowheads="1"/>
            </p:cNvSpPr>
            <p:nvPr/>
          </p:nvSpPr>
          <p:spPr bwMode="auto">
            <a:xfrm>
              <a:off x="8010340" y="2006767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7" name="TextBox 7"/>
            <p:cNvSpPr>
              <a:spLocks noChangeArrowheads="1"/>
            </p:cNvSpPr>
            <p:nvPr/>
          </p:nvSpPr>
          <p:spPr bwMode="auto">
            <a:xfrm>
              <a:off x="5336728" y="1772816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cxnSp>
          <p:nvCxnSpPr>
            <p:cNvPr id="358" name="直接连接符 357"/>
            <p:cNvCxnSpPr>
              <a:endCxn id="392" idx="3"/>
            </p:cNvCxnSpPr>
            <p:nvPr/>
          </p:nvCxnSpPr>
          <p:spPr>
            <a:xfrm flipV="1">
              <a:off x="784901" y="6088712"/>
              <a:ext cx="2001507" cy="40934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组合 358"/>
            <p:cNvGrpSpPr/>
            <p:nvPr/>
          </p:nvGrpSpPr>
          <p:grpSpPr>
            <a:xfrm>
              <a:off x="10313522" y="612650"/>
              <a:ext cx="279648" cy="279648"/>
              <a:chOff x="5961955" y="1349152"/>
              <a:chExt cx="279648" cy="279648"/>
            </a:xfrm>
          </p:grpSpPr>
          <p:sp>
            <p:nvSpPr>
              <p:cNvPr id="385" name="椭圆 38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6" name="椭圆 38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60" name="组合 359"/>
            <p:cNvGrpSpPr/>
            <p:nvPr/>
          </p:nvGrpSpPr>
          <p:grpSpPr>
            <a:xfrm>
              <a:off x="11863666" y="1164940"/>
              <a:ext cx="231930" cy="231930"/>
              <a:chOff x="4785537" y="1684902"/>
              <a:chExt cx="231930" cy="231930"/>
            </a:xfrm>
          </p:grpSpPr>
          <p:sp>
            <p:nvSpPr>
              <p:cNvPr id="383" name="椭圆 38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4" name="椭圆 38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361" name="直接连接符 360"/>
            <p:cNvCxnSpPr>
              <a:stCxn id="398" idx="7"/>
              <a:endCxn id="402" idx="3"/>
            </p:cNvCxnSpPr>
            <p:nvPr/>
          </p:nvCxnSpPr>
          <p:spPr>
            <a:xfrm flipV="1">
              <a:off x="9515997" y="2807849"/>
              <a:ext cx="1043857" cy="61376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>
              <a:stCxn id="402" idx="7"/>
            </p:cNvCxnSpPr>
            <p:nvPr/>
          </p:nvCxnSpPr>
          <p:spPr>
            <a:xfrm flipV="1">
              <a:off x="10723854" y="2145266"/>
              <a:ext cx="1471321" cy="4985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/>
            <p:cNvCxnSpPr>
              <a:endCxn id="386" idx="3"/>
            </p:cNvCxnSpPr>
            <p:nvPr/>
          </p:nvCxnSpPr>
          <p:spPr>
            <a:xfrm flipV="1">
              <a:off x="9625979" y="851344"/>
              <a:ext cx="728497" cy="10752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/>
            <p:cNvCxnSpPr>
              <a:stCxn id="386" idx="7"/>
            </p:cNvCxnSpPr>
            <p:nvPr/>
          </p:nvCxnSpPr>
          <p:spPr>
            <a:xfrm flipV="1">
              <a:off x="10552216" y="150686"/>
              <a:ext cx="1642959" cy="5029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7"/>
            <p:cNvSpPr>
              <a:spLocks noChangeArrowheads="1"/>
            </p:cNvSpPr>
            <p:nvPr/>
          </p:nvSpPr>
          <p:spPr bwMode="auto">
            <a:xfrm>
              <a:off x="9337947" y="410181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cxnSp>
          <p:nvCxnSpPr>
            <p:cNvPr id="366" name="直接连接符 365"/>
            <p:cNvCxnSpPr/>
            <p:nvPr/>
          </p:nvCxnSpPr>
          <p:spPr>
            <a:xfrm flipV="1">
              <a:off x="7129854" y="2105690"/>
              <a:ext cx="2359924" cy="71814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428" idx="3"/>
            </p:cNvCxnSpPr>
            <p:nvPr/>
          </p:nvCxnSpPr>
          <p:spPr>
            <a:xfrm flipH="1">
              <a:off x="0" y="818653"/>
              <a:ext cx="2155206" cy="66613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>
              <a:stCxn id="386" idx="5"/>
            </p:cNvCxnSpPr>
            <p:nvPr/>
          </p:nvCxnSpPr>
          <p:spPr>
            <a:xfrm>
              <a:off x="10552216" y="851344"/>
              <a:ext cx="1639785" cy="129392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>
              <a:stCxn id="408" idx="4"/>
            </p:cNvCxnSpPr>
            <p:nvPr/>
          </p:nvCxnSpPr>
          <p:spPr>
            <a:xfrm>
              <a:off x="9741944" y="4985124"/>
              <a:ext cx="248283" cy="18728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>
              <a:stCxn id="430" idx="5"/>
            </p:cNvCxnSpPr>
            <p:nvPr/>
          </p:nvCxnSpPr>
          <p:spPr>
            <a:xfrm>
              <a:off x="5025396" y="1932230"/>
              <a:ext cx="625416" cy="53253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endCxn id="386" idx="2"/>
            </p:cNvCxnSpPr>
            <p:nvPr/>
          </p:nvCxnSpPr>
          <p:spPr>
            <a:xfrm flipV="1">
              <a:off x="6245813" y="752474"/>
              <a:ext cx="4067709" cy="66030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组合 371"/>
            <p:cNvGrpSpPr/>
            <p:nvPr/>
          </p:nvGrpSpPr>
          <p:grpSpPr>
            <a:xfrm>
              <a:off x="5587378" y="2424279"/>
              <a:ext cx="279648" cy="279648"/>
              <a:chOff x="5961955" y="1349152"/>
              <a:chExt cx="279648" cy="279648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2" name="椭圆 38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73" name="组合 372"/>
            <p:cNvGrpSpPr/>
            <p:nvPr/>
          </p:nvGrpSpPr>
          <p:grpSpPr>
            <a:xfrm>
              <a:off x="5036384" y="3838884"/>
              <a:ext cx="231930" cy="231930"/>
              <a:chOff x="4785537" y="1684902"/>
              <a:chExt cx="231930" cy="231930"/>
            </a:xfrm>
          </p:grpSpPr>
          <p:sp>
            <p:nvSpPr>
              <p:cNvPr id="379" name="椭圆 37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74" name="组合 373"/>
            <p:cNvGrpSpPr/>
            <p:nvPr/>
          </p:nvGrpSpPr>
          <p:grpSpPr>
            <a:xfrm>
              <a:off x="7013889" y="2687719"/>
              <a:ext cx="231930" cy="231930"/>
              <a:chOff x="4785537" y="1684902"/>
              <a:chExt cx="231930" cy="231930"/>
            </a:xfrm>
          </p:grpSpPr>
          <p:sp>
            <p:nvSpPr>
              <p:cNvPr id="377" name="椭圆 37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375" name="直接连接符 374"/>
            <p:cNvCxnSpPr>
              <a:stCxn id="380" idx="7"/>
            </p:cNvCxnSpPr>
            <p:nvPr/>
          </p:nvCxnSpPr>
          <p:spPr>
            <a:xfrm flipV="1">
              <a:off x="5234349" y="2858453"/>
              <a:ext cx="1819115" cy="10143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>
              <a:stCxn id="416" idx="7"/>
              <a:endCxn id="396" idx="2"/>
            </p:cNvCxnSpPr>
            <p:nvPr/>
          </p:nvCxnSpPr>
          <p:spPr>
            <a:xfrm flipV="1">
              <a:off x="5234349" y="4432920"/>
              <a:ext cx="2375406" cy="7466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组合 438"/>
          <p:cNvGrpSpPr/>
          <p:nvPr/>
        </p:nvGrpSpPr>
        <p:grpSpPr>
          <a:xfrm>
            <a:off x="4284494" y="1593875"/>
            <a:ext cx="3539901" cy="3539901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40" name="同心圆 4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42" name="椭圆 441"/>
          <p:cNvSpPr/>
          <p:nvPr/>
        </p:nvSpPr>
        <p:spPr>
          <a:xfrm>
            <a:off x="5103614" y="4449700"/>
            <a:ext cx="1368152" cy="13681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3" name="Freeform 5"/>
          <p:cNvSpPr/>
          <p:nvPr/>
        </p:nvSpPr>
        <p:spPr bwMode="auto">
          <a:xfrm>
            <a:off x="4034160" y="2922801"/>
            <a:ext cx="792088" cy="969153"/>
          </a:xfrm>
          <a:custGeom>
            <a:gdLst>
              <a:gd fmla="*/ 827 w 1654" name="T0"/>
              <a:gd fmla="*/ 0 h 1918" name="T1"/>
              <a:gd fmla="*/ 1654 w 1654" name="T2"/>
              <a:gd fmla="*/ 827 h 1918" name="T3"/>
              <a:gd fmla="*/ 1116 w 1654" name="T4"/>
              <a:gd fmla="*/ 1602 h 1918" name="T5"/>
              <a:gd fmla="*/ 995 w 1654" name="T6"/>
              <a:gd fmla="*/ 1741 h 1918" name="T7"/>
              <a:gd fmla="*/ 870 w 1654" name="T8"/>
              <a:gd fmla="*/ 1884 h 1918" name="T9"/>
              <a:gd fmla="*/ 789 w 1654" name="T10"/>
              <a:gd fmla="*/ 1889 h 1918" name="T11"/>
              <a:gd fmla="*/ 660 w 1654" name="T12"/>
              <a:gd fmla="*/ 1741 h 1918" name="T13"/>
              <a:gd fmla="*/ 540 w 1654" name="T14"/>
              <a:gd fmla="*/ 1603 h 1918" name="T15"/>
              <a:gd fmla="*/ 0 w 1654" name="T16"/>
              <a:gd fmla="*/ 827 h 1918" name="T17"/>
              <a:gd fmla="*/ 827 w 1654" name="T18"/>
              <a:gd fmla="*/ 0 h 1918" name="T19"/>
              <a:gd fmla="*/ 5000 w 10000" name="connsiteX0"/>
              <a:gd fmla="*/ 0 h 10501" name="connsiteY0"/>
              <a:gd fmla="*/ 10000 w 10000" name="connsiteX1"/>
              <a:gd fmla="*/ 4331 h 10501" name="connsiteY1"/>
              <a:gd fmla="*/ 6747 w 10000" name="connsiteX2"/>
              <a:gd fmla="*/ 8389 h 10501" name="connsiteY2"/>
              <a:gd fmla="*/ 6016 w 10000" name="connsiteX3"/>
              <a:gd fmla="*/ 9117 h 10501" name="connsiteY3"/>
              <a:gd fmla="*/ 4996 w 10000" name="connsiteX4"/>
              <a:gd fmla="*/ 10501 h 10501" name="connsiteY4"/>
              <a:gd fmla="*/ 3990 w 10000" name="connsiteX5"/>
              <a:gd fmla="*/ 9117 h 10501" name="connsiteY5"/>
              <a:gd fmla="*/ 3265 w 10000" name="connsiteX6"/>
              <a:gd fmla="*/ 8395 h 10501" name="connsiteY6"/>
              <a:gd fmla="*/ 0 w 10000" name="connsiteX7"/>
              <a:gd fmla="*/ 4331 h 10501" name="connsiteY7"/>
              <a:gd fmla="*/ 5000 w 10000" name="connsiteX8"/>
              <a:gd fmla="*/ 0 h 10501" name="connsiteY8"/>
              <a:gd fmla="*/ 5000 w 10000" name="connsiteX9"/>
              <a:gd fmla="*/ 0 h 10504" name="connsiteY9"/>
              <a:gd fmla="*/ 5000 w 10000" name="connsiteX10"/>
              <a:gd fmla="*/ 0 h 1050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501" w="10000">
                <a:moveTo>
                  <a:pt x="5000" y="0"/>
                </a:moveTo>
                <a:cubicBezTo>
                  <a:pt x="7757" y="0"/>
                  <a:pt x="10000" y="1938"/>
                  <a:pt x="10000" y="4331"/>
                </a:cubicBezTo>
                <a:cubicBezTo>
                  <a:pt x="10000" y="6190"/>
                  <a:pt x="8646" y="7776"/>
                  <a:pt x="6747" y="8389"/>
                </a:cubicBezTo>
                <a:lnTo>
                  <a:pt x="6016" y="9117"/>
                </a:lnTo>
                <a:cubicBezTo>
                  <a:pt x="5724" y="9469"/>
                  <a:pt x="5498" y="9606"/>
                  <a:pt x="4996" y="10501"/>
                </a:cubicBezTo>
                <a:cubicBezTo>
                  <a:pt x="4510" y="9625"/>
                  <a:pt x="4279" y="9468"/>
                  <a:pt x="3990" y="9117"/>
                </a:cubicBezTo>
                <a:lnTo>
                  <a:pt x="3265" y="8395"/>
                </a:lnTo>
                <a:cubicBezTo>
                  <a:pt x="1360" y="7782"/>
                  <a:pt x="0" y="6195"/>
                  <a:pt x="0" y="4331"/>
                </a:cubicBezTo>
                <a:cubicBezTo>
                  <a:pt x="0" y="1938"/>
                  <a:pt x="2237" y="0"/>
                  <a:pt x="5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4C874"/>
              </a:solidFill>
            </a:endParaRPr>
          </a:p>
        </p:txBody>
      </p:sp>
      <p:sp>
        <p:nvSpPr>
          <p:cNvPr id="444" name="标题 4"/>
          <p:cNvSpPr txBox="1"/>
          <p:nvPr/>
        </p:nvSpPr>
        <p:spPr>
          <a:xfrm>
            <a:off x="3951485" y="2940597"/>
            <a:ext cx="992143" cy="78534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mtClean="0" sz="24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2017</a:t>
            </a:r>
          </a:p>
        </p:txBody>
      </p:sp>
      <p:sp>
        <p:nvSpPr>
          <p:cNvPr id="445" name="标题 4"/>
          <p:cNvSpPr txBox="1"/>
          <p:nvPr/>
        </p:nvSpPr>
        <p:spPr>
          <a:xfrm>
            <a:off x="4905467" y="2673700"/>
            <a:ext cx="2774911" cy="8031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通用型</a:t>
            </a:r>
          </a:p>
          <a:p>
            <a:pPr algn="l"/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总结报告模板</a:t>
            </a:r>
          </a:p>
        </p:txBody>
      </p:sp>
      <p:sp>
        <p:nvSpPr>
          <p:cNvPr id="446" name="标题 4"/>
          <p:cNvSpPr txBox="1"/>
          <p:nvPr/>
        </p:nvSpPr>
        <p:spPr>
          <a:xfrm>
            <a:off x="4943629" y="3310718"/>
            <a:ext cx="2680265" cy="8031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本模板框架完整   贴近实用</a:t>
            </a:r>
          </a:p>
        </p:txBody>
      </p:sp>
      <p:sp>
        <p:nvSpPr>
          <p:cNvPr id="447" name="标题 4"/>
          <p:cNvSpPr txBox="1"/>
          <p:nvPr/>
        </p:nvSpPr>
        <p:spPr>
          <a:xfrm>
            <a:off x="5089475" y="4780823"/>
            <a:ext cx="1650206" cy="8031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汇报人：XIAOZ</a:t>
            </a:r>
          </a:p>
        </p:txBody>
      </p:sp>
      <p:sp>
        <p:nvSpPr>
          <p:cNvPr id="448" name="椭圆 447"/>
          <p:cNvSpPr/>
          <p:nvPr/>
        </p:nvSpPr>
        <p:spPr>
          <a:xfrm>
            <a:off x="3681951" y="4644493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9" name="椭圆 448"/>
          <p:cNvSpPr/>
          <p:nvPr/>
        </p:nvSpPr>
        <p:spPr>
          <a:xfrm>
            <a:off x="4813314" y="15693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50" name="组合 449"/>
          <p:cNvGrpSpPr/>
          <p:nvPr/>
        </p:nvGrpSpPr>
        <p:grpSpPr>
          <a:xfrm>
            <a:off x="4314723" y="1323257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51" name="同心圆 4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52" name="椭圆 4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53" name="组合 452"/>
          <p:cNvGrpSpPr/>
          <p:nvPr/>
        </p:nvGrpSpPr>
        <p:grpSpPr>
          <a:xfrm>
            <a:off x="7605330" y="1890869"/>
            <a:ext cx="623903" cy="623903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454" name="同心圆 4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55" name="椭圆 4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56" name="组合 455"/>
          <p:cNvGrpSpPr/>
          <p:nvPr/>
        </p:nvGrpSpPr>
        <p:grpSpPr>
          <a:xfrm>
            <a:off x="3505299" y="3767719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57" name="同心圆 4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58" name="椭圆 4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59" name="椭圆 458"/>
          <p:cNvSpPr/>
          <p:nvPr/>
        </p:nvSpPr>
        <p:spPr>
          <a:xfrm>
            <a:off x="7070630" y="13553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60" name="组合 459"/>
          <p:cNvGrpSpPr/>
          <p:nvPr/>
        </p:nvGrpSpPr>
        <p:grpSpPr>
          <a:xfrm>
            <a:off x="7692543" y="4524900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461" name="同心圆 4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62" name="椭圆 4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3684248" y="1752883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464" name="同心圆 4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65" name="椭圆 4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66" name="椭圆 465"/>
          <p:cNvSpPr/>
          <p:nvPr/>
        </p:nvSpPr>
        <p:spPr>
          <a:xfrm>
            <a:off x="8034354" y="3605834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67" name="组合 466"/>
          <p:cNvGrpSpPr/>
          <p:nvPr/>
        </p:nvGrpSpPr>
        <p:grpSpPr>
          <a:xfrm>
            <a:off x="8229233" y="3118659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68" name="同心圆 4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69" name="椭圆 4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0" name="组合 469"/>
          <p:cNvGrpSpPr/>
          <p:nvPr/>
        </p:nvGrpSpPr>
        <p:grpSpPr>
          <a:xfrm>
            <a:off x="6262201" y="904942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71" name="同心圆 4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72" name="椭圆 47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73" name="椭圆 472"/>
          <p:cNvSpPr/>
          <p:nvPr/>
        </p:nvSpPr>
        <p:spPr>
          <a:xfrm>
            <a:off x="7302676" y="48589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4" name="椭圆 473"/>
          <p:cNvSpPr/>
          <p:nvPr/>
        </p:nvSpPr>
        <p:spPr>
          <a:xfrm>
            <a:off x="6615782" y="5199596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5" name="椭圆 474"/>
          <p:cNvSpPr/>
          <p:nvPr/>
        </p:nvSpPr>
        <p:spPr>
          <a:xfrm>
            <a:off x="5103614" y="933500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76" name="组合 475"/>
          <p:cNvGrpSpPr/>
          <p:nvPr/>
        </p:nvGrpSpPr>
        <p:grpSpPr>
          <a:xfrm>
            <a:off x="4573022" y="5074158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77" name="同心圆 4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78" name="椭圆 4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28361397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 tmFilter="0,0; .5, 1; 1, 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 tmFilter="0,0; .5, 1; 1, 1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64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2608E-06 -3.33333E-06 L -0.5192 -0.1118" pathEditMode="relative" ptsTypes="AA" rAng="0">
                                      <p:cBhvr>
                                        <p:cTn dur="1000" fill="hold" id="65" spd="-100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6" y="-560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74" spd="-100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" pathEditMode="relative" ptsTypes="AA" rAng="0">
                                      <p:cBhvr>
                                        <p:cTn dur="1000" fill="hold" id="83" spd="-100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91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92" spd="-100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00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" pathEditMode="relative" ptsTypes="AA" rAng="0">
                                      <p:cBhvr>
                                        <p:cTn dur="1000" fill="hold" id="101" spd="-100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" pathEditMode="relative" ptsTypes="AA" rAng="0">
                                      <p:cBhvr>
                                        <p:cTn dur="1000" fill="hold" id="110" spd="-100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" pathEditMode="relative" ptsTypes="AA" rAng="0">
                                      <p:cBhvr>
                                        <p:cTn dur="1000" fill="hold" id="119" spd="-100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7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" pathEditMode="relative" ptsTypes="AA" rAng="0">
                                      <p:cBhvr>
                                        <p:cTn dur="1000" fill="hold" id="128" spd="-100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5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36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" pathEditMode="relative" ptsTypes="AA" rAng="0">
                                      <p:cBhvr>
                                        <p:cTn dur="1000" fill="hold" id="137" spd="-100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8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4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5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" pathEditMode="relative" ptsTypes="AA" rAng="0">
                                      <p:cBhvr>
                                        <p:cTn dur="1000" fill="hold" id="146" spd="-100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1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2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3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4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" pathEditMode="relative" ptsTypes="AA" rAng="0">
                                      <p:cBhvr>
                                        <p:cTn dur="1000" fill="hold" id="155" spd="-100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1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2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63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164" spd="-100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9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1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72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" pathEditMode="relative" ptsTypes="AA" rAng="0">
                                      <p:cBhvr>
                                        <p:cTn dur="1000" fill="hold" id="173" spd="-1000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74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8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9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81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" pathEditMode="relative" ptsTypes="AA" rAng="0">
                                      <p:cBhvr>
                                        <p:cTn dur="1000" fill="hold" id="182" spd="-1000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3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5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7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8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9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0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" pathEditMode="relative" ptsTypes="AA" rAng="0">
                                      <p:cBhvr>
                                        <p:cTn dur="1000" fill="hold" id="191" spd="-100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2"/>
      <p:bldP grpId="0" spid="443"/>
      <p:bldP grpId="0" spid="444"/>
      <p:bldP grpId="0" spid="445"/>
      <p:bldP grpId="0" spid="446"/>
      <p:bldP grpId="0" spid="447"/>
      <p:bldP grpId="0" spid="448"/>
      <p:bldP grpId="1" spid="448"/>
      <p:bldP grpId="2" spid="448"/>
      <p:bldP grpId="0" spid="449"/>
      <p:bldP grpId="1" spid="449"/>
      <p:bldP grpId="2" spid="449"/>
      <p:bldP grpId="0" spid="459"/>
      <p:bldP grpId="1" spid="459"/>
      <p:bldP grpId="2" spid="459"/>
      <p:bldP grpId="0" spid="466"/>
      <p:bldP grpId="1" spid="466"/>
      <p:bldP grpId="2" spid="466"/>
      <p:bldP grpId="0" spid="473"/>
      <p:bldP grpId="1" spid="473"/>
      <p:bldP grpId="2" spid="473"/>
      <p:bldP grpId="0" spid="474"/>
      <p:bldP grpId="1" spid="474"/>
      <p:bldP grpId="2" spid="474"/>
      <p:bldP grpId="0" spid="475"/>
      <p:bldP grpId="1" spid="475"/>
      <p:bldP grpId="2" spid="47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组合 52"/>
          <p:cNvGrpSpPr/>
          <p:nvPr/>
        </p:nvGrpSpPr>
        <p:grpSpPr>
          <a:xfrm>
            <a:off x="2394880" y="1493102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69174" y="1484784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424958" y="4293096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241382" y="4293096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月度达标情况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4081363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rot="10800000">
            <a:off x="5089475" y="3570954"/>
            <a:ext cx="0" cy="841363"/>
          </a:xfrm>
          <a:prstGeom prst="line">
            <a:avLst/>
          </a:prstGeom>
          <a:ln>
            <a:solidFill>
              <a:schemeClr val="tx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燕尾形 10"/>
          <p:cNvSpPr/>
          <p:nvPr/>
        </p:nvSpPr>
        <p:spPr>
          <a:xfrm>
            <a:off x="2137147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099432" y="2729591"/>
            <a:ext cx="1" cy="841363"/>
          </a:xfrm>
          <a:prstGeom prst="line">
            <a:avLst/>
          </a:prstGeom>
          <a:ln>
            <a:solidFill>
              <a:schemeClr val="tx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燕尾形 12"/>
          <p:cNvSpPr/>
          <p:nvPr/>
        </p:nvSpPr>
        <p:spPr>
          <a:xfrm>
            <a:off x="6025579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7969795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88729" y="1898737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7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gdLst>
                <a:gd fmla="*/ 22 w 336" name="T0"/>
                <a:gd fmla="*/ 234 h 234" name="T1"/>
                <a:gd fmla="*/ 0 w 336" name="T2"/>
                <a:gd fmla="*/ 215 h 234" name="T3"/>
                <a:gd fmla="*/ 135 w 336" name="T4"/>
                <a:gd fmla="*/ 56 h 234" name="T5"/>
                <a:gd fmla="*/ 216 w 336" name="T6"/>
                <a:gd fmla="*/ 126 h 234" name="T7"/>
                <a:gd fmla="*/ 312 w 336" name="T8"/>
                <a:gd fmla="*/ 0 h 234" name="T9"/>
                <a:gd fmla="*/ 336 w 336" name="T10"/>
                <a:gd fmla="*/ 17 h 234" name="T11"/>
                <a:gd fmla="*/ 219 w 336" name="T12"/>
                <a:gd fmla="*/ 171 h 234" name="T13"/>
                <a:gd fmla="*/ 137 w 336" name="T14"/>
                <a:gd fmla="*/ 99 h 234" name="T15"/>
                <a:gd fmla="*/ 22 w 336" name="T16"/>
                <a:gd fmla="*/ 234 h 234" name="T17"/>
                <a:gd fmla="*/ 22 w 336" name="T18"/>
                <a:gd fmla="*/ 234 h 2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4" w="336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gdLst>
                <a:gd fmla="*/ 0 w 74" name="T0"/>
                <a:gd fmla="*/ 0 h 75" name="T1"/>
                <a:gd fmla="*/ 74 w 74" name="T2"/>
                <a:gd fmla="*/ 0 h 75" name="T3"/>
                <a:gd fmla="*/ 74 w 74" name="T4"/>
                <a:gd fmla="*/ 75 h 75" name="T5"/>
                <a:gd fmla="*/ 0 w 74" name="T6"/>
                <a:gd fmla="*/ 0 h 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5" w="74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gdLst>
                <a:gd fmla="*/ 448 w 448" name="T0"/>
                <a:gd fmla="*/ 358 h 358" name="T1"/>
                <a:gd fmla="*/ 0 w 448" name="T2"/>
                <a:gd fmla="*/ 358 h 358" name="T3"/>
                <a:gd fmla="*/ 0 w 448" name="T4"/>
                <a:gd fmla="*/ 0 h 358" name="T5"/>
                <a:gd fmla="*/ 26 w 448" name="T6"/>
                <a:gd fmla="*/ 0 h 358" name="T7"/>
                <a:gd fmla="*/ 26 w 448" name="T8"/>
                <a:gd fmla="*/ 334 h 358" name="T9"/>
                <a:gd fmla="*/ 448 w 448" name="T10"/>
                <a:gd fmla="*/ 334 h 358" name="T11"/>
                <a:gd fmla="*/ 448 w 448" name="T12"/>
                <a:gd fmla="*/ 358 h 358" name="T13"/>
                <a:gd fmla="*/ 448 w 448" name="T14"/>
                <a:gd fmla="*/ 358 h 3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8" w="44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4" name="标题 11"/>
          <p:cNvSpPr txBox="1"/>
          <p:nvPr/>
        </p:nvSpPr>
        <p:spPr>
          <a:xfrm>
            <a:off x="1849115" y="4142454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4000">
                <a:latin charset="0" pitchFamily="34" typeface="Impact MT Std"/>
              </a:rPr>
              <a:t>01</a:t>
            </a:r>
          </a:p>
        </p:txBody>
      </p:sp>
      <p:sp>
        <p:nvSpPr>
          <p:cNvPr id="25" name="标题 11"/>
          <p:cNvSpPr txBox="1"/>
          <p:nvPr/>
        </p:nvSpPr>
        <p:spPr>
          <a:xfrm>
            <a:off x="2402677" y="4214462"/>
            <a:ext cx="17506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26" name="标题 11"/>
          <p:cNvSpPr txBox="1"/>
          <p:nvPr/>
        </p:nvSpPr>
        <p:spPr>
          <a:xfrm>
            <a:off x="2402677" y="385898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8" name="Freeform 258"/>
          <p:cNvSpPr/>
          <p:nvPr/>
        </p:nvSpPr>
        <p:spPr bwMode="auto">
          <a:xfrm>
            <a:off x="4826458" y="4707201"/>
            <a:ext cx="606425" cy="596900"/>
          </a:xfrm>
          <a:custGeom>
            <a:gdLst>
              <a:gd fmla="*/ 148 w 159" name="T0"/>
              <a:gd fmla="*/ 107 h 156" name="T1"/>
              <a:gd fmla="*/ 118 w 159" name="T2"/>
              <a:gd fmla="*/ 101 h 156" name="T3"/>
              <a:gd fmla="*/ 93 w 159" name="T4"/>
              <a:gd fmla="*/ 76 h 156" name="T5"/>
              <a:gd fmla="*/ 124 w 159" name="T6"/>
              <a:gd fmla="*/ 44 h 156" name="T7"/>
              <a:gd fmla="*/ 133 w 159" name="T8"/>
              <a:gd fmla="*/ 43 h 156" name="T9"/>
              <a:gd fmla="*/ 148 w 159" name="T10"/>
              <a:gd fmla="*/ 19 h 156" name="T11"/>
              <a:gd fmla="*/ 140 w 159" name="T12"/>
              <a:gd fmla="*/ 11 h 156" name="T13"/>
              <a:gd fmla="*/ 116 w 159" name="T14"/>
              <a:gd fmla="*/ 26 h 156" name="T15"/>
              <a:gd fmla="*/ 115 w 159" name="T16"/>
              <a:gd fmla="*/ 35 h 156" name="T17"/>
              <a:gd fmla="*/ 84 w 159" name="T18"/>
              <a:gd fmla="*/ 66 h 156" name="T19"/>
              <a:gd fmla="*/ 56 w 159" name="T20"/>
              <a:gd fmla="*/ 39 h 156" name="T21"/>
              <a:gd fmla="*/ 50 w 159" name="T22"/>
              <a:gd fmla="*/ 9 h 156" name="T23"/>
              <a:gd fmla="*/ 32 w 159" name="T24"/>
              <a:gd fmla="*/ 0 h 156" name="T25"/>
              <a:gd fmla="*/ 44 w 159" name="T26"/>
              <a:gd fmla="*/ 12 h 156" name="T27"/>
              <a:gd fmla="*/ 39 w 159" name="T28"/>
              <a:gd fmla="*/ 32 h 156" name="T29"/>
              <a:gd fmla="*/ 19 w 159" name="T30"/>
              <a:gd fmla="*/ 37 h 156" name="T31"/>
              <a:gd fmla="*/ 3 w 159" name="T32"/>
              <a:gd fmla="*/ 20 h 156" name="T33"/>
              <a:gd fmla="*/ 10 w 159" name="T34"/>
              <a:gd fmla="*/ 49 h 156" name="T35"/>
              <a:gd fmla="*/ 41 w 159" name="T36"/>
              <a:gd fmla="*/ 55 h 156" name="T37"/>
              <a:gd fmla="*/ 65 w 159" name="T38"/>
              <a:gd fmla="*/ 79 h 156" name="T39"/>
              <a:gd fmla="*/ 13 w 159" name="T40"/>
              <a:gd fmla="*/ 130 h 156" name="T41"/>
              <a:gd fmla="*/ 13 w 159" name="T42"/>
              <a:gd fmla="*/ 145 h 156" name="T43"/>
              <a:gd fmla="*/ 14 w 159" name="T44"/>
              <a:gd fmla="*/ 146 h 156" name="T45"/>
              <a:gd fmla="*/ 29 w 159" name="T46"/>
              <a:gd fmla="*/ 146 h 156" name="T47"/>
              <a:gd fmla="*/ 80 w 159" name="T48"/>
              <a:gd fmla="*/ 95 h 156" name="T49"/>
              <a:gd fmla="*/ 102 w 159" name="T50"/>
              <a:gd fmla="*/ 117 h 156" name="T51"/>
              <a:gd fmla="*/ 108 w 159" name="T52"/>
              <a:gd fmla="*/ 147 h 156" name="T53"/>
              <a:gd fmla="*/ 132 w 159" name="T54"/>
              <a:gd fmla="*/ 155 h 156" name="T55"/>
              <a:gd fmla="*/ 117 w 159" name="T56"/>
              <a:gd fmla="*/ 140 h 156" name="T57"/>
              <a:gd fmla="*/ 121 w 159" name="T58"/>
              <a:gd fmla="*/ 124 h 156" name="T59"/>
              <a:gd fmla="*/ 137 w 159" name="T60"/>
              <a:gd fmla="*/ 120 h 156" name="T61"/>
              <a:gd fmla="*/ 155 w 159" name="T62"/>
              <a:gd fmla="*/ 138 h 156" name="T63"/>
              <a:gd fmla="*/ 148 w 159" name="T64"/>
              <a:gd fmla="*/ 107 h 156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56" w="159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标题 11"/>
          <p:cNvSpPr txBox="1"/>
          <p:nvPr/>
        </p:nvSpPr>
        <p:spPr>
          <a:xfrm>
            <a:off x="3793331" y="2558278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4000">
                <a:latin charset="0" pitchFamily="34" typeface="Impact MT Std"/>
              </a:rPr>
              <a:t>02</a:t>
            </a:r>
          </a:p>
        </p:txBody>
      </p:sp>
      <p:sp>
        <p:nvSpPr>
          <p:cNvPr id="30" name="标题 11"/>
          <p:cNvSpPr txBox="1"/>
          <p:nvPr/>
        </p:nvSpPr>
        <p:spPr>
          <a:xfrm>
            <a:off x="4346893" y="2630286"/>
            <a:ext cx="17506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31" name="标题 11"/>
          <p:cNvSpPr txBox="1"/>
          <p:nvPr/>
        </p:nvSpPr>
        <p:spPr>
          <a:xfrm>
            <a:off x="4346893" y="227481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7059872" y="2706858"/>
            <a:ext cx="1" cy="841363"/>
          </a:xfrm>
          <a:prstGeom prst="line">
            <a:avLst/>
          </a:prstGeom>
          <a:ln>
            <a:solidFill>
              <a:schemeClr val="tx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11"/>
          <p:cNvSpPr txBox="1"/>
          <p:nvPr/>
        </p:nvSpPr>
        <p:spPr>
          <a:xfrm>
            <a:off x="5809555" y="4119721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4000">
                <a:latin charset="0" pitchFamily="34" typeface="Impact MT Std"/>
              </a:rPr>
              <a:t>03</a:t>
            </a:r>
          </a:p>
        </p:txBody>
      </p:sp>
      <p:sp>
        <p:nvSpPr>
          <p:cNvPr id="35" name="标题 11"/>
          <p:cNvSpPr txBox="1"/>
          <p:nvPr/>
        </p:nvSpPr>
        <p:spPr>
          <a:xfrm>
            <a:off x="6363117" y="4191729"/>
            <a:ext cx="17506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36" name="标题 11"/>
          <p:cNvSpPr txBox="1"/>
          <p:nvPr/>
        </p:nvSpPr>
        <p:spPr>
          <a:xfrm>
            <a:off x="6363117" y="383625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 rot="10800000">
            <a:off x="8905899" y="3568892"/>
            <a:ext cx="0" cy="841363"/>
          </a:xfrm>
          <a:prstGeom prst="line">
            <a:avLst/>
          </a:prstGeom>
          <a:ln>
            <a:solidFill>
              <a:schemeClr val="tx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 11"/>
          <p:cNvSpPr txBox="1"/>
          <p:nvPr/>
        </p:nvSpPr>
        <p:spPr>
          <a:xfrm>
            <a:off x="7609755" y="2556216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4000">
                <a:latin charset="0" pitchFamily="34" typeface="Impact MT Std"/>
              </a:rPr>
              <a:t>04</a:t>
            </a:r>
          </a:p>
        </p:txBody>
      </p:sp>
      <p:sp>
        <p:nvSpPr>
          <p:cNvPr id="40" name="标题 11"/>
          <p:cNvSpPr txBox="1"/>
          <p:nvPr/>
        </p:nvSpPr>
        <p:spPr>
          <a:xfrm>
            <a:off x="8163317" y="2628224"/>
            <a:ext cx="17506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41" name="标题 11"/>
          <p:cNvSpPr txBox="1"/>
          <p:nvPr/>
        </p:nvSpPr>
        <p:spPr>
          <a:xfrm>
            <a:off x="8163317" y="22727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748449" y="1772816"/>
            <a:ext cx="650876" cy="774701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43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gdLst>
                <a:gd fmla="*/ 0 w 21" name="T0"/>
                <a:gd fmla="*/ 0 h 69" name="T1"/>
                <a:gd fmla="*/ 2 w 21" name="T2"/>
                <a:gd fmla="*/ 69 h 69" name="T3"/>
                <a:gd fmla="*/ 20 w 21" name="T4"/>
                <a:gd fmla="*/ 69 h 69" name="T5"/>
                <a:gd fmla="*/ 20 w 21" name="T6"/>
                <a:gd fmla="*/ 0 h 69" name="T7"/>
                <a:gd fmla="*/ 0 w 21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1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gdLst>
                <a:gd fmla="*/ 0 w 21" name="T0"/>
                <a:gd fmla="*/ 0 h 69" name="T1"/>
                <a:gd fmla="*/ 2 w 21" name="T2"/>
                <a:gd fmla="*/ 69 h 69" name="T3"/>
                <a:gd fmla="*/ 20 w 21" name="T4"/>
                <a:gd fmla="*/ 69 h 69" name="T5"/>
                <a:gd fmla="*/ 20 w 21" name="T6"/>
                <a:gd fmla="*/ 0 h 69" name="T7"/>
                <a:gd fmla="*/ 0 w 21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1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gdLst>
                <a:gd fmla="*/ 2 w 19" name="T0"/>
                <a:gd fmla="*/ 0 h 21" name="T1"/>
                <a:gd fmla="*/ 0 w 19" name="T2"/>
                <a:gd fmla="*/ 14 h 21" name="T3"/>
                <a:gd fmla="*/ 9 w 19" name="T4"/>
                <a:gd fmla="*/ 21 h 21" name="T5"/>
                <a:gd fmla="*/ 19 w 19" name="T6"/>
                <a:gd fmla="*/ 14 h 21" name="T7"/>
                <a:gd fmla="*/ 17 w 19" name="T8"/>
                <a:gd fmla="*/ 0 h 21" name="T9"/>
                <a:gd fmla="*/ 2 w 19" name="T10"/>
                <a:gd fmla="*/ 0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19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gdLst>
                <a:gd fmla="*/ 5 w 24" name="T0"/>
                <a:gd fmla="*/ 0 h 98" name="T1"/>
                <a:gd fmla="*/ 0 w 24" name="T2"/>
                <a:gd fmla="*/ 89 h 98" name="T3"/>
                <a:gd fmla="*/ 12 w 24" name="T4"/>
                <a:gd fmla="*/ 98 h 98" name="T5"/>
                <a:gd fmla="*/ 24 w 24" name="T6"/>
                <a:gd fmla="*/ 89 h 98" name="T7"/>
                <a:gd fmla="*/ 20 w 24" name="T8"/>
                <a:gd fmla="*/ 0 h 98" name="T9"/>
                <a:gd fmla="*/ 5 w 24" name="T10"/>
                <a:gd fmla="*/ 0 h 9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8" w="24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gdLst>
                <a:gd fmla="*/ 88 w 90" name="T0"/>
                <a:gd fmla="*/ 46 h 89" name="T1"/>
                <a:gd fmla="*/ 88 w 90" name="T2"/>
                <a:gd fmla="*/ 45 h 89" name="T3"/>
                <a:gd fmla="*/ 66 w 90" name="T4"/>
                <a:gd fmla="*/ 21 h 89" name="T5"/>
                <a:gd fmla="*/ 60 w 90" name="T6"/>
                <a:gd fmla="*/ 19 h 89" name="T7"/>
                <a:gd fmla="*/ 54 w 90" name="T8"/>
                <a:gd fmla="*/ 18 h 89" name="T9"/>
                <a:gd fmla="*/ 59 w 90" name="T10"/>
                <a:gd fmla="*/ 22 h 89" name="T11"/>
                <a:gd fmla="*/ 52 w 90" name="T12"/>
                <a:gd fmla="*/ 25 h 89" name="T13"/>
                <a:gd fmla="*/ 55 w 90" name="T14"/>
                <a:gd fmla="*/ 30 h 89" name="T15"/>
                <a:gd fmla="*/ 42 w 90" name="T16"/>
                <a:gd fmla="*/ 59 h 89" name="T17"/>
                <a:gd fmla="*/ 42 w 90" name="T18"/>
                <a:gd fmla="*/ 60 h 89" name="T19"/>
                <a:gd fmla="*/ 42 w 90" name="T20"/>
                <a:gd fmla="*/ 60 h 89" name="T21"/>
                <a:gd fmla="*/ 42 w 90" name="T22"/>
                <a:gd fmla="*/ 60 h 89" name="T23"/>
                <a:gd fmla="*/ 42 w 90" name="T24"/>
                <a:gd fmla="*/ 59 h 89" name="T25"/>
                <a:gd fmla="*/ 29 w 90" name="T26"/>
                <a:gd fmla="*/ 30 h 89" name="T27"/>
                <a:gd fmla="*/ 32 w 90" name="T28"/>
                <a:gd fmla="*/ 25 h 89" name="T29"/>
                <a:gd fmla="*/ 25 w 90" name="T30"/>
                <a:gd fmla="*/ 22 h 89" name="T31"/>
                <a:gd fmla="*/ 31 w 90" name="T32"/>
                <a:gd fmla="*/ 17 h 89" name="T33"/>
                <a:gd fmla="*/ 31 w 90" name="T34"/>
                <a:gd fmla="*/ 17 h 89" name="T35"/>
                <a:gd fmla="*/ 14 w 90" name="T36"/>
                <a:gd fmla="*/ 10 h 89" name="T37"/>
                <a:gd fmla="*/ 2 w 90" name="T38"/>
                <a:gd fmla="*/ 0 h 89" name="T39"/>
                <a:gd fmla="*/ 0 w 90" name="T40"/>
                <a:gd fmla="*/ 21 h 89" name="T41"/>
                <a:gd fmla="*/ 4 w 90" name="T42"/>
                <a:gd fmla="*/ 23 h 89" name="T43"/>
                <a:gd fmla="*/ 21 w 90" name="T44"/>
                <a:gd fmla="*/ 29 h 89" name="T45"/>
                <a:gd fmla="*/ 19 w 90" name="T46"/>
                <a:gd fmla="*/ 88 h 89" name="T47"/>
                <a:gd fmla="*/ 19 w 90" name="T48"/>
                <a:gd fmla="*/ 89 h 89" name="T49"/>
                <a:gd fmla="*/ 65 w 90" name="T50"/>
                <a:gd fmla="*/ 89 h 89" name="T51"/>
                <a:gd fmla="*/ 65 w 90" name="T52"/>
                <a:gd fmla="*/ 88 h 89" name="T53"/>
                <a:gd fmla="*/ 65 w 90" name="T54"/>
                <a:gd fmla="*/ 79 h 89" name="T55"/>
                <a:gd fmla="*/ 75 w 90" name="T56"/>
                <a:gd fmla="*/ 84 h 89" name="T57"/>
                <a:gd fmla="*/ 82 w 90" name="T58"/>
                <a:gd fmla="*/ 70 h 89" name="T59"/>
                <a:gd fmla="*/ 86 w 90" name="T60"/>
                <a:gd fmla="*/ 62 h 89" name="T61"/>
                <a:gd fmla="*/ 88 w 90" name="T62"/>
                <a:gd fmla="*/ 59 h 89" name="T63"/>
                <a:gd fmla="*/ 89 w 90" name="T64"/>
                <a:gd fmla="*/ 57 h 89" name="T65"/>
                <a:gd fmla="*/ 89 w 90" name="T66"/>
                <a:gd fmla="*/ 56 h 89" name="T67"/>
                <a:gd fmla="*/ 90 w 90" name="T68"/>
                <a:gd fmla="*/ 55 h 89" name="T69"/>
                <a:gd fmla="*/ 90 w 90" name="T70"/>
                <a:gd fmla="*/ 55 h 89" name="T71"/>
                <a:gd fmla="*/ 88 w 90" name="T72"/>
                <a:gd fmla="*/ 46 h 89" name="T73"/>
                <a:gd fmla="*/ 71 w 90" name="T74"/>
                <a:gd fmla="*/ 54 h 89" name="T75"/>
                <a:gd fmla="*/ 67 w 90" name="T76"/>
                <a:gd fmla="*/ 61 h 89" name="T77"/>
                <a:gd fmla="*/ 64 w 90" name="T78"/>
                <a:gd fmla="*/ 65 h 89" name="T79"/>
                <a:gd fmla="*/ 64 w 90" name="T80"/>
                <a:gd fmla="*/ 42 h 89" name="T81"/>
                <a:gd fmla="*/ 72 w 90" name="T82"/>
                <a:gd fmla="*/ 52 h 89" name="T83"/>
                <a:gd fmla="*/ 71 w 90" name="T84"/>
                <a:gd fmla="*/ 54 h 8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9" w="90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gdLst>
                <a:gd fmla="*/ 79 w 91" name="T0"/>
                <a:gd fmla="*/ 6 h 161" name="T1"/>
                <a:gd fmla="*/ 25 w 91" name="T2"/>
                <a:gd fmla="*/ 1 h 161" name="T3"/>
                <a:gd fmla="*/ 12 w 91" name="T4"/>
                <a:gd fmla="*/ 12 h 161" name="T5"/>
                <a:gd fmla="*/ 0 w 91" name="T6"/>
                <a:gd fmla="*/ 142 h 161" name="T7"/>
                <a:gd fmla="*/ 11 w 91" name="T8"/>
                <a:gd fmla="*/ 155 h 161" name="T9"/>
                <a:gd fmla="*/ 66 w 91" name="T10"/>
                <a:gd fmla="*/ 160 h 161" name="T11"/>
                <a:gd fmla="*/ 79 w 91" name="T12"/>
                <a:gd fmla="*/ 149 h 161" name="T13"/>
                <a:gd fmla="*/ 90 w 91" name="T14"/>
                <a:gd fmla="*/ 19 h 161" name="T15"/>
                <a:gd fmla="*/ 79 w 91" name="T16"/>
                <a:gd fmla="*/ 6 h 161" name="T17"/>
                <a:gd fmla="*/ 41 w 91" name="T18"/>
                <a:gd fmla="*/ 11 h 161" name="T19"/>
                <a:gd fmla="*/ 62 w 91" name="T20"/>
                <a:gd fmla="*/ 13 h 161" name="T21"/>
                <a:gd fmla="*/ 63 w 91" name="T22"/>
                <a:gd fmla="*/ 15 h 161" name="T23"/>
                <a:gd fmla="*/ 61 w 91" name="T24"/>
                <a:gd fmla="*/ 16 h 161" name="T25"/>
                <a:gd fmla="*/ 41 w 91" name="T26"/>
                <a:gd fmla="*/ 14 h 161" name="T27"/>
                <a:gd fmla="*/ 40 w 91" name="T28"/>
                <a:gd fmla="*/ 13 h 161" name="T29"/>
                <a:gd fmla="*/ 41 w 91" name="T30"/>
                <a:gd fmla="*/ 11 h 161" name="T31"/>
                <a:gd fmla="*/ 39 w 91" name="T32"/>
                <a:gd fmla="*/ 149 h 161" name="T33"/>
                <a:gd fmla="*/ 33 w 91" name="T34"/>
                <a:gd fmla="*/ 141 h 161" name="T35"/>
                <a:gd fmla="*/ 40 w 91" name="T36"/>
                <a:gd fmla="*/ 135 h 161" name="T37"/>
                <a:gd fmla="*/ 47 w 91" name="T38"/>
                <a:gd fmla="*/ 143 h 161" name="T39"/>
                <a:gd fmla="*/ 39 w 91" name="T40"/>
                <a:gd fmla="*/ 149 h 161" name="T41"/>
                <a:gd fmla="*/ 73 w 91" name="T42"/>
                <a:gd fmla="*/ 126 h 161" name="T43"/>
                <a:gd fmla="*/ 10 w 91" name="T44"/>
                <a:gd fmla="*/ 120 h 161" name="T45"/>
                <a:gd fmla="*/ 19 w 91" name="T46"/>
                <a:gd fmla="*/ 29 h 161" name="T47"/>
                <a:gd fmla="*/ 81 w 91" name="T48"/>
                <a:gd fmla="*/ 34 h 161" name="T49"/>
                <a:gd fmla="*/ 73 w 91" name="T50"/>
                <a:gd fmla="*/ 126 h 16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61" w="9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86315" y="4581128"/>
            <a:ext cx="511175" cy="793750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1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gdLst>
                <a:gd fmla="*/ 67 w 134" name="T0"/>
                <a:gd fmla="*/ 0 h 209" name="T1"/>
                <a:gd fmla="*/ 0 w 134" name="T2"/>
                <a:gd fmla="*/ 74 h 209" name="T3"/>
                <a:gd fmla="*/ 31 w 134" name="T4"/>
                <a:gd fmla="*/ 163 h 209" name="T5"/>
                <a:gd fmla="*/ 51 w 134" name="T6"/>
                <a:gd fmla="*/ 169 h 209" name="T7"/>
                <a:gd fmla="*/ 31 w 134" name="T8"/>
                <a:gd fmla="*/ 175 h 209" name="T9"/>
                <a:gd fmla="*/ 34 w 134" name="T10"/>
                <a:gd fmla="*/ 180 h 209" name="T11"/>
                <a:gd fmla="*/ 31 w 134" name="T12"/>
                <a:gd fmla="*/ 185 h 209" name="T13"/>
                <a:gd fmla="*/ 34 w 134" name="T14"/>
                <a:gd fmla="*/ 190 h 209" name="T15"/>
                <a:gd fmla="*/ 47 w 134" name="T16"/>
                <a:gd fmla="*/ 203 h 209" name="T17"/>
                <a:gd fmla="*/ 78 w 134" name="T18"/>
                <a:gd fmla="*/ 209 h 209" name="T19"/>
                <a:gd fmla="*/ 102 w 134" name="T20"/>
                <a:gd fmla="*/ 190 h 209" name="T21"/>
                <a:gd fmla="*/ 100 w 134" name="T22"/>
                <a:gd fmla="*/ 185 h 209" name="T23"/>
                <a:gd fmla="*/ 102 w 134" name="T24"/>
                <a:gd fmla="*/ 180 h 209" name="T25"/>
                <a:gd fmla="*/ 100 w 134" name="T26"/>
                <a:gd fmla="*/ 175 h 209" name="T27"/>
                <a:gd fmla="*/ 102 w 134" name="T28"/>
                <a:gd fmla="*/ 169 h 209" name="T29"/>
                <a:gd fmla="*/ 84 w 134" name="T30"/>
                <a:gd fmla="*/ 163 h 209" name="T31"/>
                <a:gd fmla="*/ 107 w 134" name="T32"/>
                <a:gd fmla="*/ 134 h 209" name="T33"/>
                <a:gd fmla="*/ 134 w 134" name="T34"/>
                <a:gd fmla="*/ 68 h 209" name="T35"/>
                <a:gd fmla="*/ 68 w 134" name="T36"/>
                <a:gd fmla="*/ 118 h 209" name="T37"/>
                <a:gd fmla="*/ 66 w 134" name="T38"/>
                <a:gd fmla="*/ 152 h 209" name="T39"/>
                <a:gd fmla="*/ 66 w 134" name="T40"/>
                <a:gd fmla="*/ 169 h 209" name="T41"/>
                <a:gd fmla="*/ 69 w 134" name="T42"/>
                <a:gd fmla="*/ 163 h 209" name="T43"/>
                <a:gd fmla="*/ 66 w 134" name="T44"/>
                <a:gd fmla="*/ 169 h 209" name="T45"/>
                <a:gd fmla="*/ 122 w 134" name="T46"/>
                <a:gd fmla="*/ 78 h 209" name="T47"/>
                <a:gd fmla="*/ 98 w 134" name="T48"/>
                <a:gd fmla="*/ 126 h 209" name="T49"/>
                <a:gd fmla="*/ 85 w 134" name="T50"/>
                <a:gd fmla="*/ 152 h 209" name="T51"/>
                <a:gd fmla="*/ 85 w 134" name="T52"/>
                <a:gd fmla="*/ 118 h 209" name="T53"/>
                <a:gd fmla="*/ 86 w 134" name="T54"/>
                <a:gd fmla="*/ 118 h 209" name="T55"/>
                <a:gd fmla="*/ 89 w 134" name="T56"/>
                <a:gd fmla="*/ 66 h 209" name="T57"/>
                <a:gd fmla="*/ 76 w 134" name="T58"/>
                <a:gd fmla="*/ 59 h 209" name="T59"/>
                <a:gd fmla="*/ 81 w 134" name="T60"/>
                <a:gd fmla="*/ 63 h 209" name="T61"/>
                <a:gd fmla="*/ 78 w 134" name="T62"/>
                <a:gd fmla="*/ 71 h 209" name="T63"/>
                <a:gd fmla="*/ 70 w 134" name="T64"/>
                <a:gd fmla="*/ 65 h 209" name="T65"/>
                <a:gd fmla="*/ 69 w 134" name="T66"/>
                <a:gd fmla="*/ 59 h 209" name="T67"/>
                <a:gd fmla="*/ 63 w 134" name="T68"/>
                <a:gd fmla="*/ 64 h 209" name="T69"/>
                <a:gd fmla="*/ 63 w 134" name="T70"/>
                <a:gd fmla="*/ 87 h 209" name="T71"/>
                <a:gd fmla="*/ 58 w 134" name="T72"/>
                <a:gd fmla="*/ 66 h 209" name="T73"/>
                <a:gd fmla="*/ 57 w 134" name="T74"/>
                <a:gd fmla="*/ 59 h 209" name="T75"/>
                <a:gd fmla="*/ 51 w 134" name="T76"/>
                <a:gd fmla="*/ 60 h 209" name="T77"/>
                <a:gd fmla="*/ 41 w 134" name="T78"/>
                <a:gd fmla="*/ 117 h 209" name="T79"/>
                <a:gd fmla="*/ 48 w 134" name="T80"/>
                <a:gd fmla="*/ 118 h 209" name="T81"/>
                <a:gd fmla="*/ 49 w 134" name="T82"/>
                <a:gd fmla="*/ 118 h 209" name="T83"/>
                <a:gd fmla="*/ 43 w 134" name="T84"/>
                <a:gd fmla="*/ 152 h 209" name="T85"/>
                <a:gd fmla="*/ 12 w 134" name="T86"/>
                <a:gd fmla="*/ 78 h 209" name="T87"/>
                <a:gd fmla="*/ 11 w 134" name="T88"/>
                <a:gd fmla="*/ 70 h 209" name="T89"/>
                <a:gd fmla="*/ 67 w 134" name="T90"/>
                <a:gd fmla="*/ 12 h 209" name="T91"/>
                <a:gd fmla="*/ 122 w 134" name="T92"/>
                <a:gd fmla="*/ 70 h 20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09" w="134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998278927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1"/>
      <p:bldP grpId="0" spid="13"/>
      <p:bldP grpId="0" spid="14"/>
      <p:bldP grpId="0" spid="24"/>
      <p:bldP grpId="0" spid="25"/>
      <p:bldP grpId="0" spid="26"/>
      <p:bldP grpId="0" spid="28"/>
      <p:bldP grpId="0" spid="29"/>
      <p:bldP grpId="0" spid="30"/>
      <p:bldP grpId="0" spid="31"/>
      <p:bldP grpId="0" spid="34"/>
      <p:bldP grpId="0" spid="35"/>
      <p:bldP grpId="0" spid="36"/>
      <p:bldP grpId="0" spid="39"/>
      <p:bldP grpId="0" spid="40"/>
      <p:bldP grpId="0" spid="4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1705099" y="1324323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41182" y="1324323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705099" y="3429000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457627" y="3429000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30440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过程难点分析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215216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61083" y="2738197"/>
            <a:ext cx="4392488" cy="788892"/>
            <a:chOff x="1837766" y="2133600"/>
            <a:chExt cx="3030069" cy="788892"/>
          </a:xfrm>
        </p:grpSpPr>
        <p:sp>
          <p:nvSpPr>
            <p:cNvPr id="7" name="平行四边形 6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梯形 8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fmla="val 96749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文本框 61"/>
          <p:cNvSpPr txBox="1"/>
          <p:nvPr/>
        </p:nvSpPr>
        <p:spPr>
          <a:xfrm>
            <a:off x="3634214" y="1726889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175514" y="2056434"/>
            <a:ext cx="249002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请在此输入您的详细文本信息和文字介绍信息。</a:t>
            </a:r>
          </a:p>
        </p:txBody>
      </p:sp>
      <p:sp>
        <p:nvSpPr>
          <p:cNvPr id="12" name="文本框 64"/>
          <p:cNvSpPr txBox="1"/>
          <p:nvPr/>
        </p:nvSpPr>
        <p:spPr>
          <a:xfrm>
            <a:off x="3321193" y="1738749"/>
            <a:ext cx="309880" cy="365760"/>
          </a:xfrm>
          <a:prstGeom prst="rect">
            <a:avLst/>
          </a:prstGeom>
          <a:solidFill>
            <a:schemeClr val="tx1"/>
          </a:solidFill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3000509000000000000" pitchFamily="65" typeface="方正超粗黑简体"/>
                <a:cs charset="0" panose="020b0a02040204020203" pitchFamily="34" typeface="Segoe UI Black"/>
              </a:rPr>
              <a:t>1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90044" y="1747323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5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gdLst>
                <a:gd fmla="*/ 22 w 336" name="T0"/>
                <a:gd fmla="*/ 234 h 234" name="T1"/>
                <a:gd fmla="*/ 0 w 336" name="T2"/>
                <a:gd fmla="*/ 215 h 234" name="T3"/>
                <a:gd fmla="*/ 135 w 336" name="T4"/>
                <a:gd fmla="*/ 56 h 234" name="T5"/>
                <a:gd fmla="*/ 216 w 336" name="T6"/>
                <a:gd fmla="*/ 126 h 234" name="T7"/>
                <a:gd fmla="*/ 312 w 336" name="T8"/>
                <a:gd fmla="*/ 0 h 234" name="T9"/>
                <a:gd fmla="*/ 336 w 336" name="T10"/>
                <a:gd fmla="*/ 17 h 234" name="T11"/>
                <a:gd fmla="*/ 219 w 336" name="T12"/>
                <a:gd fmla="*/ 171 h 234" name="T13"/>
                <a:gd fmla="*/ 137 w 336" name="T14"/>
                <a:gd fmla="*/ 99 h 234" name="T15"/>
                <a:gd fmla="*/ 22 w 336" name="T16"/>
                <a:gd fmla="*/ 234 h 234" name="T17"/>
                <a:gd fmla="*/ 22 w 336" name="T18"/>
                <a:gd fmla="*/ 234 h 2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4" w="336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gdLst>
                <a:gd fmla="*/ 0 w 74" name="T0"/>
                <a:gd fmla="*/ 0 h 75" name="T1"/>
                <a:gd fmla="*/ 74 w 74" name="T2"/>
                <a:gd fmla="*/ 0 h 75" name="T3"/>
                <a:gd fmla="*/ 74 w 74" name="T4"/>
                <a:gd fmla="*/ 75 h 75" name="T5"/>
                <a:gd fmla="*/ 0 w 74" name="T6"/>
                <a:gd fmla="*/ 0 h 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5" w="74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gdLst>
                <a:gd fmla="*/ 448 w 448" name="T0"/>
                <a:gd fmla="*/ 358 h 358" name="T1"/>
                <a:gd fmla="*/ 0 w 448" name="T2"/>
                <a:gd fmla="*/ 358 h 358" name="T3"/>
                <a:gd fmla="*/ 0 w 448" name="T4"/>
                <a:gd fmla="*/ 0 h 358" name="T5"/>
                <a:gd fmla="*/ 26 w 448" name="T6"/>
                <a:gd fmla="*/ 0 h 358" name="T7"/>
                <a:gd fmla="*/ 26 w 448" name="T8"/>
                <a:gd fmla="*/ 334 h 358" name="T9"/>
                <a:gd fmla="*/ 448 w 448" name="T10"/>
                <a:gd fmla="*/ 334 h 358" name="T11"/>
                <a:gd fmla="*/ 448 w 448" name="T12"/>
                <a:gd fmla="*/ 358 h 358" name="T13"/>
                <a:gd fmla="*/ 448 w 448" name="T14"/>
                <a:gd fmla="*/ 358 h 3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8" w="44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41603" y="2764278"/>
            <a:ext cx="4392488" cy="788892"/>
            <a:chOff x="1837766" y="2133600"/>
            <a:chExt cx="3030069" cy="788892"/>
          </a:xfrm>
        </p:grpSpPr>
        <p:sp>
          <p:nvSpPr>
            <p:cNvPr id="23" name="平行四边形 22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梯形 24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fmla="val 96749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6" name="文本框 61"/>
          <p:cNvSpPr txBox="1"/>
          <p:nvPr/>
        </p:nvSpPr>
        <p:spPr>
          <a:xfrm>
            <a:off x="8314734" y="1752970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7856033" y="2082515"/>
            <a:ext cx="249002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请在此输入您的详细文本信息和文字介绍信息。</a:t>
            </a:r>
          </a:p>
        </p:txBody>
      </p:sp>
      <p:sp>
        <p:nvSpPr>
          <p:cNvPr id="28" name="文本框 64"/>
          <p:cNvSpPr txBox="1"/>
          <p:nvPr/>
        </p:nvSpPr>
        <p:spPr>
          <a:xfrm>
            <a:off x="8001712" y="1764830"/>
            <a:ext cx="309880" cy="365760"/>
          </a:xfrm>
          <a:prstGeom prst="rect">
            <a:avLst/>
          </a:prstGeom>
          <a:solidFill>
            <a:schemeClr val="tx1"/>
          </a:solidFill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3000509000000000000" pitchFamily="65" typeface="方正超粗黑简体"/>
                <a:cs charset="0" panose="020b0a02040204020203" pitchFamily="34" typeface="Segoe UI Black"/>
              </a:rPr>
              <a:t>2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561083" y="4852510"/>
            <a:ext cx="4392488" cy="788892"/>
            <a:chOff x="1837766" y="2133600"/>
            <a:chExt cx="3030069" cy="788892"/>
          </a:xfrm>
        </p:grpSpPr>
        <p:sp>
          <p:nvSpPr>
            <p:cNvPr id="31" name="平行四边形 30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梯形 32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fmla="val 96749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4" name="文本框 61"/>
          <p:cNvSpPr txBox="1"/>
          <p:nvPr/>
        </p:nvSpPr>
        <p:spPr>
          <a:xfrm>
            <a:off x="3634214" y="3841202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3175514" y="4170747"/>
            <a:ext cx="249002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请在此输入您的详细文本信息和文字介绍信息。</a:t>
            </a:r>
          </a:p>
        </p:txBody>
      </p:sp>
      <p:sp>
        <p:nvSpPr>
          <p:cNvPr id="36" name="文本框 64"/>
          <p:cNvSpPr txBox="1"/>
          <p:nvPr/>
        </p:nvSpPr>
        <p:spPr>
          <a:xfrm>
            <a:off x="3321193" y="3853062"/>
            <a:ext cx="309880" cy="365760"/>
          </a:xfrm>
          <a:prstGeom prst="rect">
            <a:avLst/>
          </a:prstGeom>
          <a:solidFill>
            <a:schemeClr val="tx1"/>
          </a:solidFill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3000509000000000000" pitchFamily="65" typeface="方正超粗黑简体"/>
                <a:cs charset="0" panose="020b0a02040204020203" pitchFamily="34" typeface="Segoe UI Black"/>
              </a:rPr>
              <a:t>3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241603" y="4878591"/>
            <a:ext cx="4392488" cy="788892"/>
            <a:chOff x="1837766" y="2133600"/>
            <a:chExt cx="3030069" cy="788892"/>
          </a:xfrm>
        </p:grpSpPr>
        <p:sp>
          <p:nvSpPr>
            <p:cNvPr id="39" name="平行四边形 38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梯形 40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fmla="val 96749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2" name="文本框 61"/>
          <p:cNvSpPr txBox="1"/>
          <p:nvPr/>
        </p:nvSpPr>
        <p:spPr>
          <a:xfrm>
            <a:off x="8314734" y="3867283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7856033" y="4196828"/>
            <a:ext cx="249002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请在此输入您的详细文本信息和文字介绍信息。</a:t>
            </a:r>
          </a:p>
        </p:txBody>
      </p:sp>
      <p:sp>
        <p:nvSpPr>
          <p:cNvPr id="44" name="文本框 64"/>
          <p:cNvSpPr txBox="1"/>
          <p:nvPr/>
        </p:nvSpPr>
        <p:spPr>
          <a:xfrm>
            <a:off x="8001712" y="3879143"/>
            <a:ext cx="309880" cy="365760"/>
          </a:xfrm>
          <a:prstGeom prst="rect">
            <a:avLst/>
          </a:prstGeom>
          <a:solidFill>
            <a:schemeClr val="tx1"/>
          </a:solidFill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3000509000000000000" pitchFamily="65" typeface="方正超粗黑简体"/>
                <a:cs charset="0" panose="020b0a02040204020203" pitchFamily="34" typeface="Segoe UI Black"/>
              </a:rPr>
              <a:t>4</a:t>
            </a:r>
          </a:p>
        </p:txBody>
      </p:sp>
      <p:grpSp>
        <p:nvGrpSpPr>
          <p:cNvPr id="46" name="Group 23"/>
          <p:cNvGrpSpPr/>
          <p:nvPr/>
        </p:nvGrpSpPr>
        <p:grpSpPr>
          <a:xfrm>
            <a:off x="6785497" y="1700808"/>
            <a:ext cx="781933" cy="681684"/>
            <a:chOff x="7540014" y="4306907"/>
            <a:chExt cx="389342" cy="339426"/>
          </a:xfrm>
          <a:solidFill>
            <a:schemeClr val="tx1"/>
          </a:solidFill>
        </p:grpSpPr>
        <p:sp>
          <p:nvSpPr>
            <p:cNvPr id="47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gdLst>
                <a:gd fmla="*/ 0 w 41" name="T0"/>
                <a:gd fmla="*/ 39 h 41" name="T1"/>
                <a:gd fmla="*/ 3 w 41" name="T2"/>
                <a:gd fmla="*/ 41 h 41" name="T3"/>
                <a:gd fmla="*/ 41 w 41" name="T4"/>
                <a:gd fmla="*/ 3 h 41" name="T5"/>
                <a:gd fmla="*/ 39 w 41" name="T6"/>
                <a:gd fmla="*/ 0 h 41" name="T7"/>
                <a:gd fmla="*/ 0 w 41" name="T8"/>
                <a:gd fmla="*/ 39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8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gdLst>
                <a:gd fmla="*/ 37 w 44" name="T0"/>
                <a:gd fmla="*/ 0 h 46" name="T1"/>
                <a:gd fmla="*/ 0 w 44" name="T2"/>
                <a:gd fmla="*/ 39 h 46" name="T3"/>
                <a:gd fmla="*/ 6 w 44" name="T4"/>
                <a:gd fmla="*/ 46 h 46" name="T5"/>
                <a:gd fmla="*/ 44 w 44" name="T6"/>
                <a:gd fmla="*/ 8 h 46" name="T7"/>
                <a:gd fmla="*/ 37 w 44" name="T8"/>
                <a:gd fmla="*/ 0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44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9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gdLst>
                <a:gd fmla="*/ 0 w 42" name="T0"/>
                <a:gd fmla="*/ 38 h 42" name="T1"/>
                <a:gd fmla="*/ 4 w 42" name="T2"/>
                <a:gd fmla="*/ 42 h 42" name="T3"/>
                <a:gd fmla="*/ 42 w 42" name="T4"/>
                <a:gd fmla="*/ 4 h 42" name="T5"/>
                <a:gd fmla="*/ 38 w 42" name="T6"/>
                <a:gd fmla="*/ 0 h 42" name="T7"/>
                <a:gd fmla="*/ 0 w 42" name="T8"/>
                <a:gd fmla="*/ 38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0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gdLst>
                <a:gd fmla="*/ 28 w 28" name="T0"/>
                <a:gd fmla="*/ 20 h 28" name="T1"/>
                <a:gd fmla="*/ 8 w 28" name="T2"/>
                <a:gd fmla="*/ 0 h 28" name="T3"/>
                <a:gd fmla="*/ 0 w 28" name="T4"/>
                <a:gd fmla="*/ 20 h 28" name="T5"/>
                <a:gd fmla="*/ 9 w 28" name="T6"/>
                <a:gd fmla="*/ 28 h 28" name="T7"/>
                <a:gd fmla="*/ 28 w 28" name="T8"/>
                <a:gd fmla="*/ 2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gdLst>
                <a:gd fmla="*/ 0 w 14" name="T0"/>
                <a:gd fmla="*/ 13 h 13" name="T1"/>
                <a:gd fmla="*/ 14 w 14" name="T2"/>
                <a:gd fmla="*/ 6 h 13" name="T3"/>
                <a:gd fmla="*/ 6 w 14" name="T4"/>
                <a:gd fmla="*/ 0 h 13" name="T5"/>
                <a:gd fmla="*/ 0 w 14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4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2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gdLst>
                <a:gd fmla="*/ 7 w 28" name="T0"/>
                <a:gd fmla="*/ 0 h 28" name="T1"/>
                <a:gd fmla="*/ 0 w 28" name="T2"/>
                <a:gd fmla="*/ 8 h 28" name="T3"/>
                <a:gd fmla="*/ 20 w 28" name="T4"/>
                <a:gd fmla="*/ 28 h 28" name="T5"/>
                <a:gd fmla="*/ 28 w 28" name="T6"/>
                <a:gd fmla="*/ 20 h 28" name="T7"/>
                <a:gd fmla="*/ 7 w 28" name="T8"/>
                <a:gd fmla="*/ 0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3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gdLst>
                <a:gd fmla="*/ 104 w 112" name="T0"/>
                <a:gd fmla="*/ 101 h 136" name="T1"/>
                <a:gd fmla="*/ 83 w 112" name="T2"/>
                <a:gd fmla="*/ 101 h 136" name="T3"/>
                <a:gd fmla="*/ 83 w 112" name="T4"/>
                <a:gd fmla="*/ 129 h 136" name="T5"/>
                <a:gd fmla="*/ 7 w 112" name="T6"/>
                <a:gd fmla="*/ 129 h 136" name="T7"/>
                <a:gd fmla="*/ 7 w 112" name="T8"/>
                <a:gd fmla="*/ 32 h 136" name="T9"/>
                <a:gd fmla="*/ 104 w 112" name="T10"/>
                <a:gd fmla="*/ 32 h 136" name="T11"/>
                <a:gd fmla="*/ 104 w 112" name="T12"/>
                <a:gd fmla="*/ 40 h 136" name="T13"/>
                <a:gd fmla="*/ 112 w 112" name="T14"/>
                <a:gd fmla="*/ 32 h 136" name="T15"/>
                <a:gd fmla="*/ 112 w 112" name="T16"/>
                <a:gd fmla="*/ 6 h 136" name="T17"/>
                <a:gd fmla="*/ 97 w 112" name="T18"/>
                <a:gd fmla="*/ 6 h 136" name="T19"/>
                <a:gd fmla="*/ 97 w 112" name="T20"/>
                <a:gd fmla="*/ 20 h 136" name="T21"/>
                <a:gd fmla="*/ 95 w 112" name="T22"/>
                <a:gd fmla="*/ 20 h 136" name="T23"/>
                <a:gd fmla="*/ 95 w 112" name="T24"/>
                <a:gd fmla="*/ 0 h 136" name="T25"/>
                <a:gd fmla="*/ 89 w 112" name="T26"/>
                <a:gd fmla="*/ 0 h 136" name="T27"/>
                <a:gd fmla="*/ 89 w 112" name="T28"/>
                <a:gd fmla="*/ 20 h 136" name="T29"/>
                <a:gd fmla="*/ 87 w 112" name="T30"/>
                <a:gd fmla="*/ 20 h 136" name="T31"/>
                <a:gd fmla="*/ 87 w 112" name="T32"/>
                <a:gd fmla="*/ 6 h 136" name="T33"/>
                <a:gd fmla="*/ 79 w 112" name="T34"/>
                <a:gd fmla="*/ 6 h 136" name="T35"/>
                <a:gd fmla="*/ 79 w 112" name="T36"/>
                <a:gd fmla="*/ 20 h 136" name="T37"/>
                <a:gd fmla="*/ 76 w 112" name="T38"/>
                <a:gd fmla="*/ 20 h 136" name="T39"/>
                <a:gd fmla="*/ 76 w 112" name="T40"/>
                <a:gd fmla="*/ 0 h 136" name="T41"/>
                <a:gd fmla="*/ 72 w 112" name="T42"/>
                <a:gd fmla="*/ 0 h 136" name="T43"/>
                <a:gd fmla="*/ 72 w 112" name="T44"/>
                <a:gd fmla="*/ 20 h 136" name="T45"/>
                <a:gd fmla="*/ 68 w 112" name="T46"/>
                <a:gd fmla="*/ 20 h 136" name="T47"/>
                <a:gd fmla="*/ 68 w 112" name="T48"/>
                <a:gd fmla="*/ 6 h 136" name="T49"/>
                <a:gd fmla="*/ 60 w 112" name="T50"/>
                <a:gd fmla="*/ 6 h 136" name="T51"/>
                <a:gd fmla="*/ 60 w 112" name="T52"/>
                <a:gd fmla="*/ 20 h 136" name="T53"/>
                <a:gd fmla="*/ 57 w 112" name="T54"/>
                <a:gd fmla="*/ 20 h 136" name="T55"/>
                <a:gd fmla="*/ 57 w 112" name="T56"/>
                <a:gd fmla="*/ 0 h 136" name="T57"/>
                <a:gd fmla="*/ 53 w 112" name="T58"/>
                <a:gd fmla="*/ 0 h 136" name="T59"/>
                <a:gd fmla="*/ 53 w 112" name="T60"/>
                <a:gd fmla="*/ 20 h 136" name="T61"/>
                <a:gd fmla="*/ 51 w 112" name="T62"/>
                <a:gd fmla="*/ 20 h 136" name="T63"/>
                <a:gd fmla="*/ 51 w 112" name="T64"/>
                <a:gd fmla="*/ 6 h 136" name="T65"/>
                <a:gd fmla="*/ 43 w 112" name="T66"/>
                <a:gd fmla="*/ 6 h 136" name="T67"/>
                <a:gd fmla="*/ 43 w 112" name="T68"/>
                <a:gd fmla="*/ 20 h 136" name="T69"/>
                <a:gd fmla="*/ 40 w 112" name="T70"/>
                <a:gd fmla="*/ 20 h 136" name="T71"/>
                <a:gd fmla="*/ 40 w 112" name="T72"/>
                <a:gd fmla="*/ 0 h 136" name="T73"/>
                <a:gd fmla="*/ 35 w 112" name="T74"/>
                <a:gd fmla="*/ 0 h 136" name="T75"/>
                <a:gd fmla="*/ 35 w 112" name="T76"/>
                <a:gd fmla="*/ 20 h 136" name="T77"/>
                <a:gd fmla="*/ 32 w 112" name="T78"/>
                <a:gd fmla="*/ 20 h 136" name="T79"/>
                <a:gd fmla="*/ 32 w 112" name="T80"/>
                <a:gd fmla="*/ 6 h 136" name="T81"/>
                <a:gd fmla="*/ 25 w 112" name="T82"/>
                <a:gd fmla="*/ 6 h 136" name="T83"/>
                <a:gd fmla="*/ 25 w 112" name="T84"/>
                <a:gd fmla="*/ 20 h 136" name="T85"/>
                <a:gd fmla="*/ 23 w 112" name="T86"/>
                <a:gd fmla="*/ 20 h 136" name="T87"/>
                <a:gd fmla="*/ 23 w 112" name="T88"/>
                <a:gd fmla="*/ 0 h 136" name="T89"/>
                <a:gd fmla="*/ 17 w 112" name="T90"/>
                <a:gd fmla="*/ 0 h 136" name="T91"/>
                <a:gd fmla="*/ 17 w 112" name="T92"/>
                <a:gd fmla="*/ 20 h 136" name="T93"/>
                <a:gd fmla="*/ 15 w 112" name="T94"/>
                <a:gd fmla="*/ 20 h 136" name="T95"/>
                <a:gd fmla="*/ 15 w 112" name="T96"/>
                <a:gd fmla="*/ 6 h 136" name="T97"/>
                <a:gd fmla="*/ 0 w 112" name="T98"/>
                <a:gd fmla="*/ 6 h 136" name="T99"/>
                <a:gd fmla="*/ 0 w 112" name="T100"/>
                <a:gd fmla="*/ 24 h 136" name="T101"/>
                <a:gd fmla="*/ 0 w 112" name="T102"/>
                <a:gd fmla="*/ 28 h 136" name="T103"/>
                <a:gd fmla="*/ 0 w 112" name="T104"/>
                <a:gd fmla="*/ 136 h 136" name="T105"/>
                <a:gd fmla="*/ 89 w 112" name="T106"/>
                <a:gd fmla="*/ 136 h 136" name="T107"/>
                <a:gd fmla="*/ 112 w 112" name="T108"/>
                <a:gd fmla="*/ 110 h 136" name="T109"/>
                <a:gd fmla="*/ 112 w 112" name="T110"/>
                <a:gd fmla="*/ 84 h 136" name="T111"/>
                <a:gd fmla="*/ 104 w 112" name="T112"/>
                <a:gd fmla="*/ 92 h 136" name="T113"/>
                <a:gd fmla="*/ 104 w 112" name="T114"/>
                <a:gd fmla="*/ 101 h 13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36" w="112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4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5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6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7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58" name="Group 54"/>
          <p:cNvGrpSpPr/>
          <p:nvPr/>
        </p:nvGrpSpPr>
        <p:grpSpPr>
          <a:xfrm>
            <a:off x="6849025" y="3830275"/>
            <a:ext cx="568909" cy="739582"/>
            <a:chOff x="6421904" y="4798576"/>
            <a:chExt cx="299494" cy="389342"/>
          </a:xfrm>
          <a:solidFill>
            <a:schemeClr val="tx1"/>
          </a:solidFill>
        </p:grpSpPr>
        <p:sp>
          <p:nvSpPr>
            <p:cNvPr id="59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gdLst>
                <a:gd fmla="*/ 45 w 90" name="T0"/>
                <a:gd fmla="*/ 83 h 83" name="T1"/>
                <a:gd fmla="*/ 90 w 90" name="T2"/>
                <a:gd fmla="*/ 0 h 83" name="T3"/>
                <a:gd fmla="*/ 0 w 90" name="T4"/>
                <a:gd fmla="*/ 0 h 83" name="T5"/>
                <a:gd fmla="*/ 45 w 90" name="T6"/>
                <a:gd fmla="*/ 83 h 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" w="90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0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gdLst>
                <a:gd fmla="*/ 84 w 90" name="T0"/>
                <a:gd fmla="*/ 0 h 29" name="T1"/>
                <a:gd fmla="*/ 68 w 90" name="T2"/>
                <a:gd fmla="*/ 16 h 29" name="T3"/>
                <a:gd fmla="*/ 52 w 90" name="T4"/>
                <a:gd fmla="*/ 0 h 29" name="T5"/>
                <a:gd fmla="*/ 39 w 90" name="T6"/>
                <a:gd fmla="*/ 0 h 29" name="T7"/>
                <a:gd fmla="*/ 23 w 90" name="T8"/>
                <a:gd fmla="*/ 16 h 29" name="T9"/>
                <a:gd fmla="*/ 7 w 90" name="T10"/>
                <a:gd fmla="*/ 0 h 29" name="T11"/>
                <a:gd fmla="*/ 0 w 90" name="T12"/>
                <a:gd fmla="*/ 0 h 29" name="T13"/>
                <a:gd fmla="*/ 0 w 90" name="T14"/>
                <a:gd fmla="*/ 29 h 29" name="T15"/>
                <a:gd fmla="*/ 90 w 90" name="T16"/>
                <a:gd fmla="*/ 29 h 29" name="T17"/>
                <a:gd fmla="*/ 90 w 90" name="T18"/>
                <a:gd fmla="*/ 0 h 29" name="T19"/>
                <a:gd fmla="*/ 84 w 90" name="T20"/>
                <a:gd fmla="*/ 0 h 2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8" w="90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065139" y="3817020"/>
            <a:ext cx="748310" cy="657301"/>
            <a:chOff x="7545388" y="1652587"/>
            <a:chExt cx="822325" cy="722313"/>
          </a:xfrm>
          <a:solidFill>
            <a:schemeClr val="tx1"/>
          </a:solidFill>
          <a:effectLst/>
        </p:grpSpPr>
        <p:sp>
          <p:nvSpPr>
            <p:cNvPr id="62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gdLst>
                <a:gd fmla="*/ 106 w 120" name="T0"/>
                <a:gd fmla="*/ 11 h 30" name="T1"/>
                <a:gd fmla="*/ 97 w 120" name="T2"/>
                <a:gd fmla="*/ 11 h 30" name="T3"/>
                <a:gd fmla="*/ 97 w 120" name="T4"/>
                <a:gd fmla="*/ 0 h 30" name="T5"/>
                <a:gd fmla="*/ 23 w 120" name="T6"/>
                <a:gd fmla="*/ 0 h 30" name="T7"/>
                <a:gd fmla="*/ 23 w 120" name="T8"/>
                <a:gd fmla="*/ 11 h 30" name="T9"/>
                <a:gd fmla="*/ 14 w 120" name="T10"/>
                <a:gd fmla="*/ 11 h 30" name="T11"/>
                <a:gd fmla="*/ 0 w 120" name="T12"/>
                <a:gd fmla="*/ 30 h 30" name="T13"/>
                <a:gd fmla="*/ 120 w 120" name="T14"/>
                <a:gd fmla="*/ 30 h 30" name="T15"/>
                <a:gd fmla="*/ 106 w 120" name="T16"/>
                <a:gd fmla="*/ 11 h 3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" w="12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gdLst>
                <a:gd fmla="*/ 251 w 270" name="T0"/>
                <a:gd fmla="*/ 0 h 201" name="T1"/>
                <a:gd fmla="*/ 19 w 270" name="T2"/>
                <a:gd fmla="*/ 0 h 201" name="T3"/>
                <a:gd fmla="*/ 0 w 270" name="T4"/>
                <a:gd fmla="*/ 19 h 201" name="T5"/>
                <a:gd fmla="*/ 0 w 270" name="T6"/>
                <a:gd fmla="*/ 183 h 201" name="T7"/>
                <a:gd fmla="*/ 19 w 270" name="T8"/>
                <a:gd fmla="*/ 201 h 201" name="T9"/>
                <a:gd fmla="*/ 251 w 270" name="T10"/>
                <a:gd fmla="*/ 201 h 201" name="T11"/>
                <a:gd fmla="*/ 270 w 270" name="T12"/>
                <a:gd fmla="*/ 183 h 201" name="T13"/>
                <a:gd fmla="*/ 270 w 270" name="T14"/>
                <a:gd fmla="*/ 19 h 201" name="T15"/>
                <a:gd fmla="*/ 251 w 270" name="T16"/>
                <a:gd fmla="*/ 0 h 201" name="T17"/>
                <a:gd fmla="*/ 135 w 270" name="T18"/>
                <a:gd fmla="*/ 183 h 201" name="T19"/>
                <a:gd fmla="*/ 128 w 270" name="T20"/>
                <a:gd fmla="*/ 176 h 201" name="T21"/>
                <a:gd fmla="*/ 135 w 270" name="T22"/>
                <a:gd fmla="*/ 169 h 201" name="T23"/>
                <a:gd fmla="*/ 142 w 270" name="T24"/>
                <a:gd fmla="*/ 176 h 201" name="T25"/>
                <a:gd fmla="*/ 135 w 270" name="T26"/>
                <a:gd fmla="*/ 183 h 201" name="T27"/>
                <a:gd fmla="*/ 254 w 270" name="T28"/>
                <a:gd fmla="*/ 146 h 201" name="T29"/>
                <a:gd fmla="*/ 252 w 270" name="T30"/>
                <a:gd fmla="*/ 148 h 201" name="T31"/>
                <a:gd fmla="*/ 18 w 270" name="T32"/>
                <a:gd fmla="*/ 148 h 201" name="T33"/>
                <a:gd fmla="*/ 16 w 270" name="T34"/>
                <a:gd fmla="*/ 146 h 201" name="T35"/>
                <a:gd fmla="*/ 16 w 270" name="T36"/>
                <a:gd fmla="*/ 20 h 201" name="T37"/>
                <a:gd fmla="*/ 18 w 270" name="T38"/>
                <a:gd fmla="*/ 18 h 201" name="T39"/>
                <a:gd fmla="*/ 252 w 270" name="T40"/>
                <a:gd fmla="*/ 18 h 201" name="T41"/>
                <a:gd fmla="*/ 254 w 270" name="T42"/>
                <a:gd fmla="*/ 20 h 201" name="T43"/>
                <a:gd fmla="*/ 254 w 270" name="T44"/>
                <a:gd fmla="*/ 146 h 20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01" w="270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gdLst>
                <a:gd fmla="*/ 4 w 80" name="T0"/>
                <a:gd fmla="*/ 20 h 38" name="T1"/>
                <a:gd fmla="*/ 4 w 80" name="T2"/>
                <a:gd fmla="*/ 34 h 38" name="T3"/>
                <a:gd fmla="*/ 11 w 80" name="T4"/>
                <a:gd fmla="*/ 37 h 38" name="T5"/>
                <a:gd fmla="*/ 18 w 80" name="T6"/>
                <a:gd fmla="*/ 34 h 38" name="T7"/>
                <a:gd fmla="*/ 62 w 80" name="T8"/>
                <a:gd fmla="*/ 34 h 38" name="T9"/>
                <a:gd fmla="*/ 76 w 80" name="T10"/>
                <a:gd fmla="*/ 34 h 38" name="T11"/>
                <a:gd fmla="*/ 76 w 80" name="T12"/>
                <a:gd fmla="*/ 20 h 38" name="T13"/>
                <a:gd fmla="*/ 4 w 80" name="T14"/>
                <a:gd fmla="*/ 20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80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gdLst>
                <a:gd fmla="*/ 64 w 128" name="T0"/>
                <a:gd fmla="*/ 0 h 42" name="T1"/>
                <a:gd fmla="*/ 4 w 128" name="T2"/>
                <a:gd fmla="*/ 24 h 42" name="T3"/>
                <a:gd fmla="*/ 4 w 128" name="T4"/>
                <a:gd fmla="*/ 39 h 42" name="T5"/>
                <a:gd fmla="*/ 18 w 128" name="T6"/>
                <a:gd fmla="*/ 39 h 42" name="T7"/>
                <a:gd fmla="*/ 64 w 128" name="T8"/>
                <a:gd fmla="*/ 20 h 42" name="T9"/>
                <a:gd fmla="*/ 110 w 128" name="T10"/>
                <a:gd fmla="*/ 39 h 42" name="T11"/>
                <a:gd fmla="*/ 117 w 128" name="T12"/>
                <a:gd fmla="*/ 41 h 42" name="T13"/>
                <a:gd fmla="*/ 124 w 128" name="T14"/>
                <a:gd fmla="*/ 39 h 42" name="T15"/>
                <a:gd fmla="*/ 124 w 128" name="T16"/>
                <a:gd fmla="*/ 24 h 42" name="T17"/>
                <a:gd fmla="*/ 64 w 128" name="T18"/>
                <a:gd fmla="*/ 0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128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gdLst>
                <a:gd fmla="*/ 6 w 34" name="T0"/>
                <a:gd fmla="*/ 6 h 33" name="T1"/>
                <a:gd fmla="*/ 6 w 34" name="T2"/>
                <a:gd fmla="*/ 27 h 33" name="T3"/>
                <a:gd fmla="*/ 28 w 34" name="T4"/>
                <a:gd fmla="*/ 27 h 33" name="T5"/>
                <a:gd fmla="*/ 28 w 34" name="T6"/>
                <a:gd fmla="*/ 6 h 33" name="T7"/>
                <a:gd fmla="*/ 6 w 34" name="T8"/>
                <a:gd fmla="*/ 6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34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639270473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0"/>
      <p:bldP grpId="0" spid="11"/>
      <p:bldP grpId="0" spid="12"/>
      <p:bldP grpId="0" spid="26"/>
      <p:bldP grpId="0" spid="27"/>
      <p:bldP grpId="0" spid="28"/>
      <p:bldP grpId="0" spid="34"/>
      <p:bldP grpId="0" spid="35"/>
      <p:bldP grpId="0" spid="36"/>
      <p:bldP grpId="0" spid="42"/>
      <p:bldP grpId="0" spid="43"/>
      <p:bldP grpId="0" spid="4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14394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组合 115"/>
          <p:cNvGrpSpPr/>
          <p:nvPr/>
        </p:nvGrpSpPr>
        <p:grpSpPr>
          <a:xfrm>
            <a:off x="5999563" y="4683074"/>
            <a:ext cx="1464640" cy="146464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5820016" y="1179482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3" name="同心圆 1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468156" y="1236905"/>
            <a:ext cx="1290826" cy="129082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经验成绩分析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标题 11"/>
          <p:cNvSpPr txBox="1"/>
          <p:nvPr/>
        </p:nvSpPr>
        <p:spPr>
          <a:xfrm>
            <a:off x="6169595" y="5613005"/>
            <a:ext cx="1131745" cy="40828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part1</a:t>
            </a:r>
          </a:p>
        </p:txBody>
      </p:sp>
      <p:sp>
        <p:nvSpPr>
          <p:cNvPr id="79" name="Freeform 492"/>
          <p:cNvSpPr>
            <a:spLocks noEditPoints="1"/>
          </p:cNvSpPr>
          <p:nvPr/>
        </p:nvSpPr>
        <p:spPr bwMode="auto">
          <a:xfrm>
            <a:off x="6437175" y="4905923"/>
            <a:ext cx="569912" cy="616743"/>
          </a:xfrm>
          <a:custGeom>
            <a:gdLst>
              <a:gd fmla="*/ 30 w 301" name="T0"/>
              <a:gd fmla="*/ 138 h 327" name="T1"/>
              <a:gd fmla="*/ 0 w 301" name="T2"/>
              <a:gd fmla="*/ 151 h 327" name="T3"/>
              <a:gd fmla="*/ 30 w 301" name="T4"/>
              <a:gd fmla="*/ 163 h 327" name="T5"/>
              <a:gd fmla="*/ 40 w 301" name="T6"/>
              <a:gd fmla="*/ 200 h 327" name="T7"/>
              <a:gd fmla="*/ 20 w 301" name="T8"/>
              <a:gd fmla="*/ 226 h 327" name="T9"/>
              <a:gd fmla="*/ 53 w 301" name="T10"/>
              <a:gd fmla="*/ 221 h 327" name="T11"/>
              <a:gd fmla="*/ 40 w 301" name="T12"/>
              <a:gd fmla="*/ 200 h 327" name="T13"/>
              <a:gd fmla="*/ 163 w 301" name="T14"/>
              <a:gd fmla="*/ 31 h 327" name="T15"/>
              <a:gd fmla="*/ 150 w 301" name="T16"/>
              <a:gd fmla="*/ 0 h 327" name="T17"/>
              <a:gd fmla="*/ 138 w 301" name="T18"/>
              <a:gd fmla="*/ 31 h 327" name="T19"/>
              <a:gd fmla="*/ 261 w 301" name="T20"/>
              <a:gd fmla="*/ 101 h 327" name="T21"/>
              <a:gd fmla="*/ 281 w 301" name="T22"/>
              <a:gd fmla="*/ 75 h 327" name="T23"/>
              <a:gd fmla="*/ 248 w 301" name="T24"/>
              <a:gd fmla="*/ 80 h 327" name="T25"/>
              <a:gd fmla="*/ 261 w 301" name="T26"/>
              <a:gd fmla="*/ 101 h 327" name="T27"/>
              <a:gd fmla="*/ 270 w 301" name="T28"/>
              <a:gd fmla="*/ 138 h 327" name="T29"/>
              <a:gd fmla="*/ 270 w 301" name="T30"/>
              <a:gd fmla="*/ 163 h 327" name="T31"/>
              <a:gd fmla="*/ 301 w 301" name="T32"/>
              <a:gd fmla="*/ 151 h 327" name="T33"/>
              <a:gd fmla="*/ 53 w 301" name="T34"/>
              <a:gd fmla="*/ 80 h 327" name="T35"/>
              <a:gd fmla="*/ 20 w 301" name="T36"/>
              <a:gd fmla="*/ 75 h 327" name="T37"/>
              <a:gd fmla="*/ 40 w 301" name="T38"/>
              <a:gd fmla="*/ 101 h 327" name="T39"/>
              <a:gd fmla="*/ 53 w 301" name="T40"/>
              <a:gd fmla="*/ 80 h 327" name="T41"/>
              <a:gd fmla="*/ 261 w 301" name="T42"/>
              <a:gd fmla="*/ 200 h 327" name="T43"/>
              <a:gd fmla="*/ 248 w 301" name="T44"/>
              <a:gd fmla="*/ 221 h 327" name="T45"/>
              <a:gd fmla="*/ 281 w 301" name="T46"/>
              <a:gd fmla="*/ 226 h 327" name="T47"/>
              <a:gd fmla="*/ 226 w 301" name="T48"/>
              <a:gd fmla="*/ 20 h 327" name="T49"/>
              <a:gd fmla="*/ 200 w 301" name="T50"/>
              <a:gd fmla="*/ 40 h 327" name="T51"/>
              <a:gd fmla="*/ 221 w 301" name="T52"/>
              <a:gd fmla="*/ 53 h 327" name="T53"/>
              <a:gd fmla="*/ 226 w 301" name="T54"/>
              <a:gd fmla="*/ 20 h 327" name="T55"/>
              <a:gd fmla="*/ 101 w 301" name="T56"/>
              <a:gd fmla="*/ 40 h 327" name="T57"/>
              <a:gd fmla="*/ 75 w 301" name="T58"/>
              <a:gd fmla="*/ 20 h 327" name="T59"/>
              <a:gd fmla="*/ 80 w 301" name="T60"/>
              <a:gd fmla="*/ 53 h 327" name="T61"/>
              <a:gd fmla="*/ 173 w 301" name="T62"/>
              <a:gd fmla="*/ 293 h 327" name="T63"/>
              <a:gd fmla="*/ 123 w 301" name="T64"/>
              <a:gd fmla="*/ 297 h 327" name="T65"/>
              <a:gd fmla="*/ 124 w 301" name="T66"/>
              <a:gd fmla="*/ 310 h 327" name="T67"/>
              <a:gd fmla="*/ 130 w 301" name="T68"/>
              <a:gd fmla="*/ 316 h 327" name="T69"/>
              <a:gd fmla="*/ 133 w 301" name="T70"/>
              <a:gd fmla="*/ 317 h 327" name="T71"/>
              <a:gd fmla="*/ 142 w 301" name="T72"/>
              <a:gd fmla="*/ 326 h 327" name="T73"/>
              <a:gd fmla="*/ 150 w 301" name="T74"/>
              <a:gd fmla="*/ 327 h 327" name="T75"/>
              <a:gd fmla="*/ 160 w 301" name="T76"/>
              <a:gd fmla="*/ 325 h 327" name="T77"/>
              <a:gd fmla="*/ 170 w 301" name="T78"/>
              <a:gd fmla="*/ 316 h 327" name="T79"/>
              <a:gd fmla="*/ 174 w 301" name="T80"/>
              <a:gd fmla="*/ 315 h 327" name="T81"/>
              <a:gd fmla="*/ 178 w 301" name="T82"/>
              <a:gd fmla="*/ 308 h 327" name="T83"/>
              <a:gd fmla="*/ 173 w 301" name="T84"/>
              <a:gd fmla="*/ 293 h 327" name="T85"/>
              <a:gd fmla="*/ 71 w 301" name="T86"/>
              <a:gd fmla="*/ 152 h 327" name="T87"/>
              <a:gd fmla="*/ 95 w 301" name="T88"/>
              <a:gd fmla="*/ 211 h 327" name="T89"/>
              <a:gd fmla="*/ 116 w 301" name="T90"/>
              <a:gd fmla="*/ 276 h 327" name="T91"/>
              <a:gd fmla="*/ 176 w 301" name="T92"/>
              <a:gd fmla="*/ 285 h 327" name="T93"/>
              <a:gd fmla="*/ 181 w 301" name="T94"/>
              <a:gd fmla="*/ 268 h 327" name="T95"/>
              <a:gd fmla="*/ 215 w 301" name="T96"/>
              <a:gd fmla="*/ 202 h 327" name="T97"/>
              <a:gd fmla="*/ 207 w 301" name="T98"/>
              <a:gd fmla="*/ 93 h 327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327" w="301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81" name="标题 11"/>
          <p:cNvSpPr txBox="1"/>
          <p:nvPr/>
        </p:nvSpPr>
        <p:spPr>
          <a:xfrm>
            <a:off x="6217123" y="2348880"/>
            <a:ext cx="960584" cy="3465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000">
                <a:latin charset="0" pitchFamily="34" typeface="Impact MT Std"/>
                <a:ea charset="-122" panose="020b0503020204020204" pitchFamily="34" typeface="微软雅黑"/>
              </a:rPr>
              <a:t>part3</a:t>
            </a:r>
          </a:p>
        </p:txBody>
      </p:sp>
      <p:sp>
        <p:nvSpPr>
          <p:cNvPr id="82" name="Freeform 487"/>
          <p:cNvSpPr>
            <a:spLocks noEditPoints="1"/>
          </p:cNvSpPr>
          <p:nvPr/>
        </p:nvSpPr>
        <p:spPr bwMode="auto">
          <a:xfrm>
            <a:off x="6406001" y="1603900"/>
            <a:ext cx="601085" cy="672972"/>
          </a:xfrm>
          <a:custGeom>
            <a:gdLst>
              <a:gd fmla="*/ 200 w 291" name="T0"/>
              <a:gd fmla="*/ 223 h 327" name="T1"/>
              <a:gd fmla="*/ 168 w 291" name="T2"/>
              <a:gd fmla="*/ 235 h 327" name="T3"/>
              <a:gd fmla="*/ 151 w 291" name="T4"/>
              <a:gd fmla="*/ 251 h 327" name="T5"/>
              <a:gd fmla="*/ 145 w 291" name="T6"/>
              <a:gd fmla="*/ 250 h 327" name="T7"/>
              <a:gd fmla="*/ 60 w 291" name="T8"/>
              <a:gd fmla="*/ 117 h 327" name="T9"/>
              <a:gd fmla="*/ 87 w 291" name="T10"/>
              <a:gd fmla="*/ 99 h 327" name="T11"/>
              <a:gd fmla="*/ 106 w 291" name="T12"/>
              <a:gd fmla="*/ 67 h 327" name="T13"/>
              <a:gd fmla="*/ 74 w 291" name="T14"/>
              <a:gd fmla="*/ 1 h 327" name="T15"/>
              <a:gd fmla="*/ 49 w 291" name="T16"/>
              <a:gd fmla="*/ 5 h 327" name="T17"/>
              <a:gd fmla="*/ 47 w 291" name="T18"/>
              <a:gd fmla="*/ 220 h 327" name="T19"/>
              <a:gd fmla="*/ 166 w 291" name="T20"/>
              <a:gd fmla="*/ 323 h 327" name="T21"/>
              <a:gd fmla="*/ 245 w 291" name="T22"/>
              <a:gd fmla="*/ 306 h 327" name="T23"/>
              <a:gd fmla="*/ 244 w 291" name="T24"/>
              <a:gd fmla="*/ 256 h 327" name="T25"/>
              <a:gd fmla="*/ 140 w 291" name="T26"/>
              <a:gd fmla="*/ 106 h 327" name="T27"/>
              <a:gd fmla="*/ 201 w 291" name="T28"/>
              <a:gd fmla="*/ 114 h 327" name="T29"/>
              <a:gd fmla="*/ 194 w 291" name="T30"/>
              <a:gd fmla="*/ 97 h 327" name="T31"/>
              <a:gd fmla="*/ 227 w 291" name="T32"/>
              <a:gd fmla="*/ 77 h 327" name="T33"/>
              <a:gd fmla="*/ 207 w 291" name="T34"/>
              <a:gd fmla="*/ 41 h 327" name="T35"/>
              <a:gd fmla="*/ 202 w 291" name="T36"/>
              <a:gd fmla="*/ 40 h 327" name="T37"/>
              <a:gd fmla="*/ 163 w 291" name="T38"/>
              <a:gd fmla="*/ 45 h 327" name="T39"/>
              <a:gd fmla="*/ 159 w 291" name="T40"/>
              <a:gd fmla="*/ 43 h 327" name="T41"/>
              <a:gd fmla="*/ 137 w 291" name="T42"/>
              <a:gd fmla="*/ 101 h 327" name="T43"/>
              <a:gd fmla="*/ 140 w 291" name="T44"/>
              <a:gd fmla="*/ 106 h 327" name="T45"/>
              <a:gd fmla="*/ 287 w 291" name="T46"/>
              <a:gd fmla="*/ 124 h 327" name="T47"/>
              <a:gd fmla="*/ 226 w 291" name="T48"/>
              <a:gd fmla="*/ 116 h 327" name="T49"/>
              <a:gd fmla="*/ 233 w 291" name="T50"/>
              <a:gd fmla="*/ 133 h 327" name="T51"/>
              <a:gd fmla="*/ 200 w 291" name="T52"/>
              <a:gd fmla="*/ 154 h 327" name="T53"/>
              <a:gd fmla="*/ 220 w 291" name="T54"/>
              <a:gd fmla="*/ 189 h 327" name="T55"/>
              <a:gd fmla="*/ 225 w 291" name="T56"/>
              <a:gd fmla="*/ 191 h 327" name="T57"/>
              <a:gd fmla="*/ 264 w 291" name="T58"/>
              <a:gd fmla="*/ 186 h 327" name="T59"/>
              <a:gd fmla="*/ 268 w 291" name="T60"/>
              <a:gd fmla="*/ 187 h 327" name="T61"/>
              <a:gd fmla="*/ 290 w 291" name="T62"/>
              <a:gd fmla="*/ 129 h 327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27" w="291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846418" y="1429311"/>
            <a:ext cx="544512" cy="588570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85" name="Freeform 230"/>
            <p:cNvSpPr/>
            <p:nvPr/>
          </p:nvSpPr>
          <p:spPr bwMode="auto">
            <a:xfrm>
              <a:off x="5867401" y="3390901"/>
              <a:ext cx="179388" cy="201613"/>
            </a:xfrm>
            <a:custGeom>
              <a:gdLst>
                <a:gd fmla="*/ 42 w 47" name="T0"/>
                <a:gd fmla="*/ 19 h 53" name="T1"/>
                <a:gd fmla="*/ 33 w 47" name="T2"/>
                <a:gd fmla="*/ 49 h 53" name="T3"/>
                <a:gd fmla="*/ 5 w 47" name="T4"/>
                <a:gd fmla="*/ 34 h 53" name="T5"/>
                <a:gd fmla="*/ 14 w 47" name="T6"/>
                <a:gd fmla="*/ 4 h 53" name="T7"/>
                <a:gd fmla="*/ 42 w 47" name="T8"/>
                <a:gd fmla="*/ 19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47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6" name="Freeform 231"/>
            <p:cNvSpPr/>
            <p:nvPr/>
          </p:nvSpPr>
          <p:spPr bwMode="auto">
            <a:xfrm>
              <a:off x="5703888" y="3490913"/>
              <a:ext cx="441325" cy="354013"/>
            </a:xfrm>
            <a:custGeom>
              <a:gdLst>
                <a:gd fmla="*/ 110 w 116" name="T0"/>
                <a:gd fmla="*/ 79 h 93" name="T1"/>
                <a:gd fmla="*/ 101 w 116" name="T2"/>
                <a:gd fmla="*/ 38 h 93" name="T3"/>
                <a:gd fmla="*/ 89 w 116" name="T4"/>
                <a:gd fmla="*/ 29 h 93" name="T5"/>
                <a:gd fmla="*/ 84 w 116" name="T6"/>
                <a:gd fmla="*/ 28 h 93" name="T7"/>
                <a:gd fmla="*/ 89 w 116" name="T8"/>
                <a:gd fmla="*/ 35 h 93" name="T9"/>
                <a:gd fmla="*/ 83 w 116" name="T10"/>
                <a:gd fmla="*/ 40 h 93" name="T11"/>
                <a:gd fmla="*/ 87 w 116" name="T12"/>
                <a:gd fmla="*/ 48 h 93" name="T13"/>
                <a:gd fmla="*/ 79 w 116" name="T14"/>
                <a:gd fmla="*/ 93 h 93" name="T15"/>
                <a:gd fmla="*/ 79 w 116" name="T16"/>
                <a:gd fmla="*/ 93 h 93" name="T17"/>
                <a:gd fmla="*/ 79 w 116" name="T18"/>
                <a:gd fmla="*/ 93 h 93" name="T19"/>
                <a:gd fmla="*/ 79 w 116" name="T20"/>
                <a:gd fmla="*/ 93 h 93" name="T21"/>
                <a:gd fmla="*/ 79 w 116" name="T22"/>
                <a:gd fmla="*/ 93 h 93" name="T23"/>
                <a:gd fmla="*/ 64 w 116" name="T24"/>
                <a:gd fmla="*/ 50 h 93" name="T25"/>
                <a:gd fmla="*/ 66 w 116" name="T26"/>
                <a:gd fmla="*/ 42 h 93" name="T27"/>
                <a:gd fmla="*/ 60 w 116" name="T28"/>
                <a:gd fmla="*/ 37 h 93" name="T29"/>
                <a:gd fmla="*/ 63 w 116" name="T30"/>
                <a:gd fmla="*/ 29 h 93" name="T31"/>
                <a:gd fmla="*/ 34 w 116" name="T32"/>
                <a:gd fmla="*/ 34 h 93" name="T33"/>
                <a:gd fmla="*/ 44 w 116" name="T34"/>
                <a:gd fmla="*/ 9 h 93" name="T35"/>
                <a:gd fmla="*/ 17 w 116" name="T36"/>
                <a:gd fmla="*/ 0 h 93" name="T37"/>
                <a:gd fmla="*/ 5 w 116" name="T38"/>
                <a:gd fmla="*/ 43 h 93" name="T39"/>
                <a:gd fmla="*/ 4 w 116" name="T40"/>
                <a:gd fmla="*/ 46 h 93" name="T41"/>
                <a:gd fmla="*/ 3 w 116" name="T42"/>
                <a:gd fmla="*/ 47 h 93" name="T43"/>
                <a:gd fmla="*/ 3 w 116" name="T44"/>
                <a:gd fmla="*/ 48 h 93" name="T45"/>
                <a:gd fmla="*/ 3 w 116" name="T46"/>
                <a:gd fmla="*/ 48 h 93" name="T47"/>
                <a:gd fmla="*/ 3 w 116" name="T48"/>
                <a:gd fmla="*/ 48 h 93" name="T49"/>
                <a:gd fmla="*/ 3 w 116" name="T50"/>
                <a:gd fmla="*/ 48 h 93" name="T51"/>
                <a:gd fmla="*/ 18 w 116" name="T52"/>
                <a:gd fmla="*/ 64 h 93" name="T53"/>
                <a:gd fmla="*/ 18 w 116" name="T54"/>
                <a:gd fmla="*/ 64 h 93" name="T55"/>
                <a:gd fmla="*/ 18 w 116" name="T56"/>
                <a:gd fmla="*/ 64 h 93" name="T57"/>
                <a:gd fmla="*/ 23 w 116" name="T58"/>
                <a:gd fmla="*/ 62 h 93" name="T59"/>
                <a:gd fmla="*/ 34 w 116" name="T60"/>
                <a:gd fmla="*/ 59 h 93" name="T61"/>
                <a:gd fmla="*/ 41 w 116" name="T62"/>
                <a:gd fmla="*/ 57 h 93" name="T63"/>
                <a:gd fmla="*/ 43 w 116" name="T64"/>
                <a:gd fmla="*/ 93 h 93" name="T65"/>
                <a:gd fmla="*/ 89 w 116" name="T66"/>
                <a:gd fmla="*/ 93 h 93" name="T67"/>
                <a:gd fmla="*/ 99 w 116" name="T68"/>
                <a:gd fmla="*/ 93 h 93" name="T69"/>
                <a:gd fmla="*/ 116 w 116" name="T70"/>
                <a:gd fmla="*/ 93 h 93" name="T71"/>
                <a:gd fmla="*/ 110 w 116" name="T72"/>
                <a:gd fmla="*/ 79 h 9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93" w="115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7" name="Freeform 232"/>
            <p:cNvSpPr/>
            <p:nvPr/>
          </p:nvSpPr>
          <p:spPr bwMode="auto">
            <a:xfrm flipH="1">
              <a:off x="6005513" y="3840163"/>
              <a:ext cx="0" cy="4763"/>
            </a:xfrm>
            <a:custGeom>
              <a:gdLst>
                <a:gd fmla="*/ 3 h 3" name="T0"/>
                <a:gd fmla="*/ 0 h 3" name="T1"/>
                <a:gd fmla="*/ 3 h 3" name="T2"/>
                <a:gd fmla="*/ 0 h 3" name="T3"/>
                <a:gd fmla="*/ 3 h 3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Freeform 233"/>
            <p:cNvSpPr/>
            <p:nvPr/>
          </p:nvSpPr>
          <p:spPr bwMode="auto">
            <a:xfrm>
              <a:off x="5973763" y="3597276"/>
              <a:ext cx="26988" cy="57150"/>
            </a:xfrm>
            <a:custGeom>
              <a:gdLst>
                <a:gd fmla="*/ 12 w 17" name="T0"/>
                <a:gd fmla="*/ 0 h 36" name="T1"/>
                <a:gd fmla="*/ 17 w 17" name="T2"/>
                <a:gd fmla="*/ 21 h 36" name="T3"/>
                <a:gd fmla="*/ 10 w 17" name="T4"/>
                <a:gd fmla="*/ 36 h 36" name="T5"/>
                <a:gd fmla="*/ 0 w 17" name="T6"/>
                <a:gd fmla="*/ 21 h 36" name="T7"/>
                <a:gd fmla="*/ 3 w 17" name="T8"/>
                <a:gd fmla="*/ 0 h 36" name="T9"/>
                <a:gd fmla="*/ 12 w 17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17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9" name="Freeform 234"/>
            <p:cNvSpPr/>
            <p:nvPr/>
          </p:nvSpPr>
          <p:spPr bwMode="auto">
            <a:xfrm>
              <a:off x="5978526" y="3635376"/>
              <a:ext cx="41275" cy="209550"/>
            </a:xfrm>
            <a:custGeom>
              <a:gdLst>
                <a:gd fmla="*/ 12 w 26" name="T0"/>
                <a:gd fmla="*/ 0 h 132" name="T1"/>
                <a:gd fmla="*/ 26 w 26" name="T2"/>
                <a:gd fmla="*/ 129 h 132" name="T3"/>
                <a:gd fmla="*/ 17 w 26" name="T4"/>
                <a:gd fmla="*/ 132 h 132" name="T5"/>
                <a:gd fmla="*/ 7 w 26" name="T6"/>
                <a:gd fmla="*/ 132 h 132" name="T7"/>
                <a:gd fmla="*/ 0 w 26" name="T8"/>
                <a:gd fmla="*/ 0 h 132" name="T9"/>
                <a:gd fmla="*/ 12 w 26" name="T10"/>
                <a:gd fmla="*/ 0 h 1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2" w="26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0" name="Freeform 235"/>
            <p:cNvSpPr/>
            <p:nvPr/>
          </p:nvSpPr>
          <p:spPr bwMode="auto">
            <a:xfrm>
              <a:off x="6115051" y="3230563"/>
              <a:ext cx="133350" cy="266700"/>
            </a:xfrm>
            <a:custGeom>
              <a:gdLst>
                <a:gd fmla="*/ 10 w 35" name="T0"/>
                <a:gd fmla="*/ 45 h 70" name="T1"/>
                <a:gd fmla="*/ 18 w 35" name="T2"/>
                <a:gd fmla="*/ 53 h 70" name="T3"/>
                <a:gd fmla="*/ 25 w 35" name="T4"/>
                <a:gd fmla="*/ 46 h 70" name="T5"/>
                <a:gd fmla="*/ 17 w 35" name="T6"/>
                <a:gd fmla="*/ 38 h 70" name="T7"/>
                <a:gd fmla="*/ 6 w 35" name="T8"/>
                <a:gd fmla="*/ 34 h 70" name="T9"/>
                <a:gd fmla="*/ 0 w 35" name="T10"/>
                <a:gd fmla="*/ 22 h 70" name="T11"/>
                <a:gd fmla="*/ 13 w 35" name="T12"/>
                <a:gd fmla="*/ 7 h 70" name="T13"/>
                <a:gd fmla="*/ 13 w 35" name="T14"/>
                <a:gd fmla="*/ 0 h 70" name="T15"/>
                <a:gd fmla="*/ 21 w 35" name="T16"/>
                <a:gd fmla="*/ 0 h 70" name="T17"/>
                <a:gd fmla="*/ 21 w 35" name="T18"/>
                <a:gd fmla="*/ 8 h 70" name="T19"/>
                <a:gd fmla="*/ 26 w 35" name="T20"/>
                <a:gd fmla="*/ 11 h 70" name="T21"/>
                <a:gd fmla="*/ 26 w 35" name="T22"/>
                <a:gd fmla="*/ 8 h 70" name="T23"/>
                <a:gd fmla="*/ 32 w 35" name="T24"/>
                <a:gd fmla="*/ 8 h 70" name="T25"/>
                <a:gd fmla="*/ 32 w 35" name="T26"/>
                <a:gd fmla="*/ 22 h 70" name="T27"/>
                <a:gd fmla="*/ 24 w 35" name="T28"/>
                <a:gd fmla="*/ 22 h 70" name="T29"/>
                <a:gd fmla="*/ 17 w 35" name="T30"/>
                <a:gd fmla="*/ 16 h 70" name="T31"/>
                <a:gd fmla="*/ 10 w 35" name="T32"/>
                <a:gd fmla="*/ 22 h 70" name="T33"/>
                <a:gd fmla="*/ 18 w 35" name="T34"/>
                <a:gd fmla="*/ 29 h 70" name="T35"/>
                <a:gd fmla="*/ 29 w 35" name="T36"/>
                <a:gd fmla="*/ 33 h 70" name="T37"/>
                <a:gd fmla="*/ 35 w 35" name="T38"/>
                <a:gd fmla="*/ 46 h 70" name="T39"/>
                <a:gd fmla="*/ 21 w 35" name="T40"/>
                <a:gd fmla="*/ 62 h 70" name="T41"/>
                <a:gd fmla="*/ 21 w 35" name="T42"/>
                <a:gd fmla="*/ 70 h 70" name="T43"/>
                <a:gd fmla="*/ 13 w 35" name="T44"/>
                <a:gd fmla="*/ 70 h 70" name="T45"/>
                <a:gd fmla="*/ 13 w 35" name="T46"/>
                <a:gd fmla="*/ 61 h 70" name="T47"/>
                <a:gd fmla="*/ 13 w 35" name="T48"/>
                <a:gd fmla="*/ 61 h 70" name="T49"/>
                <a:gd fmla="*/ 8 w 35" name="T50"/>
                <a:gd fmla="*/ 58 h 70" name="T51"/>
                <a:gd fmla="*/ 8 w 35" name="T52"/>
                <a:gd fmla="*/ 61 h 70" name="T53"/>
                <a:gd fmla="*/ 1 w 35" name="T54"/>
                <a:gd fmla="*/ 61 h 70" name="T55"/>
                <a:gd fmla="*/ 1 w 35" name="T56"/>
                <a:gd fmla="*/ 45 h 70" name="T57"/>
                <a:gd fmla="*/ 10 w 35" name="T58"/>
                <a:gd fmla="*/ 45 h 7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70" w="35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1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gdLst>
                <a:gd fmla="*/ 83 w 83" name="T0"/>
                <a:gd fmla="*/ 41 h 100" name="T1"/>
                <a:gd fmla="*/ 41 w 83" name="T2"/>
                <a:gd fmla="*/ 0 h 100" name="T3"/>
                <a:gd fmla="*/ 0 w 83" name="T4"/>
                <a:gd fmla="*/ 41 h 100" name="T5"/>
                <a:gd fmla="*/ 0 w 83" name="T6"/>
                <a:gd fmla="*/ 45 h 100" name="T7"/>
                <a:gd fmla="*/ 16 w 83" name="T8"/>
                <a:gd fmla="*/ 82 h 100" name="T9"/>
                <a:gd fmla="*/ 19 w 83" name="T10"/>
                <a:gd fmla="*/ 100 h 100" name="T11"/>
                <a:gd fmla="*/ 38 w 83" name="T12"/>
                <a:gd fmla="*/ 100 h 100" name="T13"/>
                <a:gd fmla="*/ 44 w 83" name="T14"/>
                <a:gd fmla="*/ 100 h 100" name="T15"/>
                <a:gd fmla="*/ 63 w 83" name="T16"/>
                <a:gd fmla="*/ 100 h 100" name="T17"/>
                <a:gd fmla="*/ 66 w 83" name="T18"/>
                <a:gd fmla="*/ 82 h 100" name="T19"/>
                <a:gd fmla="*/ 82 w 83" name="T20"/>
                <a:gd fmla="*/ 45 h 100" name="T21"/>
                <a:gd fmla="*/ 83 w 83" name="T22"/>
                <a:gd fmla="*/ 41 h 100" name="T23"/>
                <a:gd fmla="*/ 75 w 83" name="T24"/>
                <a:gd fmla="*/ 43 h 100" name="T25"/>
                <a:gd fmla="*/ 75 w 83" name="T26"/>
                <a:gd fmla="*/ 48 h 100" name="T27"/>
                <a:gd fmla="*/ 75 w 83" name="T28"/>
                <a:gd fmla="*/ 48 h 100" name="T29"/>
                <a:gd fmla="*/ 60 w 83" name="T30"/>
                <a:gd fmla="*/ 77 h 100" name="T31"/>
                <a:gd fmla="*/ 56 w 83" name="T32"/>
                <a:gd fmla="*/ 93 h 100" name="T33"/>
                <a:gd fmla="*/ 27 w 83" name="T34"/>
                <a:gd fmla="*/ 93 h 100" name="T35"/>
                <a:gd fmla="*/ 22 w 83" name="T36"/>
                <a:gd fmla="*/ 78 h 100" name="T37"/>
                <a:gd fmla="*/ 7 w 83" name="T38"/>
                <a:gd fmla="*/ 48 h 100" name="T39"/>
                <a:gd fmla="*/ 8 w 83" name="T40"/>
                <a:gd fmla="*/ 48 h 100" name="T41"/>
                <a:gd fmla="*/ 7 w 83" name="T42"/>
                <a:gd fmla="*/ 43 h 100" name="T43"/>
                <a:gd fmla="*/ 7 w 83" name="T44"/>
                <a:gd fmla="*/ 41 h 100" name="T45"/>
                <a:gd fmla="*/ 41 w 83" name="T46"/>
                <a:gd fmla="*/ 7 h 100" name="T47"/>
                <a:gd fmla="*/ 75 w 83" name="T48"/>
                <a:gd fmla="*/ 41 h 100" name="T49"/>
                <a:gd fmla="*/ 75 w 83" name="T50"/>
                <a:gd fmla="*/ 43 h 10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00" w="83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" name="Freeform 238"/>
            <p:cNvSpPr/>
            <p:nvPr/>
          </p:nvSpPr>
          <p:spPr bwMode="auto">
            <a:xfrm>
              <a:off x="6126163" y="3616326"/>
              <a:ext cx="98425" cy="30163"/>
            </a:xfrm>
            <a:custGeom>
              <a:gdLst>
                <a:gd fmla="*/ 0 w 26" name="T0"/>
                <a:gd fmla="*/ 0 h 8" name="T1"/>
                <a:gd fmla="*/ 0 w 26" name="T2"/>
                <a:gd fmla="*/ 2 h 8" name="T3"/>
                <a:gd fmla="*/ 6 w 26" name="T4"/>
                <a:gd fmla="*/ 8 h 8" name="T5"/>
                <a:gd fmla="*/ 20 w 26" name="T6"/>
                <a:gd fmla="*/ 8 h 8" name="T7"/>
                <a:gd fmla="*/ 26 w 26" name="T8"/>
                <a:gd fmla="*/ 2 h 8" name="T9"/>
                <a:gd fmla="*/ 26 w 26" name="T10"/>
                <a:gd fmla="*/ 0 h 8" name="T11"/>
                <a:gd fmla="*/ 0 w 26" name="T12"/>
                <a:gd fmla="*/ 0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26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Freeform 241"/>
            <p:cNvSpPr/>
            <p:nvPr/>
          </p:nvSpPr>
          <p:spPr bwMode="auto">
            <a:xfrm>
              <a:off x="6092826" y="3605213"/>
              <a:ext cx="166688" cy="30163"/>
            </a:xfrm>
            <a:custGeom>
              <a:gdLst>
                <a:gd fmla="*/ 0 w 44" name="T0"/>
                <a:gd fmla="*/ 0 h 8" name="T1"/>
                <a:gd fmla="*/ 11 w 44" name="T2"/>
                <a:gd fmla="*/ 8 h 8" name="T3"/>
                <a:gd fmla="*/ 34 w 44" name="T4"/>
                <a:gd fmla="*/ 8 h 8" name="T5"/>
                <a:gd fmla="*/ 44 w 44" name="T6"/>
                <a:gd fmla="*/ 0 h 8" name="T7"/>
                <a:gd fmla="*/ 0 w 44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44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Freeform 242"/>
            <p:cNvSpPr/>
            <p:nvPr/>
          </p:nvSpPr>
          <p:spPr bwMode="auto">
            <a:xfrm>
              <a:off x="6167438" y="3017838"/>
              <a:ext cx="34925" cy="87313"/>
            </a:xfrm>
            <a:custGeom>
              <a:gdLst>
                <a:gd fmla="*/ 4 w 9" name="T0"/>
                <a:gd fmla="*/ 23 h 23" name="T1"/>
                <a:gd fmla="*/ 0 w 9" name="T2"/>
                <a:gd fmla="*/ 19 h 23" name="T3"/>
                <a:gd fmla="*/ 0 w 9" name="T4"/>
                <a:gd fmla="*/ 5 h 23" name="T5"/>
                <a:gd fmla="*/ 4 w 9" name="T6"/>
                <a:gd fmla="*/ 0 h 23" name="T7"/>
                <a:gd fmla="*/ 9 w 9" name="T8"/>
                <a:gd fmla="*/ 5 h 23" name="T9"/>
                <a:gd fmla="*/ 9 w 9" name="T10"/>
                <a:gd fmla="*/ 19 h 23" name="T11"/>
                <a:gd fmla="*/ 4 w 9" name="T12"/>
                <a:gd fmla="*/ 23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9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" name="Freeform 243"/>
            <p:cNvSpPr/>
            <p:nvPr/>
          </p:nvSpPr>
          <p:spPr bwMode="auto">
            <a:xfrm>
              <a:off x="6027738" y="3048001"/>
              <a:ext cx="65088" cy="84138"/>
            </a:xfrm>
            <a:custGeom>
              <a:gdLst>
                <a:gd fmla="*/ 12 w 17" name="T0"/>
                <a:gd fmla="*/ 22 h 22" name="T1"/>
                <a:gd fmla="*/ 8 w 17" name="T2"/>
                <a:gd fmla="*/ 20 h 22" name="T3"/>
                <a:gd fmla="*/ 1 w 17" name="T4"/>
                <a:gd fmla="*/ 7 h 22" name="T5"/>
                <a:gd fmla="*/ 3 w 17" name="T6"/>
                <a:gd fmla="*/ 1 h 22" name="T7"/>
                <a:gd fmla="*/ 9 w 17" name="T8"/>
                <a:gd fmla="*/ 3 h 22" name="T9"/>
                <a:gd fmla="*/ 16 w 17" name="T10"/>
                <a:gd fmla="*/ 15 h 22" name="T11"/>
                <a:gd fmla="*/ 14 w 17" name="T12"/>
                <a:gd fmla="*/ 21 h 22" name="T13"/>
                <a:gd fmla="*/ 12 w 17" name="T14"/>
                <a:gd fmla="*/ 22 h 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" w="17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9" name="Freeform 244"/>
            <p:cNvSpPr/>
            <p:nvPr/>
          </p:nvSpPr>
          <p:spPr bwMode="auto">
            <a:xfrm>
              <a:off x="5924551" y="3148013"/>
              <a:ext cx="84138" cy="60325"/>
            </a:xfrm>
            <a:custGeom>
              <a:gdLst>
                <a:gd fmla="*/ 17 w 22" name="T0"/>
                <a:gd fmla="*/ 16 h 16" name="T1"/>
                <a:gd fmla="*/ 15 w 22" name="T2"/>
                <a:gd fmla="*/ 16 h 16" name="T3"/>
                <a:gd fmla="*/ 3 w 22" name="T4"/>
                <a:gd fmla="*/ 9 h 16" name="T5"/>
                <a:gd fmla="*/ 1 w 22" name="T6"/>
                <a:gd fmla="*/ 3 h 16" name="T7"/>
                <a:gd fmla="*/ 7 w 22" name="T8"/>
                <a:gd fmla="*/ 1 h 16" name="T9"/>
                <a:gd fmla="*/ 19 w 22" name="T10"/>
                <a:gd fmla="*/ 8 h 16" name="T11"/>
                <a:gd fmla="*/ 21 w 22" name="T12"/>
                <a:gd fmla="*/ 14 h 16" name="T13"/>
                <a:gd fmla="*/ 17 w 22" name="T14"/>
                <a:gd fmla="*/ 16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22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0" name="Freeform 245"/>
            <p:cNvSpPr/>
            <p:nvPr/>
          </p:nvSpPr>
          <p:spPr bwMode="auto">
            <a:xfrm>
              <a:off x="5886451" y="3284538"/>
              <a:ext cx="84138" cy="34925"/>
            </a:xfrm>
            <a:custGeom>
              <a:gdLst>
                <a:gd fmla="*/ 18 w 22" name="T0"/>
                <a:gd fmla="*/ 9 h 9" name="T1"/>
                <a:gd fmla="*/ 4 w 22" name="T2"/>
                <a:gd fmla="*/ 9 h 9" name="T3"/>
                <a:gd fmla="*/ 0 w 22" name="T4"/>
                <a:gd fmla="*/ 5 h 9" name="T5"/>
                <a:gd fmla="*/ 4 w 22" name="T6"/>
                <a:gd fmla="*/ 0 h 9" name="T7"/>
                <a:gd fmla="*/ 18 w 22" name="T8"/>
                <a:gd fmla="*/ 0 h 9" name="T9"/>
                <a:gd fmla="*/ 22 w 22" name="T10"/>
                <a:gd fmla="*/ 5 h 9" name="T11"/>
                <a:gd fmla="*/ 18 w 22" name="T12"/>
                <a:gd fmla="*/ 9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22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1" name="Freeform 246"/>
            <p:cNvSpPr/>
            <p:nvPr/>
          </p:nvSpPr>
          <p:spPr bwMode="auto">
            <a:xfrm>
              <a:off x="6343651" y="3409951"/>
              <a:ext cx="87313" cy="61913"/>
            </a:xfrm>
            <a:custGeom>
              <a:gdLst>
                <a:gd fmla="*/ 18 w 23" name="T0"/>
                <a:gd fmla="*/ 16 h 16" name="T1"/>
                <a:gd fmla="*/ 15 w 23" name="T2"/>
                <a:gd fmla="*/ 16 h 16" name="T3"/>
                <a:gd fmla="*/ 3 w 23" name="T4"/>
                <a:gd fmla="*/ 9 h 16" name="T5"/>
                <a:gd fmla="*/ 2 w 23" name="T6"/>
                <a:gd fmla="*/ 3 h 16" name="T7"/>
                <a:gd fmla="*/ 8 w 23" name="T8"/>
                <a:gd fmla="*/ 1 h 16" name="T9"/>
                <a:gd fmla="*/ 20 w 23" name="T10"/>
                <a:gd fmla="*/ 8 h 16" name="T11"/>
                <a:gd fmla="*/ 21 w 23" name="T12"/>
                <a:gd fmla="*/ 14 h 16" name="T13"/>
                <a:gd fmla="*/ 18 w 23" name="T14"/>
                <a:gd fmla="*/ 16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23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247"/>
            <p:cNvSpPr/>
            <p:nvPr/>
          </p:nvSpPr>
          <p:spPr bwMode="auto">
            <a:xfrm>
              <a:off x="6380163" y="3303588"/>
              <a:ext cx="88900" cy="30163"/>
            </a:xfrm>
            <a:custGeom>
              <a:gdLst>
                <a:gd fmla="*/ 18 w 23" name="T0"/>
                <a:gd fmla="*/ 8 h 8" name="T1"/>
                <a:gd fmla="*/ 4 w 23" name="T2"/>
                <a:gd fmla="*/ 8 h 8" name="T3"/>
                <a:gd fmla="*/ 0 w 23" name="T4"/>
                <a:gd fmla="*/ 4 h 8" name="T5"/>
                <a:gd fmla="*/ 4 w 23" name="T6"/>
                <a:gd fmla="*/ 0 h 8" name="T7"/>
                <a:gd fmla="*/ 18 w 23" name="T8"/>
                <a:gd fmla="*/ 0 h 8" name="T9"/>
                <a:gd fmla="*/ 23 w 23" name="T10"/>
                <a:gd fmla="*/ 4 h 8" name="T11"/>
                <a:gd fmla="*/ 18 w 23" name="T12"/>
                <a:gd fmla="*/ 8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23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3" name="Freeform 248"/>
            <p:cNvSpPr/>
            <p:nvPr/>
          </p:nvSpPr>
          <p:spPr bwMode="auto">
            <a:xfrm>
              <a:off x="6354763" y="3162301"/>
              <a:ext cx="82550" cy="61913"/>
            </a:xfrm>
            <a:custGeom>
              <a:gdLst>
                <a:gd fmla="*/ 5 w 22" name="T0"/>
                <a:gd fmla="*/ 16 h 16" name="T1"/>
                <a:gd fmla="*/ 1 w 22" name="T2"/>
                <a:gd fmla="*/ 14 h 16" name="T3"/>
                <a:gd fmla="*/ 2 w 22" name="T4"/>
                <a:gd fmla="*/ 8 h 16" name="T5"/>
                <a:gd fmla="*/ 15 w 22" name="T6"/>
                <a:gd fmla="*/ 1 h 16" name="T7"/>
                <a:gd fmla="*/ 21 w 22" name="T8"/>
                <a:gd fmla="*/ 2 h 16" name="T9"/>
                <a:gd fmla="*/ 19 w 22" name="T10"/>
                <a:gd fmla="*/ 8 h 16" name="T11"/>
                <a:gd fmla="*/ 7 w 22" name="T12"/>
                <a:gd fmla="*/ 16 h 16" name="T13"/>
                <a:gd fmla="*/ 5 w 22" name="T14"/>
                <a:gd fmla="*/ 16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22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249"/>
            <p:cNvSpPr/>
            <p:nvPr/>
          </p:nvSpPr>
          <p:spPr bwMode="auto">
            <a:xfrm>
              <a:off x="6273801" y="3055938"/>
              <a:ext cx="65088" cy="84138"/>
            </a:xfrm>
            <a:custGeom>
              <a:gdLst>
                <a:gd fmla="*/ 5 w 17" name="T0"/>
                <a:gd fmla="*/ 22 h 22" name="T1"/>
                <a:gd fmla="*/ 3 w 17" name="T2"/>
                <a:gd fmla="*/ 21 h 22" name="T3"/>
                <a:gd fmla="*/ 1 w 17" name="T4"/>
                <a:gd fmla="*/ 15 h 22" name="T5"/>
                <a:gd fmla="*/ 8 w 17" name="T6"/>
                <a:gd fmla="*/ 3 h 22" name="T7"/>
                <a:gd fmla="*/ 14 w 17" name="T8"/>
                <a:gd fmla="*/ 2 h 22" name="T9"/>
                <a:gd fmla="*/ 16 w 17" name="T10"/>
                <a:gd fmla="*/ 8 h 22" name="T11"/>
                <a:gd fmla="*/ 9 w 17" name="T12"/>
                <a:gd fmla="*/ 20 h 22" name="T13"/>
                <a:gd fmla="*/ 5 w 17" name="T14"/>
                <a:gd fmla="*/ 22 h 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" w="17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05" name="标题 11"/>
          <p:cNvSpPr txBox="1"/>
          <p:nvPr/>
        </p:nvSpPr>
        <p:spPr>
          <a:xfrm>
            <a:off x="4657427" y="2074352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part4</a:t>
            </a:r>
          </a:p>
        </p:txBody>
      </p:sp>
      <p:sp>
        <p:nvSpPr>
          <p:cNvPr id="106" name="标题 11"/>
          <p:cNvSpPr txBox="1"/>
          <p:nvPr/>
        </p:nvSpPr>
        <p:spPr>
          <a:xfrm>
            <a:off x="7560249" y="5224636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请在此处输入详细的文字介绍信息和简介，表达图表的含义表达图表的含义.</a:t>
            </a:r>
          </a:p>
        </p:txBody>
      </p:sp>
      <p:sp>
        <p:nvSpPr>
          <p:cNvPr id="107" name="标题 11"/>
          <p:cNvSpPr txBox="1"/>
          <p:nvPr/>
        </p:nvSpPr>
        <p:spPr>
          <a:xfrm>
            <a:off x="7537747" y="49411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08" name="标题 11"/>
          <p:cNvSpPr txBox="1"/>
          <p:nvPr/>
        </p:nvSpPr>
        <p:spPr>
          <a:xfrm>
            <a:off x="6768161" y="356845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请在此处输入详细的文字介绍信息和简介，表达图表的含义表达图表的含义.</a:t>
            </a:r>
          </a:p>
        </p:txBody>
      </p:sp>
      <p:sp>
        <p:nvSpPr>
          <p:cNvPr id="109" name="标题 11"/>
          <p:cNvSpPr txBox="1"/>
          <p:nvPr/>
        </p:nvSpPr>
        <p:spPr>
          <a:xfrm>
            <a:off x="6745659" y="32849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10" name="标题 11"/>
          <p:cNvSpPr txBox="1"/>
          <p:nvPr/>
        </p:nvSpPr>
        <p:spPr>
          <a:xfrm>
            <a:off x="7704265" y="191226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请在此处输入详细的文字介绍信息和简介，表达图表的含义表达图表的含义.</a:t>
            </a:r>
          </a:p>
        </p:txBody>
      </p:sp>
      <p:sp>
        <p:nvSpPr>
          <p:cNvPr id="111" name="标题 11"/>
          <p:cNvSpPr txBox="1"/>
          <p:nvPr/>
        </p:nvSpPr>
        <p:spPr>
          <a:xfrm>
            <a:off x="7681763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12" name="标题 11"/>
          <p:cNvSpPr txBox="1"/>
          <p:nvPr/>
        </p:nvSpPr>
        <p:spPr>
          <a:xfrm>
            <a:off x="1871617" y="1624236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请在此处输入详细的文字介绍信息和简介，表达图表的含义表达图表的含义.</a:t>
            </a:r>
          </a:p>
        </p:txBody>
      </p:sp>
      <p:sp>
        <p:nvSpPr>
          <p:cNvPr id="113" name="标题 11"/>
          <p:cNvSpPr txBox="1"/>
          <p:nvPr/>
        </p:nvSpPr>
        <p:spPr>
          <a:xfrm>
            <a:off x="1849115" y="13407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14" name="标题 11"/>
          <p:cNvSpPr txBox="1"/>
          <p:nvPr/>
        </p:nvSpPr>
        <p:spPr>
          <a:xfrm>
            <a:off x="1223545" y="5440660"/>
            <a:ext cx="418959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115" name="标题 11"/>
          <p:cNvSpPr txBox="1"/>
          <p:nvPr/>
        </p:nvSpPr>
        <p:spPr>
          <a:xfrm>
            <a:off x="1201043" y="501317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119" name="组合 118"/>
          <p:cNvGrpSpPr/>
          <p:nvPr/>
        </p:nvGrpSpPr>
        <p:grpSpPr>
          <a:xfrm>
            <a:off x="4202976" y="2599432"/>
            <a:ext cx="2461843" cy="246184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0" name="同心圆 1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4657427" y="4217771"/>
            <a:ext cx="1584176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part2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18455" y="2996952"/>
            <a:ext cx="981617" cy="981617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gdLst>
                <a:gd fmla="*/ 77 w 153" name="T0"/>
                <a:gd fmla="*/ 10 h 153" name="T1"/>
                <a:gd fmla="*/ 143 w 153" name="T2"/>
                <a:gd fmla="*/ 76 h 153" name="T3"/>
                <a:gd fmla="*/ 77 w 153" name="T4"/>
                <a:gd fmla="*/ 142 h 153" name="T5"/>
                <a:gd fmla="*/ 11 w 153" name="T6"/>
                <a:gd fmla="*/ 76 h 153" name="T7"/>
                <a:gd fmla="*/ 77 w 153" name="T8"/>
                <a:gd fmla="*/ 10 h 153" name="T9"/>
                <a:gd fmla="*/ 77 w 153" name="T10"/>
                <a:gd fmla="*/ 0 h 153" name="T11"/>
                <a:gd fmla="*/ 0 w 153" name="T12"/>
                <a:gd fmla="*/ 76 h 153" name="T13"/>
                <a:gd fmla="*/ 77 w 153" name="T14"/>
                <a:gd fmla="*/ 153 h 153" name="T15"/>
                <a:gd fmla="*/ 153 w 153" name="T16"/>
                <a:gd fmla="*/ 76 h 153" name="T17"/>
                <a:gd fmla="*/ 77 w 153" name="T18"/>
                <a:gd fmla="*/ 0 h 15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3" w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6296026" y="3511551"/>
              <a:ext cx="53975" cy="68263"/>
            </a:xfrm>
            <a:custGeom>
              <a:gdLst>
                <a:gd fmla="*/ 14 w 14" name="T0"/>
                <a:gd fmla="*/ 1 h 18" name="T1"/>
                <a:gd fmla="*/ 14 w 14" name="T2"/>
                <a:gd fmla="*/ 2 h 18" name="T3"/>
                <a:gd fmla="*/ 14 w 14" name="T4"/>
                <a:gd fmla="*/ 2 h 18" name="T5"/>
                <a:gd fmla="*/ 7 w 14" name="T6"/>
                <a:gd fmla="*/ 16 h 18" name="T7"/>
                <a:gd fmla="*/ 5 w 14" name="T8"/>
                <a:gd fmla="*/ 17 h 18" name="T9"/>
                <a:gd fmla="*/ 2 w 14" name="T10"/>
                <a:gd fmla="*/ 18 h 18" name="T11"/>
                <a:gd fmla="*/ 1 w 14" name="T12"/>
                <a:gd fmla="*/ 18 h 18" name="T13"/>
                <a:gd fmla="*/ 1 w 14" name="T14"/>
                <a:gd fmla="*/ 15 h 18" name="T15"/>
                <a:gd fmla="*/ 0 w 14" name="T16"/>
                <a:gd fmla="*/ 13 h 18" name="T17"/>
                <a:gd fmla="*/ 0 w 14" name="T18"/>
                <a:gd fmla="*/ 9 h 18" name="T19"/>
                <a:gd fmla="*/ 2 w 14" name="T20"/>
                <a:gd fmla="*/ 8 h 18" name="T21"/>
                <a:gd fmla="*/ 3 w 14" name="T22"/>
                <a:gd fmla="*/ 6 h 18" name="T23"/>
                <a:gd fmla="*/ 4 w 14" name="T24"/>
                <a:gd fmla="*/ 6 h 18" name="T25"/>
                <a:gd fmla="*/ 4 w 14" name="T26"/>
                <a:gd fmla="*/ 4 h 18" name="T27"/>
                <a:gd fmla="*/ 6 w 14" name="T28"/>
                <a:gd fmla="*/ 4 h 18" name="T29"/>
                <a:gd fmla="*/ 7 w 14" name="T30"/>
                <a:gd fmla="*/ 2 h 18" name="T31"/>
                <a:gd fmla="*/ 10 w 14" name="T32"/>
                <a:gd fmla="*/ 1 h 18" name="T33"/>
                <a:gd fmla="*/ 10 w 14" name="T34"/>
                <a:gd fmla="*/ 0 h 18" name="T35"/>
                <a:gd fmla="*/ 14 w 14" name="T36"/>
                <a:gd fmla="*/ 0 h 18" name="T37"/>
                <a:gd fmla="*/ 14 w 14" name="T38"/>
                <a:gd fmla="*/ 1 h 1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8" w="14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5834063" y="3232151"/>
              <a:ext cx="173038" cy="415925"/>
            </a:xfrm>
            <a:custGeom>
              <a:gdLst>
                <a:gd fmla="*/ 18 w 45" name="T0"/>
                <a:gd fmla="*/ 6 h 109" name="T1"/>
                <a:gd fmla="*/ 18 w 45" name="T2"/>
                <a:gd fmla="*/ 3 h 109" name="T3"/>
                <a:gd fmla="*/ 22 w 45" name="T4"/>
                <a:gd fmla="*/ 8 h 109" name="T5"/>
                <a:gd fmla="*/ 23 w 45" name="T6"/>
                <a:gd fmla="*/ 0 h 109" name="T7"/>
                <a:gd fmla="*/ 28 w 45" name="T8"/>
                <a:gd fmla="*/ 2 h 109" name="T9"/>
                <a:gd fmla="*/ 32 w 45" name="T10"/>
                <a:gd fmla="*/ 5 h 109" name="T11"/>
                <a:gd fmla="*/ 34 w 45" name="T12"/>
                <a:gd fmla="*/ 8 h 109" name="T13"/>
                <a:gd fmla="*/ 32 w 45" name="T14"/>
                <a:gd fmla="*/ 9 h 109" name="T15"/>
                <a:gd fmla="*/ 28 w 45" name="T16"/>
                <a:gd fmla="*/ 11 h 109" name="T17"/>
                <a:gd fmla="*/ 28 w 45" name="T18"/>
                <a:gd fmla="*/ 6 h 109" name="T19"/>
                <a:gd fmla="*/ 25 w 45" name="T20"/>
                <a:gd fmla="*/ 6 h 109" name="T21"/>
                <a:gd fmla="*/ 21 w 45" name="T22"/>
                <a:gd fmla="*/ 11 h 109" name="T23"/>
                <a:gd fmla="*/ 17 w 45" name="T24"/>
                <a:gd fmla="*/ 16 h 109" name="T25"/>
                <a:gd fmla="*/ 21 w 45" name="T26"/>
                <a:gd fmla="*/ 20 h 109" name="T27"/>
                <a:gd fmla="*/ 24 w 45" name="T28"/>
                <a:gd fmla="*/ 20 h 109" name="T29"/>
                <a:gd fmla="*/ 25 w 45" name="T30"/>
                <a:gd fmla="*/ 13 h 109" name="T31"/>
                <a:gd fmla="*/ 29 w 45" name="T32"/>
                <a:gd fmla="*/ 14 h 109" name="T33"/>
                <a:gd fmla="*/ 31 w 45" name="T34"/>
                <a:gd fmla="*/ 15 h 109" name="T35"/>
                <a:gd fmla="*/ 34 w 45" name="T36"/>
                <a:gd fmla="*/ 22 h 109" name="T37"/>
                <a:gd fmla="*/ 37 w 45" name="T38"/>
                <a:gd fmla="*/ 27 h 109" name="T39"/>
                <a:gd fmla="*/ 35 w 45" name="T40"/>
                <a:gd fmla="*/ 28 h 109" name="T41"/>
                <a:gd fmla="*/ 32 w 45" name="T42"/>
                <a:gd fmla="*/ 25 h 109" name="T43"/>
                <a:gd fmla="*/ 32 w 45" name="T44"/>
                <a:gd fmla="*/ 29 h 109" name="T45"/>
                <a:gd fmla="*/ 27 w 45" name="T46"/>
                <a:gd fmla="*/ 31 h 109" name="T47"/>
                <a:gd fmla="*/ 24 w 45" name="T48"/>
                <a:gd fmla="*/ 37 h 109" name="T49"/>
                <a:gd fmla="*/ 20 w 45" name="T50"/>
                <a:gd fmla="*/ 42 h 109" name="T51"/>
                <a:gd fmla="*/ 19 w 45" name="T52"/>
                <a:gd fmla="*/ 43 h 109" name="T53"/>
                <a:gd fmla="*/ 13 w 45" name="T54"/>
                <a:gd fmla="*/ 43 h 109" name="T55"/>
                <a:gd fmla="*/ 14 w 45" name="T56"/>
                <a:gd fmla="*/ 48 h 109" name="T57"/>
                <a:gd fmla="*/ 19 w 45" name="T58"/>
                <a:gd fmla="*/ 53 h 109" name="T59"/>
                <a:gd fmla="*/ 21 w 45" name="T60"/>
                <a:gd fmla="*/ 58 h 109" name="T61"/>
                <a:gd fmla="*/ 25 w 45" name="T62"/>
                <a:gd fmla="*/ 55 h 109" name="T63"/>
                <a:gd fmla="*/ 29 w 45" name="T64"/>
                <a:gd fmla="*/ 56 h 109" name="T65"/>
                <a:gd fmla="*/ 36 w 45" name="T66"/>
                <a:gd fmla="*/ 64 h 109" name="T67"/>
                <a:gd fmla="*/ 41 w 45" name="T68"/>
                <a:gd fmla="*/ 66 h 109" name="T69"/>
                <a:gd fmla="*/ 45 w 45" name="T70"/>
                <a:gd fmla="*/ 70 h 109" name="T71"/>
                <a:gd fmla="*/ 43 w 45" name="T72"/>
                <a:gd fmla="*/ 75 h 109" name="T73"/>
                <a:gd fmla="*/ 42 w 45" name="T74"/>
                <a:gd fmla="*/ 82 h 109" name="T75"/>
                <a:gd fmla="*/ 38 w 45" name="T76"/>
                <a:gd fmla="*/ 86 h 109" name="T77"/>
                <a:gd fmla="*/ 35 w 45" name="T78"/>
                <a:gd fmla="*/ 90 h 109" name="T79"/>
                <a:gd fmla="*/ 32 w 45" name="T80"/>
                <a:gd fmla="*/ 94 h 109" name="T81"/>
                <a:gd fmla="*/ 30 w 45" name="T82"/>
                <a:gd fmla="*/ 102 h 109" name="T83"/>
                <a:gd fmla="*/ 29 w 45" name="T84"/>
                <a:gd fmla="*/ 107 h 109" name="T85"/>
                <a:gd fmla="*/ 27 w 45" name="T86"/>
                <a:gd fmla="*/ 107 h 109" name="T87"/>
                <a:gd fmla="*/ 25 w 45" name="T88"/>
                <a:gd fmla="*/ 104 h 109" name="T89"/>
                <a:gd fmla="*/ 24 w 45" name="T90"/>
                <a:gd fmla="*/ 96 h 109" name="T91"/>
                <a:gd fmla="*/ 26 w 45" name="T92"/>
                <a:gd fmla="*/ 88 h 109" name="T93"/>
                <a:gd fmla="*/ 26 w 45" name="T94"/>
                <a:gd fmla="*/ 81 h 109" name="T95"/>
                <a:gd fmla="*/ 22 w 45" name="T96"/>
                <a:gd fmla="*/ 74 h 109" name="T97"/>
                <a:gd fmla="*/ 20 w 45" name="T98"/>
                <a:gd fmla="*/ 68 h 109" name="T99"/>
                <a:gd fmla="*/ 21 w 45" name="T100"/>
                <a:gd fmla="*/ 61 h 109" name="T101"/>
                <a:gd fmla="*/ 17 w 45" name="T102"/>
                <a:gd fmla="*/ 57 h 109" name="T103"/>
                <a:gd fmla="*/ 14 w 45" name="T104"/>
                <a:gd fmla="*/ 55 h 109" name="T105"/>
                <a:gd fmla="*/ 6 w 45" name="T106"/>
                <a:gd fmla="*/ 48 h 109" name="T107"/>
                <a:gd fmla="*/ 5 w 45" name="T108"/>
                <a:gd fmla="*/ 47 h 109" name="T109"/>
                <a:gd fmla="*/ 2 w 45" name="T110"/>
                <a:gd fmla="*/ 43 h 109" name="T111"/>
                <a:gd fmla="*/ 15 w 45" name="T112"/>
                <a:gd fmla="*/ 7 h 10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09" w="45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5918201" y="3190876"/>
              <a:ext cx="57150" cy="46038"/>
            </a:xfrm>
            <a:custGeom>
              <a:gdLst>
                <a:gd fmla="*/ 1 w 15" name="T0"/>
                <a:gd fmla="*/ 9 h 12" name="T1"/>
                <a:gd fmla="*/ 14 w 15" name="T2"/>
                <a:gd fmla="*/ 0 h 12" name="T3"/>
                <a:gd fmla="*/ 15 w 15" name="T4"/>
                <a:gd fmla="*/ 1 h 12" name="T5"/>
                <a:gd fmla="*/ 12 w 15" name="T6"/>
                <a:gd fmla="*/ 2 h 12" name="T7"/>
                <a:gd fmla="*/ 12 w 15" name="T8"/>
                <a:gd fmla="*/ 3 h 12" name="T9"/>
                <a:gd fmla="*/ 10 w 15" name="T10"/>
                <a:gd fmla="*/ 5 h 12" name="T11"/>
                <a:gd fmla="*/ 8 w 15" name="T12"/>
                <a:gd fmla="*/ 6 h 12" name="T13"/>
                <a:gd fmla="*/ 6 w 15" name="T14"/>
                <a:gd fmla="*/ 9 h 12" name="T15"/>
                <a:gd fmla="*/ 5 w 15" name="T16"/>
                <a:gd fmla="*/ 9 h 12" name="T17"/>
                <a:gd fmla="*/ 6 w 15" name="T18"/>
                <a:gd fmla="*/ 9 h 12" name="T19"/>
                <a:gd fmla="*/ 5 w 15" name="T20"/>
                <a:gd fmla="*/ 10 h 12" name="T21"/>
                <a:gd fmla="*/ 0 w 15" name="T22"/>
                <a:gd fmla="*/ 11 h 12" name="T23"/>
                <a:gd fmla="*/ 0 w 15" name="T24"/>
                <a:gd fmla="*/ 10 h 12" name="T25"/>
                <a:gd fmla="*/ 1 w 15" name="T26"/>
                <a:gd fmla="*/ 10 h 12" name="T27"/>
                <a:gd fmla="*/ 3 w 15" name="T28"/>
                <a:gd fmla="*/ 10 h 12" name="T29"/>
                <a:gd fmla="*/ 1 w 15" name="T30"/>
                <a:gd fmla="*/ 9 h 1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" w="15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6029326" y="3217863"/>
              <a:ext cx="312738" cy="361950"/>
            </a:xfrm>
            <a:custGeom>
              <a:gdLst>
                <a:gd fmla="*/ 82 w 82" name="T0"/>
                <a:gd fmla="*/ 27 h 95" name="T1"/>
                <a:gd fmla="*/ 78 w 82" name="T2"/>
                <a:gd fmla="*/ 42 h 95" name="T3"/>
                <a:gd fmla="*/ 74 w 82" name="T4"/>
                <a:gd fmla="*/ 40 h 95" name="T5"/>
                <a:gd fmla="*/ 74 w 82" name="T6"/>
                <a:gd fmla="*/ 48 h 95" name="T7"/>
                <a:gd fmla="*/ 70 w 82" name="T8"/>
                <a:gd fmla="*/ 54 h 95" name="T9"/>
                <a:gd fmla="*/ 64 w 82" name="T10"/>
                <a:gd fmla="*/ 59 h 95" name="T11"/>
                <a:gd fmla="*/ 63 w 82" name="T12"/>
                <a:gd fmla="*/ 64 h 95" name="T13"/>
                <a:gd fmla="*/ 62 w 82" name="T14"/>
                <a:gd fmla="*/ 57 h 95" name="T15"/>
                <a:gd fmla="*/ 57 w 82" name="T16"/>
                <a:gd fmla="*/ 53 h 95" name="T17"/>
                <a:gd fmla="*/ 53 w 82" name="T18"/>
                <a:gd fmla="*/ 57 h 95" name="T19"/>
                <a:gd fmla="*/ 50 w 82" name="T20"/>
                <a:gd fmla="*/ 59 h 95" name="T21"/>
                <a:gd fmla="*/ 47 w 82" name="T22"/>
                <a:gd fmla="*/ 52 h 95" name="T23"/>
                <a:gd fmla="*/ 41 w 82" name="T24"/>
                <a:gd fmla="*/ 49 h 95" name="T25"/>
                <a:gd fmla="*/ 38 w 82" name="T26"/>
                <a:gd fmla="*/ 50 h 95" name="T27"/>
                <a:gd fmla="*/ 39 w 82" name="T28"/>
                <a:gd fmla="*/ 56 h 95" name="T29"/>
                <a:gd fmla="*/ 29 w 82" name="T30"/>
                <a:gd fmla="*/ 52 h 95" name="T31"/>
                <a:gd fmla="*/ 31 w 82" name="T32"/>
                <a:gd fmla="*/ 56 h 95" name="T33"/>
                <a:gd fmla="*/ 37 w 82" name="T34"/>
                <a:gd fmla="*/ 62 h 95" name="T35"/>
                <a:gd fmla="*/ 31 w 82" name="T36"/>
                <a:gd fmla="*/ 81 h 95" name="T37"/>
                <a:gd fmla="*/ 24 w 82" name="T38"/>
                <a:gd fmla="*/ 93 h 95" name="T39"/>
                <a:gd fmla="*/ 15 w 82" name="T40"/>
                <a:gd fmla="*/ 83 h 95" name="T41"/>
                <a:gd fmla="*/ 14 w 82" name="T42"/>
                <a:gd fmla="*/ 65 h 95" name="T43"/>
                <a:gd fmla="*/ 8 w 82" name="T44"/>
                <a:gd fmla="*/ 65 h 95" name="T45"/>
                <a:gd fmla="*/ 0 w 82" name="T46"/>
                <a:gd fmla="*/ 53 h 95" name="T47"/>
                <a:gd fmla="*/ 6 w 82" name="T48"/>
                <a:gd fmla="*/ 41 h 95" name="T49"/>
                <a:gd fmla="*/ 15 w 82" name="T50"/>
                <a:gd fmla="*/ 41 h 95" name="T51"/>
                <a:gd fmla="*/ 27 w 82" name="T52"/>
                <a:gd fmla="*/ 45 h 95" name="T53"/>
                <a:gd fmla="*/ 26 w 82" name="T54"/>
                <a:gd fmla="*/ 41 h 95" name="T55"/>
                <a:gd fmla="*/ 22 w 82" name="T56"/>
                <a:gd fmla="*/ 38 h 95" name="T57"/>
                <a:gd fmla="*/ 22 w 82" name="T58"/>
                <a:gd fmla="*/ 41 h 95" name="T59"/>
                <a:gd fmla="*/ 19 w 82" name="T60"/>
                <a:gd fmla="*/ 37 h 95" name="T61"/>
                <a:gd fmla="*/ 19 w 82" name="T62"/>
                <a:gd fmla="*/ 38 h 95" name="T63"/>
                <a:gd fmla="*/ 15 w 82" name="T64"/>
                <a:gd fmla="*/ 37 h 95" name="T65"/>
                <a:gd fmla="*/ 12 w 82" name="T66"/>
                <a:gd fmla="*/ 35 h 95" name="T67"/>
                <a:gd fmla="*/ 4 w 82" name="T68"/>
                <a:gd fmla="*/ 40 h 95" name="T69"/>
                <a:gd fmla="*/ 8 w 82" name="T70"/>
                <a:gd fmla="*/ 34 h 95" name="T71"/>
                <a:gd fmla="*/ 9 w 82" name="T72"/>
                <a:gd fmla="*/ 29 h 95" name="T73"/>
                <a:gd fmla="*/ 6 w 82" name="T74"/>
                <a:gd fmla="*/ 26 h 95" name="T75"/>
                <a:gd fmla="*/ 8 w 82" name="T76"/>
                <a:gd fmla="*/ 20 h 95" name="T77"/>
                <a:gd fmla="*/ 10 w 82" name="T78"/>
                <a:gd fmla="*/ 26 h 95" name="T79"/>
                <a:gd fmla="*/ 13 w 82" name="T80"/>
                <a:gd fmla="*/ 25 h 95" name="T81"/>
                <a:gd fmla="*/ 12 w 82" name="T82"/>
                <a:gd fmla="*/ 18 h 95" name="T83"/>
                <a:gd fmla="*/ 16 w 82" name="T84"/>
                <a:gd fmla="*/ 12 h 95" name="T85"/>
                <a:gd fmla="*/ 23 w 82" name="T86"/>
                <a:gd fmla="*/ 7 h 95" name="T87"/>
                <a:gd fmla="*/ 30 w 82" name="T88"/>
                <a:gd fmla="*/ 10 h 95" name="T89"/>
                <a:gd fmla="*/ 38 w 82" name="T90"/>
                <a:gd fmla="*/ 10 h 95" name="T91"/>
                <a:gd fmla="*/ 44 w 82" name="T92"/>
                <a:gd fmla="*/ 7 h 95" name="T93"/>
                <a:gd fmla="*/ 49 w 82" name="T94"/>
                <a:gd fmla="*/ 7 h 95" name="T95"/>
                <a:gd fmla="*/ 51 w 82" name="T96"/>
                <a:gd fmla="*/ 3 h 95" name="T97"/>
                <a:gd fmla="*/ 57 w 82" name="T98"/>
                <a:gd fmla="*/ 0 h 95" name="T99"/>
                <a:gd fmla="*/ 62 w 82" name="T100"/>
                <a:gd fmla="*/ 4 h 95" name="T101"/>
                <a:gd fmla="*/ 80 w 82" name="T102"/>
                <a:gd fmla="*/ 23 h 95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5" w="82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6345238" y="3340101"/>
              <a:ext cx="7938" cy="14288"/>
            </a:xfrm>
            <a:custGeom>
              <a:gdLst>
                <a:gd fmla="*/ 2 w 2" name="T0"/>
                <a:gd fmla="*/ 3 h 4" name="T1"/>
                <a:gd fmla="*/ 2 w 2" name="T2"/>
                <a:gd fmla="*/ 4 h 4" name="T3"/>
                <a:gd fmla="*/ 1 w 2" name="T4"/>
                <a:gd fmla="*/ 3 h 4" name="T5"/>
                <a:gd fmla="*/ 0 w 2" name="T6"/>
                <a:gd fmla="*/ 3 h 4" name="T7"/>
                <a:gd fmla="*/ 0 w 2" name="T8"/>
                <a:gd fmla="*/ 0 h 4" name="T9"/>
                <a:gd fmla="*/ 1 w 2" name="T10"/>
                <a:gd fmla="*/ 1 h 4" name="T11"/>
                <a:gd fmla="*/ 2 w 2" name="T12"/>
                <a:gd fmla="*/ 3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2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6323013" y="3435351"/>
              <a:ext cx="15875" cy="14288"/>
            </a:xfrm>
            <a:custGeom>
              <a:gdLst>
                <a:gd fmla="*/ 0 w 4" name="T0"/>
                <a:gd fmla="*/ 3 h 4" name="T1"/>
                <a:gd fmla="*/ 1 w 4" name="T2"/>
                <a:gd fmla="*/ 2 h 4" name="T3"/>
                <a:gd fmla="*/ 1 w 4" name="T4"/>
                <a:gd fmla="*/ 0 h 4" name="T5"/>
                <a:gd fmla="*/ 2 w 4" name="T6"/>
                <a:gd fmla="*/ 2 h 4" name="T7"/>
                <a:gd fmla="*/ 3 w 4" name="T8"/>
                <a:gd fmla="*/ 3 h 4" name="T9"/>
                <a:gd fmla="*/ 1 w 4" name="T10"/>
                <a:gd fmla="*/ 4 h 4" name="T11"/>
                <a:gd fmla="*/ 1 w 4" name="T12"/>
                <a:gd fmla="*/ 3 h 4" name="T13"/>
                <a:gd fmla="*/ 0 w 4" name="T14"/>
                <a:gd fmla="*/ 3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6311901" y="3473451"/>
              <a:ext cx="14288" cy="19050"/>
            </a:xfrm>
            <a:custGeom>
              <a:gdLst>
                <a:gd fmla="*/ 3 w 4" name="T0"/>
                <a:gd fmla="*/ 4 h 5" name="T1"/>
                <a:gd fmla="*/ 2 w 4" name="T2"/>
                <a:gd fmla="*/ 3 h 5" name="T3"/>
                <a:gd fmla="*/ 1 w 4" name="T4"/>
                <a:gd fmla="*/ 5 h 5" name="T5"/>
                <a:gd fmla="*/ 2 w 4" name="T6"/>
                <a:gd fmla="*/ 0 h 5" name="T7"/>
                <a:gd fmla="*/ 4 w 4" name="T8"/>
                <a:gd fmla="*/ 1 h 5" name="T9"/>
                <a:gd fmla="*/ 2 w 4" name="T10"/>
                <a:gd fmla="*/ 1 h 5" name="T11"/>
                <a:gd fmla="*/ 3 w 4" name="T12"/>
                <a:gd fmla="*/ 4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4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6292851" y="3457576"/>
              <a:ext cx="22225" cy="34925"/>
            </a:xfrm>
            <a:custGeom>
              <a:gdLst>
                <a:gd fmla="*/ 5 w 6" name="T0"/>
                <a:gd fmla="*/ 5 h 9" name="T1"/>
                <a:gd fmla="*/ 4 w 6" name="T2"/>
                <a:gd fmla="*/ 8 h 9" name="T3"/>
                <a:gd fmla="*/ 5 w 6" name="T4"/>
                <a:gd fmla="*/ 8 h 9" name="T5"/>
                <a:gd fmla="*/ 4 w 6" name="T6"/>
                <a:gd fmla="*/ 9 h 9" name="T7"/>
                <a:gd fmla="*/ 1 w 6" name="T8"/>
                <a:gd fmla="*/ 8 h 9" name="T9"/>
                <a:gd fmla="*/ 0 w 6" name="T10"/>
                <a:gd fmla="*/ 5 h 9" name="T11"/>
                <a:gd fmla="*/ 4 w 6" name="T12"/>
                <a:gd fmla="*/ 0 h 9" name="T13"/>
                <a:gd fmla="*/ 6 w 6" name="T14"/>
                <a:gd fmla="*/ 1 h 9" name="T15"/>
                <a:gd fmla="*/ 5 w 6" name="T16"/>
                <a:gd fmla="*/ 3 h 9" name="T17"/>
                <a:gd fmla="*/ 5 w 6" name="T18"/>
                <a:gd fmla="*/ 5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6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6284913" y="3492501"/>
              <a:ext cx="22225" cy="11113"/>
            </a:xfrm>
            <a:custGeom>
              <a:gdLst>
                <a:gd fmla="*/ 6 w 6" name="T0"/>
                <a:gd fmla="*/ 3 h 3" name="T1"/>
                <a:gd fmla="*/ 0 w 6" name="T2"/>
                <a:gd fmla="*/ 2 h 3" name="T3"/>
                <a:gd fmla="*/ 0 w 6" name="T4"/>
                <a:gd fmla="*/ 0 h 3" name="T5"/>
                <a:gd fmla="*/ 5 w 6" name="T6"/>
                <a:gd fmla="*/ 1 h 3" name="T7"/>
                <a:gd fmla="*/ 6 w 6" name="T8"/>
                <a:gd fmla="*/ 3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6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6311901" y="3405188"/>
              <a:ext cx="3175" cy="11113"/>
            </a:xfrm>
            <a:custGeom>
              <a:gdLst>
                <a:gd fmla="*/ 0 w 1" name="T0"/>
                <a:gd fmla="*/ 3 h 3" name="T1"/>
                <a:gd fmla="*/ 0 w 1" name="T2"/>
                <a:gd fmla="*/ 1 h 3" name="T3"/>
                <a:gd fmla="*/ 1 w 1" name="T4"/>
                <a:gd fmla="*/ 1 h 3" name="T5"/>
                <a:gd fmla="*/ 0 w 1" name="T6"/>
                <a:gd fmla="*/ 3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1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6315076" y="3419476"/>
              <a:ext cx="7938" cy="15875"/>
            </a:xfrm>
            <a:custGeom>
              <a:gdLst>
                <a:gd fmla="*/ 2 w 2" name="T0"/>
                <a:gd fmla="*/ 1 h 4" name="T1"/>
                <a:gd fmla="*/ 1 w 2" name="T2"/>
                <a:gd fmla="*/ 4 h 4" name="T3"/>
                <a:gd fmla="*/ 0 w 2" name="T4"/>
                <a:gd fmla="*/ 2 h 4" name="T5"/>
                <a:gd fmla="*/ 2 w 2" name="T6"/>
                <a:gd fmla="*/ 1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2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6334126" y="3473451"/>
              <a:ext cx="11113" cy="7938"/>
            </a:xfrm>
            <a:custGeom>
              <a:gdLst>
                <a:gd fmla="*/ 3 w 3" name="T0"/>
                <a:gd fmla="*/ 0 h 2" name="T1"/>
                <a:gd fmla="*/ 0 w 3" name="T2"/>
                <a:gd fmla="*/ 1 h 2" name="T3"/>
                <a:gd fmla="*/ 3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6330951" y="3354388"/>
              <a:ext cx="22225" cy="34925"/>
            </a:xfrm>
            <a:custGeom>
              <a:gdLst>
                <a:gd fmla="*/ 3 w 6" name="T0"/>
                <a:gd fmla="*/ 7 h 9" name="T1"/>
                <a:gd fmla="*/ 2 w 6" name="T2"/>
                <a:gd fmla="*/ 7 h 9" name="T3"/>
                <a:gd fmla="*/ 1 w 6" name="T4"/>
                <a:gd fmla="*/ 9 h 9" name="T5"/>
                <a:gd fmla="*/ 0 w 6" name="T6"/>
                <a:gd fmla="*/ 7 h 9" name="T7"/>
                <a:gd fmla="*/ 1 w 6" name="T8"/>
                <a:gd fmla="*/ 7 h 9" name="T9"/>
                <a:gd fmla="*/ 0 w 6" name="T10"/>
                <a:gd fmla="*/ 7 h 9" name="T11"/>
                <a:gd fmla="*/ 2 w 6" name="T12"/>
                <a:gd fmla="*/ 5 h 9" name="T13"/>
                <a:gd fmla="*/ 4 w 6" name="T14"/>
                <a:gd fmla="*/ 3 h 9" name="T15"/>
                <a:gd fmla="*/ 5 w 6" name="T16"/>
                <a:gd fmla="*/ 3 h 9" name="T17"/>
                <a:gd fmla="*/ 4 w 6" name="T18"/>
                <a:gd fmla="*/ 0 h 9" name="T19"/>
                <a:gd fmla="*/ 5 w 6" name="T20"/>
                <a:gd fmla="*/ 0 h 9" name="T21"/>
                <a:gd fmla="*/ 6 w 6" name="T22"/>
                <a:gd fmla="*/ 5 h 9" name="T23"/>
                <a:gd fmla="*/ 3 w 6" name="T24"/>
                <a:gd fmla="*/ 7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6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6345238" y="3328988"/>
              <a:ext cx="4763" cy="11113"/>
            </a:xfrm>
            <a:custGeom>
              <a:gdLst>
                <a:gd fmla="*/ 0 w 1" name="T0"/>
                <a:gd fmla="*/ 0 h 3" name="T1"/>
                <a:gd fmla="*/ 1 w 1" name="T2"/>
                <a:gd fmla="*/ 3 h 3" name="T3"/>
                <a:gd fmla="*/ 0 w 1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1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6261101" y="3462338"/>
              <a:ext cx="23813" cy="30163"/>
            </a:xfrm>
            <a:custGeom>
              <a:gdLst>
                <a:gd fmla="*/ 0 w 6" name="T0"/>
                <a:gd fmla="*/ 0 h 8" name="T1"/>
                <a:gd fmla="*/ 2 w 6" name="T2"/>
                <a:gd fmla="*/ 0 h 8" name="T3"/>
                <a:gd fmla="*/ 2 w 6" name="T4"/>
                <a:gd fmla="*/ 0 h 8" name="T5"/>
                <a:gd fmla="*/ 3 w 6" name="T6"/>
                <a:gd fmla="*/ 2 h 8" name="T7"/>
                <a:gd fmla="*/ 5 w 6" name="T8"/>
                <a:gd fmla="*/ 4 h 8" name="T9"/>
                <a:gd fmla="*/ 6 w 6" name="T10"/>
                <a:gd fmla="*/ 8 h 8" name="T11"/>
                <a:gd fmla="*/ 3 w 6" name="T12"/>
                <a:gd fmla="*/ 6 h 8" name="T13"/>
                <a:gd fmla="*/ 0 w 6" name="T14"/>
                <a:gd fmla="*/ 0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6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6230938" y="3449638"/>
              <a:ext cx="7938" cy="12700"/>
            </a:xfrm>
            <a:custGeom>
              <a:gdLst>
                <a:gd fmla="*/ 0 w 2" name="T0"/>
                <a:gd fmla="*/ 0 h 3" name="T1"/>
                <a:gd fmla="*/ 2 w 2" name="T2"/>
                <a:gd fmla="*/ 2 h 3" name="T3"/>
                <a:gd fmla="*/ 0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6151563" y="3511551"/>
              <a:ext cx="19050" cy="41275"/>
            </a:xfrm>
            <a:custGeom>
              <a:gdLst>
                <a:gd fmla="*/ 4 w 5" name="T0"/>
                <a:gd fmla="*/ 6 h 11" name="T1"/>
                <a:gd fmla="*/ 4 w 5" name="T2"/>
                <a:gd fmla="*/ 7 h 11" name="T3"/>
                <a:gd fmla="*/ 4 w 5" name="T4"/>
                <a:gd fmla="*/ 8 h 11" name="T5"/>
                <a:gd fmla="*/ 3 w 5" name="T6"/>
                <a:gd fmla="*/ 11 h 11" name="T7"/>
                <a:gd fmla="*/ 1 w 5" name="T8"/>
                <a:gd fmla="*/ 11 h 11" name="T9"/>
                <a:gd fmla="*/ 0 w 5" name="T10"/>
                <a:gd fmla="*/ 8 h 11" name="T11"/>
                <a:gd fmla="*/ 1 w 5" name="T12"/>
                <a:gd fmla="*/ 6 h 11" name="T13"/>
                <a:gd fmla="*/ 1 w 5" name="T14"/>
                <a:gd fmla="*/ 4 h 11" name="T15"/>
                <a:gd fmla="*/ 3 w 5" name="T16"/>
                <a:gd fmla="*/ 2 h 11" name="T17"/>
                <a:gd fmla="*/ 4 w 5" name="T18"/>
                <a:gd fmla="*/ 0 h 11" name="T19"/>
                <a:gd fmla="*/ 5 w 5" name="T20"/>
                <a:gd fmla="*/ 2 h 11" name="T21"/>
                <a:gd fmla="*/ 4 w 5" name="T22"/>
                <a:gd fmla="*/ 6 h 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" w="5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5964238" y="3625851"/>
              <a:ext cx="4763" cy="3175"/>
            </a:xfrm>
            <a:custGeom>
              <a:gdLst>
                <a:gd fmla="*/ 0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5953126" y="3182938"/>
              <a:ext cx="111125" cy="111125"/>
            </a:xfrm>
            <a:custGeom>
              <a:gdLst>
                <a:gd fmla="*/ 12 w 29" name="T0"/>
                <a:gd fmla="*/ 28 h 29" name="T1"/>
                <a:gd fmla="*/ 11 w 29" name="T2"/>
                <a:gd fmla="*/ 29 h 29" name="T3"/>
                <a:gd fmla="*/ 10 w 29" name="T4"/>
                <a:gd fmla="*/ 28 h 29" name="T5"/>
                <a:gd fmla="*/ 8 w 29" name="T6"/>
                <a:gd fmla="*/ 28 h 29" name="T7"/>
                <a:gd fmla="*/ 7 w 29" name="T8"/>
                <a:gd fmla="*/ 22 h 29" name="T9"/>
                <a:gd fmla="*/ 7 w 29" name="T10"/>
                <a:gd fmla="*/ 20 h 29" name="T11"/>
                <a:gd fmla="*/ 9 w 29" name="T12"/>
                <a:gd fmla="*/ 19 h 29" name="T13"/>
                <a:gd fmla="*/ 7 w 29" name="T14"/>
                <a:gd fmla="*/ 17 h 29" name="T15"/>
                <a:gd fmla="*/ 8 w 29" name="T16"/>
                <a:gd fmla="*/ 16 h 29" name="T17"/>
                <a:gd fmla="*/ 7 w 29" name="T18"/>
                <a:gd fmla="*/ 16 h 29" name="T19"/>
                <a:gd fmla="*/ 7 w 29" name="T20"/>
                <a:gd fmla="*/ 15 h 29" name="T21"/>
                <a:gd fmla="*/ 6 w 29" name="T22"/>
                <a:gd fmla="*/ 12 h 29" name="T23"/>
                <a:gd fmla="*/ 4 w 29" name="T24"/>
                <a:gd fmla="*/ 11 h 29" name="T25"/>
                <a:gd fmla="*/ 2 w 29" name="T26"/>
                <a:gd fmla="*/ 12 h 29" name="T27"/>
                <a:gd fmla="*/ 1 w 29" name="T28"/>
                <a:gd fmla="*/ 10 h 29" name="T29"/>
                <a:gd fmla="*/ 4 w 29" name="T30"/>
                <a:gd fmla="*/ 10 h 29" name="T31"/>
                <a:gd fmla="*/ 2 w 29" name="T32"/>
                <a:gd fmla="*/ 10 h 29" name="T33"/>
                <a:gd fmla="*/ 1 w 29" name="T34"/>
                <a:gd fmla="*/ 10 h 29" name="T35"/>
                <a:gd fmla="*/ 0 w 29" name="T36"/>
                <a:gd fmla="*/ 9 h 29" name="T37"/>
                <a:gd fmla="*/ 1 w 29" name="T38"/>
                <a:gd fmla="*/ 8 h 29" name="T39"/>
                <a:gd fmla="*/ 4 w 29" name="T40"/>
                <a:gd fmla="*/ 7 h 29" name="T41"/>
                <a:gd fmla="*/ 3 w 29" name="T42"/>
                <a:gd fmla="*/ 6 h 29" name="T43"/>
                <a:gd fmla="*/ 9 w 29" name="T44"/>
                <a:gd fmla="*/ 3 h 29" name="T45"/>
                <a:gd fmla="*/ 13 w 29" name="T46"/>
                <a:gd fmla="*/ 4 h 29" name="T47"/>
                <a:gd fmla="*/ 13 w 29" name="T48"/>
                <a:gd fmla="*/ 2 h 29" name="T49"/>
                <a:gd fmla="*/ 15 w 29" name="T50"/>
                <a:gd fmla="*/ 1 h 29" name="T51"/>
                <a:gd fmla="*/ 20 w 29" name="T52"/>
                <a:gd fmla="*/ 1 h 29" name="T53"/>
                <a:gd fmla="*/ 21 w 29" name="T54"/>
                <a:gd fmla="*/ 1 h 29" name="T55"/>
                <a:gd fmla="*/ 23 w 29" name="T56"/>
                <a:gd fmla="*/ 1 h 29" name="T57"/>
                <a:gd fmla="*/ 26 w 29" name="T58"/>
                <a:gd fmla="*/ 2 h 29" name="T59"/>
                <a:gd fmla="*/ 23 w 29" name="T60"/>
                <a:gd fmla="*/ 4 h 29" name="T61"/>
                <a:gd fmla="*/ 26 w 29" name="T62"/>
                <a:gd fmla="*/ 3 h 29" name="T63"/>
                <a:gd fmla="*/ 27 w 29" name="T64"/>
                <a:gd fmla="*/ 4 h 29" name="T65"/>
                <a:gd fmla="*/ 28 w 29" name="T66"/>
                <a:gd fmla="*/ 5 h 29" name="T67"/>
                <a:gd fmla="*/ 26 w 29" name="T68"/>
                <a:gd fmla="*/ 5 h 29" name="T69"/>
                <a:gd fmla="*/ 25 w 29" name="T70"/>
                <a:gd fmla="*/ 6 h 29" name="T71"/>
                <a:gd fmla="*/ 25 w 29" name="T72"/>
                <a:gd fmla="*/ 8 h 29" name="T73"/>
                <a:gd fmla="*/ 24 w 29" name="T74"/>
                <a:gd fmla="*/ 8 h 29" name="T75"/>
                <a:gd fmla="*/ 26 w 29" name="T76"/>
                <a:gd fmla="*/ 10 h 29" name="T77"/>
                <a:gd fmla="*/ 24 w 29" name="T78"/>
                <a:gd fmla="*/ 10 h 29" name="T79"/>
                <a:gd fmla="*/ 23 w 29" name="T80"/>
                <a:gd fmla="*/ 15 h 29" name="T81"/>
                <a:gd fmla="*/ 23 w 29" name="T82"/>
                <a:gd fmla="*/ 16 h 29" name="T83"/>
                <a:gd fmla="*/ 22 w 29" name="T84"/>
                <a:gd fmla="*/ 16 h 29" name="T85"/>
                <a:gd fmla="*/ 23 w 29" name="T86"/>
                <a:gd fmla="*/ 18 h 29" name="T87"/>
                <a:gd fmla="*/ 20 w 29" name="T88"/>
                <a:gd fmla="*/ 16 h 29" name="T89"/>
                <a:gd fmla="*/ 19 w 29" name="T90"/>
                <a:gd fmla="*/ 17 h 29" name="T91"/>
                <a:gd fmla="*/ 21 w 29" name="T92"/>
                <a:gd fmla="*/ 18 h 29" name="T93"/>
                <a:gd fmla="*/ 20 w 29" name="T94"/>
                <a:gd fmla="*/ 20 h 29" name="T95"/>
                <a:gd fmla="*/ 17 w 29" name="T96"/>
                <a:gd fmla="*/ 21 h 29" name="T97"/>
                <a:gd fmla="*/ 16 w 29" name="T98"/>
                <a:gd fmla="*/ 22 h 29" name="T99"/>
                <a:gd fmla="*/ 14 w 29" name="T100"/>
                <a:gd fmla="*/ 22 h 29" name="T101"/>
                <a:gd fmla="*/ 13 w 29" name="T102"/>
                <a:gd fmla="*/ 24 h 29" name="T103"/>
                <a:gd fmla="*/ 12 w 29" name="T104"/>
                <a:gd fmla="*/ 28 h 2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8" w="28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6078538" y="3198813"/>
              <a:ext cx="30163" cy="30163"/>
            </a:xfrm>
            <a:custGeom>
              <a:gdLst>
                <a:gd fmla="*/ 5 w 8" name="T0"/>
                <a:gd fmla="*/ 3 h 8" name="T1"/>
                <a:gd fmla="*/ 6 w 8" name="T2"/>
                <a:gd fmla="*/ 3 h 8" name="T3"/>
                <a:gd fmla="*/ 8 w 8" name="T4"/>
                <a:gd fmla="*/ 6 h 8" name="T5"/>
                <a:gd fmla="*/ 5 w 8" name="T6"/>
                <a:gd fmla="*/ 5 h 8" name="T7"/>
                <a:gd fmla="*/ 5 w 8" name="T8"/>
                <a:gd fmla="*/ 8 h 8" name="T9"/>
                <a:gd fmla="*/ 3 w 8" name="T10"/>
                <a:gd fmla="*/ 7 h 8" name="T11"/>
                <a:gd fmla="*/ 2 w 8" name="T12"/>
                <a:gd fmla="*/ 6 h 8" name="T13"/>
                <a:gd fmla="*/ 3 w 8" name="T14"/>
                <a:gd fmla="*/ 4 h 8" name="T15"/>
                <a:gd fmla="*/ 1 w 8" name="T16"/>
                <a:gd fmla="*/ 5 h 8" name="T17"/>
                <a:gd fmla="*/ 1 w 8" name="T18"/>
                <a:gd fmla="*/ 4 h 8" name="T19"/>
                <a:gd fmla="*/ 0 w 8" name="T20"/>
                <a:gd fmla="*/ 2 h 8" name="T21"/>
                <a:gd fmla="*/ 3 w 8" name="T22"/>
                <a:gd fmla="*/ 2 h 8" name="T23"/>
                <a:gd fmla="*/ 3 w 8" name="T24"/>
                <a:gd fmla="*/ 1 h 8" name="T25"/>
                <a:gd fmla="*/ 4 w 8" name="T26"/>
                <a:gd fmla="*/ 2 h 8" name="T27"/>
                <a:gd fmla="*/ 5 w 8" name="T28"/>
                <a:gd fmla="*/ 3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Freeform 41"/>
            <p:cNvSpPr/>
            <p:nvPr/>
          </p:nvSpPr>
          <p:spPr bwMode="auto">
            <a:xfrm>
              <a:off x="6097588" y="3198813"/>
              <a:ext cx="23813" cy="11113"/>
            </a:xfrm>
            <a:custGeom>
              <a:gdLst>
                <a:gd fmla="*/ 0 w 6" name="T0"/>
                <a:gd fmla="*/ 0 h 3" name="T1"/>
                <a:gd fmla="*/ 6 w 6" name="T2"/>
                <a:gd fmla="*/ 1 h 3" name="T3"/>
                <a:gd fmla="*/ 5 w 6" name="T4"/>
                <a:gd fmla="*/ 2 h 3" name="T5"/>
                <a:gd fmla="*/ 0 w 6" name="T6"/>
                <a:gd fmla="*/ 1 h 3" name="T7"/>
                <a:gd fmla="*/ 0 w 6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6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Freeform 42"/>
            <p:cNvSpPr/>
            <p:nvPr/>
          </p:nvSpPr>
          <p:spPr bwMode="auto">
            <a:xfrm>
              <a:off x="6040438" y="3309938"/>
              <a:ext cx="11113" cy="11113"/>
            </a:xfrm>
            <a:custGeom>
              <a:gdLst>
                <a:gd fmla="*/ 3 w 3" name="T0"/>
                <a:gd fmla="*/ 2 h 3" name="T1"/>
                <a:gd fmla="*/ 1 w 3" name="T2"/>
                <a:gd fmla="*/ 3 h 3" name="T3"/>
                <a:gd fmla="*/ 1 w 3" name="T4"/>
                <a:gd fmla="*/ 1 h 3" name="T5"/>
                <a:gd fmla="*/ 2 w 3" name="T6"/>
                <a:gd fmla="*/ 0 h 3" name="T7"/>
                <a:gd fmla="*/ 3 w 3" name="T8"/>
                <a:gd fmla="*/ 0 h 3" name="T9"/>
                <a:gd fmla="*/ 3 w 3" name="T10"/>
                <a:gd fmla="*/ 2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6037263" y="3259138"/>
              <a:ext cx="19050" cy="19050"/>
            </a:xfrm>
            <a:custGeom>
              <a:gdLst>
                <a:gd fmla="*/ 2 w 5" name="T0"/>
                <a:gd fmla="*/ 5 h 5" name="T1"/>
                <a:gd fmla="*/ 0 w 5" name="T2"/>
                <a:gd fmla="*/ 4 h 5" name="T3"/>
                <a:gd fmla="*/ 1 w 5" name="T4"/>
                <a:gd fmla="*/ 2 h 5" name="T5"/>
                <a:gd fmla="*/ 0 w 5" name="T6"/>
                <a:gd fmla="*/ 2 h 5" name="T7"/>
                <a:gd fmla="*/ 1 w 5" name="T8"/>
                <a:gd fmla="*/ 1 h 5" name="T9"/>
                <a:gd fmla="*/ 2 w 5" name="T10"/>
                <a:gd fmla="*/ 2 h 5" name="T11"/>
                <a:gd fmla="*/ 4 w 5" name="T12"/>
                <a:gd fmla="*/ 1 h 5" name="T13"/>
                <a:gd fmla="*/ 5 w 5" name="T14"/>
                <a:gd fmla="*/ 4 h 5" name="T15"/>
                <a:gd fmla="*/ 4 w 5" name="T16"/>
                <a:gd fmla="*/ 5 h 5" name="T17"/>
                <a:gd fmla="*/ 2 w 5" name="T18"/>
                <a:gd fmla="*/ 5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6159501" y="3221038"/>
              <a:ext cx="25400" cy="30163"/>
            </a:xfrm>
            <a:custGeom>
              <a:gdLst>
                <a:gd fmla="*/ 1 w 7" name="T0"/>
                <a:gd fmla="*/ 2 h 8" name="T1"/>
                <a:gd fmla="*/ 6 w 7" name="T2"/>
                <a:gd fmla="*/ 0 h 8" name="T3"/>
                <a:gd fmla="*/ 6 w 7" name="T4"/>
                <a:gd fmla="*/ 0 h 8" name="T5"/>
                <a:gd fmla="*/ 7 w 7" name="T6"/>
                <a:gd fmla="*/ 0 h 8" name="T7"/>
                <a:gd fmla="*/ 5 w 7" name="T8"/>
                <a:gd fmla="*/ 2 h 8" name="T9"/>
                <a:gd fmla="*/ 1 w 7" name="T10"/>
                <a:gd fmla="*/ 4 h 8" name="T11"/>
                <a:gd fmla="*/ 3 w 7" name="T12"/>
                <a:gd fmla="*/ 8 h 8" name="T13"/>
                <a:gd fmla="*/ 2 w 7" name="T14"/>
                <a:gd fmla="*/ 8 h 8" name="T15"/>
                <a:gd fmla="*/ 0 w 7" name="T16"/>
                <a:gd fmla="*/ 6 h 8" name="T17"/>
                <a:gd fmla="*/ 0 w 7" name="T18"/>
                <a:gd fmla="*/ 5 h 8" name="T19"/>
                <a:gd fmla="*/ 1 w 7" name="T20"/>
                <a:gd fmla="*/ 2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7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6162676" y="3198813"/>
              <a:ext cx="11113" cy="11113"/>
            </a:xfrm>
            <a:custGeom>
              <a:gdLst>
                <a:gd fmla="*/ 0 w 3" name="T0"/>
                <a:gd fmla="*/ 2 h 3" name="T1"/>
                <a:gd fmla="*/ 3 w 3" name="T2"/>
                <a:gd fmla="*/ 2 h 3" name="T3"/>
                <a:gd fmla="*/ 0 w 3" name="T4"/>
                <a:gd fmla="*/ 2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46"/>
            <p:cNvSpPr/>
            <p:nvPr/>
          </p:nvSpPr>
          <p:spPr bwMode="auto">
            <a:xfrm>
              <a:off x="6219826" y="3201988"/>
              <a:ext cx="19050" cy="11113"/>
            </a:xfrm>
            <a:custGeom>
              <a:gdLst>
                <a:gd fmla="*/ 1 w 5" name="T0"/>
                <a:gd fmla="*/ 1 h 3" name="T1"/>
                <a:gd fmla="*/ 5 w 5" name="T2"/>
                <a:gd fmla="*/ 2 h 3" name="T3"/>
                <a:gd fmla="*/ 1 w 5" name="T4"/>
                <a:gd fmla="*/ 2 h 3" name="T5"/>
                <a:gd fmla="*/ 1 w 5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5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Freeform 47"/>
            <p:cNvSpPr/>
            <p:nvPr/>
          </p:nvSpPr>
          <p:spPr bwMode="auto">
            <a:xfrm>
              <a:off x="5915026" y="3270251"/>
              <a:ext cx="15875" cy="15875"/>
            </a:xfrm>
            <a:custGeom>
              <a:gdLst>
                <a:gd fmla="*/ 4 w 4" name="T0"/>
                <a:gd fmla="*/ 2 h 4" name="T1"/>
                <a:gd fmla="*/ 2 w 4" name="T2"/>
                <a:gd fmla="*/ 3 h 4" name="T3"/>
                <a:gd fmla="*/ 0 w 4" name="T4"/>
                <a:gd fmla="*/ 2 h 4" name="T5"/>
                <a:gd fmla="*/ 1 w 4" name="T6"/>
                <a:gd fmla="*/ 0 h 4" name="T7"/>
                <a:gd fmla="*/ 3 w 4" name="T8"/>
                <a:gd fmla="*/ 1 h 4" name="T9"/>
                <a:gd fmla="*/ 4 w 4" name="T10"/>
                <a:gd fmla="*/ 2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48"/>
            <p:cNvSpPr/>
            <p:nvPr/>
          </p:nvSpPr>
          <p:spPr bwMode="auto">
            <a:xfrm>
              <a:off x="5937251" y="3427413"/>
              <a:ext cx="7938" cy="3175"/>
            </a:xfrm>
            <a:custGeom>
              <a:gdLst>
                <a:gd fmla="*/ 2 w 2" name="T0"/>
                <a:gd fmla="*/ 0 h 1" name="T1"/>
                <a:gd fmla="*/ 0 w 2" name="T2"/>
                <a:gd fmla="*/ 1 h 1" name="T3"/>
                <a:gd fmla="*/ 0 w 2" name="T4"/>
                <a:gd fmla="*/ 0 h 1" name="T5"/>
                <a:gd fmla="*/ 2 w 2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49"/>
            <p:cNvSpPr/>
            <p:nvPr/>
          </p:nvSpPr>
          <p:spPr bwMode="auto">
            <a:xfrm>
              <a:off x="5903913" y="3411538"/>
              <a:ext cx="33338" cy="19050"/>
            </a:xfrm>
            <a:custGeom>
              <a:gdLst>
                <a:gd fmla="*/ 4 w 9" name="T0"/>
                <a:gd fmla="*/ 3 h 5" name="T1"/>
                <a:gd fmla="*/ 2 w 9" name="T2"/>
                <a:gd fmla="*/ 1 h 5" name="T3"/>
                <a:gd fmla="*/ 0 w 9" name="T4"/>
                <a:gd fmla="*/ 2 h 5" name="T5"/>
                <a:gd fmla="*/ 0 w 9" name="T6"/>
                <a:gd fmla="*/ 0 h 5" name="T7"/>
                <a:gd fmla="*/ 4 w 9" name="T8"/>
                <a:gd fmla="*/ 0 h 5" name="T9"/>
                <a:gd fmla="*/ 5 w 9" name="T10"/>
                <a:gd fmla="*/ 1 h 5" name="T11"/>
                <a:gd fmla="*/ 6 w 9" name="T12"/>
                <a:gd fmla="*/ 2 h 5" name="T13"/>
                <a:gd fmla="*/ 9 w 9" name="T14"/>
                <a:gd fmla="*/ 4 h 5" name="T15"/>
                <a:gd fmla="*/ 7 w 9" name="T16"/>
                <a:gd fmla="*/ 5 h 5" name="T17"/>
                <a:gd fmla="*/ 6 w 9" name="T18"/>
                <a:gd fmla="*/ 4 h 5" name="T19"/>
                <a:gd fmla="*/ 6 w 9" name="T20"/>
                <a:gd fmla="*/ 3 h 5" name="T21"/>
                <a:gd fmla="*/ 4 w 9" name="T22"/>
                <a:gd fmla="*/ 3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9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5915026" y="3424238"/>
              <a:ext cx="7938" cy="6350"/>
            </a:xfrm>
            <a:custGeom>
              <a:gdLst>
                <a:gd fmla="*/ 2 w 2" name="T0"/>
                <a:gd fmla="*/ 1 h 2" name="T1"/>
                <a:gd fmla="*/ 0 w 2" name="T2"/>
                <a:gd fmla="*/ 2 h 2" name="T3"/>
                <a:gd fmla="*/ 0 w 2" name="T4"/>
                <a:gd fmla="*/ 1 h 2" name="T5"/>
                <a:gd fmla="*/ 2 w 2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5915026" y="3408363"/>
              <a:ext cx="3175" cy="3175"/>
            </a:xfrm>
            <a:custGeom>
              <a:gdLst>
                <a:gd fmla="*/ 0 w 1" name="T0"/>
                <a:gd fmla="*/ 1 h 1" name="T1"/>
                <a:gd fmla="*/ 0 w 1" name="T2"/>
                <a:gd fmla="*/ 0 h 1" name="T3"/>
                <a:gd fmla="*/ 1 w 1" name="T4"/>
                <a:gd fmla="*/ 1 h 1" name="T5"/>
                <a:gd fmla="*/ 0 w 1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52"/>
            <p:cNvSpPr/>
            <p:nvPr/>
          </p:nvSpPr>
          <p:spPr bwMode="auto">
            <a:xfrm>
              <a:off x="5922963" y="3408363"/>
              <a:ext cx="3175" cy="3175"/>
            </a:xfrm>
            <a:custGeom>
              <a:gdLst>
                <a:gd fmla="*/ 0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0 w 1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Freeform 53"/>
            <p:cNvSpPr/>
            <p:nvPr/>
          </p:nvSpPr>
          <p:spPr bwMode="auto">
            <a:xfrm>
              <a:off x="5926138" y="3411538"/>
              <a:ext cx="7938" cy="7938"/>
            </a:xfrm>
            <a:custGeom>
              <a:gdLst>
                <a:gd fmla="*/ 0 w 2" name="T0"/>
                <a:gd fmla="*/ 1 h 2" name="T1"/>
                <a:gd fmla="*/ 0 w 2" name="T2"/>
                <a:gd fmla="*/ 0 h 2" name="T3"/>
                <a:gd fmla="*/ 1 w 2" name="T4"/>
                <a:gd fmla="*/ 1 h 2" name="T5"/>
                <a:gd fmla="*/ 2 w 2" name="T6"/>
                <a:gd fmla="*/ 1 h 2" name="T7"/>
                <a:gd fmla="*/ 1 w 2" name="T8"/>
                <a:gd fmla="*/ 1 h 2" name="T9"/>
                <a:gd fmla="*/ 0 w 2" name="T10"/>
                <a:gd fmla="*/ 1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Freeform 54"/>
            <p:cNvSpPr/>
            <p:nvPr/>
          </p:nvSpPr>
          <p:spPr bwMode="auto">
            <a:xfrm>
              <a:off x="6338888" y="3476626"/>
              <a:ext cx="19050" cy="23813"/>
            </a:xfrm>
            <a:custGeom>
              <a:gdLst>
                <a:gd fmla="*/ 4 w 5" name="T0"/>
                <a:gd fmla="*/ 6 h 6" name="T1"/>
                <a:gd fmla="*/ 4 w 5" name="T2"/>
                <a:gd fmla="*/ 5 h 6" name="T3"/>
                <a:gd fmla="*/ 1 w 5" name="T4"/>
                <a:gd fmla="*/ 2 h 6" name="T5"/>
                <a:gd fmla="*/ 0 w 5" name="T6"/>
                <a:gd fmla="*/ 2 h 6" name="T7"/>
                <a:gd fmla="*/ 1 w 5" name="T8"/>
                <a:gd fmla="*/ 1 h 6" name="T9"/>
                <a:gd fmla="*/ 2 w 5" name="T10"/>
                <a:gd fmla="*/ 1 h 6" name="T11"/>
                <a:gd fmla="*/ 3 w 5" name="T12"/>
                <a:gd fmla="*/ 0 h 6" name="T13"/>
                <a:gd fmla="*/ 4 w 5" name="T14"/>
                <a:gd fmla="*/ 0 h 6" name="T15"/>
                <a:gd fmla="*/ 5 w 5" name="T16"/>
                <a:gd fmla="*/ 1 h 6" name="T17"/>
                <a:gd fmla="*/ 4 w 5" name="T18"/>
                <a:gd fmla="*/ 6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5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/>
            <p:nvPr/>
          </p:nvSpPr>
          <p:spPr bwMode="auto">
            <a:xfrm flipH="1">
              <a:off x="5934076" y="32289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/>
            <p:nvPr/>
          </p:nvSpPr>
          <p:spPr bwMode="auto">
            <a:xfrm>
              <a:off x="6303963" y="3362326"/>
              <a:ext cx="7938" cy="7938"/>
            </a:xfrm>
            <a:custGeom>
              <a:gdLst>
                <a:gd fmla="*/ 2 w 2" name="T0"/>
                <a:gd fmla="*/ 1 h 2" name="T1"/>
                <a:gd fmla="*/ 1 w 2" name="T2"/>
                <a:gd fmla="*/ 0 h 2" name="T3"/>
                <a:gd fmla="*/ 0 w 2" name="T4"/>
                <a:gd fmla="*/ 1 h 2" name="T5"/>
                <a:gd fmla="*/ 2 w 2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/>
            <p:nvPr/>
          </p:nvSpPr>
          <p:spPr bwMode="auto">
            <a:xfrm flipH="1">
              <a:off x="6257926" y="32369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Freeform 58"/>
            <p:cNvSpPr/>
            <p:nvPr/>
          </p:nvSpPr>
          <p:spPr bwMode="auto">
            <a:xfrm flipH="1">
              <a:off x="6261101" y="32369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" name="Freeform 59"/>
            <p:cNvSpPr/>
            <p:nvPr/>
          </p:nvSpPr>
          <p:spPr bwMode="auto">
            <a:xfrm>
              <a:off x="6197601" y="3251201"/>
              <a:ext cx="6350" cy="4763"/>
            </a:xfrm>
            <a:custGeom>
              <a:gdLst>
                <a:gd fmla="*/ 1 w 2" name="T0"/>
                <a:gd fmla="*/ 0 h 1" name="T1"/>
                <a:gd fmla="*/ 1 w 2" name="T2"/>
                <a:gd fmla="*/ 1 h 1" name="T3"/>
                <a:gd fmla="*/ 1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Freeform 60"/>
            <p:cNvSpPr/>
            <p:nvPr/>
          </p:nvSpPr>
          <p:spPr bwMode="auto">
            <a:xfrm flipH="1">
              <a:off x="5849938" y="340042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" name="Freeform 61"/>
            <p:cNvSpPr/>
            <p:nvPr/>
          </p:nvSpPr>
          <p:spPr bwMode="auto">
            <a:xfrm>
              <a:off x="6083301" y="3351213"/>
              <a:ext cx="3175" cy="3175"/>
            </a:xfrm>
            <a:custGeom>
              <a:gdLst>
                <a:gd fmla="*/ 1 w 1" name="T0"/>
                <a:gd fmla="*/ 1 h 1" name="T1"/>
                <a:gd fmla="*/ 1 w 1" name="T2"/>
                <a:gd fmla="*/ 0 h 1" name="T3"/>
                <a:gd fmla="*/ 1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Freeform 62"/>
            <p:cNvSpPr/>
            <p:nvPr/>
          </p:nvSpPr>
          <p:spPr bwMode="auto">
            <a:xfrm>
              <a:off x="6083301" y="3267076"/>
              <a:ext cx="25400" cy="46038"/>
            </a:xfrm>
            <a:custGeom>
              <a:gdLst>
                <a:gd fmla="*/ 7 w 7" name="T0"/>
                <a:gd fmla="*/ 0 h 12" name="T1"/>
                <a:gd fmla="*/ 4 w 7" name="T2"/>
                <a:gd fmla="*/ 6 h 12" name="T3"/>
                <a:gd fmla="*/ 5 w 7" name="T4"/>
                <a:gd fmla="*/ 7 h 12" name="T5"/>
                <a:gd fmla="*/ 3 w 7" name="T6"/>
                <a:gd fmla="*/ 11 h 12" name="T7"/>
                <a:gd fmla="*/ 0 w 7" name="T8"/>
                <a:gd fmla="*/ 8 h 12" name="T9"/>
                <a:gd fmla="*/ 1 w 7" name="T10"/>
                <a:gd fmla="*/ 11 h 12" name="T11"/>
                <a:gd fmla="*/ 1 w 7" name="T12"/>
                <a:gd fmla="*/ 12 h 12" name="T13"/>
                <a:gd fmla="*/ 2 w 7" name="T14"/>
                <a:gd fmla="*/ 12 h 12" name="T15"/>
                <a:gd fmla="*/ 3 w 7" name="T16"/>
                <a:gd fmla="*/ 11 h 12" name="T17"/>
                <a:gd fmla="*/ 5 w 7" name="T18"/>
                <a:gd fmla="*/ 11 h 12" name="T19"/>
                <a:gd fmla="*/ 6 w 7" name="T20"/>
                <a:gd fmla="*/ 8 h 12" name="T21"/>
                <a:gd fmla="*/ 7 w 7" name="T22"/>
                <a:gd fmla="*/ 9 h 12" name="T23"/>
                <a:gd fmla="*/ 7 w 7" name="T24"/>
                <a:gd fmla="*/ 6 h 12" name="T25"/>
                <a:gd fmla="*/ 5 w 7" name="T26"/>
                <a:gd fmla="*/ 5 h 12" name="T27"/>
                <a:gd fmla="*/ 7 w 7" name="T28"/>
                <a:gd fmla="*/ 1 h 12" name="T29"/>
                <a:gd fmla="*/ 7 w 7" name="T30"/>
                <a:gd fmla="*/ 0 h 1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" w="7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Freeform 63"/>
            <p:cNvSpPr/>
            <p:nvPr/>
          </p:nvSpPr>
          <p:spPr bwMode="auto">
            <a:xfrm>
              <a:off x="5961063" y="3316288"/>
              <a:ext cx="3175" cy="0"/>
            </a:xfrm>
            <a:custGeom>
              <a:gdLst>
                <a:gd fmla="*/ 1 w 1" name="T0"/>
                <a:gd fmla="*/ 1 w 1" name="T1"/>
                <a:gd fmla="*/ 1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64"/>
            <p:cNvSpPr/>
            <p:nvPr/>
          </p:nvSpPr>
          <p:spPr bwMode="auto">
            <a:xfrm>
              <a:off x="6284913" y="3419476"/>
              <a:ext cx="7938" cy="11113"/>
            </a:xfrm>
            <a:custGeom>
              <a:gdLst>
                <a:gd fmla="*/ 0 w 2" name="T0"/>
                <a:gd fmla="*/ 0 h 3" name="T1"/>
                <a:gd fmla="*/ 1 w 2" name="T2"/>
                <a:gd fmla="*/ 2 h 3" name="T3"/>
                <a:gd fmla="*/ 2 w 2" name="T4"/>
                <a:gd fmla="*/ 3 h 3" name="T5"/>
                <a:gd fmla="*/ 2 w 2" name="T6"/>
                <a:gd fmla="*/ 1 h 3" name="T7"/>
                <a:gd fmla="*/ 0 w 2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65"/>
            <p:cNvSpPr/>
            <p:nvPr/>
          </p:nvSpPr>
          <p:spPr bwMode="auto">
            <a:xfrm>
              <a:off x="6127751" y="3263901"/>
              <a:ext cx="12700" cy="11113"/>
            </a:xfrm>
            <a:custGeom>
              <a:gdLst>
                <a:gd fmla="*/ 0 w 3" name="T0"/>
                <a:gd fmla="*/ 0 h 3" name="T1"/>
                <a:gd fmla="*/ 1 w 3" name="T2"/>
                <a:gd fmla="*/ 3 h 3" name="T3"/>
                <a:gd fmla="*/ 2 w 3" name="T4"/>
                <a:gd fmla="*/ 2 h 3" name="T5"/>
                <a:gd fmla="*/ 3 w 3" name="T6"/>
                <a:gd fmla="*/ 1 h 3" name="T7"/>
                <a:gd fmla="*/ 0 w 3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Freeform 66"/>
            <p:cNvSpPr/>
            <p:nvPr/>
          </p:nvSpPr>
          <p:spPr bwMode="auto">
            <a:xfrm flipH="1">
              <a:off x="6121401" y="32512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Freeform 67"/>
            <p:cNvSpPr/>
            <p:nvPr/>
          </p:nvSpPr>
          <p:spPr bwMode="auto">
            <a:xfrm flipH="1">
              <a:off x="6135688" y="3400426"/>
              <a:ext cx="0" cy="4763"/>
            </a:xfrm>
            <a:custGeom>
              <a:gdLst>
                <a:gd fmla="*/ 0 h 1" name="T0"/>
                <a:gd fmla="*/ 0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" name="Freeform 68"/>
            <p:cNvSpPr/>
            <p:nvPr/>
          </p:nvSpPr>
          <p:spPr bwMode="auto">
            <a:xfrm>
              <a:off x="6135688" y="3270251"/>
              <a:ext cx="4763" cy="4763"/>
            </a:xfrm>
            <a:custGeom>
              <a:gdLst>
                <a:gd fmla="*/ 0 w 1" name="T0"/>
                <a:gd fmla="*/ 1 h 1" name="T1"/>
                <a:gd fmla="*/ 0 w 1" name="T2"/>
                <a:gd fmla="*/ 0 h 1" name="T3"/>
                <a:gd fmla="*/ 0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Freeform 69"/>
            <p:cNvSpPr/>
            <p:nvPr/>
          </p:nvSpPr>
          <p:spPr bwMode="auto">
            <a:xfrm>
              <a:off x="6197601" y="3248026"/>
              <a:ext cx="3175" cy="3175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Freeform 70"/>
            <p:cNvSpPr/>
            <p:nvPr/>
          </p:nvSpPr>
          <p:spPr bwMode="auto">
            <a:xfrm>
              <a:off x="6113463" y="3289301"/>
              <a:ext cx="3175" cy="4763"/>
            </a:xfrm>
            <a:custGeom>
              <a:gdLst>
                <a:gd fmla="*/ 0 w 1" name="T0"/>
                <a:gd fmla="*/ 1 h 1" name="T1"/>
                <a:gd fmla="*/ 1 w 1" name="T2"/>
                <a:gd fmla="*/ 0 h 1" name="T3"/>
                <a:gd fmla="*/ 0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71"/>
            <p:cNvSpPr/>
            <p:nvPr/>
          </p:nvSpPr>
          <p:spPr bwMode="auto">
            <a:xfrm>
              <a:off x="6261101" y="3232151"/>
              <a:ext cx="476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72"/>
            <p:cNvSpPr/>
            <p:nvPr/>
          </p:nvSpPr>
          <p:spPr bwMode="auto">
            <a:xfrm>
              <a:off x="6026151" y="3190876"/>
              <a:ext cx="14288" cy="7938"/>
            </a:xfrm>
            <a:custGeom>
              <a:gdLst>
                <a:gd fmla="*/ 3 w 4" name="T0"/>
                <a:gd fmla="*/ 2 h 2" name="T1"/>
                <a:gd fmla="*/ 4 w 4" name="T2"/>
                <a:gd fmla="*/ 1 h 2" name="T3"/>
                <a:gd fmla="*/ 0 w 4" name="T4"/>
                <a:gd fmla="*/ 2 h 2" name="T5"/>
                <a:gd fmla="*/ 3 w 4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4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73"/>
            <p:cNvSpPr/>
            <p:nvPr/>
          </p:nvSpPr>
          <p:spPr bwMode="auto">
            <a:xfrm>
              <a:off x="6032501" y="3236913"/>
              <a:ext cx="4763" cy="7938"/>
            </a:xfrm>
            <a:custGeom>
              <a:gdLst>
                <a:gd fmla="*/ 1 w 1" name="T0"/>
                <a:gd fmla="*/ 2 h 2" name="T1"/>
                <a:gd fmla="*/ 1 w 1" name="T2"/>
                <a:gd fmla="*/ 0 h 2" name="T3"/>
                <a:gd fmla="*/ 1 w 1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Freeform 74"/>
            <p:cNvSpPr/>
            <p:nvPr/>
          </p:nvSpPr>
          <p:spPr bwMode="auto">
            <a:xfrm>
              <a:off x="5846763" y="3392488"/>
              <a:ext cx="3175" cy="7938"/>
            </a:xfrm>
            <a:custGeom>
              <a:gdLst>
                <a:gd fmla="*/ 1 w 1" name="T0"/>
                <a:gd fmla="*/ 1 h 2" name="T1"/>
                <a:gd fmla="*/ 0 w 1" name="T2"/>
                <a:gd fmla="*/ 0 h 2" name="T3"/>
                <a:gd fmla="*/ 1 w 1" name="T4"/>
                <a:gd fmla="*/ 1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Freeform 75"/>
            <p:cNvSpPr/>
            <p:nvPr/>
          </p:nvSpPr>
          <p:spPr bwMode="auto">
            <a:xfrm flipH="1">
              <a:off x="5846763" y="3389313"/>
              <a:ext cx="0" cy="317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Freeform 76"/>
            <p:cNvSpPr/>
            <p:nvPr/>
          </p:nvSpPr>
          <p:spPr bwMode="auto">
            <a:xfrm>
              <a:off x="6051551" y="3068638"/>
              <a:ext cx="119063" cy="95250"/>
            </a:xfrm>
            <a:custGeom>
              <a:gdLst>
                <a:gd fmla="*/ 65 w 75" name="T0"/>
                <a:gd fmla="*/ 0 h 60" name="T1"/>
                <a:gd fmla="*/ 53 w 75" name="T2"/>
                <a:gd fmla="*/ 0 h 60" name="T3"/>
                <a:gd fmla="*/ 22 w 75" name="T4"/>
                <a:gd fmla="*/ 0 h 60" name="T5"/>
                <a:gd fmla="*/ 10 w 75" name="T6"/>
                <a:gd fmla="*/ 0 h 60" name="T7"/>
                <a:gd fmla="*/ 0 w 75" name="T8"/>
                <a:gd fmla="*/ 60 h 60" name="T9"/>
                <a:gd fmla="*/ 22 w 75" name="T10"/>
                <a:gd fmla="*/ 60 h 60" name="T11"/>
                <a:gd fmla="*/ 53 w 75" name="T12"/>
                <a:gd fmla="*/ 60 h 60" name="T13"/>
                <a:gd fmla="*/ 75 w 75" name="T14"/>
                <a:gd fmla="*/ 60 h 60" name="T15"/>
                <a:gd fmla="*/ 65 w 75" name="T16"/>
                <a:gd fmla="*/ 0 h 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0" w="75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77"/>
            <p:cNvSpPr/>
            <p:nvPr/>
          </p:nvSpPr>
          <p:spPr bwMode="auto">
            <a:xfrm>
              <a:off x="5892801" y="3087688"/>
              <a:ext cx="136525" cy="133350"/>
            </a:xfrm>
            <a:custGeom>
              <a:gdLst>
                <a:gd fmla="*/ 48 w 86" name="T0"/>
                <a:gd fmla="*/ 0 h 84" name="T1"/>
                <a:gd fmla="*/ 38 w 86" name="T2"/>
                <a:gd fmla="*/ 7 h 84" name="T3"/>
                <a:gd fmla="*/ 9 w 86" name="T4"/>
                <a:gd fmla="*/ 22 h 84" name="T5"/>
                <a:gd fmla="*/ 0 w 86" name="T6"/>
                <a:gd fmla="*/ 29 h 84" name="T7"/>
                <a:gd fmla="*/ 21 w 86" name="T8"/>
                <a:gd fmla="*/ 84 h 84" name="T9"/>
                <a:gd fmla="*/ 40 w 86" name="T10"/>
                <a:gd fmla="*/ 72 h 84" name="T11"/>
                <a:gd fmla="*/ 67 w 86" name="T12"/>
                <a:gd fmla="*/ 58 h 84" name="T13"/>
                <a:gd fmla="*/ 86 w 86" name="T14"/>
                <a:gd fmla="*/ 48 h 84" name="T15"/>
                <a:gd fmla="*/ 48 w 86" name="T16"/>
                <a:gd fmla="*/ 0 h 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4" w="86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78"/>
            <p:cNvSpPr/>
            <p:nvPr/>
          </p:nvSpPr>
          <p:spPr bwMode="auto">
            <a:xfrm>
              <a:off x="5770563" y="3198813"/>
              <a:ext cx="133350" cy="136525"/>
            </a:xfrm>
            <a:custGeom>
              <a:gdLst>
                <a:gd fmla="*/ 28 w 84" name="T0"/>
                <a:gd fmla="*/ 0 h 86" name="T1"/>
                <a:gd fmla="*/ 21 w 84" name="T2"/>
                <a:gd fmla="*/ 9 h 86" name="T3"/>
                <a:gd fmla="*/ 7 w 84" name="T4"/>
                <a:gd fmla="*/ 38 h 86" name="T5"/>
                <a:gd fmla="*/ 0 w 84" name="T6"/>
                <a:gd fmla="*/ 48 h 86" name="T7"/>
                <a:gd fmla="*/ 48 w 84" name="T8"/>
                <a:gd fmla="*/ 86 h 86" name="T9"/>
                <a:gd fmla="*/ 57 w 84" name="T10"/>
                <a:gd fmla="*/ 67 h 86" name="T11"/>
                <a:gd fmla="*/ 74 w 84" name="T12"/>
                <a:gd fmla="*/ 41 h 86" name="T13"/>
                <a:gd fmla="*/ 84 w 84" name="T14"/>
                <a:gd fmla="*/ 21 h 86" name="T15"/>
                <a:gd fmla="*/ 28 w 84" name="T16"/>
                <a:gd fmla="*/ 0 h 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6" w="84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5738813" y="3354388"/>
              <a:ext cx="92075" cy="119063"/>
            </a:xfrm>
            <a:custGeom>
              <a:gdLst>
                <a:gd fmla="*/ 0 w 58" name="T0"/>
                <a:gd fmla="*/ 10 h 75" name="T1"/>
                <a:gd fmla="*/ 0 w 58" name="T2"/>
                <a:gd fmla="*/ 22 h 75" name="T3"/>
                <a:gd fmla="*/ 0 w 58" name="T4"/>
                <a:gd fmla="*/ 53 h 75" name="T5"/>
                <a:gd fmla="*/ 0 w 58" name="T6"/>
                <a:gd fmla="*/ 65 h 75" name="T7"/>
                <a:gd fmla="*/ 58 w 58" name="T8"/>
                <a:gd fmla="*/ 75 h 75" name="T9"/>
                <a:gd fmla="*/ 58 w 58" name="T10"/>
                <a:gd fmla="*/ 53 h 75" name="T11"/>
                <a:gd fmla="*/ 58 w 58" name="T12"/>
                <a:gd fmla="*/ 22 h 75" name="T13"/>
                <a:gd fmla="*/ 58 w 58" name="T14"/>
                <a:gd fmla="*/ 0 h 75" name="T15"/>
                <a:gd fmla="*/ 0 w 58" name="T16"/>
                <a:gd fmla="*/ 10 h 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5" w="57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5757863" y="3495676"/>
              <a:ext cx="130175" cy="138113"/>
            </a:xfrm>
            <a:custGeom>
              <a:gdLst>
                <a:gd fmla="*/ 0 w 82" name="T0"/>
                <a:gd fmla="*/ 39 h 87" name="T1"/>
                <a:gd fmla="*/ 5 w 82" name="T2"/>
                <a:gd fmla="*/ 51 h 87" name="T3"/>
                <a:gd fmla="*/ 22 w 82" name="T4"/>
                <a:gd fmla="*/ 77 h 87" name="T5"/>
                <a:gd fmla="*/ 27 w 82" name="T6"/>
                <a:gd fmla="*/ 87 h 87" name="T7"/>
                <a:gd fmla="*/ 82 w 82" name="T8"/>
                <a:gd fmla="*/ 65 h 87" name="T9"/>
                <a:gd fmla="*/ 73 w 82" name="T10"/>
                <a:gd fmla="*/ 46 h 87" name="T11"/>
                <a:gd fmla="*/ 56 w 82" name="T12"/>
                <a:gd fmla="*/ 19 h 87" name="T13"/>
                <a:gd fmla="*/ 46 w 82" name="T14"/>
                <a:gd fmla="*/ 0 h 87" name="T15"/>
                <a:gd fmla="*/ 0 w 82" name="T16"/>
                <a:gd fmla="*/ 3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82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0" name="Freeform 81"/>
            <p:cNvSpPr/>
            <p:nvPr/>
          </p:nvSpPr>
          <p:spPr bwMode="auto">
            <a:xfrm>
              <a:off x="5865813" y="3621088"/>
              <a:ext cx="136525" cy="134938"/>
            </a:xfrm>
            <a:custGeom>
              <a:gdLst>
                <a:gd fmla="*/ 0 w 86" name="T0"/>
                <a:gd fmla="*/ 56 h 85" name="T1"/>
                <a:gd fmla="*/ 12 w 86" name="T2"/>
                <a:gd fmla="*/ 63 h 85" name="T3"/>
                <a:gd fmla="*/ 38 w 86" name="T4"/>
                <a:gd fmla="*/ 77 h 85" name="T5"/>
                <a:gd fmla="*/ 48 w 86" name="T6"/>
                <a:gd fmla="*/ 85 h 85" name="T7"/>
                <a:gd fmla="*/ 86 w 86" name="T8"/>
                <a:gd fmla="*/ 36 h 85" name="T9"/>
                <a:gd fmla="*/ 67 w 86" name="T10"/>
                <a:gd fmla="*/ 27 h 85" name="T11"/>
                <a:gd fmla="*/ 41 w 86" name="T12"/>
                <a:gd fmla="*/ 10 h 85" name="T13"/>
                <a:gd fmla="*/ 21 w 86" name="T14"/>
                <a:gd fmla="*/ 0 h 85" name="T15"/>
                <a:gd fmla="*/ 0 w 86" name="T16"/>
                <a:gd fmla="*/ 56 h 8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5" w="86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1" name="Freeform 82"/>
            <p:cNvSpPr/>
            <p:nvPr/>
          </p:nvSpPr>
          <p:spPr bwMode="auto">
            <a:xfrm>
              <a:off x="6026151" y="3694113"/>
              <a:ext cx="114300" cy="92075"/>
            </a:xfrm>
            <a:custGeom>
              <a:gdLst>
                <a:gd fmla="*/ 7 w 72" name="T0"/>
                <a:gd fmla="*/ 58 h 58" name="T1"/>
                <a:gd fmla="*/ 21 w 72" name="T2"/>
                <a:gd fmla="*/ 58 h 58" name="T3"/>
                <a:gd fmla="*/ 52 w 72" name="T4"/>
                <a:gd fmla="*/ 58 h 58" name="T5"/>
                <a:gd fmla="*/ 64 w 72" name="T6"/>
                <a:gd fmla="*/ 58 h 58" name="T7"/>
                <a:gd fmla="*/ 72 w 72" name="T8"/>
                <a:gd fmla="*/ 0 h 58" name="T9"/>
                <a:gd fmla="*/ 52 w 72" name="T10"/>
                <a:gd fmla="*/ 0 h 58" name="T11"/>
                <a:gd fmla="*/ 21 w 72" name="T12"/>
                <a:gd fmla="*/ 0 h 58" name="T13"/>
                <a:gd fmla="*/ 0 w 72" name="T14"/>
                <a:gd fmla="*/ 0 h 58" name="T15"/>
                <a:gd fmla="*/ 7 w 72" name="T16"/>
                <a:gd fmla="*/ 58 h 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72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2" name="Freeform 83"/>
            <p:cNvSpPr/>
            <p:nvPr/>
          </p:nvSpPr>
          <p:spPr bwMode="auto">
            <a:xfrm>
              <a:off x="6165851" y="3636963"/>
              <a:ext cx="138113" cy="130175"/>
            </a:xfrm>
            <a:custGeom>
              <a:gdLst>
                <a:gd fmla="*/ 39 w 87" name="T0"/>
                <a:gd fmla="*/ 82 h 82" name="T1"/>
                <a:gd fmla="*/ 48 w 87" name="T2"/>
                <a:gd fmla="*/ 77 h 82" name="T3"/>
                <a:gd fmla="*/ 75 w 87" name="T4"/>
                <a:gd fmla="*/ 60 h 82" name="T5"/>
                <a:gd fmla="*/ 87 w 87" name="T6"/>
                <a:gd fmla="*/ 55 h 82" name="T7"/>
                <a:gd fmla="*/ 65 w 87" name="T8"/>
                <a:gd fmla="*/ 0 h 82" name="T9"/>
                <a:gd fmla="*/ 46 w 87" name="T10"/>
                <a:gd fmla="*/ 10 h 82" name="T11"/>
                <a:gd fmla="*/ 20 w 87" name="T12"/>
                <a:gd fmla="*/ 26 h 82" name="T13"/>
                <a:gd fmla="*/ 0 w 87" name="T14"/>
                <a:gd fmla="*/ 36 h 82" name="T15"/>
                <a:gd fmla="*/ 39 w 87" name="T16"/>
                <a:gd fmla="*/ 82 h 8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2" w="87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3" name="Freeform 84"/>
            <p:cNvSpPr/>
            <p:nvPr/>
          </p:nvSpPr>
          <p:spPr bwMode="auto">
            <a:xfrm>
              <a:off x="6288088" y="3522663"/>
              <a:ext cx="133350" cy="136525"/>
            </a:xfrm>
            <a:custGeom>
              <a:gdLst>
                <a:gd fmla="*/ 58 w 84" name="T0"/>
                <a:gd fmla="*/ 86 h 86" name="T1"/>
                <a:gd fmla="*/ 63 w 84" name="T2"/>
                <a:gd fmla="*/ 74 h 86" name="T3"/>
                <a:gd fmla="*/ 80 w 84" name="T4"/>
                <a:gd fmla="*/ 48 h 86" name="T5"/>
                <a:gd fmla="*/ 84 w 84" name="T6"/>
                <a:gd fmla="*/ 38 h 86" name="T7"/>
                <a:gd fmla="*/ 39 w 84" name="T8"/>
                <a:gd fmla="*/ 0 h 86" name="T9"/>
                <a:gd fmla="*/ 27 w 84" name="T10"/>
                <a:gd fmla="*/ 19 h 86" name="T11"/>
                <a:gd fmla="*/ 12 w 84" name="T12"/>
                <a:gd fmla="*/ 46 h 86" name="T13"/>
                <a:gd fmla="*/ 0 w 84" name="T14"/>
                <a:gd fmla="*/ 65 h 86" name="T15"/>
                <a:gd fmla="*/ 58 w 84" name="T16"/>
                <a:gd fmla="*/ 86 h 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6" w="84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4" name="Freeform 85"/>
            <p:cNvSpPr/>
            <p:nvPr/>
          </p:nvSpPr>
          <p:spPr bwMode="auto">
            <a:xfrm>
              <a:off x="6361113" y="3386138"/>
              <a:ext cx="95250" cy="114300"/>
            </a:xfrm>
            <a:custGeom>
              <a:gdLst>
                <a:gd fmla="*/ 60 w 60" name="T0"/>
                <a:gd fmla="*/ 64 h 72" name="T1"/>
                <a:gd fmla="*/ 60 w 60" name="T2"/>
                <a:gd fmla="*/ 50 h 72" name="T3"/>
                <a:gd fmla="*/ 60 w 60" name="T4"/>
                <a:gd fmla="*/ 21 h 72" name="T5"/>
                <a:gd fmla="*/ 60 w 60" name="T6"/>
                <a:gd fmla="*/ 7 h 72" name="T7"/>
                <a:gd fmla="*/ 0 w 60" name="T8"/>
                <a:gd fmla="*/ 0 h 72" name="T9"/>
                <a:gd fmla="*/ 0 w 60" name="T10"/>
                <a:gd fmla="*/ 21 h 72" name="T11"/>
                <a:gd fmla="*/ 0 w 60" name="T12"/>
                <a:gd fmla="*/ 50 h 72" name="T13"/>
                <a:gd fmla="*/ 0 w 60" name="T14"/>
                <a:gd fmla="*/ 72 h 72" name="T15"/>
                <a:gd fmla="*/ 60 w 60" name="T16"/>
                <a:gd fmla="*/ 64 h 7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2" w="60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5" name="Freeform 86"/>
            <p:cNvSpPr/>
            <p:nvPr/>
          </p:nvSpPr>
          <p:spPr bwMode="auto">
            <a:xfrm>
              <a:off x="6303963" y="3221038"/>
              <a:ext cx="133350" cy="138113"/>
            </a:xfrm>
            <a:custGeom>
              <a:gdLst>
                <a:gd fmla="*/ 84 w 84" name="T0"/>
                <a:gd fmla="*/ 48 h 87" name="T1"/>
                <a:gd fmla="*/ 77 w 84" name="T2"/>
                <a:gd fmla="*/ 39 h 87" name="T3"/>
                <a:gd fmla="*/ 62 w 84" name="T4"/>
                <a:gd fmla="*/ 12 h 87" name="T5"/>
                <a:gd fmla="*/ 55 w 84" name="T6"/>
                <a:gd fmla="*/ 0 h 87" name="T7"/>
                <a:gd fmla="*/ 0 w 84" name="T8"/>
                <a:gd fmla="*/ 22 h 87" name="T9"/>
                <a:gd fmla="*/ 12 w 84" name="T10"/>
                <a:gd fmla="*/ 41 h 87" name="T11"/>
                <a:gd fmla="*/ 26 w 84" name="T12"/>
                <a:gd fmla="*/ 68 h 87" name="T13"/>
                <a:gd fmla="*/ 38 w 84" name="T14"/>
                <a:gd fmla="*/ 87 h 87" name="T15"/>
                <a:gd fmla="*/ 84 w 84" name="T16"/>
                <a:gd fmla="*/ 48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84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Freeform 87"/>
            <p:cNvSpPr/>
            <p:nvPr/>
          </p:nvSpPr>
          <p:spPr bwMode="auto">
            <a:xfrm>
              <a:off x="6189663" y="3103563"/>
              <a:ext cx="136525" cy="133350"/>
            </a:xfrm>
            <a:custGeom>
              <a:gdLst>
                <a:gd fmla="*/ 86 w 86" name="T0"/>
                <a:gd fmla="*/ 26 h 84" name="T1"/>
                <a:gd fmla="*/ 77 w 86" name="T2"/>
                <a:gd fmla="*/ 21 h 84" name="T3"/>
                <a:gd fmla="*/ 48 w 86" name="T4"/>
                <a:gd fmla="*/ 5 h 84" name="T5"/>
                <a:gd fmla="*/ 38 w 86" name="T6"/>
                <a:gd fmla="*/ 0 h 84" name="T7"/>
                <a:gd fmla="*/ 0 w 86" name="T8"/>
                <a:gd fmla="*/ 45 h 84" name="T9"/>
                <a:gd fmla="*/ 19 w 86" name="T10"/>
                <a:gd fmla="*/ 57 h 84" name="T11"/>
                <a:gd fmla="*/ 45 w 86" name="T12"/>
                <a:gd fmla="*/ 72 h 84" name="T13"/>
                <a:gd fmla="*/ 65 w 86" name="T14"/>
                <a:gd fmla="*/ 84 h 84" name="T15"/>
                <a:gd fmla="*/ 86 w 86" name="T16"/>
                <a:gd fmla="*/ 26 h 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4" w="86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659185909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8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9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0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0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8"/>
      <p:bldP grpId="0" spid="79"/>
      <p:bldP grpId="0" spid="81"/>
      <p:bldP grpId="0" spid="82"/>
      <p:bldP grpId="0" spid="105"/>
      <p:bldP grpId="0" spid="106"/>
      <p:bldP grpId="0" spid="107"/>
      <p:bldP grpId="0" spid="108"/>
      <p:bldP grpId="0" spid="109"/>
      <p:bldP grpId="0" spid="110"/>
      <p:bldP grpId="0" spid="111"/>
      <p:bldP grpId="0" spid="112"/>
      <p:bldP grpId="0" spid="113"/>
      <p:bldP grpId="0" spid="114"/>
      <p:bldP grpId="0" spid="115"/>
      <p:bldP grpId="0" spid="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8594254" y="581001"/>
            <a:ext cx="1464640" cy="146464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9313316" y="2002961"/>
            <a:ext cx="1464640" cy="146464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337947" y="3548536"/>
            <a:ext cx="1464640" cy="146464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545859" y="4941168"/>
            <a:ext cx="1464640" cy="146464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24189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经验教训总结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208965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8965590" y="5151307"/>
            <a:ext cx="836102" cy="978577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gdLst>
                <a:gd fmla="*/ 120 w 121" name="T0"/>
                <a:gd fmla="*/ 26 h 171" name="T1"/>
                <a:gd fmla="*/ 120 w 121" name="T2"/>
                <a:gd fmla="*/ 26 h 171" name="T3"/>
                <a:gd fmla="*/ 114 w 121" name="T4"/>
                <a:gd fmla="*/ 21 h 171" name="T5"/>
                <a:gd fmla="*/ 90 w 121" name="T6"/>
                <a:gd fmla="*/ 3 h 171" name="T7"/>
                <a:gd fmla="*/ 84 w 121" name="T8"/>
                <a:gd fmla="*/ 1 h 171" name="T9"/>
                <a:gd fmla="*/ 75 w 121" name="T10"/>
                <a:gd fmla="*/ 1 h 171" name="T11"/>
                <a:gd fmla="*/ 74 w 121" name="T12"/>
                <a:gd fmla="*/ 11 h 171" name="T13"/>
                <a:gd fmla="*/ 67 w 121" name="T14"/>
                <a:gd fmla="*/ 42 h 171" name="T15"/>
                <a:gd fmla="*/ 67 w 121" name="T16"/>
                <a:gd fmla="*/ 7 h 171" name="T17"/>
                <a:gd fmla="*/ 58 w 121" name="T18"/>
                <a:gd fmla="*/ 0 h 171" name="T19"/>
                <a:gd fmla="*/ 57 w 121" name="T20"/>
                <a:gd fmla="*/ 9 h 171" name="T21"/>
                <a:gd fmla="*/ 45 w 121" name="T22"/>
                <a:gd fmla="*/ 18 h 171" name="T23"/>
                <a:gd fmla="*/ 40 w 121" name="T24"/>
                <a:gd fmla="*/ 7 h 171" name="T25"/>
                <a:gd fmla="*/ 47 w 121" name="T26"/>
                <a:gd fmla="*/ 0 h 171" name="T27"/>
                <a:gd fmla="*/ 38 w 121" name="T28"/>
                <a:gd fmla="*/ 1 h 171" name="T29"/>
                <a:gd fmla="*/ 3 w 121" name="T30"/>
                <a:gd fmla="*/ 35 h 171" name="T31"/>
                <a:gd fmla="*/ 2 w 121" name="T32"/>
                <a:gd fmla="*/ 35 h 171" name="T33"/>
                <a:gd fmla="*/ 1 w 121" name="T34"/>
                <a:gd fmla="*/ 48 h 171" name="T35"/>
                <a:gd fmla="*/ 1 w 121" name="T36"/>
                <a:gd fmla="*/ 48 h 171" name="T37"/>
                <a:gd fmla="*/ 2 w 121" name="T38"/>
                <a:gd fmla="*/ 50 h 171" name="T39"/>
                <a:gd fmla="*/ 6 w 121" name="T40"/>
                <a:gd fmla="*/ 57 h 171" name="T41"/>
                <a:gd fmla="*/ 20 w 121" name="T42"/>
                <a:gd fmla="*/ 84 h 171" name="T43"/>
                <a:gd fmla="*/ 32 w 121" name="T44"/>
                <a:gd fmla="*/ 90 h 171" name="T45"/>
                <a:gd fmla="*/ 35 w 121" name="T46"/>
                <a:gd fmla="*/ 90 h 171" name="T47"/>
                <a:gd fmla="*/ 60 w 121" name="T48"/>
                <a:gd fmla="*/ 171 h 171" name="T49"/>
                <a:gd fmla="*/ 56 w 121" name="T50"/>
                <a:gd fmla="*/ 110 h 171" name="T51"/>
                <a:gd fmla="*/ 89 w 121" name="T52"/>
                <a:gd fmla="*/ 33 h 171" name="T53"/>
                <a:gd fmla="*/ 93 w 121" name="T54"/>
                <a:gd fmla="*/ 31 h 171" name="T55"/>
                <a:gd fmla="*/ 75 w 121" name="T56"/>
                <a:gd fmla="*/ 45 h 171" name="T57"/>
                <a:gd fmla="*/ 89 w 121" name="T58"/>
                <a:gd fmla="*/ 33 h 171" name="T59"/>
                <a:gd fmla="*/ 30 w 121" name="T60"/>
                <a:gd fmla="*/ 55 h 171" name="T61"/>
                <a:gd fmla="*/ 23 w 121" name="T62"/>
                <a:gd fmla="*/ 44 h 171" name="T63"/>
                <a:gd fmla="*/ 33 w 121" name="T64"/>
                <a:gd fmla="*/ 60 h 17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71" w="120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gdLst>
                <a:gd fmla="*/ 0 w 24" name="T0"/>
                <a:gd fmla="*/ 0 h 29" name="T1"/>
                <a:gd fmla="*/ 1 w 24" name="T2"/>
                <a:gd fmla="*/ 29 h 29" name="T3"/>
                <a:gd fmla="*/ 24 w 24" name="T4"/>
                <a:gd fmla="*/ 29 h 29" name="T5"/>
                <a:gd fmla="*/ 24 w 24" name="T6"/>
                <a:gd fmla="*/ 26 h 29" name="T7"/>
                <a:gd fmla="*/ 0 w 24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4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gdLst>
                <a:gd fmla="*/ 62 w 124" name="T0"/>
                <a:gd fmla="*/ 0 h 124" name="T1"/>
                <a:gd fmla="*/ 0 w 124" name="T2"/>
                <a:gd fmla="*/ 62 h 124" name="T3"/>
                <a:gd fmla="*/ 62 w 124" name="T4"/>
                <a:gd fmla="*/ 124 h 124" name="T5"/>
                <a:gd fmla="*/ 124 w 124" name="T6"/>
                <a:gd fmla="*/ 62 h 124" name="T7"/>
                <a:gd fmla="*/ 62 w 124" name="T8"/>
                <a:gd fmla="*/ 0 h 124" name="T9"/>
                <a:gd fmla="*/ 68 w 124" name="T10"/>
                <a:gd fmla="*/ 112 h 124" name="T11"/>
                <a:gd fmla="*/ 68 w 124" name="T12"/>
                <a:gd fmla="*/ 100 h 124" name="T13"/>
                <a:gd fmla="*/ 62 w 124" name="T14"/>
                <a:gd fmla="*/ 101 h 124" name="T15"/>
                <a:gd fmla="*/ 56 w 124" name="T16"/>
                <a:gd fmla="*/ 100 h 124" name="T17"/>
                <a:gd fmla="*/ 56 w 124" name="T18"/>
                <a:gd fmla="*/ 112 h 124" name="T19"/>
                <a:gd fmla="*/ 12 w 124" name="T20"/>
                <a:gd fmla="*/ 67 h 124" name="T21"/>
                <a:gd fmla="*/ 24 w 124" name="T22"/>
                <a:gd fmla="*/ 67 h 124" name="T23"/>
                <a:gd fmla="*/ 23 w 124" name="T24"/>
                <a:gd fmla="*/ 62 h 124" name="T25"/>
                <a:gd fmla="*/ 24 w 124" name="T26"/>
                <a:gd fmla="*/ 56 h 124" name="T27"/>
                <a:gd fmla="*/ 12 w 124" name="T28"/>
                <a:gd fmla="*/ 56 h 124" name="T29"/>
                <a:gd fmla="*/ 56 w 124" name="T30"/>
                <a:gd fmla="*/ 11 h 124" name="T31"/>
                <a:gd fmla="*/ 56 w 124" name="T32"/>
                <a:gd fmla="*/ 23 h 124" name="T33"/>
                <a:gd fmla="*/ 62 w 124" name="T34"/>
                <a:gd fmla="*/ 23 h 124" name="T35"/>
                <a:gd fmla="*/ 68 w 124" name="T36"/>
                <a:gd fmla="*/ 23 h 124" name="T37"/>
                <a:gd fmla="*/ 68 w 124" name="T38"/>
                <a:gd fmla="*/ 11 h 124" name="T39"/>
                <a:gd fmla="*/ 112 w 124" name="T40"/>
                <a:gd fmla="*/ 56 h 124" name="T41"/>
                <a:gd fmla="*/ 101 w 124" name="T42"/>
                <a:gd fmla="*/ 56 h 124" name="T43"/>
                <a:gd fmla="*/ 101 w 124" name="T44"/>
                <a:gd fmla="*/ 62 h 124" name="T45"/>
                <a:gd fmla="*/ 101 w 124" name="T46"/>
                <a:gd fmla="*/ 67 h 124" name="T47"/>
                <a:gd fmla="*/ 112 w 124" name="T48"/>
                <a:gd fmla="*/ 67 h 124" name="T49"/>
                <a:gd fmla="*/ 68 w 124" name="T50"/>
                <a:gd fmla="*/ 112 h 12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4" w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gdLst>
                <a:gd fmla="*/ 3 w 9" name="T0"/>
                <a:gd fmla="*/ 10 h 10" name="T1"/>
                <a:gd fmla="*/ 9 w 9" name="T2"/>
                <a:gd fmla="*/ 7 h 10" name="T3"/>
                <a:gd fmla="*/ 6 w 9" name="T4"/>
                <a:gd fmla="*/ 2 h 10" name="T5"/>
                <a:gd fmla="*/ 3 w 9" name="T6"/>
                <a:gd fmla="*/ 0 h 10" name="T7"/>
                <a:gd fmla="*/ 2 w 9" name="T8"/>
                <a:gd fmla="*/ 1 h 10" name="T9"/>
                <a:gd fmla="*/ 0 w 9" name="T10"/>
                <a:gd fmla="*/ 3 h 10" name="T11"/>
                <a:gd fmla="*/ 1 w 9" name="T12"/>
                <a:gd fmla="*/ 5 h 10" name="T13"/>
                <a:gd fmla="*/ 3 w 9" name="T14"/>
                <a:gd fmla="*/ 1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gdLst>
                <a:gd fmla="*/ 7 w 9" name="T0"/>
                <a:gd fmla="*/ 1 h 10" name="T1"/>
                <a:gd fmla="*/ 6 w 9" name="T2"/>
                <a:gd fmla="*/ 0 h 10" name="T3"/>
                <a:gd fmla="*/ 3 w 9" name="T4"/>
                <a:gd fmla="*/ 2 h 10" name="T5"/>
                <a:gd fmla="*/ 0 w 9" name="T6"/>
                <a:gd fmla="*/ 7 h 10" name="T7"/>
                <a:gd fmla="*/ 6 w 9" name="T8"/>
                <a:gd fmla="*/ 10 h 10" name="T9"/>
                <a:gd fmla="*/ 9 w 9" name="T10"/>
                <a:gd fmla="*/ 5 h 10" name="T11"/>
                <a:gd fmla="*/ 7 w 9" name="T12"/>
                <a:gd fmla="*/ 1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gdLst>
                <a:gd fmla="*/ 8 w 9" name="T0"/>
                <a:gd fmla="*/ 6 h 8" name="T1"/>
                <a:gd fmla="*/ 9 w 9" name="T2"/>
                <a:gd fmla="*/ 4 h 8" name="T3"/>
                <a:gd fmla="*/ 9 w 9" name="T4"/>
                <a:gd fmla="*/ 1 h 8" name="T5"/>
                <a:gd fmla="*/ 6 w 9" name="T6"/>
                <a:gd fmla="*/ 0 h 8" name="T7"/>
                <a:gd fmla="*/ 5 w 9" name="T8"/>
                <a:gd fmla="*/ 0 h 8" name="T9"/>
                <a:gd fmla="*/ 0 w 9" name="T10"/>
                <a:gd fmla="*/ 3 h 8" name="T11"/>
                <a:gd fmla="*/ 3 w 9" name="T12"/>
                <a:gd fmla="*/ 8 h 8" name="T13"/>
                <a:gd fmla="*/ 8 w 9" name="T14"/>
                <a:gd fmla="*/ 6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gdLst>
                <a:gd fmla="*/ 3 w 9" name="T0"/>
                <a:gd fmla="*/ 0 h 8" name="T1"/>
                <a:gd fmla="*/ 0 w 9" name="T2"/>
                <a:gd fmla="*/ 1 h 8" name="T3"/>
                <a:gd fmla="*/ 0 w 9" name="T4"/>
                <a:gd fmla="*/ 4 h 8" name="T5"/>
                <a:gd fmla="*/ 1 w 9" name="T6"/>
                <a:gd fmla="*/ 6 h 8" name="T7"/>
                <a:gd fmla="*/ 6 w 9" name="T8"/>
                <a:gd fmla="*/ 8 h 8" name="T9"/>
                <a:gd fmla="*/ 9 w 9" name="T10"/>
                <a:gd fmla="*/ 3 h 8" name="T11"/>
                <a:gd fmla="*/ 4 w 9" name="T12"/>
                <a:gd fmla="*/ 0 h 8" name="T13"/>
                <a:gd fmla="*/ 3 w 9" name="T14"/>
                <a:gd fmla="*/ 0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gdLst>
                <a:gd fmla="*/ 0 w 9" name="T0"/>
                <a:gd fmla="*/ 5 h 8" name="T1"/>
                <a:gd fmla="*/ 5 w 9" name="T2"/>
                <a:gd fmla="*/ 8 h 8" name="T3"/>
                <a:gd fmla="*/ 6 w 9" name="T4"/>
                <a:gd fmla="*/ 8 h 8" name="T5"/>
                <a:gd fmla="*/ 9 w 9" name="T6"/>
                <a:gd fmla="*/ 7 h 8" name="T7"/>
                <a:gd fmla="*/ 9 w 9" name="T8"/>
                <a:gd fmla="*/ 5 h 8" name="T9"/>
                <a:gd fmla="*/ 8 w 9" name="T10"/>
                <a:gd fmla="*/ 3 h 8" name="T11"/>
                <a:gd fmla="*/ 3 w 9" name="T12"/>
                <a:gd fmla="*/ 0 h 8" name="T13"/>
                <a:gd fmla="*/ 0 w 9" name="T14"/>
                <a:gd fmla="*/ 5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gdLst>
                <a:gd fmla="*/ 1 w 9" name="T0"/>
                <a:gd fmla="*/ 3 h 8" name="T1"/>
                <a:gd fmla="*/ 0 w 9" name="T2"/>
                <a:gd fmla="*/ 5 h 8" name="T3"/>
                <a:gd fmla="*/ 0 w 9" name="T4"/>
                <a:gd fmla="*/ 7 h 8" name="T5"/>
                <a:gd fmla="*/ 3 w 9" name="T6"/>
                <a:gd fmla="*/ 8 h 8" name="T7"/>
                <a:gd fmla="*/ 4 w 9" name="T8"/>
                <a:gd fmla="*/ 8 h 8" name="T9"/>
                <a:gd fmla="*/ 9 w 9" name="T10"/>
                <a:gd fmla="*/ 5 h 8" name="T11"/>
                <a:gd fmla="*/ 6 w 9" name="T12"/>
                <a:gd fmla="*/ 0 h 8" name="T13"/>
                <a:gd fmla="*/ 1 w 9" name="T14"/>
                <a:gd fmla="*/ 3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gdLst>
                <a:gd fmla="*/ 6 w 9" name="T0"/>
                <a:gd fmla="*/ 0 h 10" name="T1"/>
                <a:gd fmla="*/ 0 w 9" name="T2"/>
                <a:gd fmla="*/ 3 h 10" name="T3"/>
                <a:gd fmla="*/ 3 w 9" name="T4"/>
                <a:gd fmla="*/ 8 h 10" name="T5"/>
                <a:gd fmla="*/ 6 w 9" name="T6"/>
                <a:gd fmla="*/ 10 h 10" name="T7"/>
                <a:gd fmla="*/ 7 w 9" name="T8"/>
                <a:gd fmla="*/ 9 h 10" name="T9"/>
                <a:gd fmla="*/ 9 w 9" name="T10"/>
                <a:gd fmla="*/ 5 h 10" name="T11"/>
                <a:gd fmla="*/ 6 w 9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gdLst>
                <a:gd fmla="*/ 1 w 9" name="T0"/>
                <a:gd fmla="*/ 5 h 10" name="T1"/>
                <a:gd fmla="*/ 0 w 9" name="T2"/>
                <a:gd fmla="*/ 8 h 10" name="T3"/>
                <a:gd fmla="*/ 2 w 9" name="T4"/>
                <a:gd fmla="*/ 9 h 10" name="T5"/>
                <a:gd fmla="*/ 3 w 9" name="T6"/>
                <a:gd fmla="*/ 10 h 10" name="T7"/>
                <a:gd fmla="*/ 6 w 9" name="T8"/>
                <a:gd fmla="*/ 8 h 10" name="T9"/>
                <a:gd fmla="*/ 9 w 9" name="T10"/>
                <a:gd fmla="*/ 3 h 10" name="T11"/>
                <a:gd fmla="*/ 3 w 9" name="T12"/>
                <a:gd fmla="*/ 0 h 10" name="T13"/>
                <a:gd fmla="*/ 1 w 9" name="T14"/>
                <a:gd fmla="*/ 5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gdLst>
                <a:gd fmla="*/ 22 w 22" name="T0"/>
                <a:gd fmla="*/ 25 h 26" name="T1"/>
                <a:gd fmla="*/ 21 w 22" name="T2"/>
                <a:gd fmla="*/ 7 h 26" name="T3"/>
                <a:gd fmla="*/ 18 w 22" name="T4"/>
                <a:gd fmla="*/ 3 h 26" name="T5"/>
                <a:gd fmla="*/ 14 w 22" name="T6"/>
                <a:gd fmla="*/ 7 h 26" name="T7"/>
                <a:gd fmla="*/ 14 w 22" name="T8"/>
                <a:gd fmla="*/ 17 h 26" name="T9"/>
                <a:gd fmla="*/ 5 w 22" name="T10"/>
                <a:gd fmla="*/ 1 h 26" name="T11"/>
                <a:gd fmla="*/ 2 w 22" name="T12"/>
                <a:gd fmla="*/ 1 h 26" name="T13"/>
                <a:gd fmla="*/ 1 w 22" name="T14"/>
                <a:gd fmla="*/ 4 h 26" name="T15"/>
                <a:gd fmla="*/ 13 w 22" name="T16"/>
                <a:gd fmla="*/ 26 h 26" name="T17"/>
                <a:gd fmla="*/ 18 w 22" name="T18"/>
                <a:gd fmla="*/ 24 h 26" name="T19"/>
                <a:gd fmla="*/ 22 w 22" name="T20"/>
                <a:gd fmla="*/ 25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22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721749" y="3772000"/>
            <a:ext cx="873741" cy="944438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26" name="Freeform 230"/>
            <p:cNvSpPr/>
            <p:nvPr/>
          </p:nvSpPr>
          <p:spPr bwMode="auto">
            <a:xfrm>
              <a:off x="5867401" y="3390901"/>
              <a:ext cx="179388" cy="201613"/>
            </a:xfrm>
            <a:custGeom>
              <a:gdLst>
                <a:gd fmla="*/ 42 w 47" name="T0"/>
                <a:gd fmla="*/ 19 h 53" name="T1"/>
                <a:gd fmla="*/ 33 w 47" name="T2"/>
                <a:gd fmla="*/ 49 h 53" name="T3"/>
                <a:gd fmla="*/ 5 w 47" name="T4"/>
                <a:gd fmla="*/ 34 h 53" name="T5"/>
                <a:gd fmla="*/ 14 w 47" name="T6"/>
                <a:gd fmla="*/ 4 h 53" name="T7"/>
                <a:gd fmla="*/ 42 w 47" name="T8"/>
                <a:gd fmla="*/ 19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47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Freeform 231"/>
            <p:cNvSpPr/>
            <p:nvPr/>
          </p:nvSpPr>
          <p:spPr bwMode="auto">
            <a:xfrm>
              <a:off x="5703888" y="3490913"/>
              <a:ext cx="441325" cy="354013"/>
            </a:xfrm>
            <a:custGeom>
              <a:gdLst>
                <a:gd fmla="*/ 110 w 116" name="T0"/>
                <a:gd fmla="*/ 79 h 93" name="T1"/>
                <a:gd fmla="*/ 101 w 116" name="T2"/>
                <a:gd fmla="*/ 38 h 93" name="T3"/>
                <a:gd fmla="*/ 89 w 116" name="T4"/>
                <a:gd fmla="*/ 29 h 93" name="T5"/>
                <a:gd fmla="*/ 84 w 116" name="T6"/>
                <a:gd fmla="*/ 28 h 93" name="T7"/>
                <a:gd fmla="*/ 89 w 116" name="T8"/>
                <a:gd fmla="*/ 35 h 93" name="T9"/>
                <a:gd fmla="*/ 83 w 116" name="T10"/>
                <a:gd fmla="*/ 40 h 93" name="T11"/>
                <a:gd fmla="*/ 87 w 116" name="T12"/>
                <a:gd fmla="*/ 48 h 93" name="T13"/>
                <a:gd fmla="*/ 79 w 116" name="T14"/>
                <a:gd fmla="*/ 93 h 93" name="T15"/>
                <a:gd fmla="*/ 79 w 116" name="T16"/>
                <a:gd fmla="*/ 93 h 93" name="T17"/>
                <a:gd fmla="*/ 79 w 116" name="T18"/>
                <a:gd fmla="*/ 93 h 93" name="T19"/>
                <a:gd fmla="*/ 79 w 116" name="T20"/>
                <a:gd fmla="*/ 93 h 93" name="T21"/>
                <a:gd fmla="*/ 79 w 116" name="T22"/>
                <a:gd fmla="*/ 93 h 93" name="T23"/>
                <a:gd fmla="*/ 64 w 116" name="T24"/>
                <a:gd fmla="*/ 50 h 93" name="T25"/>
                <a:gd fmla="*/ 66 w 116" name="T26"/>
                <a:gd fmla="*/ 42 h 93" name="T27"/>
                <a:gd fmla="*/ 60 w 116" name="T28"/>
                <a:gd fmla="*/ 37 h 93" name="T29"/>
                <a:gd fmla="*/ 63 w 116" name="T30"/>
                <a:gd fmla="*/ 29 h 93" name="T31"/>
                <a:gd fmla="*/ 34 w 116" name="T32"/>
                <a:gd fmla="*/ 34 h 93" name="T33"/>
                <a:gd fmla="*/ 44 w 116" name="T34"/>
                <a:gd fmla="*/ 9 h 93" name="T35"/>
                <a:gd fmla="*/ 17 w 116" name="T36"/>
                <a:gd fmla="*/ 0 h 93" name="T37"/>
                <a:gd fmla="*/ 5 w 116" name="T38"/>
                <a:gd fmla="*/ 43 h 93" name="T39"/>
                <a:gd fmla="*/ 4 w 116" name="T40"/>
                <a:gd fmla="*/ 46 h 93" name="T41"/>
                <a:gd fmla="*/ 3 w 116" name="T42"/>
                <a:gd fmla="*/ 47 h 93" name="T43"/>
                <a:gd fmla="*/ 3 w 116" name="T44"/>
                <a:gd fmla="*/ 48 h 93" name="T45"/>
                <a:gd fmla="*/ 3 w 116" name="T46"/>
                <a:gd fmla="*/ 48 h 93" name="T47"/>
                <a:gd fmla="*/ 3 w 116" name="T48"/>
                <a:gd fmla="*/ 48 h 93" name="T49"/>
                <a:gd fmla="*/ 3 w 116" name="T50"/>
                <a:gd fmla="*/ 48 h 93" name="T51"/>
                <a:gd fmla="*/ 18 w 116" name="T52"/>
                <a:gd fmla="*/ 64 h 93" name="T53"/>
                <a:gd fmla="*/ 18 w 116" name="T54"/>
                <a:gd fmla="*/ 64 h 93" name="T55"/>
                <a:gd fmla="*/ 18 w 116" name="T56"/>
                <a:gd fmla="*/ 64 h 93" name="T57"/>
                <a:gd fmla="*/ 23 w 116" name="T58"/>
                <a:gd fmla="*/ 62 h 93" name="T59"/>
                <a:gd fmla="*/ 34 w 116" name="T60"/>
                <a:gd fmla="*/ 59 h 93" name="T61"/>
                <a:gd fmla="*/ 41 w 116" name="T62"/>
                <a:gd fmla="*/ 57 h 93" name="T63"/>
                <a:gd fmla="*/ 43 w 116" name="T64"/>
                <a:gd fmla="*/ 93 h 93" name="T65"/>
                <a:gd fmla="*/ 89 w 116" name="T66"/>
                <a:gd fmla="*/ 93 h 93" name="T67"/>
                <a:gd fmla="*/ 99 w 116" name="T68"/>
                <a:gd fmla="*/ 93 h 93" name="T69"/>
                <a:gd fmla="*/ 116 w 116" name="T70"/>
                <a:gd fmla="*/ 93 h 93" name="T71"/>
                <a:gd fmla="*/ 110 w 116" name="T72"/>
                <a:gd fmla="*/ 79 h 9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93" w="115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Freeform 232"/>
            <p:cNvSpPr/>
            <p:nvPr/>
          </p:nvSpPr>
          <p:spPr bwMode="auto">
            <a:xfrm flipH="1">
              <a:off x="6005513" y="3840163"/>
              <a:ext cx="0" cy="4763"/>
            </a:xfrm>
            <a:custGeom>
              <a:gdLst>
                <a:gd fmla="*/ 3 h 3" name="T0"/>
                <a:gd fmla="*/ 0 h 3" name="T1"/>
                <a:gd fmla="*/ 3 h 3" name="T2"/>
                <a:gd fmla="*/ 0 h 3" name="T3"/>
                <a:gd fmla="*/ 3 h 3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Freeform 233"/>
            <p:cNvSpPr/>
            <p:nvPr/>
          </p:nvSpPr>
          <p:spPr bwMode="auto">
            <a:xfrm>
              <a:off x="5973763" y="3597276"/>
              <a:ext cx="26988" cy="57150"/>
            </a:xfrm>
            <a:custGeom>
              <a:gdLst>
                <a:gd fmla="*/ 12 w 17" name="T0"/>
                <a:gd fmla="*/ 0 h 36" name="T1"/>
                <a:gd fmla="*/ 17 w 17" name="T2"/>
                <a:gd fmla="*/ 21 h 36" name="T3"/>
                <a:gd fmla="*/ 10 w 17" name="T4"/>
                <a:gd fmla="*/ 36 h 36" name="T5"/>
                <a:gd fmla="*/ 0 w 17" name="T6"/>
                <a:gd fmla="*/ 21 h 36" name="T7"/>
                <a:gd fmla="*/ 3 w 17" name="T8"/>
                <a:gd fmla="*/ 0 h 36" name="T9"/>
                <a:gd fmla="*/ 12 w 17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17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Freeform 234"/>
            <p:cNvSpPr/>
            <p:nvPr/>
          </p:nvSpPr>
          <p:spPr bwMode="auto">
            <a:xfrm>
              <a:off x="5978526" y="3635376"/>
              <a:ext cx="41275" cy="209550"/>
            </a:xfrm>
            <a:custGeom>
              <a:gdLst>
                <a:gd fmla="*/ 12 w 26" name="T0"/>
                <a:gd fmla="*/ 0 h 132" name="T1"/>
                <a:gd fmla="*/ 26 w 26" name="T2"/>
                <a:gd fmla="*/ 129 h 132" name="T3"/>
                <a:gd fmla="*/ 17 w 26" name="T4"/>
                <a:gd fmla="*/ 132 h 132" name="T5"/>
                <a:gd fmla="*/ 7 w 26" name="T6"/>
                <a:gd fmla="*/ 132 h 132" name="T7"/>
                <a:gd fmla="*/ 0 w 26" name="T8"/>
                <a:gd fmla="*/ 0 h 132" name="T9"/>
                <a:gd fmla="*/ 12 w 26" name="T10"/>
                <a:gd fmla="*/ 0 h 1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2" w="26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Freeform 235"/>
            <p:cNvSpPr/>
            <p:nvPr/>
          </p:nvSpPr>
          <p:spPr bwMode="auto">
            <a:xfrm>
              <a:off x="6115051" y="3230563"/>
              <a:ext cx="133350" cy="266700"/>
            </a:xfrm>
            <a:custGeom>
              <a:gdLst>
                <a:gd fmla="*/ 10 w 35" name="T0"/>
                <a:gd fmla="*/ 45 h 70" name="T1"/>
                <a:gd fmla="*/ 18 w 35" name="T2"/>
                <a:gd fmla="*/ 53 h 70" name="T3"/>
                <a:gd fmla="*/ 25 w 35" name="T4"/>
                <a:gd fmla="*/ 46 h 70" name="T5"/>
                <a:gd fmla="*/ 17 w 35" name="T6"/>
                <a:gd fmla="*/ 38 h 70" name="T7"/>
                <a:gd fmla="*/ 6 w 35" name="T8"/>
                <a:gd fmla="*/ 34 h 70" name="T9"/>
                <a:gd fmla="*/ 0 w 35" name="T10"/>
                <a:gd fmla="*/ 22 h 70" name="T11"/>
                <a:gd fmla="*/ 13 w 35" name="T12"/>
                <a:gd fmla="*/ 7 h 70" name="T13"/>
                <a:gd fmla="*/ 13 w 35" name="T14"/>
                <a:gd fmla="*/ 0 h 70" name="T15"/>
                <a:gd fmla="*/ 21 w 35" name="T16"/>
                <a:gd fmla="*/ 0 h 70" name="T17"/>
                <a:gd fmla="*/ 21 w 35" name="T18"/>
                <a:gd fmla="*/ 8 h 70" name="T19"/>
                <a:gd fmla="*/ 26 w 35" name="T20"/>
                <a:gd fmla="*/ 11 h 70" name="T21"/>
                <a:gd fmla="*/ 26 w 35" name="T22"/>
                <a:gd fmla="*/ 8 h 70" name="T23"/>
                <a:gd fmla="*/ 32 w 35" name="T24"/>
                <a:gd fmla="*/ 8 h 70" name="T25"/>
                <a:gd fmla="*/ 32 w 35" name="T26"/>
                <a:gd fmla="*/ 22 h 70" name="T27"/>
                <a:gd fmla="*/ 24 w 35" name="T28"/>
                <a:gd fmla="*/ 22 h 70" name="T29"/>
                <a:gd fmla="*/ 17 w 35" name="T30"/>
                <a:gd fmla="*/ 16 h 70" name="T31"/>
                <a:gd fmla="*/ 10 w 35" name="T32"/>
                <a:gd fmla="*/ 22 h 70" name="T33"/>
                <a:gd fmla="*/ 18 w 35" name="T34"/>
                <a:gd fmla="*/ 29 h 70" name="T35"/>
                <a:gd fmla="*/ 29 w 35" name="T36"/>
                <a:gd fmla="*/ 33 h 70" name="T37"/>
                <a:gd fmla="*/ 35 w 35" name="T38"/>
                <a:gd fmla="*/ 46 h 70" name="T39"/>
                <a:gd fmla="*/ 21 w 35" name="T40"/>
                <a:gd fmla="*/ 62 h 70" name="T41"/>
                <a:gd fmla="*/ 21 w 35" name="T42"/>
                <a:gd fmla="*/ 70 h 70" name="T43"/>
                <a:gd fmla="*/ 13 w 35" name="T44"/>
                <a:gd fmla="*/ 70 h 70" name="T45"/>
                <a:gd fmla="*/ 13 w 35" name="T46"/>
                <a:gd fmla="*/ 61 h 70" name="T47"/>
                <a:gd fmla="*/ 13 w 35" name="T48"/>
                <a:gd fmla="*/ 61 h 70" name="T49"/>
                <a:gd fmla="*/ 8 w 35" name="T50"/>
                <a:gd fmla="*/ 58 h 70" name="T51"/>
                <a:gd fmla="*/ 8 w 35" name="T52"/>
                <a:gd fmla="*/ 61 h 70" name="T53"/>
                <a:gd fmla="*/ 1 w 35" name="T54"/>
                <a:gd fmla="*/ 61 h 70" name="T55"/>
                <a:gd fmla="*/ 1 w 35" name="T56"/>
                <a:gd fmla="*/ 45 h 70" name="T57"/>
                <a:gd fmla="*/ 10 w 35" name="T58"/>
                <a:gd fmla="*/ 45 h 7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70" w="35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gdLst>
                <a:gd fmla="*/ 83 w 83" name="T0"/>
                <a:gd fmla="*/ 41 h 100" name="T1"/>
                <a:gd fmla="*/ 41 w 83" name="T2"/>
                <a:gd fmla="*/ 0 h 100" name="T3"/>
                <a:gd fmla="*/ 0 w 83" name="T4"/>
                <a:gd fmla="*/ 41 h 100" name="T5"/>
                <a:gd fmla="*/ 0 w 83" name="T6"/>
                <a:gd fmla="*/ 45 h 100" name="T7"/>
                <a:gd fmla="*/ 16 w 83" name="T8"/>
                <a:gd fmla="*/ 82 h 100" name="T9"/>
                <a:gd fmla="*/ 19 w 83" name="T10"/>
                <a:gd fmla="*/ 100 h 100" name="T11"/>
                <a:gd fmla="*/ 38 w 83" name="T12"/>
                <a:gd fmla="*/ 100 h 100" name="T13"/>
                <a:gd fmla="*/ 44 w 83" name="T14"/>
                <a:gd fmla="*/ 100 h 100" name="T15"/>
                <a:gd fmla="*/ 63 w 83" name="T16"/>
                <a:gd fmla="*/ 100 h 100" name="T17"/>
                <a:gd fmla="*/ 66 w 83" name="T18"/>
                <a:gd fmla="*/ 82 h 100" name="T19"/>
                <a:gd fmla="*/ 82 w 83" name="T20"/>
                <a:gd fmla="*/ 45 h 100" name="T21"/>
                <a:gd fmla="*/ 83 w 83" name="T22"/>
                <a:gd fmla="*/ 41 h 100" name="T23"/>
                <a:gd fmla="*/ 75 w 83" name="T24"/>
                <a:gd fmla="*/ 43 h 100" name="T25"/>
                <a:gd fmla="*/ 75 w 83" name="T26"/>
                <a:gd fmla="*/ 48 h 100" name="T27"/>
                <a:gd fmla="*/ 75 w 83" name="T28"/>
                <a:gd fmla="*/ 48 h 100" name="T29"/>
                <a:gd fmla="*/ 60 w 83" name="T30"/>
                <a:gd fmla="*/ 77 h 100" name="T31"/>
                <a:gd fmla="*/ 56 w 83" name="T32"/>
                <a:gd fmla="*/ 93 h 100" name="T33"/>
                <a:gd fmla="*/ 27 w 83" name="T34"/>
                <a:gd fmla="*/ 93 h 100" name="T35"/>
                <a:gd fmla="*/ 22 w 83" name="T36"/>
                <a:gd fmla="*/ 78 h 100" name="T37"/>
                <a:gd fmla="*/ 7 w 83" name="T38"/>
                <a:gd fmla="*/ 48 h 100" name="T39"/>
                <a:gd fmla="*/ 8 w 83" name="T40"/>
                <a:gd fmla="*/ 48 h 100" name="T41"/>
                <a:gd fmla="*/ 7 w 83" name="T42"/>
                <a:gd fmla="*/ 43 h 100" name="T43"/>
                <a:gd fmla="*/ 7 w 83" name="T44"/>
                <a:gd fmla="*/ 41 h 100" name="T45"/>
                <a:gd fmla="*/ 41 w 83" name="T46"/>
                <a:gd fmla="*/ 7 h 100" name="T47"/>
                <a:gd fmla="*/ 75 w 83" name="T48"/>
                <a:gd fmla="*/ 41 h 100" name="T49"/>
                <a:gd fmla="*/ 75 w 83" name="T50"/>
                <a:gd fmla="*/ 43 h 10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00" w="83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Freeform 238"/>
            <p:cNvSpPr/>
            <p:nvPr/>
          </p:nvSpPr>
          <p:spPr bwMode="auto">
            <a:xfrm>
              <a:off x="6126163" y="3616326"/>
              <a:ext cx="98425" cy="30163"/>
            </a:xfrm>
            <a:custGeom>
              <a:gdLst>
                <a:gd fmla="*/ 0 w 26" name="T0"/>
                <a:gd fmla="*/ 0 h 8" name="T1"/>
                <a:gd fmla="*/ 0 w 26" name="T2"/>
                <a:gd fmla="*/ 2 h 8" name="T3"/>
                <a:gd fmla="*/ 6 w 26" name="T4"/>
                <a:gd fmla="*/ 8 h 8" name="T5"/>
                <a:gd fmla="*/ 20 w 26" name="T6"/>
                <a:gd fmla="*/ 8 h 8" name="T7"/>
                <a:gd fmla="*/ 26 w 26" name="T8"/>
                <a:gd fmla="*/ 2 h 8" name="T9"/>
                <a:gd fmla="*/ 26 w 26" name="T10"/>
                <a:gd fmla="*/ 0 h 8" name="T11"/>
                <a:gd fmla="*/ 0 w 26" name="T12"/>
                <a:gd fmla="*/ 0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26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241"/>
            <p:cNvSpPr/>
            <p:nvPr/>
          </p:nvSpPr>
          <p:spPr bwMode="auto">
            <a:xfrm>
              <a:off x="6092826" y="3605213"/>
              <a:ext cx="166688" cy="30163"/>
            </a:xfrm>
            <a:custGeom>
              <a:gdLst>
                <a:gd fmla="*/ 0 w 44" name="T0"/>
                <a:gd fmla="*/ 0 h 8" name="T1"/>
                <a:gd fmla="*/ 11 w 44" name="T2"/>
                <a:gd fmla="*/ 8 h 8" name="T3"/>
                <a:gd fmla="*/ 34 w 44" name="T4"/>
                <a:gd fmla="*/ 8 h 8" name="T5"/>
                <a:gd fmla="*/ 44 w 44" name="T6"/>
                <a:gd fmla="*/ 0 h 8" name="T7"/>
                <a:gd fmla="*/ 0 w 44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44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242"/>
            <p:cNvSpPr/>
            <p:nvPr/>
          </p:nvSpPr>
          <p:spPr bwMode="auto">
            <a:xfrm>
              <a:off x="6167438" y="3017838"/>
              <a:ext cx="34925" cy="87313"/>
            </a:xfrm>
            <a:custGeom>
              <a:gdLst>
                <a:gd fmla="*/ 4 w 9" name="T0"/>
                <a:gd fmla="*/ 23 h 23" name="T1"/>
                <a:gd fmla="*/ 0 w 9" name="T2"/>
                <a:gd fmla="*/ 19 h 23" name="T3"/>
                <a:gd fmla="*/ 0 w 9" name="T4"/>
                <a:gd fmla="*/ 5 h 23" name="T5"/>
                <a:gd fmla="*/ 4 w 9" name="T6"/>
                <a:gd fmla="*/ 0 h 23" name="T7"/>
                <a:gd fmla="*/ 9 w 9" name="T8"/>
                <a:gd fmla="*/ 5 h 23" name="T9"/>
                <a:gd fmla="*/ 9 w 9" name="T10"/>
                <a:gd fmla="*/ 19 h 23" name="T11"/>
                <a:gd fmla="*/ 4 w 9" name="T12"/>
                <a:gd fmla="*/ 23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9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243"/>
            <p:cNvSpPr/>
            <p:nvPr/>
          </p:nvSpPr>
          <p:spPr bwMode="auto">
            <a:xfrm>
              <a:off x="6027738" y="3048001"/>
              <a:ext cx="65088" cy="84138"/>
            </a:xfrm>
            <a:custGeom>
              <a:gdLst>
                <a:gd fmla="*/ 12 w 17" name="T0"/>
                <a:gd fmla="*/ 22 h 22" name="T1"/>
                <a:gd fmla="*/ 8 w 17" name="T2"/>
                <a:gd fmla="*/ 20 h 22" name="T3"/>
                <a:gd fmla="*/ 1 w 17" name="T4"/>
                <a:gd fmla="*/ 7 h 22" name="T5"/>
                <a:gd fmla="*/ 3 w 17" name="T6"/>
                <a:gd fmla="*/ 1 h 22" name="T7"/>
                <a:gd fmla="*/ 9 w 17" name="T8"/>
                <a:gd fmla="*/ 3 h 22" name="T9"/>
                <a:gd fmla="*/ 16 w 17" name="T10"/>
                <a:gd fmla="*/ 15 h 22" name="T11"/>
                <a:gd fmla="*/ 14 w 17" name="T12"/>
                <a:gd fmla="*/ 21 h 22" name="T13"/>
                <a:gd fmla="*/ 12 w 17" name="T14"/>
                <a:gd fmla="*/ 22 h 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" w="17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Freeform 244"/>
            <p:cNvSpPr/>
            <p:nvPr/>
          </p:nvSpPr>
          <p:spPr bwMode="auto">
            <a:xfrm>
              <a:off x="5924551" y="3148013"/>
              <a:ext cx="84138" cy="60325"/>
            </a:xfrm>
            <a:custGeom>
              <a:gdLst>
                <a:gd fmla="*/ 17 w 22" name="T0"/>
                <a:gd fmla="*/ 16 h 16" name="T1"/>
                <a:gd fmla="*/ 15 w 22" name="T2"/>
                <a:gd fmla="*/ 16 h 16" name="T3"/>
                <a:gd fmla="*/ 3 w 22" name="T4"/>
                <a:gd fmla="*/ 9 h 16" name="T5"/>
                <a:gd fmla="*/ 1 w 22" name="T6"/>
                <a:gd fmla="*/ 3 h 16" name="T7"/>
                <a:gd fmla="*/ 7 w 22" name="T8"/>
                <a:gd fmla="*/ 1 h 16" name="T9"/>
                <a:gd fmla="*/ 19 w 22" name="T10"/>
                <a:gd fmla="*/ 8 h 16" name="T11"/>
                <a:gd fmla="*/ 21 w 22" name="T12"/>
                <a:gd fmla="*/ 14 h 16" name="T13"/>
                <a:gd fmla="*/ 17 w 22" name="T14"/>
                <a:gd fmla="*/ 16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22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245"/>
            <p:cNvSpPr/>
            <p:nvPr/>
          </p:nvSpPr>
          <p:spPr bwMode="auto">
            <a:xfrm>
              <a:off x="5886451" y="3284538"/>
              <a:ext cx="84138" cy="34925"/>
            </a:xfrm>
            <a:custGeom>
              <a:gdLst>
                <a:gd fmla="*/ 18 w 22" name="T0"/>
                <a:gd fmla="*/ 9 h 9" name="T1"/>
                <a:gd fmla="*/ 4 w 22" name="T2"/>
                <a:gd fmla="*/ 9 h 9" name="T3"/>
                <a:gd fmla="*/ 0 w 22" name="T4"/>
                <a:gd fmla="*/ 5 h 9" name="T5"/>
                <a:gd fmla="*/ 4 w 22" name="T6"/>
                <a:gd fmla="*/ 0 h 9" name="T7"/>
                <a:gd fmla="*/ 18 w 22" name="T8"/>
                <a:gd fmla="*/ 0 h 9" name="T9"/>
                <a:gd fmla="*/ 22 w 22" name="T10"/>
                <a:gd fmla="*/ 5 h 9" name="T11"/>
                <a:gd fmla="*/ 18 w 22" name="T12"/>
                <a:gd fmla="*/ 9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22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Freeform 246"/>
            <p:cNvSpPr/>
            <p:nvPr/>
          </p:nvSpPr>
          <p:spPr bwMode="auto">
            <a:xfrm>
              <a:off x="6343651" y="3409951"/>
              <a:ext cx="87313" cy="61913"/>
            </a:xfrm>
            <a:custGeom>
              <a:gdLst>
                <a:gd fmla="*/ 18 w 23" name="T0"/>
                <a:gd fmla="*/ 16 h 16" name="T1"/>
                <a:gd fmla="*/ 15 w 23" name="T2"/>
                <a:gd fmla="*/ 16 h 16" name="T3"/>
                <a:gd fmla="*/ 3 w 23" name="T4"/>
                <a:gd fmla="*/ 9 h 16" name="T5"/>
                <a:gd fmla="*/ 2 w 23" name="T6"/>
                <a:gd fmla="*/ 3 h 16" name="T7"/>
                <a:gd fmla="*/ 8 w 23" name="T8"/>
                <a:gd fmla="*/ 1 h 16" name="T9"/>
                <a:gd fmla="*/ 20 w 23" name="T10"/>
                <a:gd fmla="*/ 8 h 16" name="T11"/>
                <a:gd fmla="*/ 21 w 23" name="T12"/>
                <a:gd fmla="*/ 14 h 16" name="T13"/>
                <a:gd fmla="*/ 18 w 23" name="T14"/>
                <a:gd fmla="*/ 16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23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Freeform 247"/>
            <p:cNvSpPr/>
            <p:nvPr/>
          </p:nvSpPr>
          <p:spPr bwMode="auto">
            <a:xfrm>
              <a:off x="6380163" y="3303588"/>
              <a:ext cx="88900" cy="30163"/>
            </a:xfrm>
            <a:custGeom>
              <a:gdLst>
                <a:gd fmla="*/ 18 w 23" name="T0"/>
                <a:gd fmla="*/ 8 h 8" name="T1"/>
                <a:gd fmla="*/ 4 w 23" name="T2"/>
                <a:gd fmla="*/ 8 h 8" name="T3"/>
                <a:gd fmla="*/ 0 w 23" name="T4"/>
                <a:gd fmla="*/ 4 h 8" name="T5"/>
                <a:gd fmla="*/ 4 w 23" name="T6"/>
                <a:gd fmla="*/ 0 h 8" name="T7"/>
                <a:gd fmla="*/ 18 w 23" name="T8"/>
                <a:gd fmla="*/ 0 h 8" name="T9"/>
                <a:gd fmla="*/ 23 w 23" name="T10"/>
                <a:gd fmla="*/ 4 h 8" name="T11"/>
                <a:gd fmla="*/ 18 w 23" name="T12"/>
                <a:gd fmla="*/ 8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23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248"/>
            <p:cNvSpPr/>
            <p:nvPr/>
          </p:nvSpPr>
          <p:spPr bwMode="auto">
            <a:xfrm>
              <a:off x="6354763" y="3162301"/>
              <a:ext cx="82550" cy="61913"/>
            </a:xfrm>
            <a:custGeom>
              <a:gdLst>
                <a:gd fmla="*/ 5 w 22" name="T0"/>
                <a:gd fmla="*/ 16 h 16" name="T1"/>
                <a:gd fmla="*/ 1 w 22" name="T2"/>
                <a:gd fmla="*/ 14 h 16" name="T3"/>
                <a:gd fmla="*/ 2 w 22" name="T4"/>
                <a:gd fmla="*/ 8 h 16" name="T5"/>
                <a:gd fmla="*/ 15 w 22" name="T6"/>
                <a:gd fmla="*/ 1 h 16" name="T7"/>
                <a:gd fmla="*/ 21 w 22" name="T8"/>
                <a:gd fmla="*/ 2 h 16" name="T9"/>
                <a:gd fmla="*/ 19 w 22" name="T10"/>
                <a:gd fmla="*/ 8 h 16" name="T11"/>
                <a:gd fmla="*/ 7 w 22" name="T12"/>
                <a:gd fmla="*/ 16 h 16" name="T13"/>
                <a:gd fmla="*/ 5 w 22" name="T14"/>
                <a:gd fmla="*/ 16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22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Freeform 249"/>
            <p:cNvSpPr/>
            <p:nvPr/>
          </p:nvSpPr>
          <p:spPr bwMode="auto">
            <a:xfrm>
              <a:off x="6273801" y="3055938"/>
              <a:ext cx="65088" cy="84138"/>
            </a:xfrm>
            <a:custGeom>
              <a:gdLst>
                <a:gd fmla="*/ 5 w 17" name="T0"/>
                <a:gd fmla="*/ 22 h 22" name="T1"/>
                <a:gd fmla="*/ 3 w 17" name="T2"/>
                <a:gd fmla="*/ 21 h 22" name="T3"/>
                <a:gd fmla="*/ 1 w 17" name="T4"/>
                <a:gd fmla="*/ 15 h 22" name="T5"/>
                <a:gd fmla="*/ 8 w 17" name="T6"/>
                <a:gd fmla="*/ 3 h 22" name="T7"/>
                <a:gd fmla="*/ 14 w 17" name="T8"/>
                <a:gd fmla="*/ 2 h 22" name="T9"/>
                <a:gd fmla="*/ 16 w 17" name="T10"/>
                <a:gd fmla="*/ 8 h 22" name="T11"/>
                <a:gd fmla="*/ 9 w 17" name="T12"/>
                <a:gd fmla="*/ 20 h 22" name="T13"/>
                <a:gd fmla="*/ 5 w 17" name="T14"/>
                <a:gd fmla="*/ 22 h 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" w="17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583686" y="2381560"/>
            <a:ext cx="1051936" cy="734000"/>
            <a:chOff x="5668963" y="3133726"/>
            <a:chExt cx="850900" cy="593725"/>
          </a:xfrm>
          <a:solidFill>
            <a:schemeClr val="tx1"/>
          </a:solidFill>
        </p:grpSpPr>
        <p:sp>
          <p:nvSpPr>
            <p:cNvPr id="47" name="Freeform 408"/>
            <p:cNvSpPr/>
            <p:nvPr/>
          </p:nvSpPr>
          <p:spPr bwMode="auto">
            <a:xfrm>
              <a:off x="5900738" y="3429001"/>
              <a:ext cx="515938" cy="298450"/>
            </a:xfrm>
            <a:custGeom>
              <a:gdLst>
                <a:gd fmla="*/ 101 w 136" name="T0"/>
                <a:gd fmla="*/ 0 h 78" name="T1"/>
                <a:gd fmla="*/ 0 w 136" name="T2"/>
                <a:gd fmla="*/ 75 h 78" name="T3"/>
                <a:gd fmla="*/ 10 w 136" name="T4"/>
                <a:gd fmla="*/ 76 h 78" name="T5"/>
                <a:gd fmla="*/ 136 w 136" name="T6"/>
                <a:gd fmla="*/ 0 h 78" name="T7"/>
                <a:gd fmla="*/ 101 w 136" name="T8"/>
                <a:gd fmla="*/ 0 h 78" name="T9"/>
                <a:gd fmla="*/ 101 w 136" name="T10"/>
                <a:gd fmla="*/ 0 h 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" w="136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" name="Freeform 409"/>
            <p:cNvSpPr/>
            <p:nvPr/>
          </p:nvSpPr>
          <p:spPr bwMode="auto">
            <a:xfrm>
              <a:off x="5821363" y="3133726"/>
              <a:ext cx="87313" cy="107950"/>
            </a:xfrm>
            <a:custGeom>
              <a:gdLst>
                <a:gd fmla="*/ 10 w 23" name="T0"/>
                <a:gd fmla="*/ 28 h 28" name="T1"/>
                <a:gd fmla="*/ 23 w 23" name="T2"/>
                <a:gd fmla="*/ 15 h 28" name="T3"/>
                <a:gd fmla="*/ 13 w 23" name="T4"/>
                <a:gd fmla="*/ 1 h 28" name="T5"/>
                <a:gd fmla="*/ 1 w 23" name="T6"/>
                <a:gd fmla="*/ 13 h 28" name="T7"/>
                <a:gd fmla="*/ 10 w 23" name="T8"/>
                <a:gd fmla="*/ 28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3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Freeform 410"/>
            <p:cNvSpPr/>
            <p:nvPr/>
          </p:nvSpPr>
          <p:spPr bwMode="auto">
            <a:xfrm>
              <a:off x="6269038" y="3152776"/>
              <a:ext cx="250825" cy="207963"/>
            </a:xfrm>
            <a:custGeom>
              <a:gdLst>
                <a:gd fmla="*/ 12 w 66" name="T0"/>
                <a:gd fmla="*/ 54 h 54" name="T1"/>
                <a:gd fmla="*/ 46 w 66" name="T2"/>
                <a:gd fmla="*/ 54 h 54" name="T3"/>
                <a:gd fmla="*/ 49 w 66" name="T4"/>
                <a:gd fmla="*/ 42 h 54" name="T5"/>
                <a:gd fmla="*/ 66 w 66" name="T6"/>
                <a:gd fmla="*/ 42 h 54" name="T7"/>
                <a:gd fmla="*/ 33 w 66" name="T8"/>
                <a:gd fmla="*/ 0 h 54" name="T9"/>
                <a:gd fmla="*/ 0 w 66" name="T10"/>
                <a:gd fmla="*/ 42 h 54" name="T11"/>
                <a:gd fmla="*/ 17 w 66" name="T12"/>
                <a:gd fmla="*/ 42 h 54" name="T13"/>
                <a:gd fmla="*/ 12 w 66" name="T14"/>
                <a:gd fmla="*/ 54 h 5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4" w="66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" name="Freeform 411"/>
            <p:cNvSpPr>
              <a:spLocks noEditPoints="1"/>
            </p:cNvSpPr>
            <p:nvPr/>
          </p:nvSpPr>
          <p:spPr bwMode="auto">
            <a:xfrm>
              <a:off x="5668963" y="3244851"/>
              <a:ext cx="800100" cy="449263"/>
            </a:xfrm>
            <a:custGeom>
              <a:gdLst>
                <a:gd fmla="*/ 164 w 211" name="T0"/>
                <a:gd fmla="*/ 32 h 117" name="T1"/>
                <a:gd fmla="*/ 160 w 211" name="T2"/>
                <a:gd fmla="*/ 37 h 117" name="T3"/>
                <a:gd fmla="*/ 90 w 211" name="T4"/>
                <a:gd fmla="*/ 33 h 117" name="T5"/>
                <a:gd fmla="*/ 57 w 211" name="T6"/>
                <a:gd fmla="*/ 6 h 117" name="T7"/>
                <a:gd fmla="*/ 56 w 211" name="T8"/>
                <a:gd fmla="*/ 13 h 117" name="T9"/>
                <a:gd fmla="*/ 51 w 211" name="T10"/>
                <a:gd fmla="*/ 6 h 117" name="T11"/>
                <a:gd fmla="*/ 51 w 211" name="T12"/>
                <a:gd fmla="*/ 0 h 117" name="T13"/>
                <a:gd fmla="*/ 47 w 211" name="T14"/>
                <a:gd fmla="*/ 5 h 117" name="T15"/>
                <a:gd fmla="*/ 47 w 211" name="T16"/>
                <a:gd fmla="*/ 28 h 117" name="T17"/>
                <a:gd fmla="*/ 45 w 211" name="T18"/>
                <a:gd fmla="*/ 8 h 117" name="T19"/>
                <a:gd fmla="*/ 44 w 211" name="T20"/>
                <a:gd fmla="*/ 1 h 117" name="T21"/>
                <a:gd fmla="*/ 34 w 211" name="T22"/>
                <a:gd fmla="*/ 1 h 117" name="T23"/>
                <a:gd fmla="*/ 17 w 211" name="T24"/>
                <a:gd fmla="*/ 14 h 117" name="T25"/>
                <a:gd fmla="*/ 9 w 211" name="T26"/>
                <a:gd fmla="*/ 21 h 117" name="T27"/>
                <a:gd fmla="*/ 8 w 211" name="T28"/>
                <a:gd fmla="*/ 22 h 117" name="T29"/>
                <a:gd fmla="*/ 8 w 211" name="T30"/>
                <a:gd fmla="*/ 22 h 117" name="T31"/>
                <a:gd fmla="*/ 11 w 211" name="T32"/>
                <a:gd fmla="*/ 34 h 117" name="T33"/>
                <a:gd fmla="*/ 11 w 211" name="T34"/>
                <a:gd fmla="*/ 34 h 117" name="T35"/>
                <a:gd fmla="*/ 19 w 211" name="T36"/>
                <a:gd fmla="*/ 37 h 117" name="T37"/>
                <a:gd fmla="*/ 8 w 211" name="T38"/>
                <a:gd fmla="*/ 72 h 117" name="T39"/>
                <a:gd fmla="*/ 10 w 211" name="T40"/>
                <a:gd fmla="*/ 101 h 117" name="T41"/>
                <a:gd fmla="*/ 2 w 211" name="T42"/>
                <a:gd fmla="*/ 110 h 117" name="T43"/>
                <a:gd fmla="*/ 8 w 211" name="T44"/>
                <a:gd fmla="*/ 115 h 117" name="T45"/>
                <a:gd fmla="*/ 16 w 211" name="T46"/>
                <a:gd fmla="*/ 109 h 117" name="T47"/>
                <a:gd fmla="*/ 39 w 211" name="T48"/>
                <a:gd fmla="*/ 111 h 117" name="T49"/>
                <a:gd fmla="*/ 20 w 211" name="T50"/>
                <a:gd fmla="*/ 100 h 117" name="T51"/>
                <a:gd fmla="*/ 16 w 211" name="T52"/>
                <a:gd fmla="*/ 67 h 117" name="T53"/>
                <a:gd fmla="*/ 25 w 211" name="T54"/>
                <a:gd fmla="*/ 45 h 117" name="T55"/>
                <a:gd fmla="*/ 24 w 211" name="T56"/>
                <a:gd fmla="*/ 59 h 117" name="T57"/>
                <a:gd fmla="*/ 53 w 211" name="T58"/>
                <a:gd fmla="*/ 117 h 117" name="T59"/>
                <a:gd fmla="*/ 51 w 211" name="T60"/>
                <a:gd fmla="*/ 65 h 117" name="T61"/>
                <a:gd fmla="*/ 82 w 211" name="T62"/>
                <a:gd fmla="*/ 107 h 117" name="T63"/>
                <a:gd fmla="*/ 73 w 211" name="T64"/>
                <a:gd fmla="*/ 61 h 117" name="T65"/>
                <a:gd fmla="*/ 58 w 211" name="T66"/>
                <a:gd fmla="*/ 45 h 117" name="T67"/>
                <a:gd fmla="*/ 83 w 211" name="T68"/>
                <a:gd fmla="*/ 47 h 117" name="T69"/>
                <a:gd fmla="*/ 204 w 211" name="T70"/>
                <a:gd fmla="*/ 45 h 117" name="T71"/>
                <a:gd fmla="*/ 208 w 211" name="T72"/>
                <a:gd fmla="*/ 40 h 117" name="T73"/>
                <a:gd fmla="*/ 207 w 211" name="T74"/>
                <a:gd fmla="*/ 32 h 117" name="T75"/>
                <a:gd fmla="*/ 57 w 211" name="T76"/>
                <a:gd fmla="*/ 29 h 117" name="T77"/>
                <a:gd fmla="*/ 64 w 211" name="T78"/>
                <a:gd fmla="*/ 37 h 11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17" w="211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993790" y="749661"/>
            <a:ext cx="621372" cy="1152128"/>
            <a:chOff x="5937250" y="2992438"/>
            <a:chExt cx="457200" cy="847725"/>
          </a:xfrm>
          <a:solidFill>
            <a:schemeClr val="tx1"/>
          </a:solidFill>
        </p:grpSpPr>
        <p:sp>
          <p:nvSpPr>
            <p:cNvPr id="52" name="Oval 441"/>
            <p:cNvSpPr>
              <a:spLocks noChangeArrowheads="1"/>
            </p:cNvSpPr>
            <p:nvPr/>
          </p:nvSpPr>
          <p:spPr bwMode="auto">
            <a:xfrm>
              <a:off x="6080125" y="3313113"/>
              <a:ext cx="8572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442"/>
            <p:cNvSpPr>
              <a:spLocks noEditPoints="1"/>
            </p:cNvSpPr>
            <p:nvPr/>
          </p:nvSpPr>
          <p:spPr bwMode="auto">
            <a:xfrm>
              <a:off x="5937250" y="2992438"/>
              <a:ext cx="457200" cy="847725"/>
            </a:xfrm>
            <a:custGeom>
              <a:gdLst>
                <a:gd fmla="*/ 90 w 119" name="T0"/>
                <a:gd fmla="*/ 65 h 223" name="T1"/>
                <a:gd fmla="*/ 82 w 119" name="T2"/>
                <a:gd fmla="*/ 65 h 223" name="T3"/>
                <a:gd fmla="*/ 82 w 119" name="T4"/>
                <a:gd fmla="*/ 34 h 223" name="T5"/>
                <a:gd fmla="*/ 5 w 119" name="T6"/>
                <a:gd fmla="*/ 53 h 223" name="T7"/>
                <a:gd fmla="*/ 73 w 119" name="T8"/>
                <a:gd fmla="*/ 69 h 223" name="T9"/>
                <a:gd fmla="*/ 81 w 119" name="T10"/>
                <a:gd fmla="*/ 79 h 223" name="T11"/>
                <a:gd fmla="*/ 93 w 119" name="T12"/>
                <a:gd fmla="*/ 95 h 223" name="T13"/>
                <a:gd fmla="*/ 93 w 119" name="T14"/>
                <a:gd fmla="*/ 104 h 223" name="T15"/>
                <a:gd fmla="*/ 81 w 119" name="T16"/>
                <a:gd fmla="*/ 117 h 223" name="T17"/>
                <a:gd fmla="*/ 78 w 119" name="T18"/>
                <a:gd fmla="*/ 124 h 223" name="T19"/>
                <a:gd fmla="*/ 70 w 119" name="T20"/>
                <a:gd fmla="*/ 118 h 223" name="T21"/>
                <a:gd fmla="*/ 69 w 119" name="T22"/>
                <a:gd fmla="*/ 112 h 223" name="T23"/>
                <a:gd fmla="*/ 64 w 119" name="T24"/>
                <a:gd fmla="*/ 117 h 223" name="T25"/>
                <a:gd fmla="*/ 64 w 119" name="T26"/>
                <a:gd fmla="*/ 140 h 223" name="T27"/>
                <a:gd fmla="*/ 59 w 119" name="T28"/>
                <a:gd fmla="*/ 120 h 223" name="T29"/>
                <a:gd fmla="*/ 58 w 119" name="T30"/>
                <a:gd fmla="*/ 113 h 223" name="T31"/>
                <a:gd fmla="*/ 53 w 119" name="T32"/>
                <a:gd fmla="*/ 113 h 223" name="T33"/>
                <a:gd fmla="*/ 48 w 119" name="T34"/>
                <a:gd fmla="*/ 116 h 223" name="T35"/>
                <a:gd fmla="*/ 29 w 119" name="T36"/>
                <a:gd fmla="*/ 136 h 223" name="T37"/>
                <a:gd fmla="*/ 28 w 119" name="T38"/>
                <a:gd fmla="*/ 144 h 223" name="T39"/>
                <a:gd fmla="*/ 28 w 119" name="T40"/>
                <a:gd fmla="*/ 144 h 223" name="T41"/>
                <a:gd fmla="*/ 29 w 119" name="T42"/>
                <a:gd fmla="*/ 144 h 223" name="T43"/>
                <a:gd fmla="*/ 30 w 119" name="T44"/>
                <a:gd fmla="*/ 146 h 223" name="T45"/>
                <a:gd fmla="*/ 34 w 119" name="T46"/>
                <a:gd fmla="*/ 155 h 223" name="T47"/>
                <a:gd fmla="*/ 49 w 119" name="T48"/>
                <a:gd fmla="*/ 163 h 223" name="T49"/>
                <a:gd fmla="*/ 48 w 119" name="T50"/>
                <a:gd fmla="*/ 171 h 223" name="T51"/>
                <a:gd fmla="*/ 52 w 119" name="T52"/>
                <a:gd fmla="*/ 223 h 223" name="T53"/>
                <a:gd fmla="*/ 66 w 119" name="T54"/>
                <a:gd fmla="*/ 171 h 223" name="T55"/>
                <a:gd fmla="*/ 70 w 119" name="T56"/>
                <a:gd fmla="*/ 223 h 223" name="T57"/>
                <a:gd fmla="*/ 84 w 119" name="T58"/>
                <a:gd fmla="*/ 171 h 223" name="T59"/>
                <a:gd fmla="*/ 86 w 119" name="T60"/>
                <a:gd fmla="*/ 171 h 223" name="T61"/>
                <a:gd fmla="*/ 103 w 119" name="T62"/>
                <a:gd fmla="*/ 114 h 223" name="T63"/>
                <a:gd fmla="*/ 103 w 119" name="T64"/>
                <a:gd fmla="*/ 114 h 223" name="T65"/>
                <a:gd fmla="*/ 108 w 119" name="T66"/>
                <a:gd fmla="*/ 108 h 223" name="T67"/>
                <a:gd fmla="*/ 108 w 119" name="T68"/>
                <a:gd fmla="*/ 107 h 223" name="T69"/>
                <a:gd fmla="*/ 108 w 119" name="T70"/>
                <a:gd fmla="*/ 106 h 223" name="T71"/>
                <a:gd fmla="*/ 107 w 119" name="T72"/>
                <a:gd fmla="*/ 101 h 223" name="T73"/>
                <a:gd fmla="*/ 111 w 119" name="T74"/>
                <a:gd fmla="*/ 96 h 223" name="T75"/>
                <a:gd fmla="*/ 113 w 119" name="T76"/>
                <a:gd fmla="*/ 80 h 223" name="T77"/>
                <a:gd fmla="*/ 19 w 119" name="T78"/>
                <a:gd fmla="*/ 49 h 223" name="T79"/>
                <a:gd fmla="*/ 68 w 119" name="T80"/>
                <a:gd fmla="*/ 38 h 223" name="T81"/>
                <a:gd fmla="*/ 49 w 119" name="T82"/>
                <a:gd fmla="*/ 151 h 223" name="T83"/>
                <a:gd fmla="*/ 44 w 119" name="T84"/>
                <a:gd fmla="*/ 143 h 223" name="T85"/>
                <a:gd fmla="*/ 49 w 119" name="T86"/>
                <a:gd fmla="*/ 133 h 22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3" w="119">
                  <a:moveTo>
                    <a:pt x="113" y="80"/>
                  </a:moveTo>
                  <a:cubicBezTo>
                    <a:pt x="90" y="65"/>
                    <a:pt x="90" y="65"/>
                    <a:pt x="90" y="65"/>
                  </a:cubicBezTo>
                  <a:cubicBezTo>
                    <a:pt x="88" y="64"/>
                    <a:pt x="86" y="63"/>
                    <a:pt x="84" y="64"/>
                  </a:cubicBezTo>
                  <a:cubicBezTo>
                    <a:pt x="83" y="64"/>
                    <a:pt x="82" y="64"/>
                    <a:pt x="82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82" y="54"/>
                    <a:pt x="84" y="44"/>
                    <a:pt x="82" y="34"/>
                  </a:cubicBezTo>
                  <a:cubicBezTo>
                    <a:pt x="77" y="13"/>
                    <a:pt x="55" y="0"/>
                    <a:pt x="34" y="5"/>
                  </a:cubicBezTo>
                  <a:cubicBezTo>
                    <a:pt x="13" y="10"/>
                    <a:pt x="0" y="32"/>
                    <a:pt x="5" y="53"/>
                  </a:cubicBezTo>
                  <a:cubicBezTo>
                    <a:pt x="10" y="74"/>
                    <a:pt x="31" y="87"/>
                    <a:pt x="53" y="82"/>
                  </a:cubicBezTo>
                  <a:cubicBezTo>
                    <a:pt x="61" y="80"/>
                    <a:pt x="68" y="75"/>
                    <a:pt x="73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5"/>
                    <a:pt x="78" y="78"/>
                    <a:pt x="81" y="79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6" y="113"/>
                    <a:pt x="55" y="113"/>
                    <a:pt x="53" y="113"/>
                  </a:cubicBezTo>
                  <a:cubicBezTo>
                    <a:pt x="53" y="114"/>
                    <a:pt x="52" y="114"/>
                    <a:pt x="52" y="114"/>
                  </a:cubicBezTo>
                  <a:cubicBezTo>
                    <a:pt x="51" y="114"/>
                    <a:pt x="49" y="115"/>
                    <a:pt x="48" y="11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7" y="151"/>
                    <a:pt x="29" y="140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3" y="166"/>
                    <a:pt x="46" y="165"/>
                    <a:pt x="49" y="163"/>
                  </a:cubicBezTo>
                  <a:cubicBezTo>
                    <a:pt x="49" y="166"/>
                    <a:pt x="48" y="168"/>
                    <a:pt x="48" y="171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49" y="171"/>
                    <a:pt x="49" y="171"/>
                    <a:pt x="50" y="171"/>
                  </a:cubicBezTo>
                  <a:cubicBezTo>
                    <a:pt x="52" y="223"/>
                    <a:pt x="52" y="223"/>
                    <a:pt x="52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08"/>
                    <a:pt x="67" y="181"/>
                    <a:pt x="66" y="171"/>
                  </a:cubicBezTo>
                  <a:cubicBezTo>
                    <a:pt x="67" y="171"/>
                    <a:pt x="67" y="171"/>
                    <a:pt x="68" y="171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5" y="208"/>
                    <a:pt x="85" y="181"/>
                    <a:pt x="84" y="171"/>
                  </a:cubicBezTo>
                  <a:cubicBezTo>
                    <a:pt x="85" y="171"/>
                    <a:pt x="85" y="171"/>
                    <a:pt x="86" y="1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6" y="154"/>
                    <a:pt x="85" y="138"/>
                    <a:pt x="85" y="122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12" y="101"/>
                    <a:pt x="106" y="111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6"/>
                    <a:pt x="110" y="96"/>
                    <a:pt x="111" y="96"/>
                  </a:cubicBezTo>
                  <a:cubicBezTo>
                    <a:pt x="113" y="95"/>
                    <a:pt x="115" y="94"/>
                    <a:pt x="116" y="92"/>
                  </a:cubicBezTo>
                  <a:cubicBezTo>
                    <a:pt x="119" y="88"/>
                    <a:pt x="117" y="83"/>
                    <a:pt x="113" y="80"/>
                  </a:cubicBezTo>
                  <a:close/>
                  <a:moveTo>
                    <a:pt x="49" y="68"/>
                  </a:moveTo>
                  <a:cubicBezTo>
                    <a:pt x="36" y="71"/>
                    <a:pt x="22" y="63"/>
                    <a:pt x="19" y="49"/>
                  </a:cubicBezTo>
                  <a:cubicBezTo>
                    <a:pt x="15" y="36"/>
                    <a:pt x="24" y="22"/>
                    <a:pt x="37" y="19"/>
                  </a:cubicBezTo>
                  <a:cubicBezTo>
                    <a:pt x="51" y="16"/>
                    <a:pt x="65" y="24"/>
                    <a:pt x="68" y="38"/>
                  </a:cubicBezTo>
                  <a:cubicBezTo>
                    <a:pt x="71" y="51"/>
                    <a:pt x="63" y="65"/>
                    <a:pt x="49" y="68"/>
                  </a:cubicBezTo>
                  <a:close/>
                  <a:moveTo>
                    <a:pt x="49" y="151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9"/>
                    <a:pt x="49" y="145"/>
                    <a:pt x="49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633091" y="1153716"/>
            <a:ext cx="7020780" cy="216024"/>
            <a:chOff x="1129035" y="1000572"/>
            <a:chExt cx="7020780" cy="216024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57" name="标题 11"/>
          <p:cNvSpPr txBox="1"/>
          <p:nvPr/>
        </p:nvSpPr>
        <p:spPr>
          <a:xfrm>
            <a:off x="1633091" y="91784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z="2400">
                <a:latin charset="0" pitchFamily="34" typeface="Impact MT Std"/>
                <a:ea charset="-122" panose="020b0503020204020204" pitchFamily="34" typeface="微软雅黑"/>
              </a:rPr>
              <a:t>01.输入文字标题</a:t>
            </a:r>
          </a:p>
        </p:txBody>
      </p:sp>
      <p:sp>
        <p:nvSpPr>
          <p:cNvPr id="58" name="标题 11"/>
          <p:cNvSpPr txBox="1"/>
          <p:nvPr/>
        </p:nvSpPr>
        <p:spPr>
          <a:xfrm>
            <a:off x="1633091" y="142190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请在此处输入详细的文字介绍信息和简介，表达图表的含义.请在此处输入详细的文字介绍信息和简介，表达图表的含义。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353171" y="2593876"/>
            <a:ext cx="7020780" cy="216024"/>
            <a:chOff x="1129035" y="1000572"/>
            <a:chExt cx="7020780" cy="216024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60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2" name="标题 11"/>
          <p:cNvSpPr txBox="1"/>
          <p:nvPr/>
        </p:nvSpPr>
        <p:spPr>
          <a:xfrm>
            <a:off x="2353171" y="235800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z="2400">
                <a:latin charset="0" pitchFamily="34" typeface="Impact MT Std"/>
                <a:ea charset="-122" panose="020b0503020204020204" pitchFamily="34" typeface="微软雅黑"/>
              </a:rPr>
              <a:t>02.输入文字标题</a:t>
            </a:r>
          </a:p>
        </p:txBody>
      </p:sp>
      <p:sp>
        <p:nvSpPr>
          <p:cNvPr id="63" name="标题 11"/>
          <p:cNvSpPr txBox="1"/>
          <p:nvPr/>
        </p:nvSpPr>
        <p:spPr>
          <a:xfrm>
            <a:off x="2353171" y="286206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请在此处输入详细的文字介绍信息和简介，表达图表的含义.请在此处输入详细的文字介绍信息和简介，表达图表的含义。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2425179" y="4034036"/>
            <a:ext cx="7020780" cy="216024"/>
            <a:chOff x="1129035" y="1000572"/>
            <a:chExt cx="7020780" cy="216024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7" name="标题 11"/>
          <p:cNvSpPr txBox="1"/>
          <p:nvPr/>
        </p:nvSpPr>
        <p:spPr>
          <a:xfrm>
            <a:off x="2425179" y="379816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z="2400">
                <a:latin charset="0" pitchFamily="34" typeface="Impact MT Std"/>
                <a:ea charset="-122" panose="020b0503020204020204" pitchFamily="34" typeface="微软雅黑"/>
              </a:rPr>
              <a:t>03.输入文字标题</a:t>
            </a:r>
          </a:p>
        </p:txBody>
      </p:sp>
      <p:sp>
        <p:nvSpPr>
          <p:cNvPr id="68" name="标题 11"/>
          <p:cNvSpPr txBox="1"/>
          <p:nvPr/>
        </p:nvSpPr>
        <p:spPr>
          <a:xfrm>
            <a:off x="2425179" y="430222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请在此处输入详细的文字介绍信息和简介，表达图表的含义.请在此处输入详细的文字介绍信息和简介，表达图表的含义。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561083" y="5546204"/>
            <a:ext cx="7020780" cy="216024"/>
            <a:chOff x="1129035" y="1000572"/>
            <a:chExt cx="7020780" cy="216024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2" name="标题 11"/>
          <p:cNvSpPr txBox="1"/>
          <p:nvPr/>
        </p:nvSpPr>
        <p:spPr>
          <a:xfrm>
            <a:off x="1561083" y="5310336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lang="en-US" sz="2400">
                <a:latin charset="0" pitchFamily="34" typeface="Impact MT Std"/>
                <a:ea charset="-122" panose="020b0503020204020204" pitchFamily="34" typeface="微软雅黑"/>
              </a:rPr>
              <a:t>04.输入文字标题</a:t>
            </a:r>
          </a:p>
        </p:txBody>
      </p:sp>
      <p:sp>
        <p:nvSpPr>
          <p:cNvPr id="73" name="标题 11"/>
          <p:cNvSpPr txBox="1"/>
          <p:nvPr/>
        </p:nvSpPr>
        <p:spPr>
          <a:xfrm>
            <a:off x="1561083" y="5814392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请在此处输入详细的文字介绍信息和简介，表达图表的含义.请在此处输入详细的文字介绍信息和简介，表达图表的含义。</a:t>
            </a:r>
          </a:p>
        </p:txBody>
      </p:sp>
    </p:spTree>
    <p:extLst>
      <p:ext uri="{BB962C8B-B14F-4D97-AF65-F5344CB8AC3E}">
        <p14:creationId val="1252523484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6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7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9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1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7"/>
      <p:bldP grpId="0" spid="58"/>
      <p:bldP grpId="0" spid="62"/>
      <p:bldP grpId="0" spid="63"/>
      <p:bldP grpId="0" spid="67"/>
      <p:bldP grpId="0" spid="68"/>
      <p:bldP grpId="0" spid="72"/>
      <p:bldP grpId="0" spid="7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例会培训情况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297387" y="170080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标题 11"/>
          <p:cNvSpPr txBox="1"/>
          <p:nvPr/>
        </p:nvSpPr>
        <p:spPr>
          <a:xfrm>
            <a:off x="4297387" y="1860295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28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20%</a:t>
            </a:r>
          </a:p>
        </p:txBody>
      </p:sp>
      <p:sp>
        <p:nvSpPr>
          <p:cNvPr id="10" name="椭圆 9"/>
          <p:cNvSpPr/>
          <p:nvPr/>
        </p:nvSpPr>
        <p:spPr>
          <a:xfrm>
            <a:off x="4297387" y="4493649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标题 11"/>
          <p:cNvSpPr txBox="1"/>
          <p:nvPr/>
        </p:nvSpPr>
        <p:spPr>
          <a:xfrm>
            <a:off x="4297387" y="466886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28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70%</a:t>
            </a:r>
          </a:p>
        </p:txBody>
      </p:sp>
      <p:sp>
        <p:nvSpPr>
          <p:cNvPr id="12" name="椭圆 11"/>
          <p:cNvSpPr/>
          <p:nvPr/>
        </p:nvSpPr>
        <p:spPr>
          <a:xfrm>
            <a:off x="4873451" y="314096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标题 11"/>
          <p:cNvSpPr txBox="1"/>
          <p:nvPr/>
        </p:nvSpPr>
        <p:spPr>
          <a:xfrm>
            <a:off x="4873451" y="3414950"/>
            <a:ext cx="807559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40%</a:t>
            </a:r>
          </a:p>
        </p:txBody>
      </p:sp>
      <p:sp>
        <p:nvSpPr>
          <p:cNvPr id="14" name="标题 11"/>
          <p:cNvSpPr txBox="1"/>
          <p:nvPr/>
        </p:nvSpPr>
        <p:spPr>
          <a:xfrm>
            <a:off x="7776273" y="472058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15" name="标题 11"/>
          <p:cNvSpPr txBox="1"/>
          <p:nvPr/>
        </p:nvSpPr>
        <p:spPr>
          <a:xfrm>
            <a:off x="7753771" y="443711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6" name="标题 11"/>
          <p:cNvSpPr txBox="1"/>
          <p:nvPr/>
        </p:nvSpPr>
        <p:spPr>
          <a:xfrm>
            <a:off x="7776273" y="176825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17" name="标题 11"/>
          <p:cNvSpPr txBox="1"/>
          <p:nvPr/>
        </p:nvSpPr>
        <p:spPr>
          <a:xfrm>
            <a:off x="7753771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8" name="Freeform 7"/>
          <p:cNvSpPr/>
          <p:nvPr/>
        </p:nvSpPr>
        <p:spPr bwMode="auto">
          <a:xfrm>
            <a:off x="6218288" y="1730846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6316713" y="1484784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6744096" y="1730846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6837759" y="1484784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7253684" y="1730846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7352109" y="1484784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5747841" y="2267471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5841504" y="2021409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6257429" y="2267471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6355854" y="2021409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" name="Freeform 9"/>
          <p:cNvSpPr/>
          <p:nvPr/>
        </p:nvSpPr>
        <p:spPr bwMode="auto">
          <a:xfrm>
            <a:off x="5233491" y="2267471"/>
            <a:ext cx="385763" cy="225425"/>
          </a:xfrm>
          <a:custGeom>
            <a:gdLst>
              <a:gd fmla="*/ 94 w 102" name="T0"/>
              <a:gd fmla="*/ 10 h 60" name="T1"/>
              <a:gd fmla="*/ 68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3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50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4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4 w 102" name="T54"/>
              <a:gd fmla="*/ 38 h 60" name="T55"/>
              <a:gd fmla="*/ 84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4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" name="Freeform 10"/>
          <p:cNvSpPr/>
          <p:nvPr/>
        </p:nvSpPr>
        <p:spPr bwMode="auto">
          <a:xfrm>
            <a:off x="5328741" y="2021409"/>
            <a:ext cx="196850" cy="230188"/>
          </a:xfrm>
          <a:custGeom>
            <a:gdLst>
              <a:gd fmla="*/ 6 w 52" name="T0"/>
              <a:gd fmla="*/ 39 h 61" name="T1"/>
              <a:gd fmla="*/ 27 w 52" name="T2"/>
              <a:gd fmla="*/ 61 h 61" name="T3"/>
              <a:gd fmla="*/ 47 w 52" name="T4"/>
              <a:gd fmla="*/ 39 h 61" name="T5"/>
              <a:gd fmla="*/ 52 w 52" name="T6"/>
              <a:gd fmla="*/ 29 h 61" name="T7"/>
              <a:gd fmla="*/ 49 w 52" name="T8"/>
              <a:gd fmla="*/ 25 h 61" name="T9"/>
              <a:gd fmla="*/ 27 w 52" name="T10"/>
              <a:gd fmla="*/ 0 h 61" name="T11"/>
              <a:gd fmla="*/ 4 w 52" name="T12"/>
              <a:gd fmla="*/ 25 h 61" name="T13"/>
              <a:gd fmla="*/ 0 w 52" name="T14"/>
              <a:gd fmla="*/ 29 h 61" name="T15"/>
              <a:gd fmla="*/ 6 w 52" name="T16"/>
              <a:gd fmla="*/ 39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6783237" y="2267471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6876900" y="2021409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2" name="Freeform 7"/>
          <p:cNvSpPr/>
          <p:nvPr/>
        </p:nvSpPr>
        <p:spPr bwMode="auto">
          <a:xfrm>
            <a:off x="7292825" y="2267471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3" name="Freeform 8"/>
          <p:cNvSpPr/>
          <p:nvPr/>
        </p:nvSpPr>
        <p:spPr bwMode="auto">
          <a:xfrm>
            <a:off x="7391250" y="2021409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37547" y="149510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5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33491" y="148478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8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40" name="Freeform 7"/>
          <p:cNvSpPr/>
          <p:nvPr/>
        </p:nvSpPr>
        <p:spPr bwMode="auto">
          <a:xfrm>
            <a:off x="7868889" y="3243014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" name="Freeform 8"/>
          <p:cNvSpPr/>
          <p:nvPr/>
        </p:nvSpPr>
        <p:spPr bwMode="auto">
          <a:xfrm>
            <a:off x="7967314" y="2996952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Freeform 5"/>
          <p:cNvSpPr/>
          <p:nvPr/>
        </p:nvSpPr>
        <p:spPr bwMode="auto">
          <a:xfrm>
            <a:off x="6323905" y="3779639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6417568" y="3533577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6833493" y="3779639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6931918" y="3533577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6" name="Freeform 9"/>
          <p:cNvSpPr/>
          <p:nvPr/>
        </p:nvSpPr>
        <p:spPr bwMode="auto">
          <a:xfrm>
            <a:off x="5809555" y="3779639"/>
            <a:ext cx="385763" cy="225425"/>
          </a:xfrm>
          <a:custGeom>
            <a:gdLst>
              <a:gd fmla="*/ 94 w 102" name="T0"/>
              <a:gd fmla="*/ 10 h 60" name="T1"/>
              <a:gd fmla="*/ 68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3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50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4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4 w 102" name="T54"/>
              <a:gd fmla="*/ 38 h 60" name="T55"/>
              <a:gd fmla="*/ 84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4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7" name="Freeform 10"/>
          <p:cNvSpPr/>
          <p:nvPr/>
        </p:nvSpPr>
        <p:spPr bwMode="auto">
          <a:xfrm>
            <a:off x="5904805" y="3533577"/>
            <a:ext cx="196850" cy="230188"/>
          </a:xfrm>
          <a:custGeom>
            <a:gdLst>
              <a:gd fmla="*/ 6 w 52" name="T0"/>
              <a:gd fmla="*/ 39 h 61" name="T1"/>
              <a:gd fmla="*/ 27 w 52" name="T2"/>
              <a:gd fmla="*/ 61 h 61" name="T3"/>
              <a:gd fmla="*/ 47 w 52" name="T4"/>
              <a:gd fmla="*/ 39 h 61" name="T5"/>
              <a:gd fmla="*/ 52 w 52" name="T6"/>
              <a:gd fmla="*/ 29 h 61" name="T7"/>
              <a:gd fmla="*/ 49 w 52" name="T8"/>
              <a:gd fmla="*/ 25 h 61" name="T9"/>
              <a:gd fmla="*/ 27 w 52" name="T10"/>
              <a:gd fmla="*/ 0 h 61" name="T11"/>
              <a:gd fmla="*/ 4 w 52" name="T12"/>
              <a:gd fmla="*/ 25 h 61" name="T13"/>
              <a:gd fmla="*/ 0 w 52" name="T14"/>
              <a:gd fmla="*/ 29 h 61" name="T15"/>
              <a:gd fmla="*/ 6 w 52" name="T16"/>
              <a:gd fmla="*/ 39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8" name="Freeform 5"/>
          <p:cNvSpPr/>
          <p:nvPr/>
        </p:nvSpPr>
        <p:spPr bwMode="auto">
          <a:xfrm>
            <a:off x="7359301" y="3779639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9" name="Freeform 6"/>
          <p:cNvSpPr/>
          <p:nvPr/>
        </p:nvSpPr>
        <p:spPr bwMode="auto">
          <a:xfrm>
            <a:off x="7452964" y="3533577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Freeform 7"/>
          <p:cNvSpPr/>
          <p:nvPr/>
        </p:nvSpPr>
        <p:spPr bwMode="auto">
          <a:xfrm>
            <a:off x="7868889" y="3779639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8"/>
          <p:cNvSpPr/>
          <p:nvPr/>
        </p:nvSpPr>
        <p:spPr bwMode="auto">
          <a:xfrm>
            <a:off x="7967314" y="3533577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2" name="组合 51"/>
          <p:cNvGrpSpPr/>
          <p:nvPr/>
        </p:nvGrpSpPr>
        <p:grpSpPr>
          <a:xfrm>
            <a:off x="6352752" y="300727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48696" y="299695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60864" y="300727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856808" y="299695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2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64" name="Freeform 7"/>
          <p:cNvSpPr/>
          <p:nvPr/>
        </p:nvSpPr>
        <p:spPr bwMode="auto">
          <a:xfrm>
            <a:off x="6218288" y="5147791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5" name="Freeform 8"/>
          <p:cNvSpPr/>
          <p:nvPr/>
        </p:nvSpPr>
        <p:spPr bwMode="auto">
          <a:xfrm>
            <a:off x="6316713" y="4901729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6" name="Freeform 5"/>
          <p:cNvSpPr/>
          <p:nvPr/>
        </p:nvSpPr>
        <p:spPr bwMode="auto">
          <a:xfrm>
            <a:off x="6744096" y="5147791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7" name="Freeform 6"/>
          <p:cNvSpPr/>
          <p:nvPr/>
        </p:nvSpPr>
        <p:spPr bwMode="auto">
          <a:xfrm>
            <a:off x="6837759" y="4901729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8" name="Freeform 7"/>
          <p:cNvSpPr/>
          <p:nvPr/>
        </p:nvSpPr>
        <p:spPr bwMode="auto">
          <a:xfrm>
            <a:off x="7253684" y="5147791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9" name="Freeform 8"/>
          <p:cNvSpPr/>
          <p:nvPr/>
        </p:nvSpPr>
        <p:spPr bwMode="auto">
          <a:xfrm>
            <a:off x="7352109" y="4901729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737547" y="437542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1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233491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4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5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745659" y="437542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7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241603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0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249715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37547" y="490172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233491" y="489141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91" name="标题 11"/>
          <p:cNvSpPr txBox="1"/>
          <p:nvPr/>
        </p:nvSpPr>
        <p:spPr>
          <a:xfrm>
            <a:off x="8424345" y="328042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92" name="标题 11"/>
          <p:cNvSpPr txBox="1"/>
          <p:nvPr/>
        </p:nvSpPr>
        <p:spPr>
          <a:xfrm>
            <a:off x="8401843" y="29969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cxnSp>
        <p:nvCxnSpPr>
          <p:cNvPr id="103" name="直接箭头连接符 102"/>
          <p:cNvCxnSpPr>
            <a:endCxn id="8" idx="3"/>
          </p:cNvCxnSpPr>
          <p:nvPr/>
        </p:nvCxnSpPr>
        <p:spPr>
          <a:xfrm flipV="1">
            <a:off x="3733367" y="2390103"/>
            <a:ext cx="682284" cy="378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>
            <a:endCxn id="10" idx="2"/>
          </p:cNvCxnSpPr>
          <p:nvPr/>
        </p:nvCxnSpPr>
        <p:spPr>
          <a:xfrm>
            <a:off x="3733367" y="4449156"/>
            <a:ext cx="564020" cy="448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>
            <a:off x="4081363" y="3645024"/>
            <a:ext cx="8075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/>
        </p:nvGrpSpPr>
        <p:grpSpPr>
          <a:xfrm>
            <a:off x="1488187" y="2238876"/>
            <a:ext cx="2647146" cy="264714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2065139" y="4153644"/>
            <a:ext cx="1584176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93" name="Freeform 5"/>
          <p:cNvSpPr/>
          <p:nvPr/>
        </p:nvSpPr>
        <p:spPr bwMode="auto">
          <a:xfrm>
            <a:off x="2665139" y="3788072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4" name="Freeform 6"/>
          <p:cNvSpPr/>
          <p:nvPr/>
        </p:nvSpPr>
        <p:spPr bwMode="auto">
          <a:xfrm>
            <a:off x="2758802" y="3542010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5" name="Freeform 9"/>
          <p:cNvSpPr/>
          <p:nvPr/>
        </p:nvSpPr>
        <p:spPr bwMode="auto">
          <a:xfrm>
            <a:off x="2150789" y="3788072"/>
            <a:ext cx="385763" cy="225425"/>
          </a:xfrm>
          <a:custGeom>
            <a:gdLst>
              <a:gd fmla="*/ 94 w 102" name="T0"/>
              <a:gd fmla="*/ 10 h 60" name="T1"/>
              <a:gd fmla="*/ 68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3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50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4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4 w 102" name="T54"/>
              <a:gd fmla="*/ 38 h 60" name="T55"/>
              <a:gd fmla="*/ 84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4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6" name="Freeform 10"/>
          <p:cNvSpPr/>
          <p:nvPr/>
        </p:nvSpPr>
        <p:spPr bwMode="auto">
          <a:xfrm>
            <a:off x="2246039" y="3542010"/>
            <a:ext cx="196850" cy="230188"/>
          </a:xfrm>
          <a:custGeom>
            <a:gdLst>
              <a:gd fmla="*/ 6 w 52" name="T0"/>
              <a:gd fmla="*/ 39 h 61" name="T1"/>
              <a:gd fmla="*/ 27 w 52" name="T2"/>
              <a:gd fmla="*/ 61 h 61" name="T3"/>
              <a:gd fmla="*/ 47 w 52" name="T4"/>
              <a:gd fmla="*/ 39 h 61" name="T5"/>
              <a:gd fmla="*/ 52 w 52" name="T6"/>
              <a:gd fmla="*/ 29 h 61" name="T7"/>
              <a:gd fmla="*/ 49 w 52" name="T8"/>
              <a:gd fmla="*/ 25 h 61" name="T9"/>
              <a:gd fmla="*/ 27 w 52" name="T10"/>
              <a:gd fmla="*/ 0 h 61" name="T11"/>
              <a:gd fmla="*/ 4 w 52" name="T12"/>
              <a:gd fmla="*/ 25 h 61" name="T13"/>
              <a:gd fmla="*/ 0 w 52" name="T14"/>
              <a:gd fmla="*/ 29 h 61" name="T15"/>
              <a:gd fmla="*/ 6 w 52" name="T16"/>
              <a:gd fmla="*/ 39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7" name="Freeform 11"/>
          <p:cNvSpPr/>
          <p:nvPr/>
        </p:nvSpPr>
        <p:spPr bwMode="auto">
          <a:xfrm>
            <a:off x="2630214" y="2876847"/>
            <a:ext cx="454025" cy="268288"/>
          </a:xfrm>
          <a:custGeom>
            <a:gdLst>
              <a:gd fmla="*/ 21 w 120" name="T0"/>
              <a:gd fmla="*/ 45 h 71" name="T1"/>
              <a:gd fmla="*/ 24 w 120" name="T2"/>
              <a:gd fmla="*/ 36 h 71" name="T3"/>
              <a:gd fmla="*/ 24 w 120" name="T4"/>
              <a:gd fmla="*/ 70 h 71" name="T5"/>
              <a:gd fmla="*/ 60 w 120" name="T6"/>
              <a:gd fmla="*/ 71 h 71" name="T7"/>
              <a:gd fmla="*/ 95 w 120" name="T8"/>
              <a:gd fmla="*/ 70 h 71" name="T9"/>
              <a:gd fmla="*/ 95 w 120" name="T10"/>
              <a:gd fmla="*/ 36 h 71" name="T11"/>
              <a:gd fmla="*/ 98 w 120" name="T12"/>
              <a:gd fmla="*/ 45 h 71" name="T13"/>
              <a:gd fmla="*/ 98 w 120" name="T14"/>
              <a:gd fmla="*/ 69 h 71" name="T15"/>
              <a:gd fmla="*/ 120 w 120" name="T16"/>
              <a:gd fmla="*/ 67 h 71" name="T17"/>
              <a:gd fmla="*/ 120 w 120" name="T18"/>
              <a:gd fmla="*/ 38 h 71" name="T19"/>
              <a:gd fmla="*/ 110 w 120" name="T20"/>
              <a:gd fmla="*/ 12 h 71" name="T21"/>
              <a:gd fmla="*/ 79 w 120" name="T22"/>
              <a:gd fmla="*/ 0 h 71" name="T23"/>
              <a:gd fmla="*/ 79 w 120" name="T24"/>
              <a:gd fmla="*/ 0 h 71" name="T25"/>
              <a:gd fmla="*/ 78 w 120" name="T26"/>
              <a:gd fmla="*/ 0 h 71" name="T27"/>
              <a:gd fmla="*/ 69 w 120" name="T28"/>
              <a:gd fmla="*/ 45 h 71" name="T29"/>
              <a:gd fmla="*/ 64 w 120" name="T30"/>
              <a:gd fmla="*/ 15 h 71" name="T31"/>
              <a:gd fmla="*/ 67 w 120" name="T32"/>
              <a:gd fmla="*/ 7 h 71" name="T33"/>
              <a:gd fmla="*/ 62 w 120" name="T34"/>
              <a:gd fmla="*/ 3 h 71" name="T35"/>
              <a:gd fmla="*/ 60 w 120" name="T36"/>
              <a:gd fmla="*/ 3 h 71" name="T37"/>
              <a:gd fmla="*/ 60 w 120" name="T38"/>
              <a:gd fmla="*/ 3 h 71" name="T39"/>
              <a:gd fmla="*/ 58 w 120" name="T40"/>
              <a:gd fmla="*/ 3 h 71" name="T41"/>
              <a:gd fmla="*/ 53 w 120" name="T42"/>
              <a:gd fmla="*/ 7 h 71" name="T43"/>
              <a:gd fmla="*/ 56 w 120" name="T44"/>
              <a:gd fmla="*/ 15 h 71" name="T45"/>
              <a:gd fmla="*/ 51 w 120" name="T46"/>
              <a:gd fmla="*/ 45 h 71" name="T47"/>
              <a:gd fmla="*/ 42 w 120" name="T48"/>
              <a:gd fmla="*/ 0 h 71" name="T49"/>
              <a:gd fmla="*/ 41 w 120" name="T50"/>
              <a:gd fmla="*/ 0 h 71" name="T51"/>
              <a:gd fmla="*/ 41 w 120" name="T52"/>
              <a:gd fmla="*/ 0 h 71" name="T53"/>
              <a:gd fmla="*/ 10 w 120" name="T54"/>
              <a:gd fmla="*/ 12 h 71" name="T55"/>
              <a:gd fmla="*/ 0 w 120" name="T56"/>
              <a:gd fmla="*/ 38 h 71" name="T57"/>
              <a:gd fmla="*/ 0 w 120" name="T58"/>
              <a:gd fmla="*/ 67 h 71" name="T59"/>
              <a:gd fmla="*/ 21 w 120" name="T60"/>
              <a:gd fmla="*/ 69 h 71" name="T61"/>
              <a:gd fmla="*/ 21 w 120" name="T62"/>
              <a:gd fmla="*/ 45 h 71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71" w="120">
                <a:moveTo>
                  <a:pt x="21" y="45"/>
                </a:moveTo>
                <a:cubicBezTo>
                  <a:pt x="21" y="41"/>
                  <a:pt x="23" y="38"/>
                  <a:pt x="24" y="36"/>
                </a:cubicBezTo>
                <a:cubicBezTo>
                  <a:pt x="24" y="70"/>
                  <a:pt x="24" y="70"/>
                  <a:pt x="24" y="70"/>
                </a:cubicBezTo>
                <a:cubicBezTo>
                  <a:pt x="35" y="70"/>
                  <a:pt x="48" y="71"/>
                  <a:pt x="60" y="71"/>
                </a:cubicBezTo>
                <a:cubicBezTo>
                  <a:pt x="72" y="71"/>
                  <a:pt x="85" y="70"/>
                  <a:pt x="95" y="70"/>
                </a:cubicBezTo>
                <a:cubicBezTo>
                  <a:pt x="95" y="36"/>
                  <a:pt x="95" y="36"/>
                  <a:pt x="95" y="36"/>
                </a:cubicBezTo>
                <a:cubicBezTo>
                  <a:pt x="97" y="38"/>
                  <a:pt x="98" y="41"/>
                  <a:pt x="98" y="45"/>
                </a:cubicBezTo>
                <a:cubicBezTo>
                  <a:pt x="98" y="48"/>
                  <a:pt x="98" y="61"/>
                  <a:pt x="98" y="69"/>
                </a:cubicBezTo>
                <a:cubicBezTo>
                  <a:pt x="106" y="69"/>
                  <a:pt x="113" y="68"/>
                  <a:pt x="120" y="67"/>
                </a:cubicBezTo>
                <a:cubicBezTo>
                  <a:pt x="120" y="55"/>
                  <a:pt x="120" y="40"/>
                  <a:pt x="120" y="38"/>
                </a:cubicBezTo>
                <a:cubicBezTo>
                  <a:pt x="118" y="20"/>
                  <a:pt x="113" y="15"/>
                  <a:pt x="110" y="12"/>
                </a:cubicBezTo>
                <a:cubicBezTo>
                  <a:pt x="101" y="7"/>
                  <a:pt x="85" y="2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6"/>
                  <a:pt x="69" y="45"/>
                  <a:pt x="69" y="45"/>
                </a:cubicBezTo>
                <a:cubicBezTo>
                  <a:pt x="69" y="45"/>
                  <a:pt x="64" y="15"/>
                  <a:pt x="64" y="15"/>
                </a:cubicBezTo>
                <a:cubicBezTo>
                  <a:pt x="64" y="14"/>
                  <a:pt x="67" y="7"/>
                  <a:pt x="67" y="7"/>
                </a:cubicBezTo>
                <a:cubicBezTo>
                  <a:pt x="62" y="3"/>
                  <a:pt x="62" y="3"/>
                  <a:pt x="62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3" y="7"/>
                  <a:pt x="53" y="7"/>
                  <a:pt x="53" y="7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42" y="6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2"/>
                  <a:pt x="18" y="7"/>
                  <a:pt x="10" y="12"/>
                </a:cubicBezTo>
                <a:cubicBezTo>
                  <a:pt x="7" y="15"/>
                  <a:pt x="2" y="20"/>
                  <a:pt x="0" y="38"/>
                </a:cubicBezTo>
                <a:cubicBezTo>
                  <a:pt x="0" y="40"/>
                  <a:pt x="0" y="55"/>
                  <a:pt x="0" y="67"/>
                </a:cubicBezTo>
                <a:cubicBezTo>
                  <a:pt x="7" y="68"/>
                  <a:pt x="13" y="69"/>
                  <a:pt x="21" y="69"/>
                </a:cubicBezTo>
                <a:cubicBezTo>
                  <a:pt x="21" y="61"/>
                  <a:pt x="21" y="48"/>
                  <a:pt x="21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8" name="Freeform 12"/>
          <p:cNvSpPr/>
          <p:nvPr/>
        </p:nvSpPr>
        <p:spPr bwMode="auto">
          <a:xfrm>
            <a:off x="2739752" y="2591097"/>
            <a:ext cx="234950" cy="271463"/>
          </a:xfrm>
          <a:custGeom>
            <a:gdLst>
              <a:gd fmla="*/ 7 w 62" name="T0"/>
              <a:gd fmla="*/ 46 h 72" name="T1"/>
              <a:gd fmla="*/ 31 w 62" name="T2"/>
              <a:gd fmla="*/ 72 h 72" name="T3"/>
              <a:gd fmla="*/ 56 w 62" name="T4"/>
              <a:gd fmla="*/ 46 h 72" name="T5"/>
              <a:gd fmla="*/ 61 w 62" name="T6"/>
              <a:gd fmla="*/ 35 h 72" name="T7"/>
              <a:gd fmla="*/ 57 w 62" name="T8"/>
              <a:gd fmla="*/ 30 h 72" name="T9"/>
              <a:gd fmla="*/ 31 w 62" name="T10"/>
              <a:gd fmla="*/ 0 h 72" name="T11"/>
              <a:gd fmla="*/ 5 w 62" name="T12"/>
              <a:gd fmla="*/ 29 h 72" name="T13"/>
              <a:gd fmla="*/ 1 w 62" name="T14"/>
              <a:gd fmla="*/ 35 h 72" name="T15"/>
              <a:gd fmla="*/ 7 w 62" name="T16"/>
              <a:gd fmla="*/ 46 h 7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72" w="62">
                <a:moveTo>
                  <a:pt x="7" y="46"/>
                </a:moveTo>
                <a:cubicBezTo>
                  <a:pt x="10" y="60"/>
                  <a:pt x="18" y="72"/>
                  <a:pt x="31" y="72"/>
                </a:cubicBezTo>
                <a:cubicBezTo>
                  <a:pt x="44" y="72"/>
                  <a:pt x="52" y="60"/>
                  <a:pt x="56" y="46"/>
                </a:cubicBezTo>
                <a:cubicBezTo>
                  <a:pt x="59" y="45"/>
                  <a:pt x="62" y="39"/>
                  <a:pt x="61" y="35"/>
                </a:cubicBezTo>
                <a:cubicBezTo>
                  <a:pt x="61" y="32"/>
                  <a:pt x="59" y="30"/>
                  <a:pt x="57" y="30"/>
                </a:cubicBezTo>
                <a:cubicBezTo>
                  <a:pt x="57" y="13"/>
                  <a:pt x="47" y="0"/>
                  <a:pt x="31" y="0"/>
                </a:cubicBezTo>
                <a:cubicBezTo>
                  <a:pt x="16" y="0"/>
                  <a:pt x="6" y="13"/>
                  <a:pt x="5" y="29"/>
                </a:cubicBezTo>
                <a:cubicBezTo>
                  <a:pt x="3" y="30"/>
                  <a:pt x="1" y="32"/>
                  <a:pt x="1" y="35"/>
                </a:cubicBezTo>
                <a:cubicBezTo>
                  <a:pt x="0" y="39"/>
                  <a:pt x="3" y="45"/>
                  <a:pt x="7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9" name="Freeform 13"/>
          <p:cNvSpPr/>
          <p:nvPr/>
        </p:nvSpPr>
        <p:spPr bwMode="auto">
          <a:xfrm>
            <a:off x="2317477" y="3183235"/>
            <a:ext cx="1079500" cy="314325"/>
          </a:xfrm>
          <a:custGeom>
            <a:gdLst>
              <a:gd fmla="*/ 5 w 286" name="T0"/>
              <a:gd fmla="*/ 83 h 83" name="T1"/>
              <a:gd fmla="*/ 11 w 286" name="T2"/>
              <a:gd fmla="*/ 77 h 83" name="T3"/>
              <a:gd fmla="*/ 11 w 286" name="T4"/>
              <a:gd fmla="*/ 44 h 83" name="T5"/>
              <a:gd fmla="*/ 16 w 286" name="T6"/>
              <a:gd fmla="*/ 39 h 83" name="T7"/>
              <a:gd fmla="*/ 137 w 286" name="T8"/>
              <a:gd fmla="*/ 39 h 83" name="T9"/>
              <a:gd fmla="*/ 137 w 286" name="T10"/>
              <a:gd fmla="*/ 77 h 83" name="T11"/>
              <a:gd fmla="*/ 143 w 286" name="T12"/>
              <a:gd fmla="*/ 83 h 83" name="T13"/>
              <a:gd fmla="*/ 149 w 286" name="T14"/>
              <a:gd fmla="*/ 77 h 83" name="T15"/>
              <a:gd fmla="*/ 149 w 286" name="T16"/>
              <a:gd fmla="*/ 39 h 83" name="T17"/>
              <a:gd fmla="*/ 270 w 286" name="T18"/>
              <a:gd fmla="*/ 39 h 83" name="T19"/>
              <a:gd fmla="*/ 275 w 286" name="T20"/>
              <a:gd fmla="*/ 44 h 83" name="T21"/>
              <a:gd fmla="*/ 275 w 286" name="T22"/>
              <a:gd fmla="*/ 77 h 83" name="T23"/>
              <a:gd fmla="*/ 281 w 286" name="T24"/>
              <a:gd fmla="*/ 83 h 83" name="T25"/>
              <a:gd fmla="*/ 286 w 286" name="T26"/>
              <a:gd fmla="*/ 77 h 83" name="T27"/>
              <a:gd fmla="*/ 286 w 286" name="T28"/>
              <a:gd fmla="*/ 44 h 83" name="T29"/>
              <a:gd fmla="*/ 270 w 286" name="T30"/>
              <a:gd fmla="*/ 28 h 83" name="T31"/>
              <a:gd fmla="*/ 149 w 286" name="T32"/>
              <a:gd fmla="*/ 28 h 83" name="T33"/>
              <a:gd fmla="*/ 149 w 286" name="T34"/>
              <a:gd fmla="*/ 6 h 83" name="T35"/>
              <a:gd fmla="*/ 143 w 286" name="T36"/>
              <a:gd fmla="*/ 0 h 83" name="T37"/>
              <a:gd fmla="*/ 137 w 286" name="T38"/>
              <a:gd fmla="*/ 6 h 83" name="T39"/>
              <a:gd fmla="*/ 137 w 286" name="T40"/>
              <a:gd fmla="*/ 28 h 83" name="T41"/>
              <a:gd fmla="*/ 16 w 286" name="T42"/>
              <a:gd fmla="*/ 28 h 83" name="T43"/>
              <a:gd fmla="*/ 0 w 286" name="T44"/>
              <a:gd fmla="*/ 44 h 83" name="T45"/>
              <a:gd fmla="*/ 0 w 286" name="T46"/>
              <a:gd fmla="*/ 77 h 83" name="T47"/>
              <a:gd fmla="*/ 5 w 286" name="T48"/>
              <a:gd fmla="*/ 83 h 83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83" w="286">
                <a:moveTo>
                  <a:pt x="5" y="83"/>
                </a:moveTo>
                <a:cubicBezTo>
                  <a:pt x="8" y="83"/>
                  <a:pt x="11" y="81"/>
                  <a:pt x="11" y="77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1"/>
                  <a:pt x="13" y="39"/>
                  <a:pt x="16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7" y="81"/>
                  <a:pt x="140" y="83"/>
                  <a:pt x="143" y="83"/>
                </a:cubicBezTo>
                <a:cubicBezTo>
                  <a:pt x="146" y="83"/>
                  <a:pt x="149" y="81"/>
                  <a:pt x="149" y="77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273" y="39"/>
                  <a:pt x="275" y="41"/>
                  <a:pt x="275" y="44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75" y="81"/>
                  <a:pt x="277" y="83"/>
                  <a:pt x="281" y="83"/>
                </a:cubicBezTo>
                <a:cubicBezTo>
                  <a:pt x="284" y="83"/>
                  <a:pt x="286" y="81"/>
                  <a:pt x="286" y="77"/>
                </a:cubicBezTo>
                <a:cubicBezTo>
                  <a:pt x="286" y="44"/>
                  <a:pt x="286" y="44"/>
                  <a:pt x="286" y="44"/>
                </a:cubicBezTo>
                <a:cubicBezTo>
                  <a:pt x="286" y="35"/>
                  <a:pt x="279" y="28"/>
                  <a:pt x="270" y="28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2"/>
                  <a:pt x="146" y="0"/>
                  <a:pt x="143" y="0"/>
                </a:cubicBezTo>
                <a:cubicBezTo>
                  <a:pt x="140" y="0"/>
                  <a:pt x="137" y="2"/>
                  <a:pt x="137" y="6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1"/>
                  <a:pt x="2" y="83"/>
                  <a:pt x="5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3184400" y="355232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101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2125618964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6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6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64"/>
      <p:bldP grpId="0" spid="65"/>
      <p:bldP grpId="0" spid="66"/>
      <p:bldP grpId="0" spid="67"/>
      <p:bldP grpId="0" spid="68"/>
      <p:bldP grpId="0" spid="69"/>
      <p:bldP grpId="0" spid="91"/>
      <p:bldP grpId="0" spid="92"/>
      <p:bldP grpId="0" spid="7"/>
      <p:bldP grpId="0" spid="93"/>
      <p:bldP grpId="0" spid="94"/>
      <p:bldP grpId="0" spid="95"/>
      <p:bldP grpId="0" spid="96"/>
      <p:bldP grpId="0" spid="97"/>
      <p:bldP grpId="0" spid="98"/>
      <p:bldP grpId="0" spid="9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</a:t>
            </a:r>
          </a:p>
        </p:txBody>
      </p:sp>
      <p:sp>
        <p:nvSpPr>
          <p:cNvPr id="8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3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工作中不足之处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困难难点分析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5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自身情况分析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外在难点分析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5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以往数据对比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项目总体情况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 flipH="1" rot="10800000">
            <a:off x="3473220" y="2448570"/>
            <a:ext cx="1072270" cy="825360"/>
            <a:chOff x="7599343" y="3871727"/>
            <a:chExt cx="790674" cy="577975"/>
          </a:xfrm>
          <a:solidFill>
            <a:schemeClr val="bg1"/>
          </a:solidFill>
        </p:grpSpPr>
        <p:sp>
          <p:nvSpPr>
            <p:cNvPr id="35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gdLst>
                <a:gd fmla="*/ 96105 w 628567" name="T0"/>
                <a:gd fmla="*/ 192304 h 476598" name="T1"/>
                <a:gd fmla="*/ 96105 w 628567" name="T2"/>
                <a:gd fmla="*/ 476598 h 476598" name="T3"/>
                <a:gd fmla="*/ 0 w 628567" name="T4"/>
                <a:gd fmla="*/ 476598 h 476598" name="T5"/>
                <a:gd fmla="*/ 0 w 628567" name="T6"/>
                <a:gd fmla="*/ 267440 h 476598" name="T7"/>
                <a:gd fmla="*/ 451079 w 628567" name="T8"/>
                <a:gd fmla="*/ 149738 h 476598" name="T9"/>
                <a:gd fmla="*/ 451079 w 628567" name="T10"/>
                <a:gd fmla="*/ 476598 h 476598" name="T11"/>
                <a:gd fmla="*/ 354974 w 628567" name="T12"/>
                <a:gd fmla="*/ 476598 h 476598" name="T13"/>
                <a:gd fmla="*/ 354974 w 628567" name="T14"/>
                <a:gd fmla="*/ 196833 h 476598" name="T15"/>
                <a:gd fmla="*/ 357633 w 628567" name="T16"/>
                <a:gd fmla="*/ 200277 h 476598" name="T17"/>
                <a:gd fmla="*/ 359009 w 628567" name="T18"/>
                <a:gd fmla="*/ 199214 h 476598" name="T19"/>
                <a:gd fmla="*/ 372907 w 628567" name="T20"/>
                <a:gd fmla="*/ 215687 h 476598" name="T21"/>
                <a:gd fmla="*/ 255352 w 628567" name="T22"/>
                <a:gd fmla="*/ 67803 h 476598" name="T23"/>
                <a:gd fmla="*/ 273592 w 628567" name="T24"/>
                <a:gd fmla="*/ 91427 h 476598" name="T25"/>
                <a:gd fmla="*/ 273592 w 628567" name="T26"/>
                <a:gd fmla="*/ 476598 h 476598" name="T27"/>
                <a:gd fmla="*/ 177487 w 628567" name="T28"/>
                <a:gd fmla="*/ 476598 h 476598" name="T29"/>
                <a:gd fmla="*/ 177487 w 628567" name="T30"/>
                <a:gd fmla="*/ 128679 h 476598" name="T31"/>
                <a:gd fmla="*/ 628567 w 628567" name="T32"/>
                <a:gd fmla="*/ 0 h 476598" name="T33"/>
                <a:gd fmla="*/ 628567 w 628567" name="T34"/>
                <a:gd fmla="*/ 476598 h 476598" name="T35"/>
                <a:gd fmla="*/ 532462 w 628567" name="T36"/>
                <a:gd fmla="*/ 476598 h 476598" name="T37"/>
                <a:gd fmla="*/ 532462 w 628567" name="T38"/>
                <a:gd fmla="*/ 81079 h 476598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628567" name="T60"/>
                <a:gd fmla="*/ 0 h 476598" name="T61"/>
                <a:gd fmla="*/ 628567 w 628567" name="T62"/>
                <a:gd fmla="*/ 476598 h 476598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476598" w="628567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E4C874"/>
                </a:solidFill>
              </a:endParaRPr>
            </a:p>
          </p:txBody>
        </p:sp>
        <p:sp>
          <p:nvSpPr>
            <p:cNvPr id="36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gdLst>
                <a:gd fmla="*/ 97660 w 325915" name="T0"/>
                <a:gd fmla="*/ 790400 h 790400" name="T1"/>
                <a:gd fmla="*/ 0 w 325915" name="T2"/>
                <a:gd fmla="*/ 664808 h 790400" name="T3"/>
                <a:gd fmla="*/ 70970 w 325915" name="T4"/>
                <a:gd fmla="*/ 664808 h 790400" name="T5"/>
                <a:gd fmla="*/ 70970 w 325915" name="T6"/>
                <a:gd fmla="*/ 320500 h 790400" name="T7"/>
                <a:gd fmla="*/ 92523 w 325915" name="T8"/>
                <a:gd fmla="*/ 320500 h 790400" name="T9"/>
                <a:gd fmla="*/ 92598 w 325915" name="T10"/>
                <a:gd fmla="*/ 318763 h 790400" name="T11"/>
                <a:gd fmla="*/ 259805 w 325915" name="T12"/>
                <a:gd fmla="*/ 326009 h 790400" name="T13"/>
                <a:gd fmla="*/ 271953 w 325915" name="T14"/>
                <a:gd fmla="*/ 0 h 790400" name="T15"/>
                <a:gd fmla="*/ 325915 w 325915" name="T16"/>
                <a:gd fmla="*/ 2011 h 790400" name="T17"/>
                <a:gd fmla="*/ 311729 w 325915" name="T18"/>
                <a:gd fmla="*/ 382747 h 790400" name="T19"/>
                <a:gd fmla="*/ 257766 w 325915" name="T20"/>
                <a:gd fmla="*/ 380736 h 790400" name="T21"/>
                <a:gd fmla="*/ 257794 w 325915" name="T22"/>
                <a:gd fmla="*/ 379973 h 790400" name="T23"/>
                <a:gd fmla="*/ 124349 w 325915" name="T24"/>
                <a:gd fmla="*/ 374190 h 790400" name="T25"/>
                <a:gd fmla="*/ 124349 w 325915" name="T26"/>
                <a:gd fmla="*/ 664808 h 790400" name="T27"/>
                <a:gd fmla="*/ 195319 w 325915" name="T28"/>
                <a:gd fmla="*/ 664808 h 79040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325915" name="T45"/>
                <a:gd fmla="*/ 0 h 790400" name="T46"/>
                <a:gd fmla="*/ 325915 w 325915" name="T47"/>
                <a:gd fmla="*/ 790400 h 79040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790400" w="325915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E4C874"/>
                </a:solidFill>
              </a:endParaRPr>
            </a:p>
          </p:txBody>
        </p:sp>
      </p:grpSp>
    </p:spTree>
    <p:extLst>
      <p:ext uri="{BB962C8B-B14F-4D97-AF65-F5344CB8AC3E}">
        <p14:creationId val="2101832039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困难难点分析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组合 121"/>
          <p:cNvGrpSpPr/>
          <p:nvPr/>
        </p:nvGrpSpPr>
        <p:grpSpPr>
          <a:xfrm>
            <a:off x="3567894" y="1742441"/>
            <a:ext cx="2877871" cy="363241"/>
            <a:chOff x="3249264" y="1751685"/>
            <a:chExt cx="2994025" cy="363240"/>
          </a:xfrm>
        </p:grpSpPr>
        <p:grpSp>
          <p:nvGrpSpPr>
            <p:cNvPr id="123" name="组合 122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25" name="圆角矩形 124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1"/>
                  </a:solidFill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1"/>
                  </a:solidFill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24" name="文本框 4"/>
            <p:cNvSpPr txBox="1"/>
            <p:nvPr/>
          </p:nvSpPr>
          <p:spPr>
            <a:xfrm>
              <a:off x="5335260" y="1751685"/>
              <a:ext cx="673754" cy="3597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7"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rPr>
                <a:t>70%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567894" y="2153507"/>
            <a:ext cx="2877871" cy="363241"/>
            <a:chOff x="3249264" y="2162753"/>
            <a:chExt cx="2994025" cy="363241"/>
          </a:xfrm>
        </p:grpSpPr>
        <p:grpSp>
          <p:nvGrpSpPr>
            <p:cNvPr id="128" name="组合 127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30" name="圆角矩形 12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1"/>
                  </a:solidFill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31" name="圆角矩形 130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1"/>
                  </a:solidFill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29" name="文本框 9"/>
            <p:cNvSpPr txBox="1"/>
            <p:nvPr/>
          </p:nvSpPr>
          <p:spPr>
            <a:xfrm>
              <a:off x="5357132" y="2162753"/>
              <a:ext cx="673754" cy="3597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7"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rPr>
                <a:t>30%</a:t>
              </a:r>
            </a:p>
          </p:txBody>
        </p:sp>
      </p:grpSp>
      <p:sp>
        <p:nvSpPr>
          <p:cNvPr id="132" name="矩形 131"/>
          <p:cNvSpPr/>
          <p:nvPr/>
        </p:nvSpPr>
        <p:spPr>
          <a:xfrm>
            <a:off x="3660727" y="1340768"/>
            <a:ext cx="1198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3644964" y="2522841"/>
            <a:ext cx="2812663" cy="51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400"/>
              <a:t>在此处输入详细的文字介绍信息和简介，表达图表的含义.</a:t>
            </a:r>
          </a:p>
        </p:txBody>
      </p:sp>
      <p:sp>
        <p:nvSpPr>
          <p:cNvPr id="134" name="Freeform 288"/>
          <p:cNvSpPr/>
          <p:nvPr/>
        </p:nvSpPr>
        <p:spPr bwMode="auto">
          <a:xfrm>
            <a:off x="2146886" y="2492896"/>
            <a:ext cx="422309" cy="403540"/>
          </a:xfrm>
          <a:custGeom>
            <a:gdLst>
              <a:gd fmla="*/ 45 w 45" name="T0"/>
              <a:gd fmla="*/ 17 h 43" name="T1"/>
              <a:gd fmla="*/ 17 w 45" name="T2"/>
              <a:gd fmla="*/ 43 h 43" name="T3"/>
              <a:gd fmla="*/ 0 w 45" name="T4"/>
              <a:gd fmla="*/ 26 h 43" name="T5"/>
              <a:gd fmla="*/ 29 w 45" name="T6"/>
              <a:gd fmla="*/ 0 h 43" name="T7"/>
              <a:gd fmla="*/ 45 w 45" name="T8"/>
              <a:gd fmla="*/ 17 h 4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" w="45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2">
                  <a:lumMod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135" name="Freeform 291"/>
          <p:cNvSpPr/>
          <p:nvPr/>
        </p:nvSpPr>
        <p:spPr bwMode="auto">
          <a:xfrm>
            <a:off x="1349193" y="2755665"/>
            <a:ext cx="938459" cy="910308"/>
          </a:xfrm>
          <a:custGeom>
            <a:gdLst>
              <a:gd fmla="*/ 30 w 42" name="T0"/>
              <a:gd fmla="*/ 0 h 41" name="T1"/>
              <a:gd fmla="*/ 3 w 42" name="T2"/>
              <a:gd fmla="*/ 26 h 41" name="T3"/>
              <a:gd fmla="*/ 3 w 42" name="T4"/>
              <a:gd fmla="*/ 38 h 41" name="T5"/>
              <a:gd fmla="*/ 15 w 42" name="T6"/>
              <a:gd fmla="*/ 38 h 41" name="T7"/>
              <a:gd fmla="*/ 42 w 42" name="T8"/>
              <a:gd fmla="*/ 12 h 41" name="T9"/>
              <a:gd fmla="*/ 30 w 42" name="T10"/>
              <a:gd fmla="*/ 0 h 4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1" w="42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2">
                  <a:lumMod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3563760" y="3881732"/>
            <a:ext cx="2877871" cy="363241"/>
            <a:chOff x="3249264" y="1751685"/>
            <a:chExt cx="2994025" cy="363240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48" name="圆角矩形 147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1"/>
                  </a:solidFill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49" name="圆角矩形 148"/>
              <p:cNvSpPr/>
              <p:nvPr/>
            </p:nvSpPr>
            <p:spPr>
              <a:xfrm>
                <a:off x="2940050" y="2137298"/>
                <a:ext cx="1547662" cy="309802"/>
              </a:xfrm>
              <a:prstGeom prst="roundRect">
                <a:avLst>
                  <a:gd fmla="val 50000" name="adj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1"/>
                  </a:solidFill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47" name="文本框 4"/>
            <p:cNvSpPr txBox="1"/>
            <p:nvPr/>
          </p:nvSpPr>
          <p:spPr>
            <a:xfrm>
              <a:off x="5335261" y="1751686"/>
              <a:ext cx="673754" cy="3597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7"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rPr>
                <a:t>50%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3563760" y="4266485"/>
            <a:ext cx="2877871" cy="389554"/>
            <a:chOff x="3249264" y="2136440"/>
            <a:chExt cx="2994025" cy="389554"/>
          </a:xfrm>
        </p:grpSpPr>
        <p:grpSp>
          <p:nvGrpSpPr>
            <p:cNvPr id="151" name="组合 150"/>
            <p:cNvGrpSpPr/>
            <p:nvPr/>
          </p:nvGrpSpPr>
          <p:grpSpPr>
            <a:xfrm>
              <a:off x="3249264" y="2136440"/>
              <a:ext cx="2994025" cy="356881"/>
              <a:chOff x="2940050" y="2477396"/>
              <a:chExt cx="2994025" cy="356881"/>
            </a:xfrm>
          </p:grpSpPr>
          <p:sp>
            <p:nvSpPr>
              <p:cNvPr id="153" name="圆角矩形 152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1"/>
                  </a:solidFill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154" name="圆角矩形 153"/>
              <p:cNvSpPr/>
              <p:nvPr/>
            </p:nvSpPr>
            <p:spPr>
              <a:xfrm>
                <a:off x="2940051" y="2477396"/>
                <a:ext cx="1886951" cy="356465"/>
              </a:xfrm>
              <a:prstGeom prst="roundRect">
                <a:avLst>
                  <a:gd fmla="val 50000" name="adj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89">
                  <a:solidFill>
                    <a:schemeClr val="tx1"/>
                  </a:solidFill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152" name="文本框 9"/>
            <p:cNvSpPr txBox="1"/>
            <p:nvPr/>
          </p:nvSpPr>
          <p:spPr>
            <a:xfrm>
              <a:off x="5361434" y="2162754"/>
              <a:ext cx="673754" cy="3597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67">
                  <a:latin charset="0" pitchFamily="34" typeface="Impact MT Std"/>
                  <a:ea charset="-122" panose="020b0503020204020204" pitchFamily="34" typeface="微软雅黑"/>
                  <a:cs charset="0" panose="020b0604020202020204" pitchFamily="34" typeface="Arial"/>
                </a:rPr>
                <a:t>60%</a:t>
              </a:r>
            </a:p>
          </p:txBody>
        </p:sp>
      </p:grpSp>
      <p:sp>
        <p:nvSpPr>
          <p:cNvPr id="155" name="矩形 154"/>
          <p:cNvSpPr/>
          <p:nvPr/>
        </p:nvSpPr>
        <p:spPr>
          <a:xfrm>
            <a:off x="3656593" y="3480059"/>
            <a:ext cx="1198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56" name="矩形 47"/>
          <p:cNvSpPr>
            <a:spLocks noChangeArrowheads="1"/>
          </p:cNvSpPr>
          <p:nvPr/>
        </p:nvSpPr>
        <p:spPr bwMode="auto">
          <a:xfrm>
            <a:off x="3640830" y="4662132"/>
            <a:ext cx="2812663" cy="51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400"/>
              <a:t>在此处输入详细的文字介绍信息和简介，表达图表的含义.</a:t>
            </a:r>
          </a:p>
        </p:txBody>
      </p:sp>
      <p:sp>
        <p:nvSpPr>
          <p:cNvPr id="157" name="Freeform 288"/>
          <p:cNvSpPr/>
          <p:nvPr/>
        </p:nvSpPr>
        <p:spPr bwMode="auto">
          <a:xfrm>
            <a:off x="2142752" y="4632187"/>
            <a:ext cx="422309" cy="403540"/>
          </a:xfrm>
          <a:custGeom>
            <a:gdLst>
              <a:gd fmla="*/ 45 w 45" name="T0"/>
              <a:gd fmla="*/ 17 h 43" name="T1"/>
              <a:gd fmla="*/ 17 w 45" name="T2"/>
              <a:gd fmla="*/ 43 h 43" name="T3"/>
              <a:gd fmla="*/ 0 w 45" name="T4"/>
              <a:gd fmla="*/ 26 h 43" name="T5"/>
              <a:gd fmla="*/ 29 w 45" name="T6"/>
              <a:gd fmla="*/ 0 h 43" name="T7"/>
              <a:gd fmla="*/ 45 w 45" name="T8"/>
              <a:gd fmla="*/ 17 h 4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" w="45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2">
                  <a:lumMod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158" name="Freeform 291"/>
          <p:cNvSpPr/>
          <p:nvPr/>
        </p:nvSpPr>
        <p:spPr bwMode="auto">
          <a:xfrm>
            <a:off x="1345059" y="4894956"/>
            <a:ext cx="938459" cy="910308"/>
          </a:xfrm>
          <a:custGeom>
            <a:gdLst>
              <a:gd fmla="*/ 30 w 42" name="T0"/>
              <a:gd fmla="*/ 0 h 41" name="T1"/>
              <a:gd fmla="*/ 3 w 42" name="T2"/>
              <a:gd fmla="*/ 26 h 41" name="T3"/>
              <a:gd fmla="*/ 3 w 42" name="T4"/>
              <a:gd fmla="*/ 38 h 41" name="T5"/>
              <a:gd fmla="*/ 15 w 42" name="T6"/>
              <a:gd fmla="*/ 38 h 41" name="T7"/>
              <a:gd fmla="*/ 42 w 42" name="T8"/>
              <a:gd fmla="*/ 12 h 41" name="T9"/>
              <a:gd fmla="*/ 30 w 42" name="T10"/>
              <a:gd fmla="*/ 0 h 4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1" w="42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2">
                  <a:lumMod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cxnSp>
        <p:nvCxnSpPr>
          <p:cNvPr id="165" name="直接连接符 164"/>
          <p:cNvCxnSpPr/>
          <p:nvPr/>
        </p:nvCxnSpPr>
        <p:spPr>
          <a:xfrm flipH="1">
            <a:off x="7537747" y="5486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椭圆 165"/>
          <p:cNvSpPr/>
          <p:nvPr/>
        </p:nvSpPr>
        <p:spPr>
          <a:xfrm>
            <a:off x="7162236" y="14847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7" name="标题 11"/>
          <p:cNvSpPr txBox="1"/>
          <p:nvPr/>
        </p:nvSpPr>
        <p:spPr>
          <a:xfrm>
            <a:off x="7162236" y="16599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24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2013</a:t>
            </a:r>
          </a:p>
        </p:txBody>
      </p:sp>
      <p:sp>
        <p:nvSpPr>
          <p:cNvPr id="168" name="标题 11"/>
          <p:cNvSpPr txBox="1"/>
          <p:nvPr/>
        </p:nvSpPr>
        <p:spPr>
          <a:xfrm>
            <a:off x="8408874" y="17682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169" name="标题 11"/>
          <p:cNvSpPr txBox="1"/>
          <p:nvPr/>
        </p:nvSpPr>
        <p:spPr>
          <a:xfrm>
            <a:off x="8386372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cxnSp>
        <p:nvCxnSpPr>
          <p:cNvPr id="170" name="直接连接符 169"/>
          <p:cNvCxnSpPr/>
          <p:nvPr/>
        </p:nvCxnSpPr>
        <p:spPr>
          <a:xfrm flipH="1">
            <a:off x="7553218" y="23488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椭圆 170"/>
          <p:cNvSpPr/>
          <p:nvPr/>
        </p:nvSpPr>
        <p:spPr>
          <a:xfrm>
            <a:off x="7177707" y="32849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2" name="标题 11"/>
          <p:cNvSpPr txBox="1"/>
          <p:nvPr/>
        </p:nvSpPr>
        <p:spPr>
          <a:xfrm>
            <a:off x="7177707" y="34601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24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173" name="标题 11"/>
          <p:cNvSpPr txBox="1"/>
          <p:nvPr/>
        </p:nvSpPr>
        <p:spPr>
          <a:xfrm>
            <a:off x="8424345" y="35684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174" name="标题 11"/>
          <p:cNvSpPr txBox="1"/>
          <p:nvPr/>
        </p:nvSpPr>
        <p:spPr>
          <a:xfrm>
            <a:off x="8401843" y="32849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cxnSp>
        <p:nvCxnSpPr>
          <p:cNvPr id="175" name="直接连接符 174"/>
          <p:cNvCxnSpPr/>
          <p:nvPr/>
        </p:nvCxnSpPr>
        <p:spPr>
          <a:xfrm flipH="1">
            <a:off x="7553218" y="41490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椭圆 175"/>
          <p:cNvSpPr/>
          <p:nvPr/>
        </p:nvSpPr>
        <p:spPr>
          <a:xfrm>
            <a:off x="7177707" y="50851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7" name="标题 11"/>
          <p:cNvSpPr txBox="1"/>
          <p:nvPr/>
        </p:nvSpPr>
        <p:spPr>
          <a:xfrm>
            <a:off x="7177707" y="52603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24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178" name="标题 11"/>
          <p:cNvSpPr txBox="1"/>
          <p:nvPr/>
        </p:nvSpPr>
        <p:spPr>
          <a:xfrm>
            <a:off x="8424345" y="53686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179" name="标题 11"/>
          <p:cNvSpPr txBox="1"/>
          <p:nvPr/>
        </p:nvSpPr>
        <p:spPr>
          <a:xfrm>
            <a:off x="8401843" y="50851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180" name="组合 179"/>
          <p:cNvGrpSpPr/>
          <p:nvPr/>
        </p:nvGrpSpPr>
        <p:grpSpPr>
          <a:xfrm rot="5400000">
            <a:off x="7138480" y="1235979"/>
            <a:ext cx="1093329" cy="1302907"/>
            <a:chOff x="2118676" y="1475656"/>
            <a:chExt cx="1656506" cy="1974038"/>
          </a:xfrm>
        </p:grpSpPr>
        <p:cxnSp>
          <p:nvCxnSpPr>
            <p:cNvPr id="181" name="直接连接符 180"/>
            <p:cNvCxnSpPr/>
            <p:nvPr/>
          </p:nvCxnSpPr>
          <p:spPr>
            <a:xfrm flipH="1"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弧形 181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fmla="val 15307624" name="adj1"/>
                <a:gd fmla="val 343732" name="adj2"/>
              </a:avLst>
            </a:prstGeom>
            <a:ln>
              <a:solidFill>
                <a:schemeClr val="tx1"/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3" name="椭圆 182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4" name="组合 183"/>
          <p:cNvGrpSpPr/>
          <p:nvPr/>
        </p:nvGrpSpPr>
        <p:grpSpPr>
          <a:xfrm rot="5400000">
            <a:off x="7138480" y="3036179"/>
            <a:ext cx="1093329" cy="1302907"/>
            <a:chOff x="2118676" y="1475656"/>
            <a:chExt cx="1656506" cy="1974038"/>
          </a:xfrm>
        </p:grpSpPr>
        <p:cxnSp>
          <p:nvCxnSpPr>
            <p:cNvPr id="185" name="直接连接符 184"/>
            <p:cNvCxnSpPr/>
            <p:nvPr/>
          </p:nvCxnSpPr>
          <p:spPr>
            <a:xfrm flipH="1"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弧形 185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fmla="val 15307624" name="adj1"/>
                <a:gd fmla="val 343732" name="adj2"/>
              </a:avLst>
            </a:prstGeom>
            <a:ln>
              <a:solidFill>
                <a:schemeClr val="tx1"/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8" name="组合 187"/>
          <p:cNvGrpSpPr/>
          <p:nvPr/>
        </p:nvGrpSpPr>
        <p:grpSpPr>
          <a:xfrm rot="5400000">
            <a:off x="7138480" y="4836379"/>
            <a:ext cx="1093329" cy="1302907"/>
            <a:chOff x="2118676" y="1475656"/>
            <a:chExt cx="1656506" cy="1974038"/>
          </a:xfrm>
        </p:grpSpPr>
        <p:cxnSp>
          <p:nvCxnSpPr>
            <p:cNvPr id="189" name="直接连接符 188"/>
            <p:cNvCxnSpPr/>
            <p:nvPr/>
          </p:nvCxnSpPr>
          <p:spPr>
            <a:xfrm flipH="1"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弧形 189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fmla="val 15307624" name="adj1"/>
                <a:gd fmla="val 343732" name="adj2"/>
              </a:avLst>
            </a:prstGeom>
            <a:ln>
              <a:solidFill>
                <a:schemeClr val="tx1"/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083774" y="1149567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2603519" y="1700808"/>
            <a:ext cx="893915" cy="714334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3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gdLst>
                <a:gd fmla="*/ 22 w 336" name="T0"/>
                <a:gd fmla="*/ 234 h 234" name="T1"/>
                <a:gd fmla="*/ 0 w 336" name="T2"/>
                <a:gd fmla="*/ 215 h 234" name="T3"/>
                <a:gd fmla="*/ 135 w 336" name="T4"/>
                <a:gd fmla="*/ 56 h 234" name="T5"/>
                <a:gd fmla="*/ 216 w 336" name="T6"/>
                <a:gd fmla="*/ 126 h 234" name="T7"/>
                <a:gd fmla="*/ 312 w 336" name="T8"/>
                <a:gd fmla="*/ 0 h 234" name="T9"/>
                <a:gd fmla="*/ 336 w 336" name="T10"/>
                <a:gd fmla="*/ 17 h 234" name="T11"/>
                <a:gd fmla="*/ 219 w 336" name="T12"/>
                <a:gd fmla="*/ 171 h 234" name="T13"/>
                <a:gd fmla="*/ 137 w 336" name="T14"/>
                <a:gd fmla="*/ 99 h 234" name="T15"/>
                <a:gd fmla="*/ 22 w 336" name="T16"/>
                <a:gd fmla="*/ 234 h 234" name="T17"/>
                <a:gd fmla="*/ 22 w 336" name="T18"/>
                <a:gd fmla="*/ 234 h 2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4" w="336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gdLst>
                <a:gd fmla="*/ 0 w 74" name="T0"/>
                <a:gd fmla="*/ 0 h 75" name="T1"/>
                <a:gd fmla="*/ 74 w 74" name="T2"/>
                <a:gd fmla="*/ 0 h 75" name="T3"/>
                <a:gd fmla="*/ 74 w 74" name="T4"/>
                <a:gd fmla="*/ 75 h 75" name="T5"/>
                <a:gd fmla="*/ 0 w 74" name="T6"/>
                <a:gd fmla="*/ 0 h 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5" w="74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gdLst>
                <a:gd fmla="*/ 448 w 448" name="T0"/>
                <a:gd fmla="*/ 358 h 358" name="T1"/>
                <a:gd fmla="*/ 0 w 448" name="T2"/>
                <a:gd fmla="*/ 358 h 358" name="T3"/>
                <a:gd fmla="*/ 0 w 448" name="T4"/>
                <a:gd fmla="*/ 0 h 358" name="T5"/>
                <a:gd fmla="*/ 26 w 448" name="T6"/>
                <a:gd fmla="*/ 0 h 358" name="T7"/>
                <a:gd fmla="*/ 26 w 448" name="T8"/>
                <a:gd fmla="*/ 334 h 358" name="T9"/>
                <a:gd fmla="*/ 448 w 448" name="T10"/>
                <a:gd fmla="*/ 334 h 358" name="T11"/>
                <a:gd fmla="*/ 448 w 448" name="T12"/>
                <a:gd fmla="*/ 358 h 358" name="T13"/>
                <a:gd fmla="*/ 448 w 448" name="T14"/>
                <a:gd fmla="*/ 358 h 3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8" w="44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065139" y="3284984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96" name="同心圆 1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7" name="椭圆 1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2569195" y="3645024"/>
            <a:ext cx="1004766" cy="98202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161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gdLst>
                <a:gd fmla="*/ 11 w 28" name="T0"/>
                <a:gd fmla="*/ 32 h 33" name="T1"/>
                <a:gd fmla="*/ 26 w 28" name="T2"/>
                <a:gd fmla="*/ 19 h 33" name="T3"/>
                <a:gd fmla="*/ 17 w 28" name="T4"/>
                <a:gd fmla="*/ 1 h 33" name="T5"/>
                <a:gd fmla="*/ 1 w 28" name="T6"/>
                <a:gd fmla="*/ 14 h 33" name="T7"/>
                <a:gd fmla="*/ 11 w 28" name="T8"/>
                <a:gd fmla="*/ 32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28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2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gdLst>
                <a:gd fmla="*/ 27 w 126" name="T0"/>
                <a:gd fmla="*/ 32 h 131" name="T1"/>
                <a:gd fmla="*/ 40 w 126" name="T2"/>
                <a:gd fmla="*/ 22 h 131" name="T3"/>
                <a:gd fmla="*/ 26 w 126" name="T4"/>
                <a:gd fmla="*/ 62 h 131" name="T5"/>
                <a:gd fmla="*/ 26 w 126" name="T6"/>
                <a:gd fmla="*/ 62 h 131" name="T7"/>
                <a:gd fmla="*/ 36 w 126" name="T8"/>
                <a:gd fmla="*/ 66 h 131" name="T9"/>
                <a:gd fmla="*/ 31 w 126" name="T10"/>
                <a:gd fmla="*/ 91 h 131" name="T11"/>
                <a:gd fmla="*/ 17 w 126" name="T12"/>
                <a:gd fmla="*/ 123 h 131" name="T13"/>
                <a:gd fmla="*/ 32 w 126" name="T14"/>
                <a:gd fmla="*/ 131 h 131" name="T15"/>
                <a:gd fmla="*/ 51 w 126" name="T16"/>
                <a:gd fmla="*/ 88 h 131" name="T17"/>
                <a:gd fmla="*/ 54 w 126" name="T18"/>
                <a:gd fmla="*/ 74 h 131" name="T19"/>
                <a:gd fmla="*/ 75 w 126" name="T20"/>
                <a:gd fmla="*/ 75 h 131" name="T21"/>
                <a:gd fmla="*/ 73 w 126" name="T22"/>
                <a:gd fmla="*/ 79 h 131" name="T23"/>
                <a:gd fmla="*/ 70 w 126" name="T24"/>
                <a:gd fmla="*/ 96 h 131" name="T25"/>
                <a:gd fmla="*/ 86 w 126" name="T26"/>
                <a:gd fmla="*/ 100 h 131" name="T27"/>
                <a:gd fmla="*/ 92 w 126" name="T28"/>
                <a:gd fmla="*/ 80 h 131" name="T29"/>
                <a:gd fmla="*/ 95 w 126" name="T30"/>
                <a:gd fmla="*/ 69 h 131" name="T31"/>
                <a:gd fmla="*/ 86 w 126" name="T32"/>
                <a:gd fmla="*/ 57 h 131" name="T33"/>
                <a:gd fmla="*/ 86 w 126" name="T34"/>
                <a:gd fmla="*/ 57 h 131" name="T35"/>
                <a:gd fmla="*/ 85 w 126" name="T36"/>
                <a:gd fmla="*/ 57 h 131" name="T37"/>
                <a:gd fmla="*/ 84 w 126" name="T38"/>
                <a:gd fmla="*/ 57 h 131" name="T39"/>
                <a:gd fmla="*/ 81 w 126" name="T40"/>
                <a:gd fmla="*/ 56 h 131" name="T41"/>
                <a:gd fmla="*/ 76 w 126" name="T42"/>
                <a:gd fmla="*/ 56 h 131" name="T43"/>
                <a:gd fmla="*/ 66 w 126" name="T44"/>
                <a:gd fmla="*/ 55 h 131" name="T45"/>
                <a:gd fmla="*/ 74 w 126" name="T46"/>
                <a:gd fmla="*/ 27 h 131" name="T47"/>
                <a:gd fmla="*/ 78 w 126" name="T48"/>
                <a:gd fmla="*/ 33 h 131" name="T49"/>
                <a:gd fmla="*/ 83 w 126" name="T50"/>
                <a:gd fmla="*/ 39 h 131" name="T51"/>
                <a:gd fmla="*/ 84 w 126" name="T52"/>
                <a:gd fmla="*/ 40 h 131" name="T53"/>
                <a:gd fmla="*/ 91 w 126" name="T54"/>
                <a:gd fmla="*/ 45 h 131" name="T55"/>
                <a:gd fmla="*/ 91 w 126" name="T56"/>
                <a:gd fmla="*/ 45 h 131" name="T57"/>
                <a:gd fmla="*/ 91 w 126" name="T58"/>
                <a:gd fmla="*/ 45 h 131" name="T59"/>
                <a:gd fmla="*/ 92 w 126" name="T60"/>
                <a:gd fmla="*/ 45 h 131" name="T61"/>
                <a:gd fmla="*/ 95 w 126" name="T62"/>
                <a:gd fmla="*/ 45 h 131" name="T63"/>
                <a:gd fmla="*/ 126 w 126" name="T64"/>
                <a:gd fmla="*/ 45 h 131" name="T65"/>
                <a:gd fmla="*/ 126 w 126" name="T66"/>
                <a:gd fmla="*/ 28 h 131" name="T67"/>
                <a:gd fmla="*/ 95 w 126" name="T68"/>
                <a:gd fmla="*/ 29 h 131" name="T69"/>
                <a:gd fmla="*/ 94 w 126" name="T70"/>
                <a:gd fmla="*/ 29 h 131" name="T71"/>
                <a:gd fmla="*/ 91 w 126" name="T72"/>
                <a:gd fmla="*/ 24 h 131" name="T73"/>
                <a:gd fmla="*/ 81 w 126" name="T74"/>
                <a:gd fmla="*/ 12 h 131" name="T75"/>
                <a:gd fmla="*/ 75 w 126" name="T76"/>
                <a:gd fmla="*/ 9 h 131" name="T77"/>
                <a:gd fmla="*/ 74 w 126" name="T78"/>
                <a:gd fmla="*/ 8 h 131" name="T79"/>
                <a:gd fmla="*/ 76 w 126" name="T80"/>
                <a:gd fmla="*/ 14 h 131" name="T81"/>
                <a:gd fmla="*/ 71 w 126" name="T82"/>
                <a:gd fmla="*/ 16 h 131" name="T83"/>
                <a:gd fmla="*/ 71 w 126" name="T84"/>
                <a:gd fmla="*/ 21 h 131" name="T85"/>
                <a:gd fmla="*/ 61 w 126" name="T86"/>
                <a:gd fmla="*/ 37 h 131" name="T87"/>
                <a:gd fmla="*/ 68 w 126" name="T88"/>
                <a:gd fmla="*/ 12 h 131" name="T89"/>
                <a:gd fmla="*/ 69 w 126" name="T90"/>
                <a:gd fmla="*/ 11 h 131" name="T91"/>
                <a:gd fmla="*/ 70 w 126" name="T92"/>
                <a:gd fmla="*/ 6 h 131" name="T93"/>
                <a:gd fmla="*/ 68 w 126" name="T94"/>
                <a:gd fmla="*/ 5 h 131" name="T95"/>
                <a:gd fmla="*/ 65 w 126" name="T96"/>
                <a:gd fmla="*/ 10 h 131" name="T97"/>
                <a:gd fmla="*/ 65 w 126" name="T98"/>
                <a:gd fmla="*/ 11 h 131" name="T99"/>
                <a:gd fmla="*/ 57 w 126" name="T100"/>
                <a:gd fmla="*/ 35 h 131" name="T101"/>
                <a:gd fmla="*/ 58 w 126" name="T102"/>
                <a:gd fmla="*/ 17 h 131" name="T103"/>
                <a:gd fmla="*/ 61 w 126" name="T104"/>
                <a:gd fmla="*/ 12 h 131" name="T105"/>
                <a:gd fmla="*/ 59 w 126" name="T106"/>
                <a:gd fmla="*/ 8 h 131" name="T107"/>
                <a:gd fmla="*/ 63 w 126" name="T108"/>
                <a:gd fmla="*/ 4 h 131" name="T109"/>
                <a:gd fmla="*/ 53 w 126" name="T110"/>
                <a:gd fmla="*/ 1 h 131" name="T111"/>
                <a:gd fmla="*/ 44 w 126" name="T112"/>
                <a:gd fmla="*/ 1 h 131" name="T113"/>
                <a:gd fmla="*/ 18 w 126" name="T114"/>
                <a:gd fmla="*/ 19 h 131" name="T115"/>
                <a:gd fmla="*/ 0 w 126" name="T116"/>
                <a:gd fmla="*/ 49 h 131" name="T117"/>
                <a:gd fmla="*/ 15 w 126" name="T118"/>
                <a:gd fmla="*/ 57 h 131" name="T119"/>
                <a:gd fmla="*/ 27 w 126" name="T120"/>
                <a:gd fmla="*/ 32 h 13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1" w="125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3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gdLst>
                <a:gd fmla="*/ 5 w 45" name="T0"/>
                <a:gd fmla="*/ 33 h 41" name="T1"/>
                <a:gd fmla="*/ 7 w 45" name="T2"/>
                <a:gd fmla="*/ 32 h 41" name="T3"/>
                <a:gd fmla="*/ 7 w 45" name="T4"/>
                <a:gd fmla="*/ 32 h 41" name="T5"/>
                <a:gd fmla="*/ 29 w 45" name="T6"/>
                <a:gd fmla="*/ 39 h 41" name="T7"/>
                <a:gd fmla="*/ 29 w 45" name="T8"/>
                <a:gd fmla="*/ 39 h 41" name="T9"/>
                <a:gd fmla="*/ 30 w 45" name="T10"/>
                <a:gd fmla="*/ 41 h 41" name="T11"/>
                <a:gd fmla="*/ 32 w 45" name="T12"/>
                <a:gd fmla="*/ 41 h 41" name="T13"/>
                <a:gd fmla="*/ 33 w 45" name="T14"/>
                <a:gd fmla="*/ 40 h 41" name="T15"/>
                <a:gd fmla="*/ 33 w 45" name="T16"/>
                <a:gd fmla="*/ 40 h 41" name="T17"/>
                <a:gd fmla="*/ 38 w 45" name="T18"/>
                <a:gd fmla="*/ 37 h 41" name="T19"/>
                <a:gd fmla="*/ 44 w 45" name="T20"/>
                <a:gd fmla="*/ 18 h 41" name="T21"/>
                <a:gd fmla="*/ 41 w 45" name="T22"/>
                <a:gd fmla="*/ 13 h 41" name="T23"/>
                <a:gd fmla="*/ 36 w 45" name="T24"/>
                <a:gd fmla="*/ 11 h 41" name="T25"/>
                <a:gd fmla="*/ 36 w 45" name="T26"/>
                <a:gd fmla="*/ 11 h 41" name="T27"/>
                <a:gd fmla="*/ 32 w 45" name="T28"/>
                <a:gd fmla="*/ 4 h 41" name="T29"/>
                <a:gd fmla="*/ 25 w 45" name="T30"/>
                <a:gd fmla="*/ 1 h 41" name="T31"/>
                <a:gd fmla="*/ 17 w 45" name="T32"/>
                <a:gd fmla="*/ 5 h 41" name="T33"/>
                <a:gd fmla="*/ 17 w 45" name="T34"/>
                <a:gd fmla="*/ 6 h 41" name="T35"/>
                <a:gd fmla="*/ 12 w 45" name="T36"/>
                <a:gd fmla="*/ 4 h 41" name="T37"/>
                <a:gd fmla="*/ 7 w 45" name="T38"/>
                <a:gd fmla="*/ 7 h 41" name="T39"/>
                <a:gd fmla="*/ 1 w 45" name="T40"/>
                <a:gd fmla="*/ 25 h 41" name="T41"/>
                <a:gd fmla="*/ 3 w 45" name="T42"/>
                <a:gd fmla="*/ 30 h 41" name="T43"/>
                <a:gd fmla="*/ 3 w 45" name="T44"/>
                <a:gd fmla="*/ 31 h 41" name="T45"/>
                <a:gd fmla="*/ 3 w 45" name="T46"/>
                <a:gd fmla="*/ 32 h 41" name="T47"/>
                <a:gd fmla="*/ 5 w 45" name="T48"/>
                <a:gd fmla="*/ 33 h 41" name="T49"/>
                <a:gd fmla="*/ 20 w 45" name="T50"/>
                <a:gd fmla="*/ 6 h 41" name="T51"/>
                <a:gd fmla="*/ 24 w 45" name="T52"/>
                <a:gd fmla="*/ 4 h 41" name="T53"/>
                <a:gd fmla="*/ 31 w 45" name="T54"/>
                <a:gd fmla="*/ 7 h 41" name="T55"/>
                <a:gd fmla="*/ 33 w 45" name="T56"/>
                <a:gd fmla="*/ 10 h 41" name="T57"/>
                <a:gd fmla="*/ 33 w 45" name="T58"/>
                <a:gd fmla="*/ 10 h 41" name="T59"/>
                <a:gd fmla="*/ 20 w 45" name="T60"/>
                <a:gd fmla="*/ 6 h 4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1" w="45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4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gdLst>
                <a:gd fmla="*/ 479 w 479" name="T0"/>
                <a:gd fmla="*/ 0 h 292" name="T1"/>
                <a:gd fmla="*/ 395 w 479" name="T2"/>
                <a:gd fmla="*/ 33 h 292" name="T3"/>
                <a:gd fmla="*/ 412 w 479" name="T4"/>
                <a:gd fmla="*/ 45 h 292" name="T5"/>
                <a:gd fmla="*/ 307 w 479" name="T6"/>
                <a:gd fmla="*/ 158 h 292" name="T7"/>
                <a:gd fmla="*/ 213 w 479" name="T8"/>
                <a:gd fmla="*/ 148 h 292" name="T9"/>
                <a:gd fmla="*/ 139 w 479" name="T10"/>
                <a:gd fmla="*/ 225 h 292" name="T11"/>
                <a:gd fmla="*/ 62 w 479" name="T12"/>
                <a:gd fmla="*/ 187 h 292" name="T13"/>
                <a:gd fmla="*/ 0 w 479" name="T14"/>
                <a:gd fmla="*/ 266 h 292" name="T15"/>
                <a:gd fmla="*/ 33 w 479" name="T16"/>
                <a:gd fmla="*/ 292 h 292" name="T17"/>
                <a:gd fmla="*/ 74 w 479" name="T18"/>
                <a:gd fmla="*/ 242 h 292" name="T19"/>
                <a:gd fmla="*/ 148 w 479" name="T20"/>
                <a:gd fmla="*/ 278 h 292" name="T21"/>
                <a:gd fmla="*/ 230 w 479" name="T22"/>
                <a:gd fmla="*/ 194 h 292" name="T23"/>
                <a:gd fmla="*/ 323 w 479" name="T24"/>
                <a:gd fmla="*/ 204 h 292" name="T25"/>
                <a:gd fmla="*/ 448 w 479" name="T26"/>
                <a:gd fmla="*/ 72 h 292" name="T27"/>
                <a:gd fmla="*/ 472 w 479" name="T28"/>
                <a:gd fmla="*/ 88 h 292" name="T29"/>
                <a:gd fmla="*/ 479 w 479" name="T30"/>
                <a:gd fmla="*/ 0 h 29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92" w="479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1608980994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4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5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8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9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4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5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8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9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3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4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5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32"/>
      <p:bldP grpId="0" spid="133"/>
      <p:bldP grpId="0" spid="134"/>
      <p:bldP grpId="0" spid="135"/>
      <p:bldP grpId="0" spid="155"/>
      <p:bldP grpId="0" spid="156"/>
      <p:bldP grpId="0" spid="157"/>
      <p:bldP grpId="0" spid="158"/>
      <p:bldP grpId="0" spid="166"/>
      <p:bldP grpId="0" spid="167"/>
      <p:bldP grpId="0" spid="168"/>
      <p:bldP grpId="0" spid="169"/>
      <p:bldP grpId="0" spid="171"/>
      <p:bldP grpId="0" spid="172"/>
      <p:bldP grpId="0" spid="173"/>
      <p:bldP grpId="0" spid="174"/>
      <p:bldP grpId="0" spid="176"/>
      <p:bldP grpId="0" spid="177"/>
      <p:bldP grpId="0" spid="178"/>
      <p:bldP grpId="0" spid="17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自身情况分析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-23093" y="1556792"/>
            <a:ext cx="3456384" cy="718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-23093" y="2350342"/>
            <a:ext cx="4752528" cy="692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-23093" y="3140967"/>
            <a:ext cx="5976664" cy="70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-23093" y="3933056"/>
            <a:ext cx="4074162" cy="718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-23093" y="4725144"/>
            <a:ext cx="5112568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标题 11"/>
          <p:cNvSpPr txBox="1"/>
          <p:nvPr/>
        </p:nvSpPr>
        <p:spPr>
          <a:xfrm>
            <a:off x="480963" y="170080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4" name="标题 11"/>
          <p:cNvSpPr txBox="1"/>
          <p:nvPr/>
        </p:nvSpPr>
        <p:spPr>
          <a:xfrm>
            <a:off x="480963" y="249746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5" name="标题 11"/>
          <p:cNvSpPr txBox="1"/>
          <p:nvPr/>
        </p:nvSpPr>
        <p:spPr>
          <a:xfrm>
            <a:off x="480963" y="32895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6" name="标题 11"/>
          <p:cNvSpPr txBox="1"/>
          <p:nvPr/>
        </p:nvSpPr>
        <p:spPr>
          <a:xfrm>
            <a:off x="480963" y="40816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7" name="标题 11"/>
          <p:cNvSpPr txBox="1"/>
          <p:nvPr/>
        </p:nvSpPr>
        <p:spPr>
          <a:xfrm>
            <a:off x="480963" y="48737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6" name="标题 11"/>
          <p:cNvSpPr txBox="1"/>
          <p:nvPr/>
        </p:nvSpPr>
        <p:spPr>
          <a:xfrm>
            <a:off x="4051069" y="1696244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27" name="标题 11"/>
          <p:cNvSpPr txBox="1"/>
          <p:nvPr/>
        </p:nvSpPr>
        <p:spPr>
          <a:xfrm>
            <a:off x="4028567" y="141277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8" name="标题 11"/>
          <p:cNvSpPr txBox="1"/>
          <p:nvPr/>
        </p:nvSpPr>
        <p:spPr>
          <a:xfrm>
            <a:off x="5183985" y="2560340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29" name="标题 11"/>
          <p:cNvSpPr txBox="1"/>
          <p:nvPr/>
        </p:nvSpPr>
        <p:spPr>
          <a:xfrm>
            <a:off x="5161483" y="227687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30" name="标题 11"/>
          <p:cNvSpPr txBox="1"/>
          <p:nvPr/>
        </p:nvSpPr>
        <p:spPr>
          <a:xfrm>
            <a:off x="6552137" y="3424436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31" name="标题 11"/>
          <p:cNvSpPr txBox="1"/>
          <p:nvPr/>
        </p:nvSpPr>
        <p:spPr>
          <a:xfrm>
            <a:off x="6529635" y="31409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32" name="标题 11"/>
          <p:cNvSpPr txBox="1"/>
          <p:nvPr/>
        </p:nvSpPr>
        <p:spPr>
          <a:xfrm>
            <a:off x="4679929" y="4144516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33" name="标题 11"/>
          <p:cNvSpPr txBox="1"/>
          <p:nvPr/>
        </p:nvSpPr>
        <p:spPr>
          <a:xfrm>
            <a:off x="4657427" y="38610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34" name="标题 11"/>
          <p:cNvSpPr txBox="1"/>
          <p:nvPr/>
        </p:nvSpPr>
        <p:spPr>
          <a:xfrm>
            <a:off x="5688041" y="4936604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35" name="标题 11"/>
          <p:cNvSpPr txBox="1"/>
          <p:nvPr/>
        </p:nvSpPr>
        <p:spPr>
          <a:xfrm>
            <a:off x="5665539" y="46531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409955" y="1377754"/>
            <a:ext cx="1784649" cy="1493536"/>
            <a:chOff x="10593388" y="692150"/>
            <a:chExt cx="1119187" cy="936625"/>
          </a:xfrm>
          <a:solidFill>
            <a:schemeClr val="tx1"/>
          </a:solidFill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</p:grpSpPr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10593388" y="827088"/>
              <a:ext cx="679450" cy="679450"/>
            </a:xfrm>
            <a:custGeom>
              <a:gdLst>
                <a:gd fmla="*/ 145 w 290" name="T0"/>
                <a:gd fmla="*/ 290 h 290" name="T1"/>
                <a:gd fmla="*/ 168 w 290" name="T2"/>
                <a:gd fmla="*/ 290 h 290" name="T3"/>
                <a:gd fmla="*/ 168 w 290" name="T4"/>
                <a:gd fmla="*/ 268 h 290" name="T5"/>
                <a:gd fmla="*/ 216 w 290" name="T6"/>
                <a:gd fmla="*/ 249 h 290" name="T7"/>
                <a:gd fmla="*/ 231 w 290" name="T8"/>
                <a:gd fmla="*/ 264 h 290" name="T9"/>
                <a:gd fmla="*/ 264 w 290" name="T10"/>
                <a:gd fmla="*/ 232 h 290" name="T11"/>
                <a:gd fmla="*/ 248 w 290" name="T12"/>
                <a:gd fmla="*/ 216 h 290" name="T13"/>
                <a:gd fmla="*/ 268 w 290" name="T14"/>
                <a:gd fmla="*/ 168 h 290" name="T15"/>
                <a:gd fmla="*/ 290 w 290" name="T16"/>
                <a:gd fmla="*/ 168 h 290" name="T17"/>
                <a:gd fmla="*/ 290 w 290" name="T18"/>
                <a:gd fmla="*/ 122 h 290" name="T19"/>
                <a:gd fmla="*/ 268 w 290" name="T20"/>
                <a:gd fmla="*/ 122 h 290" name="T21"/>
                <a:gd fmla="*/ 248 w 290" name="T22"/>
                <a:gd fmla="*/ 74 h 290" name="T23"/>
                <a:gd fmla="*/ 264 w 290" name="T24"/>
                <a:gd fmla="*/ 59 h 290" name="T25"/>
                <a:gd fmla="*/ 231 w 290" name="T26"/>
                <a:gd fmla="*/ 27 h 290" name="T27"/>
                <a:gd fmla="*/ 216 w 290" name="T28"/>
                <a:gd fmla="*/ 42 h 290" name="T29"/>
                <a:gd fmla="*/ 168 w 290" name="T30"/>
                <a:gd fmla="*/ 22 h 290" name="T31"/>
                <a:gd fmla="*/ 168 w 290" name="T32"/>
                <a:gd fmla="*/ 0 h 290" name="T33"/>
                <a:gd fmla="*/ 145 w 290" name="T34"/>
                <a:gd fmla="*/ 0 h 290" name="T35"/>
                <a:gd fmla="*/ 145 w 290" name="T36"/>
                <a:gd fmla="*/ 53 h 290" name="T37"/>
                <a:gd fmla="*/ 237 w 290" name="T38"/>
                <a:gd fmla="*/ 145 h 290" name="T39"/>
                <a:gd fmla="*/ 145 w 290" name="T40"/>
                <a:gd fmla="*/ 238 h 290" name="T41"/>
                <a:gd fmla="*/ 145 w 290" name="T42"/>
                <a:gd fmla="*/ 290 h 290" name="T43"/>
                <a:gd fmla="*/ 42 w 290" name="T44"/>
                <a:gd fmla="*/ 216 h 290" name="T45"/>
                <a:gd fmla="*/ 26 w 290" name="T46"/>
                <a:gd fmla="*/ 232 h 290" name="T47"/>
                <a:gd fmla="*/ 59 w 290" name="T48"/>
                <a:gd fmla="*/ 264 h 290" name="T49"/>
                <a:gd fmla="*/ 74 w 290" name="T50"/>
                <a:gd fmla="*/ 249 h 290" name="T51"/>
                <a:gd fmla="*/ 122 w 290" name="T52"/>
                <a:gd fmla="*/ 268 h 290" name="T53"/>
                <a:gd fmla="*/ 122 w 290" name="T54"/>
                <a:gd fmla="*/ 290 h 290" name="T55"/>
                <a:gd fmla="*/ 145 w 290" name="T56"/>
                <a:gd fmla="*/ 290 h 290" name="T57"/>
                <a:gd fmla="*/ 145 w 290" name="T58"/>
                <a:gd fmla="*/ 238 h 290" name="T59"/>
                <a:gd fmla="*/ 145 w 290" name="T60"/>
                <a:gd fmla="*/ 238 h 290" name="T61"/>
                <a:gd fmla="*/ 52 w 290" name="T62"/>
                <a:gd fmla="*/ 145 h 290" name="T63"/>
                <a:gd fmla="*/ 145 w 290" name="T64"/>
                <a:gd fmla="*/ 53 h 290" name="T65"/>
                <a:gd fmla="*/ 145 w 290" name="T66"/>
                <a:gd fmla="*/ 53 h 290" name="T67"/>
                <a:gd fmla="*/ 145 w 290" name="T68"/>
                <a:gd fmla="*/ 53 h 290" name="T69"/>
                <a:gd fmla="*/ 145 w 290" name="T70"/>
                <a:gd fmla="*/ 0 h 290" name="T71"/>
                <a:gd fmla="*/ 122 w 290" name="T72"/>
                <a:gd fmla="*/ 0 h 290" name="T73"/>
                <a:gd fmla="*/ 122 w 290" name="T74"/>
                <a:gd fmla="*/ 22 h 290" name="T75"/>
                <a:gd fmla="*/ 74 w 290" name="T76"/>
                <a:gd fmla="*/ 42 h 290" name="T77"/>
                <a:gd fmla="*/ 59 w 290" name="T78"/>
                <a:gd fmla="*/ 27 h 290" name="T79"/>
                <a:gd fmla="*/ 26 w 290" name="T80"/>
                <a:gd fmla="*/ 59 h 290" name="T81"/>
                <a:gd fmla="*/ 42 w 290" name="T82"/>
                <a:gd fmla="*/ 74 h 290" name="T83"/>
                <a:gd fmla="*/ 22 w 290" name="T84"/>
                <a:gd fmla="*/ 122 h 290" name="T85"/>
                <a:gd fmla="*/ 0 w 290" name="T86"/>
                <a:gd fmla="*/ 122 h 290" name="T87"/>
                <a:gd fmla="*/ 0 w 290" name="T88"/>
                <a:gd fmla="*/ 168 h 290" name="T89"/>
                <a:gd fmla="*/ 22 w 290" name="T90"/>
                <a:gd fmla="*/ 168 h 290" name="T91"/>
                <a:gd fmla="*/ 42 w 290" name="T92"/>
                <a:gd fmla="*/ 216 h 29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90" w="290">
                  <a:moveTo>
                    <a:pt x="145" y="290"/>
                  </a:moveTo>
                  <a:cubicBezTo>
                    <a:pt x="168" y="290"/>
                    <a:pt x="168" y="290"/>
                    <a:pt x="168" y="290"/>
                  </a:cubicBezTo>
                  <a:cubicBezTo>
                    <a:pt x="168" y="268"/>
                    <a:pt x="168" y="268"/>
                    <a:pt x="168" y="268"/>
                  </a:cubicBezTo>
                  <a:cubicBezTo>
                    <a:pt x="185" y="265"/>
                    <a:pt x="202" y="258"/>
                    <a:pt x="216" y="249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64" y="232"/>
                    <a:pt x="264" y="232"/>
                    <a:pt x="264" y="232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8" y="202"/>
                    <a:pt x="265" y="186"/>
                    <a:pt x="268" y="168"/>
                  </a:cubicBezTo>
                  <a:cubicBezTo>
                    <a:pt x="290" y="168"/>
                    <a:pt x="290" y="168"/>
                    <a:pt x="290" y="168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68" y="122"/>
                    <a:pt x="268" y="122"/>
                    <a:pt x="268" y="122"/>
                  </a:cubicBezTo>
                  <a:cubicBezTo>
                    <a:pt x="265" y="105"/>
                    <a:pt x="258" y="89"/>
                    <a:pt x="248" y="74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02" y="32"/>
                    <a:pt x="185" y="25"/>
                    <a:pt x="168" y="2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96" y="53"/>
                    <a:pt x="237" y="94"/>
                    <a:pt x="237" y="145"/>
                  </a:cubicBezTo>
                  <a:cubicBezTo>
                    <a:pt x="237" y="196"/>
                    <a:pt x="196" y="238"/>
                    <a:pt x="145" y="238"/>
                  </a:cubicBezTo>
                  <a:lnTo>
                    <a:pt x="145" y="290"/>
                  </a:lnTo>
                  <a:close/>
                  <a:moveTo>
                    <a:pt x="42" y="216"/>
                  </a:moveTo>
                  <a:cubicBezTo>
                    <a:pt x="26" y="232"/>
                    <a:pt x="26" y="232"/>
                    <a:pt x="26" y="232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88" y="258"/>
                    <a:pt x="105" y="265"/>
                    <a:pt x="122" y="268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94" y="238"/>
                    <a:pt x="52" y="196"/>
                    <a:pt x="52" y="145"/>
                  </a:cubicBezTo>
                  <a:cubicBezTo>
                    <a:pt x="52" y="94"/>
                    <a:pt x="9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5" y="25"/>
                    <a:pt x="88" y="32"/>
                    <a:pt x="74" y="4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2" y="89"/>
                    <a:pt x="25" y="105"/>
                    <a:pt x="22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5" y="186"/>
                    <a:pt x="32" y="202"/>
                    <a:pt x="42" y="21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p3d prstMaterial="matte">
              <a:bevelT h="63500" w="1270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12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11268075" y="1190625"/>
              <a:ext cx="438150" cy="438150"/>
            </a:xfrm>
            <a:custGeom>
              <a:gdLst>
                <a:gd fmla="*/ 93 w 187" name="T0"/>
                <a:gd fmla="*/ 15 h 187" name="T1"/>
                <a:gd fmla="*/ 118 w 187" name="T2"/>
                <a:gd fmla="*/ 19 h 187" name="T3"/>
                <a:gd fmla="*/ 123 w 187" name="T4"/>
                <a:gd fmla="*/ 5 h 187" name="T5"/>
                <a:gd fmla="*/ 155 w 187" name="T6"/>
                <a:gd fmla="*/ 23 h 187" name="T7"/>
                <a:gd fmla="*/ 145 w 187" name="T8"/>
                <a:gd fmla="*/ 34 h 187" name="T9"/>
                <a:gd fmla="*/ 164 w 187" name="T10"/>
                <a:gd fmla="*/ 58 h 187" name="T11"/>
                <a:gd fmla="*/ 177 w 187" name="T12"/>
                <a:gd fmla="*/ 52 h 187" name="T13"/>
                <a:gd fmla="*/ 187 w 187" name="T14"/>
                <a:gd fmla="*/ 87 h 187" name="T15"/>
                <a:gd fmla="*/ 172 w 187" name="T16"/>
                <a:gd fmla="*/ 88 h 187" name="T17"/>
                <a:gd fmla="*/ 168 w 187" name="T18"/>
                <a:gd fmla="*/ 119 h 187" name="T19"/>
                <a:gd fmla="*/ 182 w 187" name="T20"/>
                <a:gd fmla="*/ 123 h 187" name="T21"/>
                <a:gd fmla="*/ 164 w 187" name="T22"/>
                <a:gd fmla="*/ 155 h 187" name="T23"/>
                <a:gd fmla="*/ 153 w 187" name="T24"/>
                <a:gd fmla="*/ 145 h 187" name="T25"/>
                <a:gd fmla="*/ 129 w 187" name="T26"/>
                <a:gd fmla="*/ 164 h 187" name="T27"/>
                <a:gd fmla="*/ 135 w 187" name="T28"/>
                <a:gd fmla="*/ 178 h 187" name="T29"/>
                <a:gd fmla="*/ 100 w 187" name="T30"/>
                <a:gd fmla="*/ 187 h 187" name="T31"/>
                <a:gd fmla="*/ 99 w 187" name="T32"/>
                <a:gd fmla="*/ 172 h 187" name="T33"/>
                <a:gd fmla="*/ 93 w 187" name="T34"/>
                <a:gd fmla="*/ 172 h 187" name="T35"/>
                <a:gd fmla="*/ 93 w 187" name="T36"/>
                <a:gd fmla="*/ 132 h 187" name="T37"/>
                <a:gd fmla="*/ 130 w 187" name="T38"/>
                <a:gd fmla="*/ 106 h 187" name="T39"/>
                <a:gd fmla="*/ 105 w 187" name="T40"/>
                <a:gd fmla="*/ 57 h 187" name="T41"/>
                <a:gd fmla="*/ 93 w 187" name="T42"/>
                <a:gd fmla="*/ 55 h 187" name="T43"/>
                <a:gd fmla="*/ 93 w 187" name="T44"/>
                <a:gd fmla="*/ 15 h 187" name="T45"/>
                <a:gd fmla="*/ 23 w 187" name="T46"/>
                <a:gd fmla="*/ 129 h 187" name="T47"/>
                <a:gd fmla="*/ 9 w 187" name="T48"/>
                <a:gd fmla="*/ 135 h 187" name="T49"/>
                <a:gd fmla="*/ 0 w 187" name="T50"/>
                <a:gd fmla="*/ 100 h 187" name="T51"/>
                <a:gd fmla="*/ 15 w 187" name="T52"/>
                <a:gd fmla="*/ 99 h 187" name="T53"/>
                <a:gd fmla="*/ 19 w 187" name="T54"/>
                <a:gd fmla="*/ 69 h 187" name="T55"/>
                <a:gd fmla="*/ 4 w 187" name="T56"/>
                <a:gd fmla="*/ 64 h 187" name="T57"/>
                <a:gd fmla="*/ 23 w 187" name="T58"/>
                <a:gd fmla="*/ 32 h 187" name="T59"/>
                <a:gd fmla="*/ 34 w 187" name="T60"/>
                <a:gd fmla="*/ 42 h 187" name="T61"/>
                <a:gd fmla="*/ 58 w 187" name="T62"/>
                <a:gd fmla="*/ 23 h 187" name="T63"/>
                <a:gd fmla="*/ 51 w 187" name="T64"/>
                <a:gd fmla="*/ 10 h 187" name="T65"/>
                <a:gd fmla="*/ 87 w 187" name="T66"/>
                <a:gd fmla="*/ 0 h 187" name="T67"/>
                <a:gd fmla="*/ 88 w 187" name="T68"/>
                <a:gd fmla="*/ 15 h 187" name="T69"/>
                <a:gd fmla="*/ 93 w 187" name="T70"/>
                <a:gd fmla="*/ 15 h 187" name="T71"/>
                <a:gd fmla="*/ 93 w 187" name="T72"/>
                <a:gd fmla="*/ 55 h 187" name="T73"/>
                <a:gd fmla="*/ 57 w 187" name="T74"/>
                <a:gd fmla="*/ 81 h 187" name="T75"/>
                <a:gd fmla="*/ 81 w 187" name="T76"/>
                <a:gd fmla="*/ 130 h 187" name="T77"/>
                <a:gd fmla="*/ 93 w 187" name="T78"/>
                <a:gd fmla="*/ 132 h 187" name="T79"/>
                <a:gd fmla="*/ 93 w 187" name="T80"/>
                <a:gd fmla="*/ 172 h 187" name="T81"/>
                <a:gd fmla="*/ 68 w 187" name="T82"/>
                <a:gd fmla="*/ 168 h 187" name="T83"/>
                <a:gd fmla="*/ 64 w 187" name="T84"/>
                <a:gd fmla="*/ 183 h 187" name="T85"/>
                <a:gd fmla="*/ 32 w 187" name="T86"/>
                <a:gd fmla="*/ 164 h 187" name="T87"/>
                <a:gd fmla="*/ 42 w 187" name="T88"/>
                <a:gd fmla="*/ 153 h 187" name="T89"/>
                <a:gd fmla="*/ 23 w 187" name="T90"/>
                <a:gd fmla="*/ 129 h 18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87" w="187">
                  <a:moveTo>
                    <a:pt x="93" y="15"/>
                  </a:moveTo>
                  <a:cubicBezTo>
                    <a:pt x="102" y="15"/>
                    <a:pt x="110" y="16"/>
                    <a:pt x="118" y="19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35" y="9"/>
                    <a:pt x="146" y="15"/>
                    <a:pt x="155" y="2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53" y="41"/>
                    <a:pt x="159" y="49"/>
                    <a:pt x="164" y="58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3" y="63"/>
                    <a:pt x="186" y="75"/>
                    <a:pt x="187" y="87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3" y="98"/>
                    <a:pt x="172" y="108"/>
                    <a:pt x="168" y="119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8" y="135"/>
                    <a:pt x="172" y="146"/>
                    <a:pt x="164" y="15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46" y="153"/>
                    <a:pt x="138" y="160"/>
                    <a:pt x="129" y="164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24" y="183"/>
                    <a:pt x="112" y="186"/>
                    <a:pt x="100" y="187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7" y="172"/>
                    <a:pt x="95" y="172"/>
                    <a:pt x="93" y="172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109" y="132"/>
                    <a:pt x="124" y="122"/>
                    <a:pt x="130" y="106"/>
                  </a:cubicBezTo>
                  <a:cubicBezTo>
                    <a:pt x="136" y="86"/>
                    <a:pt x="126" y="64"/>
                    <a:pt x="105" y="57"/>
                  </a:cubicBezTo>
                  <a:cubicBezTo>
                    <a:pt x="101" y="56"/>
                    <a:pt x="97" y="55"/>
                    <a:pt x="93" y="55"/>
                  </a:cubicBezTo>
                  <a:lnTo>
                    <a:pt x="93" y="15"/>
                  </a:lnTo>
                  <a:close/>
                  <a:moveTo>
                    <a:pt x="23" y="129"/>
                  </a:moveTo>
                  <a:cubicBezTo>
                    <a:pt x="9" y="135"/>
                    <a:pt x="9" y="135"/>
                    <a:pt x="9" y="135"/>
                  </a:cubicBezTo>
                  <a:cubicBezTo>
                    <a:pt x="4" y="125"/>
                    <a:pt x="1" y="113"/>
                    <a:pt x="0" y="10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89"/>
                    <a:pt x="15" y="79"/>
                    <a:pt x="19" y="69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8" y="52"/>
                    <a:pt x="15" y="41"/>
                    <a:pt x="23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1" y="34"/>
                    <a:pt x="49" y="28"/>
                    <a:pt x="58" y="23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62" y="4"/>
                    <a:pt x="74" y="1"/>
                    <a:pt x="87" y="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0" y="15"/>
                    <a:pt x="92" y="15"/>
                    <a:pt x="93" y="1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77" y="55"/>
                    <a:pt x="62" y="65"/>
                    <a:pt x="57" y="81"/>
                  </a:cubicBezTo>
                  <a:cubicBezTo>
                    <a:pt x="50" y="101"/>
                    <a:pt x="61" y="123"/>
                    <a:pt x="81" y="130"/>
                  </a:cubicBezTo>
                  <a:cubicBezTo>
                    <a:pt x="85" y="131"/>
                    <a:pt x="89" y="132"/>
                    <a:pt x="93" y="13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85" y="172"/>
                    <a:pt x="77" y="171"/>
                    <a:pt x="68" y="168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52" y="179"/>
                    <a:pt x="41" y="172"/>
                    <a:pt x="32" y="164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4" y="146"/>
                    <a:pt x="27" y="138"/>
                    <a:pt x="23" y="12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p3d prstMaterial="matte">
              <a:bevelT h="63500" w="1270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12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11256963" y="692150"/>
              <a:ext cx="455612" cy="454025"/>
            </a:xfrm>
            <a:custGeom>
              <a:gdLst>
                <a:gd fmla="*/ 104 w 195" name="T0"/>
                <a:gd fmla="*/ 29 h 194" name="T1"/>
                <a:gd fmla="*/ 107 w 195" name="T2"/>
                <a:gd fmla="*/ 0 h 194" name="T3"/>
                <a:gd fmla="*/ 148 w 195" name="T4"/>
                <a:gd fmla="*/ 13 h 194" name="T5"/>
                <a:gd fmla="*/ 133 w 195" name="T6"/>
                <a:gd fmla="*/ 38 h 194" name="T7"/>
                <a:gd fmla="*/ 155 w 195" name="T8"/>
                <a:gd fmla="*/ 59 h 194" name="T9"/>
                <a:gd fmla="*/ 180 w 195" name="T10"/>
                <a:gd fmla="*/ 43 h 194" name="T11"/>
                <a:gd fmla="*/ 190 w 195" name="T12"/>
                <a:gd fmla="*/ 62 h 194" name="T13"/>
                <a:gd fmla="*/ 195 w 195" name="T14"/>
                <a:gd fmla="*/ 83 h 194" name="T15"/>
                <a:gd fmla="*/ 166 w 195" name="T16"/>
                <a:gd fmla="*/ 87 h 194" name="T17"/>
                <a:gd fmla="*/ 164 w 195" name="T18"/>
                <a:gd fmla="*/ 118 h 194" name="T19"/>
                <a:gd fmla="*/ 192 w 195" name="T20"/>
                <a:gd fmla="*/ 127 h 194" name="T21"/>
                <a:gd fmla="*/ 169 w 195" name="T22"/>
                <a:gd fmla="*/ 164 h 194" name="T23"/>
                <a:gd fmla="*/ 148 w 195" name="T24"/>
                <a:gd fmla="*/ 144 h 194" name="T25"/>
                <a:gd fmla="*/ 123 w 195" name="T26"/>
                <a:gd fmla="*/ 161 h 194" name="T27"/>
                <a:gd fmla="*/ 123 w 195" name="T28"/>
                <a:gd fmla="*/ 161 h 194" name="T29"/>
                <a:gd fmla="*/ 133 w 195" name="T30"/>
                <a:gd fmla="*/ 188 h 194" name="T31"/>
                <a:gd fmla="*/ 99 w 195" name="T32"/>
                <a:gd fmla="*/ 194 h 194" name="T33"/>
                <a:gd fmla="*/ 99 w 195" name="T34"/>
                <a:gd fmla="*/ 154 h 194" name="T35"/>
                <a:gd fmla="*/ 119 w 195" name="T36"/>
                <a:gd fmla="*/ 150 h 194" name="T37"/>
                <a:gd fmla="*/ 152 w 195" name="T38"/>
                <a:gd fmla="*/ 77 h 194" name="T39"/>
                <a:gd fmla="*/ 99 w 195" name="T40"/>
                <a:gd fmla="*/ 40 h 194" name="T41"/>
                <a:gd fmla="*/ 99 w 195" name="T42"/>
                <a:gd fmla="*/ 28 h 194" name="T43"/>
                <a:gd fmla="*/ 104 w 195" name="T44"/>
                <a:gd fmla="*/ 29 h 194" name="T45"/>
                <a:gd fmla="*/ 99 w 195" name="T46"/>
                <a:gd fmla="*/ 194 h 194" name="T47"/>
                <a:gd fmla="*/ 90 w 195" name="T48"/>
                <a:gd fmla="*/ 194 h 194" name="T49"/>
                <a:gd fmla="*/ 93 w 195" name="T50"/>
                <a:gd fmla="*/ 165 h 194" name="T51"/>
                <a:gd fmla="*/ 64 w 195" name="T52"/>
                <a:gd fmla="*/ 156 h 194" name="T53"/>
                <a:gd fmla="*/ 49 w 195" name="T54"/>
                <a:gd fmla="*/ 181 h 194" name="T55"/>
                <a:gd fmla="*/ 17 w 195" name="T56"/>
                <a:gd fmla="*/ 151 h 194" name="T57"/>
                <a:gd fmla="*/ 42 w 195" name="T58"/>
                <a:gd fmla="*/ 135 h 194" name="T59"/>
                <a:gd fmla="*/ 35 w 195" name="T60"/>
                <a:gd fmla="*/ 121 h 194" name="T61"/>
                <a:gd fmla="*/ 31 w 195" name="T62"/>
                <a:gd fmla="*/ 106 h 194" name="T63"/>
                <a:gd fmla="*/ 2 w 195" name="T64"/>
                <a:gd fmla="*/ 111 h 194" name="T65"/>
                <a:gd fmla="*/ 6 w 195" name="T66"/>
                <a:gd fmla="*/ 67 h 194" name="T67"/>
                <a:gd fmla="*/ 33 w 195" name="T68"/>
                <a:gd fmla="*/ 76 h 194" name="T69"/>
                <a:gd fmla="*/ 49 w 195" name="T70"/>
                <a:gd fmla="*/ 50 h 194" name="T71"/>
                <a:gd fmla="*/ 28 w 195" name="T72"/>
                <a:gd fmla="*/ 30 h 194" name="T73"/>
                <a:gd fmla="*/ 64 w 195" name="T74"/>
                <a:gd fmla="*/ 6 h 194" name="T75"/>
                <a:gd fmla="*/ 74 w 195" name="T76"/>
                <a:gd fmla="*/ 33 h 194" name="T77"/>
                <a:gd fmla="*/ 99 w 195" name="T78"/>
                <a:gd fmla="*/ 28 h 194" name="T79"/>
                <a:gd fmla="*/ 99 w 195" name="T80"/>
                <a:gd fmla="*/ 40 h 194" name="T81"/>
                <a:gd fmla="*/ 78 w 195" name="T82"/>
                <a:gd fmla="*/ 44 h 194" name="T83"/>
                <a:gd fmla="*/ 45 w 195" name="T84"/>
                <a:gd fmla="*/ 117 h 194" name="T85"/>
                <a:gd fmla="*/ 99 w 195" name="T86"/>
                <a:gd fmla="*/ 154 h 194" name="T87"/>
                <a:gd fmla="*/ 99 w 195" name="T88"/>
                <a:gd fmla="*/ 194 h 19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94" w="195">
                  <a:moveTo>
                    <a:pt x="104" y="2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1" y="1"/>
                    <a:pt x="136" y="5"/>
                    <a:pt x="148" y="13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42" y="43"/>
                    <a:pt x="150" y="50"/>
                    <a:pt x="155" y="59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4" y="49"/>
                    <a:pt x="187" y="55"/>
                    <a:pt x="190" y="62"/>
                  </a:cubicBezTo>
                  <a:cubicBezTo>
                    <a:pt x="192" y="69"/>
                    <a:pt x="194" y="76"/>
                    <a:pt x="195" y="83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8" y="98"/>
                    <a:pt x="167" y="108"/>
                    <a:pt x="164" y="118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87" y="140"/>
                    <a:pt x="180" y="153"/>
                    <a:pt x="169" y="16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1" y="151"/>
                    <a:pt x="133" y="157"/>
                    <a:pt x="123" y="161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22" y="192"/>
                    <a:pt x="110" y="194"/>
                    <a:pt x="99" y="19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5" y="154"/>
                    <a:pt x="112" y="153"/>
                    <a:pt x="119" y="150"/>
                  </a:cubicBezTo>
                  <a:cubicBezTo>
                    <a:pt x="148" y="139"/>
                    <a:pt x="163" y="106"/>
                    <a:pt x="152" y="77"/>
                  </a:cubicBezTo>
                  <a:cubicBezTo>
                    <a:pt x="143" y="54"/>
                    <a:pt x="121" y="40"/>
                    <a:pt x="99" y="40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2" y="29"/>
                    <a:pt x="104" y="29"/>
                  </a:cubicBezTo>
                  <a:close/>
                  <a:moveTo>
                    <a:pt x="99" y="194"/>
                  </a:moveTo>
                  <a:cubicBezTo>
                    <a:pt x="96" y="194"/>
                    <a:pt x="93" y="194"/>
                    <a:pt x="90" y="194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82" y="164"/>
                    <a:pt x="73" y="161"/>
                    <a:pt x="64" y="156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37" y="174"/>
                    <a:pt x="26" y="164"/>
                    <a:pt x="17" y="151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39" y="131"/>
                    <a:pt x="36" y="126"/>
                    <a:pt x="35" y="121"/>
                  </a:cubicBezTo>
                  <a:cubicBezTo>
                    <a:pt x="33" y="116"/>
                    <a:pt x="31" y="111"/>
                    <a:pt x="31" y="106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0" y="96"/>
                    <a:pt x="1" y="81"/>
                    <a:pt x="6" y="6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66"/>
                    <a:pt x="42" y="57"/>
                    <a:pt x="49" y="5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19"/>
                    <a:pt x="50" y="11"/>
                    <a:pt x="64" y="6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2" y="30"/>
                    <a:pt x="90" y="28"/>
                    <a:pt x="99" y="2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2" y="40"/>
                    <a:pt x="85" y="41"/>
                    <a:pt x="78" y="44"/>
                  </a:cubicBezTo>
                  <a:cubicBezTo>
                    <a:pt x="49" y="55"/>
                    <a:pt x="34" y="88"/>
                    <a:pt x="45" y="117"/>
                  </a:cubicBezTo>
                  <a:cubicBezTo>
                    <a:pt x="54" y="140"/>
                    <a:pt x="76" y="154"/>
                    <a:pt x="99" y="154"/>
                  </a:cubicBezTo>
                  <a:lnTo>
                    <a:pt x="99" y="19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p3d prstMaterial="matte">
              <a:bevelT h="63500" w="1270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1200">
                <a:solidFill>
                  <a:schemeClr val="tx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209472" y="3198968"/>
            <a:ext cx="1803586" cy="2208976"/>
            <a:chOff x="5749925" y="3003550"/>
            <a:chExt cx="692151" cy="847725"/>
          </a:xfrm>
          <a:solidFill>
            <a:schemeClr val="tx1"/>
          </a:solidFill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</p:grpSpPr>
        <p:sp>
          <p:nvSpPr>
            <p:cNvPr id="41" name="Freeform 433"/>
            <p:cNvSpPr/>
            <p:nvPr/>
          </p:nvSpPr>
          <p:spPr bwMode="auto">
            <a:xfrm>
              <a:off x="5964238" y="3208338"/>
              <a:ext cx="114300" cy="130175"/>
            </a:xfrm>
            <a:custGeom>
              <a:gdLst>
                <a:gd fmla="*/ 21 w 30" name="T0"/>
                <a:gd fmla="*/ 31 h 34" name="T1"/>
                <a:gd fmla="*/ 27 w 30" name="T2"/>
                <a:gd fmla="*/ 12 h 34" name="T3"/>
                <a:gd fmla="*/ 9 w 30" name="T4"/>
                <a:gd fmla="*/ 3 h 34" name="T5"/>
                <a:gd fmla="*/ 3 w 30" name="T6"/>
                <a:gd fmla="*/ 22 h 34" name="T7"/>
                <a:gd fmla="*/ 21 w 30" name="T8"/>
                <a:gd fmla="*/ 31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30">
                  <a:moveTo>
                    <a:pt x="21" y="31"/>
                  </a:moveTo>
                  <a:cubicBezTo>
                    <a:pt x="27" y="29"/>
                    <a:pt x="30" y="20"/>
                    <a:pt x="27" y="12"/>
                  </a:cubicBezTo>
                  <a:cubicBezTo>
                    <a:pt x="23" y="4"/>
                    <a:pt x="15" y="0"/>
                    <a:pt x="9" y="3"/>
                  </a:cubicBezTo>
                  <a:cubicBezTo>
                    <a:pt x="2" y="5"/>
                    <a:pt x="0" y="14"/>
                    <a:pt x="3" y="22"/>
                  </a:cubicBezTo>
                  <a:cubicBezTo>
                    <a:pt x="7" y="30"/>
                    <a:pt x="14" y="34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p3d prstMaterial="matte">
              <a:bevelT h="63500" w="1270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Freeform 434"/>
            <p:cNvSpPr/>
            <p:nvPr/>
          </p:nvSpPr>
          <p:spPr bwMode="auto">
            <a:xfrm>
              <a:off x="6364288" y="3224213"/>
              <a:ext cx="77788" cy="38100"/>
            </a:xfrm>
            <a:custGeom>
              <a:gdLst>
                <a:gd fmla="*/ 17 w 20" name="T0"/>
                <a:gd fmla="*/ 2 h 10" name="T1"/>
                <a:gd fmla="*/ 4 w 20" name="T2"/>
                <a:gd fmla="*/ 0 h 10" name="T3"/>
                <a:gd fmla="*/ 0 w 20" name="T4"/>
                <a:gd fmla="*/ 4 h 10" name="T5"/>
                <a:gd fmla="*/ 3 w 20" name="T6"/>
                <a:gd fmla="*/ 8 h 10" name="T7"/>
                <a:gd fmla="*/ 16 w 20" name="T8"/>
                <a:gd fmla="*/ 10 h 10" name="T9"/>
                <a:gd fmla="*/ 16 w 20" name="T10"/>
                <a:gd fmla="*/ 10 h 10" name="T11"/>
                <a:gd fmla="*/ 20 w 20" name="T12"/>
                <a:gd fmla="*/ 7 h 10" name="T13"/>
                <a:gd fmla="*/ 17 w 20" name="T14"/>
                <a:gd fmla="*/ 2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20">
                  <a:moveTo>
                    <a:pt x="1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0"/>
                    <a:pt x="20" y="9"/>
                    <a:pt x="20" y="7"/>
                  </a:cubicBezTo>
                  <a:cubicBezTo>
                    <a:pt x="20" y="5"/>
                    <a:pt x="19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p3d prstMaterial="matte">
              <a:bevelT h="63500" w="1270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Freeform 435"/>
            <p:cNvSpPr/>
            <p:nvPr/>
          </p:nvSpPr>
          <p:spPr bwMode="auto">
            <a:xfrm>
              <a:off x="6353175" y="3105150"/>
              <a:ext cx="80963" cy="50800"/>
            </a:xfrm>
            <a:custGeom>
              <a:gdLst>
                <a:gd fmla="*/ 6 w 21" name="T0"/>
                <a:gd fmla="*/ 12 h 13" name="T1"/>
                <a:gd fmla="*/ 18 w 21" name="T2"/>
                <a:gd fmla="*/ 8 h 13" name="T3"/>
                <a:gd fmla="*/ 20 w 21" name="T4"/>
                <a:gd fmla="*/ 3 h 13" name="T5"/>
                <a:gd fmla="*/ 15 w 21" name="T6"/>
                <a:gd fmla="*/ 1 h 13" name="T7"/>
                <a:gd fmla="*/ 3 w 21" name="T8"/>
                <a:gd fmla="*/ 5 h 13" name="T9"/>
                <a:gd fmla="*/ 1 w 21" name="T10"/>
                <a:gd fmla="*/ 10 h 13" name="T11"/>
                <a:gd fmla="*/ 5 w 21" name="T12"/>
                <a:gd fmla="*/ 13 h 13" name="T13"/>
                <a:gd fmla="*/ 6 w 21" name="T14"/>
                <a:gd fmla="*/ 12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21">
                  <a:moveTo>
                    <a:pt x="6" y="12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1" y="5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5" y="13"/>
                    <a:pt x="6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p3d prstMaterial="matte">
              <a:bevelT h="63500" w="1270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436"/>
            <p:cNvSpPr/>
            <p:nvPr/>
          </p:nvSpPr>
          <p:spPr bwMode="auto">
            <a:xfrm>
              <a:off x="6300788" y="3003550"/>
              <a:ext cx="60325" cy="68263"/>
            </a:xfrm>
            <a:custGeom>
              <a:gdLst>
                <a:gd fmla="*/ 4 w 16" name="T0"/>
                <a:gd fmla="*/ 18 h 18" name="T1"/>
                <a:gd fmla="*/ 7 w 16" name="T2"/>
                <a:gd fmla="*/ 16 h 18" name="T3"/>
                <a:gd fmla="*/ 15 w 16" name="T4"/>
                <a:gd fmla="*/ 6 h 18" name="T5"/>
                <a:gd fmla="*/ 14 w 16" name="T6"/>
                <a:gd fmla="*/ 1 h 18" name="T7"/>
                <a:gd fmla="*/ 9 w 16" name="T8"/>
                <a:gd fmla="*/ 1 h 18" name="T9"/>
                <a:gd fmla="*/ 1 w 16" name="T10"/>
                <a:gd fmla="*/ 11 h 18" name="T11"/>
                <a:gd fmla="*/ 1 w 16" name="T12"/>
                <a:gd fmla="*/ 17 h 18" name="T13"/>
                <a:gd fmla="*/ 4 w 16" name="T14"/>
                <a:gd fmla="*/ 18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16">
                  <a:moveTo>
                    <a:pt x="4" y="18"/>
                  </a:moveTo>
                  <a:cubicBezTo>
                    <a:pt x="5" y="18"/>
                    <a:pt x="6" y="17"/>
                    <a:pt x="7" y="1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p3d prstMaterial="matte">
              <a:bevelT h="63500" w="1270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Freeform 437"/>
            <p:cNvSpPr>
              <a:spLocks noEditPoints="1"/>
            </p:cNvSpPr>
            <p:nvPr/>
          </p:nvSpPr>
          <p:spPr bwMode="auto">
            <a:xfrm>
              <a:off x="5749925" y="3025775"/>
              <a:ext cx="611188" cy="825500"/>
            </a:xfrm>
            <a:custGeom>
              <a:gdLst>
                <a:gd fmla="*/ 87 w 160" name="T0"/>
                <a:gd fmla="*/ 55 h 217" name="T1"/>
                <a:gd fmla="*/ 92 w 160" name="T2"/>
                <a:gd fmla="*/ 67 h 217" name="T3"/>
                <a:gd fmla="*/ 105 w 160" name="T4"/>
                <a:gd fmla="*/ 88 h 217" name="T5"/>
                <a:gd fmla="*/ 89 w 160" name="T6"/>
                <a:gd fmla="*/ 84 h 217" name="T7"/>
                <a:gd fmla="*/ 82 w 160" name="T8"/>
                <a:gd fmla="*/ 84 h 217" name="T9"/>
                <a:gd fmla="*/ 82 w 160" name="T10"/>
                <a:gd fmla="*/ 92 h 217" name="T11"/>
                <a:gd fmla="*/ 79 w 160" name="T12"/>
                <a:gd fmla="*/ 116 h 217" name="T13"/>
                <a:gd fmla="*/ 76 w 160" name="T14"/>
                <a:gd fmla="*/ 89 h 217" name="T15"/>
                <a:gd fmla="*/ 69 w 160" name="T16"/>
                <a:gd fmla="*/ 84 h 217" name="T17"/>
                <a:gd fmla="*/ 69 w 160" name="T18"/>
                <a:gd fmla="*/ 91 h 217" name="T19"/>
                <a:gd fmla="*/ 61 w 160" name="T20"/>
                <a:gd fmla="*/ 99 h 217" name="T21"/>
                <a:gd fmla="*/ 56 w 160" name="T22"/>
                <a:gd fmla="*/ 91 h 217" name="T23"/>
                <a:gd fmla="*/ 61 w 160" name="T24"/>
                <a:gd fmla="*/ 86 h 217" name="T25"/>
                <a:gd fmla="*/ 42 w 160" name="T26"/>
                <a:gd fmla="*/ 85 h 217" name="T27"/>
                <a:gd fmla="*/ 34 w 160" name="T28"/>
                <a:gd fmla="*/ 83 h 217" name="T29"/>
                <a:gd fmla="*/ 0 w 160" name="T30"/>
                <a:gd fmla="*/ 67 h 217" name="T31"/>
                <a:gd fmla="*/ 23 w 160" name="T32"/>
                <a:gd fmla="*/ 96 h 217" name="T33"/>
                <a:gd fmla="*/ 24 w 160" name="T34"/>
                <a:gd fmla="*/ 97 h 217" name="T35"/>
                <a:gd fmla="*/ 31 w 160" name="T36"/>
                <a:gd fmla="*/ 100 h 217" name="T37"/>
                <a:gd fmla="*/ 31 w 160" name="T38"/>
                <a:gd fmla="*/ 100 h 217" name="T39"/>
                <a:gd fmla="*/ 31 w 160" name="T40"/>
                <a:gd fmla="*/ 100 h 217" name="T41"/>
                <a:gd fmla="*/ 41 w 160" name="T42"/>
                <a:gd fmla="*/ 100 h 217" name="T43"/>
                <a:gd fmla="*/ 56 w 160" name="T44"/>
                <a:gd fmla="*/ 150 h 217" name="T45"/>
                <a:gd fmla="*/ 60 w 160" name="T46"/>
                <a:gd fmla="*/ 217 h 217" name="T47"/>
                <a:gd fmla="*/ 79 w 160" name="T48"/>
                <a:gd fmla="*/ 152 h 217" name="T49"/>
                <a:gd fmla="*/ 93 w 160" name="T50"/>
                <a:gd fmla="*/ 207 h 217" name="T51"/>
                <a:gd fmla="*/ 105 w 160" name="T52"/>
                <a:gd fmla="*/ 164 h 217" name="T53"/>
                <a:gd fmla="*/ 99 w 160" name="T54"/>
                <a:gd fmla="*/ 150 h 217" name="T55"/>
                <a:gd fmla="*/ 101 w 160" name="T56"/>
                <a:gd fmla="*/ 103 h 217" name="T57"/>
                <a:gd fmla="*/ 111 w 160" name="T58"/>
                <a:gd fmla="*/ 106 h 217" name="T59"/>
                <a:gd fmla="*/ 111 w 160" name="T60"/>
                <a:gd fmla="*/ 106 h 217" name="T61"/>
                <a:gd fmla="*/ 121 w 160" name="T62"/>
                <a:gd fmla="*/ 98 h 217" name="T63"/>
                <a:gd fmla="*/ 121 w 160" name="T64"/>
                <a:gd fmla="*/ 98 h 217" name="T65"/>
                <a:gd fmla="*/ 121 w 160" name="T66"/>
                <a:gd fmla="*/ 97 h 217" name="T67"/>
                <a:gd fmla="*/ 121 w 160" name="T68"/>
                <a:gd fmla="*/ 72 h 217" name="T69"/>
                <a:gd fmla="*/ 151 w 160" name="T70"/>
                <a:gd fmla="*/ 35 h 217" name="T71"/>
                <a:gd fmla="*/ 134 w 160" name="T72"/>
                <a:gd fmla="*/ 43 h 217" name="T73"/>
                <a:gd fmla="*/ 145 w 160" name="T74"/>
                <a:gd fmla="*/ 38 h 217" name="T75"/>
                <a:gd fmla="*/ 134 w 160" name="T76"/>
                <a:gd fmla="*/ 43 h 21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16" w="160">
                  <a:moveTo>
                    <a:pt x="125" y="0"/>
                  </a:moveTo>
                  <a:cubicBezTo>
                    <a:pt x="119" y="9"/>
                    <a:pt x="93" y="48"/>
                    <a:pt x="87" y="55"/>
                  </a:cubicBezTo>
                  <a:cubicBezTo>
                    <a:pt x="88" y="58"/>
                    <a:pt x="89" y="59"/>
                    <a:pt x="90" y="61"/>
                  </a:cubicBezTo>
                  <a:cubicBezTo>
                    <a:pt x="91" y="64"/>
                    <a:pt x="91" y="65"/>
                    <a:pt x="92" y="67"/>
                  </a:cubicBezTo>
                  <a:cubicBezTo>
                    <a:pt x="94" y="67"/>
                    <a:pt x="98" y="68"/>
                    <a:pt x="104" y="6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89" y="84"/>
                    <a:pt x="89" y="84"/>
                  </a:cubicBezTo>
                  <a:cubicBezTo>
                    <a:pt x="87" y="84"/>
                    <a:pt x="85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59" y="86"/>
                    <a:pt x="58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60"/>
                    <a:pt x="5" y="63"/>
                    <a:pt x="0" y="67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7" y="98"/>
                    <a:pt x="18" y="94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17"/>
                    <a:pt x="55" y="134"/>
                    <a:pt x="56" y="15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6" y="196"/>
                    <a:pt x="74" y="159"/>
                    <a:pt x="76" y="152"/>
                  </a:cubicBezTo>
                  <a:cubicBezTo>
                    <a:pt x="77" y="152"/>
                    <a:pt x="78" y="152"/>
                    <a:pt x="79" y="15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0" y="184"/>
                    <a:pt x="92" y="198"/>
                    <a:pt x="93" y="207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09" y="194"/>
                    <a:pt x="111" y="181"/>
                    <a:pt x="105" y="164"/>
                  </a:cubicBezTo>
                  <a:cubicBezTo>
                    <a:pt x="103" y="159"/>
                    <a:pt x="101" y="154"/>
                    <a:pt x="99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33"/>
                    <a:pt x="96" y="117"/>
                    <a:pt x="94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24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5"/>
                    <a:pt x="121" y="95"/>
                    <a:pt x="121" y="9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6" y="75"/>
                    <a:pt x="153" y="78"/>
                    <a:pt x="159" y="79"/>
                  </a:cubicBezTo>
                  <a:cubicBezTo>
                    <a:pt x="160" y="64"/>
                    <a:pt x="157" y="49"/>
                    <a:pt x="151" y="35"/>
                  </a:cubicBezTo>
                  <a:cubicBezTo>
                    <a:pt x="146" y="22"/>
                    <a:pt x="137" y="9"/>
                    <a:pt x="125" y="0"/>
                  </a:cubicBezTo>
                  <a:close/>
                  <a:moveTo>
                    <a:pt x="134" y="43"/>
                  </a:moveTo>
                  <a:cubicBezTo>
                    <a:pt x="130" y="32"/>
                    <a:pt x="127" y="20"/>
                    <a:pt x="126" y="8"/>
                  </a:cubicBezTo>
                  <a:cubicBezTo>
                    <a:pt x="134" y="17"/>
                    <a:pt x="141" y="27"/>
                    <a:pt x="145" y="38"/>
                  </a:cubicBezTo>
                  <a:cubicBezTo>
                    <a:pt x="150" y="49"/>
                    <a:pt x="153" y="61"/>
                    <a:pt x="153" y="72"/>
                  </a:cubicBezTo>
                  <a:cubicBezTo>
                    <a:pt x="145" y="64"/>
                    <a:pt x="139" y="54"/>
                    <a:pt x="134" y="4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p3d prstMaterial="matte">
              <a:bevelT h="63500" w="1270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20986" y="1460391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标题 11"/>
          <p:cNvSpPr txBox="1"/>
          <p:nvPr/>
        </p:nvSpPr>
        <p:spPr>
          <a:xfrm>
            <a:off x="3073251" y="165999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4264866" y="2244351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89002" y="3108447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49315" y="3900535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24906" y="4653136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4281916" y="245208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1" name="标题 11"/>
          <p:cNvSpPr txBox="1"/>
          <p:nvPr/>
        </p:nvSpPr>
        <p:spPr>
          <a:xfrm>
            <a:off x="5521523" y="3300709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3" name="标题 11"/>
          <p:cNvSpPr txBox="1"/>
          <p:nvPr/>
        </p:nvSpPr>
        <p:spPr>
          <a:xfrm>
            <a:off x="3649315" y="4092797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25" name="标题 11"/>
          <p:cNvSpPr txBox="1"/>
          <p:nvPr/>
        </p:nvSpPr>
        <p:spPr>
          <a:xfrm>
            <a:off x="4657427" y="482834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  <a:ea charset="-122" panose="020b0503020204020204" pitchFamily="34" typeface="微软雅黑"/>
              </a:rPr>
              <a:t>05</a:t>
            </a:r>
          </a:p>
        </p:txBody>
      </p:sp>
    </p:spTree>
    <p:extLst>
      <p:ext uri="{BB962C8B-B14F-4D97-AF65-F5344CB8AC3E}">
        <p14:creationId val="124326844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4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8"/>
      <p:bldP grpId="0" spid="9"/>
      <p:bldP grpId="0" spid="10"/>
      <p:bldP grpId="0" spid="13"/>
      <p:bldP grpId="0" spid="14"/>
      <p:bldP grpId="0" spid="15"/>
      <p:bldP grpId="0" spid="16"/>
      <p:bldP grpId="0" spid="17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12"/>
      <p:bldP grpId="0" spid="19"/>
      <p:bldP grpId="0" spid="21"/>
      <p:bldP grpId="0" spid="23"/>
      <p:bldP grpId="0" spid="2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44772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外在难点分析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7971143" y="2870589"/>
            <a:ext cx="1440160" cy="276449"/>
          </a:xfrm>
          <a:custGeom>
            <a:gdLst>
              <a:gd fmla="*/ 0 w 2304962" name="connsiteX0"/>
              <a:gd fmla="*/ 0 h 442454" name="connsiteY0"/>
              <a:gd fmla="*/ 459306 w 2304962" name="connsiteX1"/>
              <a:gd fmla="*/ 442451 h 442454" name="connsiteY1"/>
              <a:gd fmla="*/ 905972 w 2304962" name="connsiteX2"/>
              <a:gd fmla="*/ 8427 h 442454" name="connsiteY2"/>
              <a:gd fmla="*/ 1369493 w 2304962" name="connsiteX3"/>
              <a:gd fmla="*/ 434023 h 442454" name="connsiteY3"/>
              <a:gd fmla="*/ 1841441 w 2304962" name="connsiteX4"/>
              <a:gd fmla="*/ 4213 h 442454" name="connsiteY4"/>
              <a:gd fmla="*/ 2304962 w 2304962" name="connsiteX5"/>
              <a:gd fmla="*/ 429810 h 44245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2454" w="2304962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450189" y="2870589"/>
            <a:ext cx="1440160" cy="276449"/>
          </a:xfrm>
          <a:custGeom>
            <a:gdLst>
              <a:gd fmla="*/ 0 w 2304962" name="connsiteX0"/>
              <a:gd fmla="*/ 0 h 442454" name="connsiteY0"/>
              <a:gd fmla="*/ 459306 w 2304962" name="connsiteX1"/>
              <a:gd fmla="*/ 442451 h 442454" name="connsiteY1"/>
              <a:gd fmla="*/ 905972 w 2304962" name="connsiteX2"/>
              <a:gd fmla="*/ 8427 h 442454" name="connsiteY2"/>
              <a:gd fmla="*/ 1369493 w 2304962" name="connsiteX3"/>
              <a:gd fmla="*/ 434023 h 442454" name="connsiteY3"/>
              <a:gd fmla="*/ 1841441 w 2304962" name="connsiteX4"/>
              <a:gd fmla="*/ 4213 h 442454" name="connsiteY4"/>
              <a:gd fmla="*/ 2304962 w 2304962" name="connsiteX5"/>
              <a:gd fmla="*/ 429810 h 44245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2454" w="2304962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929909" y="2882172"/>
            <a:ext cx="1440160" cy="276449"/>
          </a:xfrm>
          <a:custGeom>
            <a:gdLst>
              <a:gd fmla="*/ 0 w 2304962" name="connsiteX0"/>
              <a:gd fmla="*/ 0 h 442454" name="connsiteY0"/>
              <a:gd fmla="*/ 459306 w 2304962" name="connsiteX1"/>
              <a:gd fmla="*/ 442451 h 442454" name="connsiteY1"/>
              <a:gd fmla="*/ 905972 w 2304962" name="connsiteX2"/>
              <a:gd fmla="*/ 8427 h 442454" name="connsiteY2"/>
              <a:gd fmla="*/ 1369493 w 2304962" name="connsiteX3"/>
              <a:gd fmla="*/ 434023 h 442454" name="connsiteY3"/>
              <a:gd fmla="*/ 1841441 w 2304962" name="connsiteX4"/>
              <a:gd fmla="*/ 4213 h 442454" name="connsiteY4"/>
              <a:gd fmla="*/ 2304962 w 2304962" name="connsiteX5"/>
              <a:gd fmla="*/ 429810 h 44245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2454" w="2304962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72460" y="3662676"/>
            <a:ext cx="2418080" cy="13594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altLang="zh-CN" kern="100" lang="en-US" sz="1600">
              <a:latin charset="-122" panose="020b0503020204020204" pitchFamily="34" typeface="微软雅黑"/>
              <a:ea charset="-122" panose="020b0503020204020204" pitchFamily="34" typeface="微软雅黑"/>
              <a:cs charset="0" panose="02020603050405020304" pitchFamily="18" typeface="Times New Roman"/>
            </a:endParaRP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01.输入名称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在此输入详细文字介绍，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和详细信息。</a:t>
            </a:r>
          </a:p>
        </p:txBody>
      </p:sp>
      <p:sp>
        <p:nvSpPr>
          <p:cNvPr id="56" name="矩形 55"/>
          <p:cNvSpPr/>
          <p:nvPr/>
        </p:nvSpPr>
        <p:spPr>
          <a:xfrm>
            <a:off x="3592065" y="3662676"/>
            <a:ext cx="2418080" cy="13594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altLang="zh-CN" kern="100" lang="en-US" sz="1600">
              <a:latin charset="-122" panose="020b0503020204020204" pitchFamily="34" typeface="微软雅黑"/>
              <a:ea charset="-122" panose="020b0503020204020204" pitchFamily="34" typeface="微软雅黑"/>
              <a:cs charset="0" panose="02020603050405020304" pitchFamily="18" typeface="Times New Roman"/>
            </a:endParaRP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02.输入名称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在此输入详细文字介绍，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和详细信息。</a:t>
            </a:r>
          </a:p>
        </p:txBody>
      </p:sp>
      <p:sp>
        <p:nvSpPr>
          <p:cNvPr id="57" name="矩形 56"/>
          <p:cNvSpPr/>
          <p:nvPr/>
        </p:nvSpPr>
        <p:spPr>
          <a:xfrm>
            <a:off x="6184354" y="3662676"/>
            <a:ext cx="2418080" cy="13594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altLang="zh-CN" kern="100" lang="en-US" sz="1600">
              <a:latin charset="-122" panose="020b0503020204020204" pitchFamily="34" typeface="微软雅黑"/>
              <a:ea charset="-122" panose="020b0503020204020204" pitchFamily="34" typeface="微软雅黑"/>
              <a:cs charset="0" panose="02020603050405020304" pitchFamily="18" typeface="Times New Roman"/>
            </a:endParaRP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03.输入名称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在此输入详细文字介绍，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和详细信息。</a:t>
            </a:r>
          </a:p>
        </p:txBody>
      </p:sp>
      <p:sp>
        <p:nvSpPr>
          <p:cNvPr id="59" name="矩形 58"/>
          <p:cNvSpPr/>
          <p:nvPr/>
        </p:nvSpPr>
        <p:spPr>
          <a:xfrm>
            <a:off x="8705307" y="3662676"/>
            <a:ext cx="2418080" cy="13594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endParaRPr altLang="zh-CN" kern="100" lang="en-US" sz="1600">
              <a:latin charset="-122" panose="020b0503020204020204" pitchFamily="34" typeface="微软雅黑"/>
              <a:ea charset="-122" panose="020b0503020204020204" pitchFamily="34" typeface="微软雅黑"/>
              <a:cs charset="0" panose="02020603050405020304" pitchFamily="18" typeface="Times New Roman"/>
            </a:endParaRP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04.输入名称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在此输入详细文字介绍，</a:t>
            </a:r>
          </a:p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altLang="zh-CN" kern="100" lang="en-US" sz="16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和详细信息。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1414495" y="1988840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948482" y="2006493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40770" y="2016954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050589" y="2006493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88605" y="2409596"/>
            <a:ext cx="830995" cy="841280"/>
            <a:chOff x="5778500" y="3105150"/>
            <a:chExt cx="641350" cy="649288"/>
          </a:xfrm>
          <a:solidFill>
            <a:schemeClr val="tx1"/>
          </a:solidFill>
        </p:grpSpPr>
        <p:sp>
          <p:nvSpPr>
            <p:cNvPr id="11" name="Freeform 425"/>
            <p:cNvSpPr/>
            <p:nvPr/>
          </p:nvSpPr>
          <p:spPr bwMode="auto">
            <a:xfrm>
              <a:off x="5959475" y="3227388"/>
              <a:ext cx="217488" cy="438150"/>
            </a:xfrm>
            <a:custGeom>
              <a:gdLst>
                <a:gd fmla="*/ 36 w 137" name="T0"/>
                <a:gd fmla="*/ 276 h 276" name="T1"/>
                <a:gd fmla="*/ 101 w 137" name="T2"/>
                <a:gd fmla="*/ 276 h 276" name="T3"/>
                <a:gd fmla="*/ 101 w 137" name="T4"/>
                <a:gd fmla="*/ 69 h 276" name="T5"/>
                <a:gd fmla="*/ 137 w 137" name="T6"/>
                <a:gd fmla="*/ 69 h 276" name="T7"/>
                <a:gd fmla="*/ 67 w 137" name="T8"/>
                <a:gd fmla="*/ 0 h 276" name="T9"/>
                <a:gd fmla="*/ 0 w 137" name="T10"/>
                <a:gd fmla="*/ 69 h 276" name="T11"/>
                <a:gd fmla="*/ 36 w 137" name="T12"/>
                <a:gd fmla="*/ 69 h 276" name="T13"/>
                <a:gd fmla="*/ 36 w 137" name="T14"/>
                <a:gd fmla="*/ 276 h 27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6" w="137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426"/>
            <p:cNvSpPr/>
            <p:nvPr/>
          </p:nvSpPr>
          <p:spPr bwMode="auto">
            <a:xfrm>
              <a:off x="5783263" y="3398838"/>
              <a:ext cx="214313" cy="266700"/>
            </a:xfrm>
            <a:custGeom>
              <a:gdLst>
                <a:gd fmla="*/ 36 w 135" name="T0"/>
                <a:gd fmla="*/ 168 h 168" name="T1"/>
                <a:gd fmla="*/ 98 w 135" name="T2"/>
                <a:gd fmla="*/ 168 h 168" name="T3"/>
                <a:gd fmla="*/ 98 w 135" name="T4"/>
                <a:gd fmla="*/ 70 h 168" name="T5"/>
                <a:gd fmla="*/ 135 w 135" name="T6"/>
                <a:gd fmla="*/ 70 h 168" name="T7"/>
                <a:gd fmla="*/ 67 w 135" name="T8"/>
                <a:gd fmla="*/ 0 h 168" name="T9"/>
                <a:gd fmla="*/ 0 w 135" name="T10"/>
                <a:gd fmla="*/ 70 h 168" name="T11"/>
                <a:gd fmla="*/ 36 w 135" name="T12"/>
                <a:gd fmla="*/ 70 h 168" name="T13"/>
                <a:gd fmla="*/ 36 w 135" name="T14"/>
                <a:gd fmla="*/ 168 h 16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8" w="135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427"/>
            <p:cNvSpPr>
              <a:spLocks noChangeArrowheads="1"/>
            </p:cNvSpPr>
            <p:nvPr/>
          </p:nvSpPr>
          <p:spPr bwMode="auto">
            <a:xfrm>
              <a:off x="5778500" y="3692525"/>
              <a:ext cx="64135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428"/>
            <p:cNvSpPr>
              <a:spLocks noChangeArrowheads="1"/>
            </p:cNvSpPr>
            <p:nvPr/>
          </p:nvSpPr>
          <p:spPr bwMode="auto">
            <a:xfrm>
              <a:off x="6248400" y="3105150"/>
              <a:ext cx="88900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429"/>
            <p:cNvSpPr/>
            <p:nvPr/>
          </p:nvSpPr>
          <p:spPr bwMode="auto">
            <a:xfrm>
              <a:off x="6188075" y="3222625"/>
              <a:ext cx="206375" cy="442913"/>
            </a:xfrm>
            <a:custGeom>
              <a:gdLst>
                <a:gd fmla="*/ 7 w 54" name="T0"/>
                <a:gd fmla="*/ 61 h 116" name="T1"/>
                <a:gd fmla="*/ 8 w 54" name="T2"/>
                <a:gd fmla="*/ 61 h 116" name="T3"/>
                <a:gd fmla="*/ 9 w 54" name="T4"/>
                <a:gd fmla="*/ 61 h 116" name="T5"/>
                <a:gd fmla="*/ 11 w 54" name="T6"/>
                <a:gd fmla="*/ 116 h 116" name="T7"/>
                <a:gd fmla="*/ 26 w 54" name="T8"/>
                <a:gd fmla="*/ 116 h 116" name="T9"/>
                <a:gd fmla="*/ 26 w 54" name="T10"/>
                <a:gd fmla="*/ 61 h 116" name="T11"/>
                <a:gd fmla="*/ 28 w 54" name="T12"/>
                <a:gd fmla="*/ 61 h 116" name="T13"/>
                <a:gd fmla="*/ 30 w 54" name="T14"/>
                <a:gd fmla="*/ 116 h 116" name="T15"/>
                <a:gd fmla="*/ 45 w 54" name="T16"/>
                <a:gd fmla="*/ 116 h 116" name="T17"/>
                <a:gd fmla="*/ 45 w 54" name="T18"/>
                <a:gd fmla="*/ 61 h 116" name="T19"/>
                <a:gd fmla="*/ 46 w 54" name="T20"/>
                <a:gd fmla="*/ 61 h 116" name="T21"/>
                <a:gd fmla="*/ 47 w 54" name="T22"/>
                <a:gd fmla="*/ 61 h 116" name="T23"/>
                <a:gd fmla="*/ 47 w 54" name="T24"/>
                <a:gd fmla="*/ 61 h 116" name="T25"/>
                <a:gd fmla="*/ 54 w 54" name="T26"/>
                <a:gd fmla="*/ 61 h 116" name="T27"/>
                <a:gd fmla="*/ 50 w 54" name="T28"/>
                <a:gd fmla="*/ 8 h 116" name="T29"/>
                <a:gd fmla="*/ 43 w 54" name="T30"/>
                <a:gd fmla="*/ 1 h 116" name="T31"/>
                <a:gd fmla="*/ 37 w 54" name="T32"/>
                <a:gd fmla="*/ 0 h 116" name="T33"/>
                <a:gd fmla="*/ 37 w 54" name="T34"/>
                <a:gd fmla="*/ 1 h 116" name="T35"/>
                <a:gd fmla="*/ 41 w 54" name="T36"/>
                <a:gd fmla="*/ 5 h 116" name="T37"/>
                <a:gd fmla="*/ 36 w 54" name="T38"/>
                <a:gd fmla="*/ 8 h 116" name="T39"/>
                <a:gd fmla="*/ 38 w 54" name="T40"/>
                <a:gd fmla="*/ 12 h 116" name="T41"/>
                <a:gd fmla="*/ 31 w 54" name="T42"/>
                <a:gd fmla="*/ 28 h 116" name="T43"/>
                <a:gd fmla="*/ 30 w 54" name="T44"/>
                <a:gd fmla="*/ 6 h 116" name="T45"/>
                <a:gd fmla="*/ 31 w 54" name="T46"/>
                <a:gd fmla="*/ 5 h 116" name="T47"/>
                <a:gd fmla="*/ 30 w 54" name="T48"/>
                <a:gd fmla="*/ 0 h 116" name="T49"/>
                <a:gd fmla="*/ 25 w 54" name="T50"/>
                <a:gd fmla="*/ 0 h 116" name="T51"/>
                <a:gd fmla="*/ 23 w 54" name="T52"/>
                <a:gd fmla="*/ 5 h 116" name="T53"/>
                <a:gd fmla="*/ 24 w 54" name="T54"/>
                <a:gd fmla="*/ 6 h 116" name="T55"/>
                <a:gd fmla="*/ 23 w 54" name="T56"/>
                <a:gd fmla="*/ 29 h 116" name="T57"/>
                <a:gd fmla="*/ 16 w 54" name="T58"/>
                <a:gd fmla="*/ 12 h 116" name="T59"/>
                <a:gd fmla="*/ 18 w 54" name="T60"/>
                <a:gd fmla="*/ 8 h 116" name="T61"/>
                <a:gd fmla="*/ 13 w 54" name="T62"/>
                <a:gd fmla="*/ 5 h 116" name="T63"/>
                <a:gd fmla="*/ 17 w 54" name="T64"/>
                <a:gd fmla="*/ 1 h 116" name="T65"/>
                <a:gd fmla="*/ 17 w 54" name="T66"/>
                <a:gd fmla="*/ 0 h 116" name="T67"/>
                <a:gd fmla="*/ 11 w 54" name="T68"/>
                <a:gd fmla="*/ 1 h 116" name="T69"/>
                <a:gd fmla="*/ 4 w 54" name="T70"/>
                <a:gd fmla="*/ 8 h 116" name="T71"/>
                <a:gd fmla="*/ 0 w 54" name="T72"/>
                <a:gd fmla="*/ 61 h 116" name="T73"/>
                <a:gd fmla="*/ 7 w 54" name="T74"/>
                <a:gd fmla="*/ 61 h 116" name="T75"/>
                <a:gd fmla="*/ 7 w 54" name="T76"/>
                <a:gd fmla="*/ 61 h 11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5" w="54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79051" y="2448485"/>
            <a:ext cx="989474" cy="989474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18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gdLst>
                <a:gd fmla="*/ 21 w 33" name="T0"/>
                <a:gd fmla="*/ 20 h 47" name="T1"/>
                <a:gd fmla="*/ 25 w 33" name="T2"/>
                <a:gd fmla="*/ 12 h 47" name="T3"/>
                <a:gd fmla="*/ 15 w 33" name="T4"/>
                <a:gd fmla="*/ 7 h 47" name="T5"/>
                <a:gd fmla="*/ 23 w 33" name="T6"/>
                <a:gd fmla="*/ 0 h 47" name="T7"/>
                <a:gd fmla="*/ 23 w 33" name="T8"/>
                <a:gd fmla="*/ 0 h 47" name="T9"/>
                <a:gd fmla="*/ 14 w 33" name="T10"/>
                <a:gd fmla="*/ 1 h 47" name="T11"/>
                <a:gd fmla="*/ 13 w 33" name="T12"/>
                <a:gd fmla="*/ 1 h 47" name="T13"/>
                <a:gd fmla="*/ 13 w 33" name="T14"/>
                <a:gd fmla="*/ 1 h 47" name="T15"/>
                <a:gd fmla="*/ 2 w 33" name="T16"/>
                <a:gd fmla="*/ 12 h 47" name="T17"/>
                <a:gd fmla="*/ 0 w 33" name="T18"/>
                <a:gd fmla="*/ 34 h 47" name="T19"/>
                <a:gd fmla="*/ 33 w 33" name="T20"/>
                <a:gd fmla="*/ 47 h 47" name="T21"/>
                <a:gd fmla="*/ 33 w 33" name="T22"/>
                <a:gd fmla="*/ 47 h 47" name="T23"/>
                <a:gd fmla="*/ 21 w 33" name="T24"/>
                <a:gd fmla="*/ 20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33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gdLst>
                <a:gd fmla="*/ 31 w 33" name="T0"/>
                <a:gd fmla="*/ 12 h 47" name="T1"/>
                <a:gd fmla="*/ 20 w 33" name="T2"/>
                <a:gd fmla="*/ 1 h 47" name="T3"/>
                <a:gd fmla="*/ 20 w 33" name="T4"/>
                <a:gd fmla="*/ 1 h 47" name="T5"/>
                <a:gd fmla="*/ 18 w 33" name="T6"/>
                <a:gd fmla="*/ 1 h 47" name="T7"/>
                <a:gd fmla="*/ 9 w 33" name="T8"/>
                <a:gd fmla="*/ 0 h 47" name="T9"/>
                <a:gd fmla="*/ 9 w 33" name="T10"/>
                <a:gd fmla="*/ 0 h 47" name="T11"/>
                <a:gd fmla="*/ 17 w 33" name="T12"/>
                <a:gd fmla="*/ 7 h 47" name="T13"/>
                <a:gd fmla="*/ 7 w 33" name="T14"/>
                <a:gd fmla="*/ 12 h 47" name="T15"/>
                <a:gd fmla="*/ 12 w 33" name="T16"/>
                <a:gd fmla="*/ 20 h 47" name="T17"/>
                <a:gd fmla="*/ 0 w 33" name="T18"/>
                <a:gd fmla="*/ 47 h 47" name="T19"/>
                <a:gd fmla="*/ 0 w 33" name="T20"/>
                <a:gd fmla="*/ 47 h 47" name="T21"/>
                <a:gd fmla="*/ 33 w 33" name="T22"/>
                <a:gd fmla="*/ 34 h 47" name="T23"/>
                <a:gd fmla="*/ 31 w 33" name="T24"/>
                <a:gd fmla="*/ 12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33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gdLst>
                <a:gd fmla="*/ 11 w 13" name="T0"/>
                <a:gd fmla="*/ 10 h 50" name="T1"/>
                <a:gd fmla="*/ 12 w 13" name="T2"/>
                <a:gd fmla="*/ 9 h 50" name="T3"/>
                <a:gd fmla="*/ 10 w 13" name="T4"/>
                <a:gd fmla="*/ 0 h 50" name="T5"/>
                <a:gd fmla="*/ 2 w 13" name="T6"/>
                <a:gd fmla="*/ 0 h 50" name="T7"/>
                <a:gd fmla="*/ 0 w 13" name="T8"/>
                <a:gd fmla="*/ 9 h 50" name="T9"/>
                <a:gd fmla="*/ 2 w 13" name="T10"/>
                <a:gd fmla="*/ 10 h 50" name="T11"/>
                <a:gd fmla="*/ 0 w 13" name="T12"/>
                <a:gd fmla="*/ 49 h 50" name="T13"/>
                <a:gd fmla="*/ 0 w 13" name="T14"/>
                <a:gd fmla="*/ 49 h 50" name="T15"/>
                <a:gd fmla="*/ 6 w 13" name="T16"/>
                <a:gd fmla="*/ 50 h 50" name="T17"/>
                <a:gd fmla="*/ 13 w 13" name="T18"/>
                <a:gd fmla="*/ 49 h 50" name="T19"/>
                <a:gd fmla="*/ 13 w 13" name="T20"/>
                <a:gd fmla="*/ 49 h 50" name="T21"/>
                <a:gd fmla="*/ 11 w 13" name="T22"/>
                <a:gd fmla="*/ 10 h 5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" w="13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gdLst>
                <a:gd fmla="*/ 63 w 125" name="T0"/>
                <a:gd fmla="*/ 125 h 125" name="T1"/>
                <a:gd fmla="*/ 0 w 125" name="T2"/>
                <a:gd fmla="*/ 62 h 125" name="T3"/>
                <a:gd fmla="*/ 63 w 125" name="T4"/>
                <a:gd fmla="*/ 0 h 125" name="T5"/>
                <a:gd fmla="*/ 125 w 125" name="T6"/>
                <a:gd fmla="*/ 62 h 125" name="T7"/>
                <a:gd fmla="*/ 63 w 125" name="T8"/>
                <a:gd fmla="*/ 125 h 125" name="T9"/>
                <a:gd fmla="*/ 63 w 125" name="T10"/>
                <a:gd fmla="*/ 9 h 125" name="T11"/>
                <a:gd fmla="*/ 9 w 125" name="T12"/>
                <a:gd fmla="*/ 62 h 125" name="T13"/>
                <a:gd fmla="*/ 63 w 125" name="T14"/>
                <a:gd fmla="*/ 116 h 125" name="T15"/>
                <a:gd fmla="*/ 116 w 125" name="T16"/>
                <a:gd fmla="*/ 62 h 125" name="T17"/>
                <a:gd fmla="*/ 63 w 125" name="T18"/>
                <a:gd fmla="*/ 9 h 1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5" w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gdLst>
                <a:gd fmla="*/ 22 w 22" name="T0"/>
                <a:gd fmla="*/ 60 h 60" name="T1"/>
                <a:gd fmla="*/ 0 w 22" name="T2"/>
                <a:gd fmla="*/ 60 h 60" name="T3"/>
                <a:gd fmla="*/ 0 w 22" name="T4"/>
                <a:gd fmla="*/ 0 h 60" name="T5"/>
                <a:gd fmla="*/ 22 w 22" name="T6"/>
                <a:gd fmla="*/ 0 h 60" name="T7"/>
                <a:gd fmla="*/ 22 w 22" name="T8"/>
                <a:gd fmla="*/ 60 h 60" name="T9"/>
                <a:gd fmla="*/ 22 w 22" name="T10"/>
                <a:gd fmla="*/ 60 h 6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0" w="22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gdLst>
                <a:gd fmla="*/ 22 w 22" name="T0"/>
                <a:gd fmla="*/ 62 h 62" name="T1"/>
                <a:gd fmla="*/ 0 w 22" name="T2"/>
                <a:gd fmla="*/ 62 h 62" name="T3"/>
                <a:gd fmla="*/ 0 w 22" name="T4"/>
                <a:gd fmla="*/ 0 h 62" name="T5"/>
                <a:gd fmla="*/ 22 w 22" name="T6"/>
                <a:gd fmla="*/ 0 h 62" name="T7"/>
                <a:gd fmla="*/ 22 w 22" name="T8"/>
                <a:gd fmla="*/ 62 h 62" name="T9"/>
                <a:gd fmla="*/ 22 w 22" name="T10"/>
                <a:gd fmla="*/ 62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2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gdLst>
                <a:gd fmla="*/ 60 w 60" name="T0"/>
                <a:gd fmla="*/ 22 h 22" name="T1"/>
                <a:gd fmla="*/ 0 w 60" name="T2"/>
                <a:gd fmla="*/ 22 h 22" name="T3"/>
                <a:gd fmla="*/ 0 w 60" name="T4"/>
                <a:gd fmla="*/ 0 h 22" name="T5"/>
                <a:gd fmla="*/ 60 w 60" name="T6"/>
                <a:gd fmla="*/ 0 h 22" name="T7"/>
                <a:gd fmla="*/ 60 w 60" name="T8"/>
                <a:gd fmla="*/ 22 h 22" name="T9"/>
                <a:gd fmla="*/ 60 w 60" name="T10"/>
                <a:gd fmla="*/ 22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60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gdLst>
                <a:gd fmla="*/ 62 w 62" name="T0"/>
                <a:gd fmla="*/ 22 h 22" name="T1"/>
                <a:gd fmla="*/ 0 w 62" name="T2"/>
                <a:gd fmla="*/ 22 h 22" name="T3"/>
                <a:gd fmla="*/ 0 w 62" name="T4"/>
                <a:gd fmla="*/ 0 h 22" name="T5"/>
                <a:gd fmla="*/ 62 w 62" name="T6"/>
                <a:gd fmla="*/ 0 h 22" name="T7"/>
                <a:gd fmla="*/ 62 w 62" name="T8"/>
                <a:gd fmla="*/ 22 h 22" name="T9"/>
                <a:gd fmla="*/ 62 w 62" name="T10"/>
                <a:gd fmla="*/ 22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6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gdLst>
                <a:gd fmla="*/ 22 w 27" name="T0"/>
                <a:gd fmla="*/ 22 h 27" name="T1"/>
                <a:gd fmla="*/ 5 w 27" name="T2"/>
                <a:gd fmla="*/ 22 h 27" name="T3"/>
                <a:gd fmla="*/ 5 w 27" name="T4"/>
                <a:gd fmla="*/ 5 h 27" name="T5"/>
                <a:gd fmla="*/ 22 w 27" name="T6"/>
                <a:gd fmla="*/ 5 h 27" name="T7"/>
                <a:gd fmla="*/ 22 w 27" name="T8"/>
                <a:gd fmla="*/ 2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gdLst>
                <a:gd fmla="*/ 15 w 55" name="T0"/>
                <a:gd fmla="*/ 57 h 57" name="T1"/>
                <a:gd fmla="*/ 0 w 55" name="T2"/>
                <a:gd fmla="*/ 40 h 57" name="T3"/>
                <a:gd fmla="*/ 41 w 55" name="T4"/>
                <a:gd fmla="*/ 0 h 57" name="T5"/>
                <a:gd fmla="*/ 55 w 55" name="T6"/>
                <a:gd fmla="*/ 14 h 57" name="T7"/>
                <a:gd fmla="*/ 15 w 55" name="T8"/>
                <a:gd fmla="*/ 57 h 57" name="T9"/>
                <a:gd fmla="*/ 15 w 55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5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gdLst>
                <a:gd fmla="*/ 5 w 27" name="T0"/>
                <a:gd fmla="*/ 5 h 27" name="T1"/>
                <a:gd fmla="*/ 22 w 27" name="T2"/>
                <a:gd fmla="*/ 5 h 27" name="T3"/>
                <a:gd fmla="*/ 22 w 27" name="T4"/>
                <a:gd fmla="*/ 22 h 27" name="T5"/>
                <a:gd fmla="*/ 5 w 27" name="T6"/>
                <a:gd fmla="*/ 22 h 27" name="T7"/>
                <a:gd fmla="*/ 5 w 27" name="T8"/>
                <a:gd fmla="*/ 5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gdLst>
                <a:gd fmla="*/ 14 w 57" name="T0"/>
                <a:gd fmla="*/ 57 h 57" name="T1"/>
                <a:gd fmla="*/ 0 w 57" name="T2"/>
                <a:gd fmla="*/ 43 h 57" name="T3"/>
                <a:gd fmla="*/ 41 w 57" name="T4"/>
                <a:gd fmla="*/ 0 h 57" name="T5"/>
                <a:gd fmla="*/ 57 w 57" name="T6"/>
                <a:gd fmla="*/ 17 h 57" name="T7"/>
                <a:gd fmla="*/ 14 w 57" name="T8"/>
                <a:gd fmla="*/ 57 h 57" name="T9"/>
                <a:gd fmla="*/ 14 w 57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gdLst>
                <a:gd fmla="*/ 5 w 27" name="T0"/>
                <a:gd fmla="*/ 22 h 27" name="T1"/>
                <a:gd fmla="*/ 5 w 27" name="T2"/>
                <a:gd fmla="*/ 5 h 27" name="T3"/>
                <a:gd fmla="*/ 22 w 27" name="T4"/>
                <a:gd fmla="*/ 5 h 27" name="T5"/>
                <a:gd fmla="*/ 22 w 27" name="T6"/>
                <a:gd fmla="*/ 22 h 27" name="T7"/>
                <a:gd fmla="*/ 5 w 27" name="T8"/>
                <a:gd fmla="*/ 2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gdLst>
                <a:gd fmla="*/ 41 w 55" name="T0"/>
                <a:gd fmla="*/ 57 h 57" name="T1"/>
                <a:gd fmla="*/ 0 w 55" name="T2"/>
                <a:gd fmla="*/ 17 h 57" name="T3"/>
                <a:gd fmla="*/ 15 w 55" name="T4"/>
                <a:gd fmla="*/ 0 h 57" name="T5"/>
                <a:gd fmla="*/ 55 w 55" name="T6"/>
                <a:gd fmla="*/ 43 h 57" name="T7"/>
                <a:gd fmla="*/ 41 w 55" name="T8"/>
                <a:gd fmla="*/ 57 h 57" name="T9"/>
                <a:gd fmla="*/ 41 w 55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5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gdLst>
                <a:gd fmla="*/ 22 w 27" name="T0"/>
                <a:gd fmla="*/ 5 h 27" name="T1"/>
                <a:gd fmla="*/ 22 w 27" name="T2"/>
                <a:gd fmla="*/ 22 h 27" name="T3"/>
                <a:gd fmla="*/ 5 w 27" name="T4"/>
                <a:gd fmla="*/ 22 h 27" name="T5"/>
                <a:gd fmla="*/ 5 w 27" name="T6"/>
                <a:gd fmla="*/ 5 h 27" name="T7"/>
                <a:gd fmla="*/ 22 w 27" name="T8"/>
                <a:gd fmla="*/ 5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gdLst>
                <a:gd fmla="*/ 41 w 57" name="T0"/>
                <a:gd fmla="*/ 57 h 57" name="T1"/>
                <a:gd fmla="*/ 0 w 57" name="T2"/>
                <a:gd fmla="*/ 14 h 57" name="T3"/>
                <a:gd fmla="*/ 14 w 57" name="T4"/>
                <a:gd fmla="*/ 0 h 57" name="T5"/>
                <a:gd fmla="*/ 57 w 57" name="T6"/>
                <a:gd fmla="*/ 40 h 57" name="T7"/>
                <a:gd fmla="*/ 41 w 57" name="T8"/>
                <a:gd fmla="*/ 57 h 57" name="T9"/>
                <a:gd fmla="*/ 41 w 57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26773" y="2377265"/>
            <a:ext cx="844369" cy="988252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41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gdLst>
                <a:gd fmla="*/ 120 w 121" name="T0"/>
                <a:gd fmla="*/ 26 h 171" name="T1"/>
                <a:gd fmla="*/ 120 w 121" name="T2"/>
                <a:gd fmla="*/ 26 h 171" name="T3"/>
                <a:gd fmla="*/ 114 w 121" name="T4"/>
                <a:gd fmla="*/ 21 h 171" name="T5"/>
                <a:gd fmla="*/ 90 w 121" name="T6"/>
                <a:gd fmla="*/ 3 h 171" name="T7"/>
                <a:gd fmla="*/ 84 w 121" name="T8"/>
                <a:gd fmla="*/ 1 h 171" name="T9"/>
                <a:gd fmla="*/ 75 w 121" name="T10"/>
                <a:gd fmla="*/ 1 h 171" name="T11"/>
                <a:gd fmla="*/ 74 w 121" name="T12"/>
                <a:gd fmla="*/ 11 h 171" name="T13"/>
                <a:gd fmla="*/ 67 w 121" name="T14"/>
                <a:gd fmla="*/ 42 h 171" name="T15"/>
                <a:gd fmla="*/ 67 w 121" name="T16"/>
                <a:gd fmla="*/ 7 h 171" name="T17"/>
                <a:gd fmla="*/ 58 w 121" name="T18"/>
                <a:gd fmla="*/ 0 h 171" name="T19"/>
                <a:gd fmla="*/ 57 w 121" name="T20"/>
                <a:gd fmla="*/ 9 h 171" name="T21"/>
                <a:gd fmla="*/ 45 w 121" name="T22"/>
                <a:gd fmla="*/ 18 h 171" name="T23"/>
                <a:gd fmla="*/ 40 w 121" name="T24"/>
                <a:gd fmla="*/ 7 h 171" name="T25"/>
                <a:gd fmla="*/ 47 w 121" name="T26"/>
                <a:gd fmla="*/ 0 h 171" name="T27"/>
                <a:gd fmla="*/ 38 w 121" name="T28"/>
                <a:gd fmla="*/ 1 h 171" name="T29"/>
                <a:gd fmla="*/ 3 w 121" name="T30"/>
                <a:gd fmla="*/ 35 h 171" name="T31"/>
                <a:gd fmla="*/ 2 w 121" name="T32"/>
                <a:gd fmla="*/ 35 h 171" name="T33"/>
                <a:gd fmla="*/ 1 w 121" name="T34"/>
                <a:gd fmla="*/ 48 h 171" name="T35"/>
                <a:gd fmla="*/ 1 w 121" name="T36"/>
                <a:gd fmla="*/ 48 h 171" name="T37"/>
                <a:gd fmla="*/ 2 w 121" name="T38"/>
                <a:gd fmla="*/ 50 h 171" name="T39"/>
                <a:gd fmla="*/ 6 w 121" name="T40"/>
                <a:gd fmla="*/ 57 h 171" name="T41"/>
                <a:gd fmla="*/ 20 w 121" name="T42"/>
                <a:gd fmla="*/ 84 h 171" name="T43"/>
                <a:gd fmla="*/ 32 w 121" name="T44"/>
                <a:gd fmla="*/ 90 h 171" name="T45"/>
                <a:gd fmla="*/ 35 w 121" name="T46"/>
                <a:gd fmla="*/ 90 h 171" name="T47"/>
                <a:gd fmla="*/ 60 w 121" name="T48"/>
                <a:gd fmla="*/ 171 h 171" name="T49"/>
                <a:gd fmla="*/ 56 w 121" name="T50"/>
                <a:gd fmla="*/ 110 h 171" name="T51"/>
                <a:gd fmla="*/ 89 w 121" name="T52"/>
                <a:gd fmla="*/ 33 h 171" name="T53"/>
                <a:gd fmla="*/ 93 w 121" name="T54"/>
                <a:gd fmla="*/ 31 h 171" name="T55"/>
                <a:gd fmla="*/ 75 w 121" name="T56"/>
                <a:gd fmla="*/ 45 h 171" name="T57"/>
                <a:gd fmla="*/ 89 w 121" name="T58"/>
                <a:gd fmla="*/ 33 h 171" name="T59"/>
                <a:gd fmla="*/ 30 w 121" name="T60"/>
                <a:gd fmla="*/ 55 h 171" name="T61"/>
                <a:gd fmla="*/ 23 w 121" name="T62"/>
                <a:gd fmla="*/ 44 h 171" name="T63"/>
                <a:gd fmla="*/ 33 w 121" name="T64"/>
                <a:gd fmla="*/ 60 h 17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71" w="120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gdLst>
                <a:gd fmla="*/ 0 w 24" name="T0"/>
                <a:gd fmla="*/ 0 h 29" name="T1"/>
                <a:gd fmla="*/ 1 w 24" name="T2"/>
                <a:gd fmla="*/ 29 h 29" name="T3"/>
                <a:gd fmla="*/ 24 w 24" name="T4"/>
                <a:gd fmla="*/ 29 h 29" name="T5"/>
                <a:gd fmla="*/ 24 w 24" name="T6"/>
                <a:gd fmla="*/ 26 h 29" name="T7"/>
                <a:gd fmla="*/ 0 w 24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4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gdLst>
                <a:gd fmla="*/ 62 w 124" name="T0"/>
                <a:gd fmla="*/ 0 h 124" name="T1"/>
                <a:gd fmla="*/ 0 w 124" name="T2"/>
                <a:gd fmla="*/ 62 h 124" name="T3"/>
                <a:gd fmla="*/ 62 w 124" name="T4"/>
                <a:gd fmla="*/ 124 h 124" name="T5"/>
                <a:gd fmla="*/ 124 w 124" name="T6"/>
                <a:gd fmla="*/ 62 h 124" name="T7"/>
                <a:gd fmla="*/ 62 w 124" name="T8"/>
                <a:gd fmla="*/ 0 h 124" name="T9"/>
                <a:gd fmla="*/ 68 w 124" name="T10"/>
                <a:gd fmla="*/ 112 h 124" name="T11"/>
                <a:gd fmla="*/ 68 w 124" name="T12"/>
                <a:gd fmla="*/ 100 h 124" name="T13"/>
                <a:gd fmla="*/ 62 w 124" name="T14"/>
                <a:gd fmla="*/ 101 h 124" name="T15"/>
                <a:gd fmla="*/ 56 w 124" name="T16"/>
                <a:gd fmla="*/ 100 h 124" name="T17"/>
                <a:gd fmla="*/ 56 w 124" name="T18"/>
                <a:gd fmla="*/ 112 h 124" name="T19"/>
                <a:gd fmla="*/ 12 w 124" name="T20"/>
                <a:gd fmla="*/ 67 h 124" name="T21"/>
                <a:gd fmla="*/ 24 w 124" name="T22"/>
                <a:gd fmla="*/ 67 h 124" name="T23"/>
                <a:gd fmla="*/ 23 w 124" name="T24"/>
                <a:gd fmla="*/ 62 h 124" name="T25"/>
                <a:gd fmla="*/ 24 w 124" name="T26"/>
                <a:gd fmla="*/ 56 h 124" name="T27"/>
                <a:gd fmla="*/ 12 w 124" name="T28"/>
                <a:gd fmla="*/ 56 h 124" name="T29"/>
                <a:gd fmla="*/ 56 w 124" name="T30"/>
                <a:gd fmla="*/ 11 h 124" name="T31"/>
                <a:gd fmla="*/ 56 w 124" name="T32"/>
                <a:gd fmla="*/ 23 h 124" name="T33"/>
                <a:gd fmla="*/ 62 w 124" name="T34"/>
                <a:gd fmla="*/ 23 h 124" name="T35"/>
                <a:gd fmla="*/ 68 w 124" name="T36"/>
                <a:gd fmla="*/ 23 h 124" name="T37"/>
                <a:gd fmla="*/ 68 w 124" name="T38"/>
                <a:gd fmla="*/ 11 h 124" name="T39"/>
                <a:gd fmla="*/ 112 w 124" name="T40"/>
                <a:gd fmla="*/ 56 h 124" name="T41"/>
                <a:gd fmla="*/ 101 w 124" name="T42"/>
                <a:gd fmla="*/ 56 h 124" name="T43"/>
                <a:gd fmla="*/ 101 w 124" name="T44"/>
                <a:gd fmla="*/ 62 h 124" name="T45"/>
                <a:gd fmla="*/ 101 w 124" name="T46"/>
                <a:gd fmla="*/ 67 h 124" name="T47"/>
                <a:gd fmla="*/ 112 w 124" name="T48"/>
                <a:gd fmla="*/ 67 h 124" name="T49"/>
                <a:gd fmla="*/ 68 w 124" name="T50"/>
                <a:gd fmla="*/ 112 h 12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4" w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gdLst>
                <a:gd fmla="*/ 3 w 9" name="T0"/>
                <a:gd fmla="*/ 10 h 10" name="T1"/>
                <a:gd fmla="*/ 9 w 9" name="T2"/>
                <a:gd fmla="*/ 7 h 10" name="T3"/>
                <a:gd fmla="*/ 6 w 9" name="T4"/>
                <a:gd fmla="*/ 2 h 10" name="T5"/>
                <a:gd fmla="*/ 3 w 9" name="T6"/>
                <a:gd fmla="*/ 0 h 10" name="T7"/>
                <a:gd fmla="*/ 2 w 9" name="T8"/>
                <a:gd fmla="*/ 1 h 10" name="T9"/>
                <a:gd fmla="*/ 0 w 9" name="T10"/>
                <a:gd fmla="*/ 3 h 10" name="T11"/>
                <a:gd fmla="*/ 1 w 9" name="T12"/>
                <a:gd fmla="*/ 5 h 10" name="T13"/>
                <a:gd fmla="*/ 3 w 9" name="T14"/>
                <a:gd fmla="*/ 1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gdLst>
                <a:gd fmla="*/ 7 w 9" name="T0"/>
                <a:gd fmla="*/ 1 h 10" name="T1"/>
                <a:gd fmla="*/ 6 w 9" name="T2"/>
                <a:gd fmla="*/ 0 h 10" name="T3"/>
                <a:gd fmla="*/ 3 w 9" name="T4"/>
                <a:gd fmla="*/ 2 h 10" name="T5"/>
                <a:gd fmla="*/ 0 w 9" name="T6"/>
                <a:gd fmla="*/ 7 h 10" name="T7"/>
                <a:gd fmla="*/ 6 w 9" name="T8"/>
                <a:gd fmla="*/ 10 h 10" name="T9"/>
                <a:gd fmla="*/ 9 w 9" name="T10"/>
                <a:gd fmla="*/ 5 h 10" name="T11"/>
                <a:gd fmla="*/ 7 w 9" name="T12"/>
                <a:gd fmla="*/ 1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gdLst>
                <a:gd fmla="*/ 8 w 9" name="T0"/>
                <a:gd fmla="*/ 6 h 8" name="T1"/>
                <a:gd fmla="*/ 9 w 9" name="T2"/>
                <a:gd fmla="*/ 4 h 8" name="T3"/>
                <a:gd fmla="*/ 9 w 9" name="T4"/>
                <a:gd fmla="*/ 1 h 8" name="T5"/>
                <a:gd fmla="*/ 6 w 9" name="T6"/>
                <a:gd fmla="*/ 0 h 8" name="T7"/>
                <a:gd fmla="*/ 5 w 9" name="T8"/>
                <a:gd fmla="*/ 0 h 8" name="T9"/>
                <a:gd fmla="*/ 0 w 9" name="T10"/>
                <a:gd fmla="*/ 3 h 8" name="T11"/>
                <a:gd fmla="*/ 3 w 9" name="T12"/>
                <a:gd fmla="*/ 8 h 8" name="T13"/>
                <a:gd fmla="*/ 8 w 9" name="T14"/>
                <a:gd fmla="*/ 6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gdLst>
                <a:gd fmla="*/ 3 w 9" name="T0"/>
                <a:gd fmla="*/ 0 h 8" name="T1"/>
                <a:gd fmla="*/ 0 w 9" name="T2"/>
                <a:gd fmla="*/ 1 h 8" name="T3"/>
                <a:gd fmla="*/ 0 w 9" name="T4"/>
                <a:gd fmla="*/ 4 h 8" name="T5"/>
                <a:gd fmla="*/ 1 w 9" name="T6"/>
                <a:gd fmla="*/ 6 h 8" name="T7"/>
                <a:gd fmla="*/ 6 w 9" name="T8"/>
                <a:gd fmla="*/ 8 h 8" name="T9"/>
                <a:gd fmla="*/ 9 w 9" name="T10"/>
                <a:gd fmla="*/ 3 h 8" name="T11"/>
                <a:gd fmla="*/ 4 w 9" name="T12"/>
                <a:gd fmla="*/ 0 h 8" name="T13"/>
                <a:gd fmla="*/ 3 w 9" name="T14"/>
                <a:gd fmla="*/ 0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gdLst>
                <a:gd fmla="*/ 0 w 9" name="T0"/>
                <a:gd fmla="*/ 5 h 8" name="T1"/>
                <a:gd fmla="*/ 5 w 9" name="T2"/>
                <a:gd fmla="*/ 8 h 8" name="T3"/>
                <a:gd fmla="*/ 6 w 9" name="T4"/>
                <a:gd fmla="*/ 8 h 8" name="T5"/>
                <a:gd fmla="*/ 9 w 9" name="T6"/>
                <a:gd fmla="*/ 7 h 8" name="T7"/>
                <a:gd fmla="*/ 9 w 9" name="T8"/>
                <a:gd fmla="*/ 5 h 8" name="T9"/>
                <a:gd fmla="*/ 8 w 9" name="T10"/>
                <a:gd fmla="*/ 3 h 8" name="T11"/>
                <a:gd fmla="*/ 3 w 9" name="T12"/>
                <a:gd fmla="*/ 0 h 8" name="T13"/>
                <a:gd fmla="*/ 0 w 9" name="T14"/>
                <a:gd fmla="*/ 5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gdLst>
                <a:gd fmla="*/ 1 w 9" name="T0"/>
                <a:gd fmla="*/ 3 h 8" name="T1"/>
                <a:gd fmla="*/ 0 w 9" name="T2"/>
                <a:gd fmla="*/ 5 h 8" name="T3"/>
                <a:gd fmla="*/ 0 w 9" name="T4"/>
                <a:gd fmla="*/ 7 h 8" name="T5"/>
                <a:gd fmla="*/ 3 w 9" name="T6"/>
                <a:gd fmla="*/ 8 h 8" name="T7"/>
                <a:gd fmla="*/ 4 w 9" name="T8"/>
                <a:gd fmla="*/ 8 h 8" name="T9"/>
                <a:gd fmla="*/ 9 w 9" name="T10"/>
                <a:gd fmla="*/ 5 h 8" name="T11"/>
                <a:gd fmla="*/ 6 w 9" name="T12"/>
                <a:gd fmla="*/ 0 h 8" name="T13"/>
                <a:gd fmla="*/ 1 w 9" name="T14"/>
                <a:gd fmla="*/ 3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gdLst>
                <a:gd fmla="*/ 6 w 9" name="T0"/>
                <a:gd fmla="*/ 0 h 10" name="T1"/>
                <a:gd fmla="*/ 0 w 9" name="T2"/>
                <a:gd fmla="*/ 3 h 10" name="T3"/>
                <a:gd fmla="*/ 3 w 9" name="T4"/>
                <a:gd fmla="*/ 8 h 10" name="T5"/>
                <a:gd fmla="*/ 6 w 9" name="T6"/>
                <a:gd fmla="*/ 10 h 10" name="T7"/>
                <a:gd fmla="*/ 7 w 9" name="T8"/>
                <a:gd fmla="*/ 9 h 10" name="T9"/>
                <a:gd fmla="*/ 9 w 9" name="T10"/>
                <a:gd fmla="*/ 5 h 10" name="T11"/>
                <a:gd fmla="*/ 6 w 9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gdLst>
                <a:gd fmla="*/ 1 w 9" name="T0"/>
                <a:gd fmla="*/ 5 h 10" name="T1"/>
                <a:gd fmla="*/ 0 w 9" name="T2"/>
                <a:gd fmla="*/ 8 h 10" name="T3"/>
                <a:gd fmla="*/ 2 w 9" name="T4"/>
                <a:gd fmla="*/ 9 h 10" name="T5"/>
                <a:gd fmla="*/ 3 w 9" name="T6"/>
                <a:gd fmla="*/ 10 h 10" name="T7"/>
                <a:gd fmla="*/ 6 w 9" name="T8"/>
                <a:gd fmla="*/ 8 h 10" name="T9"/>
                <a:gd fmla="*/ 9 w 9" name="T10"/>
                <a:gd fmla="*/ 3 h 10" name="T11"/>
                <a:gd fmla="*/ 3 w 9" name="T12"/>
                <a:gd fmla="*/ 0 h 10" name="T13"/>
                <a:gd fmla="*/ 1 w 9" name="T14"/>
                <a:gd fmla="*/ 5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gdLst>
                <a:gd fmla="*/ 22 w 22" name="T0"/>
                <a:gd fmla="*/ 25 h 26" name="T1"/>
                <a:gd fmla="*/ 21 w 22" name="T2"/>
                <a:gd fmla="*/ 7 h 26" name="T3"/>
                <a:gd fmla="*/ 18 w 22" name="T4"/>
                <a:gd fmla="*/ 3 h 26" name="T5"/>
                <a:gd fmla="*/ 14 w 22" name="T6"/>
                <a:gd fmla="*/ 7 h 26" name="T7"/>
                <a:gd fmla="*/ 14 w 22" name="T8"/>
                <a:gd fmla="*/ 17 h 26" name="T9"/>
                <a:gd fmla="*/ 5 w 22" name="T10"/>
                <a:gd fmla="*/ 1 h 26" name="T11"/>
                <a:gd fmla="*/ 2 w 22" name="T12"/>
                <a:gd fmla="*/ 1 h 26" name="T13"/>
                <a:gd fmla="*/ 1 w 22" name="T14"/>
                <a:gd fmla="*/ 4 h 26" name="T15"/>
                <a:gd fmla="*/ 13 w 22" name="T16"/>
                <a:gd fmla="*/ 26 h 26" name="T17"/>
                <a:gd fmla="*/ 18 w 22" name="T18"/>
                <a:gd fmla="*/ 24 h 26" name="T19"/>
                <a:gd fmla="*/ 22 w 22" name="T20"/>
                <a:gd fmla="*/ 25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22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545449" y="2409596"/>
            <a:ext cx="849795" cy="1040802"/>
            <a:chOff x="5749925" y="3003550"/>
            <a:chExt cx="692151" cy="847725"/>
          </a:xfrm>
          <a:solidFill>
            <a:schemeClr val="tx1"/>
          </a:solidFill>
        </p:grpSpPr>
        <p:sp>
          <p:nvSpPr>
            <p:cNvPr id="61" name="Freeform 433"/>
            <p:cNvSpPr/>
            <p:nvPr/>
          </p:nvSpPr>
          <p:spPr bwMode="auto">
            <a:xfrm>
              <a:off x="5964238" y="3208338"/>
              <a:ext cx="114300" cy="130175"/>
            </a:xfrm>
            <a:custGeom>
              <a:gdLst>
                <a:gd fmla="*/ 21 w 30" name="T0"/>
                <a:gd fmla="*/ 31 h 34" name="T1"/>
                <a:gd fmla="*/ 27 w 30" name="T2"/>
                <a:gd fmla="*/ 12 h 34" name="T3"/>
                <a:gd fmla="*/ 9 w 30" name="T4"/>
                <a:gd fmla="*/ 3 h 34" name="T5"/>
                <a:gd fmla="*/ 3 w 30" name="T6"/>
                <a:gd fmla="*/ 22 h 34" name="T7"/>
                <a:gd fmla="*/ 21 w 30" name="T8"/>
                <a:gd fmla="*/ 31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30">
                  <a:moveTo>
                    <a:pt x="21" y="31"/>
                  </a:moveTo>
                  <a:cubicBezTo>
                    <a:pt x="27" y="29"/>
                    <a:pt x="30" y="20"/>
                    <a:pt x="27" y="12"/>
                  </a:cubicBezTo>
                  <a:cubicBezTo>
                    <a:pt x="23" y="4"/>
                    <a:pt x="15" y="0"/>
                    <a:pt x="9" y="3"/>
                  </a:cubicBezTo>
                  <a:cubicBezTo>
                    <a:pt x="2" y="5"/>
                    <a:pt x="0" y="14"/>
                    <a:pt x="3" y="22"/>
                  </a:cubicBezTo>
                  <a:cubicBezTo>
                    <a:pt x="7" y="30"/>
                    <a:pt x="14" y="34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434"/>
            <p:cNvSpPr/>
            <p:nvPr/>
          </p:nvSpPr>
          <p:spPr bwMode="auto">
            <a:xfrm>
              <a:off x="6364288" y="3224213"/>
              <a:ext cx="77788" cy="38100"/>
            </a:xfrm>
            <a:custGeom>
              <a:gdLst>
                <a:gd fmla="*/ 17 w 20" name="T0"/>
                <a:gd fmla="*/ 2 h 10" name="T1"/>
                <a:gd fmla="*/ 4 w 20" name="T2"/>
                <a:gd fmla="*/ 0 h 10" name="T3"/>
                <a:gd fmla="*/ 0 w 20" name="T4"/>
                <a:gd fmla="*/ 4 h 10" name="T5"/>
                <a:gd fmla="*/ 3 w 20" name="T6"/>
                <a:gd fmla="*/ 8 h 10" name="T7"/>
                <a:gd fmla="*/ 16 w 20" name="T8"/>
                <a:gd fmla="*/ 10 h 10" name="T9"/>
                <a:gd fmla="*/ 16 w 20" name="T10"/>
                <a:gd fmla="*/ 10 h 10" name="T11"/>
                <a:gd fmla="*/ 20 w 20" name="T12"/>
                <a:gd fmla="*/ 7 h 10" name="T13"/>
                <a:gd fmla="*/ 17 w 20" name="T14"/>
                <a:gd fmla="*/ 2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20">
                  <a:moveTo>
                    <a:pt x="1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0"/>
                    <a:pt x="20" y="9"/>
                    <a:pt x="20" y="7"/>
                  </a:cubicBezTo>
                  <a:cubicBezTo>
                    <a:pt x="20" y="5"/>
                    <a:pt x="19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435"/>
            <p:cNvSpPr/>
            <p:nvPr/>
          </p:nvSpPr>
          <p:spPr bwMode="auto">
            <a:xfrm>
              <a:off x="6353175" y="3105150"/>
              <a:ext cx="80963" cy="50800"/>
            </a:xfrm>
            <a:custGeom>
              <a:gdLst>
                <a:gd fmla="*/ 6 w 21" name="T0"/>
                <a:gd fmla="*/ 12 h 13" name="T1"/>
                <a:gd fmla="*/ 18 w 21" name="T2"/>
                <a:gd fmla="*/ 8 h 13" name="T3"/>
                <a:gd fmla="*/ 20 w 21" name="T4"/>
                <a:gd fmla="*/ 3 h 13" name="T5"/>
                <a:gd fmla="*/ 15 w 21" name="T6"/>
                <a:gd fmla="*/ 1 h 13" name="T7"/>
                <a:gd fmla="*/ 3 w 21" name="T8"/>
                <a:gd fmla="*/ 5 h 13" name="T9"/>
                <a:gd fmla="*/ 1 w 21" name="T10"/>
                <a:gd fmla="*/ 10 h 13" name="T11"/>
                <a:gd fmla="*/ 5 w 21" name="T12"/>
                <a:gd fmla="*/ 13 h 13" name="T13"/>
                <a:gd fmla="*/ 6 w 21" name="T14"/>
                <a:gd fmla="*/ 12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21">
                  <a:moveTo>
                    <a:pt x="6" y="12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1" y="5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5" y="13"/>
                    <a:pt x="6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436"/>
            <p:cNvSpPr/>
            <p:nvPr/>
          </p:nvSpPr>
          <p:spPr bwMode="auto">
            <a:xfrm>
              <a:off x="6300788" y="3003550"/>
              <a:ext cx="60325" cy="68263"/>
            </a:xfrm>
            <a:custGeom>
              <a:gdLst>
                <a:gd fmla="*/ 4 w 16" name="T0"/>
                <a:gd fmla="*/ 18 h 18" name="T1"/>
                <a:gd fmla="*/ 7 w 16" name="T2"/>
                <a:gd fmla="*/ 16 h 18" name="T3"/>
                <a:gd fmla="*/ 15 w 16" name="T4"/>
                <a:gd fmla="*/ 6 h 18" name="T5"/>
                <a:gd fmla="*/ 14 w 16" name="T6"/>
                <a:gd fmla="*/ 1 h 18" name="T7"/>
                <a:gd fmla="*/ 9 w 16" name="T8"/>
                <a:gd fmla="*/ 1 h 18" name="T9"/>
                <a:gd fmla="*/ 1 w 16" name="T10"/>
                <a:gd fmla="*/ 11 h 18" name="T11"/>
                <a:gd fmla="*/ 1 w 16" name="T12"/>
                <a:gd fmla="*/ 17 h 18" name="T13"/>
                <a:gd fmla="*/ 4 w 16" name="T14"/>
                <a:gd fmla="*/ 18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16">
                  <a:moveTo>
                    <a:pt x="4" y="18"/>
                  </a:moveTo>
                  <a:cubicBezTo>
                    <a:pt x="5" y="18"/>
                    <a:pt x="6" y="17"/>
                    <a:pt x="7" y="1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437"/>
            <p:cNvSpPr>
              <a:spLocks noEditPoints="1"/>
            </p:cNvSpPr>
            <p:nvPr/>
          </p:nvSpPr>
          <p:spPr bwMode="auto">
            <a:xfrm>
              <a:off x="5749925" y="3025775"/>
              <a:ext cx="611188" cy="825500"/>
            </a:xfrm>
            <a:custGeom>
              <a:gdLst>
                <a:gd fmla="*/ 87 w 160" name="T0"/>
                <a:gd fmla="*/ 55 h 217" name="T1"/>
                <a:gd fmla="*/ 92 w 160" name="T2"/>
                <a:gd fmla="*/ 67 h 217" name="T3"/>
                <a:gd fmla="*/ 105 w 160" name="T4"/>
                <a:gd fmla="*/ 88 h 217" name="T5"/>
                <a:gd fmla="*/ 89 w 160" name="T6"/>
                <a:gd fmla="*/ 84 h 217" name="T7"/>
                <a:gd fmla="*/ 82 w 160" name="T8"/>
                <a:gd fmla="*/ 84 h 217" name="T9"/>
                <a:gd fmla="*/ 82 w 160" name="T10"/>
                <a:gd fmla="*/ 92 h 217" name="T11"/>
                <a:gd fmla="*/ 79 w 160" name="T12"/>
                <a:gd fmla="*/ 116 h 217" name="T13"/>
                <a:gd fmla="*/ 76 w 160" name="T14"/>
                <a:gd fmla="*/ 89 h 217" name="T15"/>
                <a:gd fmla="*/ 69 w 160" name="T16"/>
                <a:gd fmla="*/ 84 h 217" name="T17"/>
                <a:gd fmla="*/ 69 w 160" name="T18"/>
                <a:gd fmla="*/ 91 h 217" name="T19"/>
                <a:gd fmla="*/ 61 w 160" name="T20"/>
                <a:gd fmla="*/ 99 h 217" name="T21"/>
                <a:gd fmla="*/ 56 w 160" name="T22"/>
                <a:gd fmla="*/ 91 h 217" name="T23"/>
                <a:gd fmla="*/ 61 w 160" name="T24"/>
                <a:gd fmla="*/ 86 h 217" name="T25"/>
                <a:gd fmla="*/ 42 w 160" name="T26"/>
                <a:gd fmla="*/ 85 h 217" name="T27"/>
                <a:gd fmla="*/ 34 w 160" name="T28"/>
                <a:gd fmla="*/ 83 h 217" name="T29"/>
                <a:gd fmla="*/ 0 w 160" name="T30"/>
                <a:gd fmla="*/ 67 h 217" name="T31"/>
                <a:gd fmla="*/ 23 w 160" name="T32"/>
                <a:gd fmla="*/ 96 h 217" name="T33"/>
                <a:gd fmla="*/ 24 w 160" name="T34"/>
                <a:gd fmla="*/ 97 h 217" name="T35"/>
                <a:gd fmla="*/ 31 w 160" name="T36"/>
                <a:gd fmla="*/ 100 h 217" name="T37"/>
                <a:gd fmla="*/ 31 w 160" name="T38"/>
                <a:gd fmla="*/ 100 h 217" name="T39"/>
                <a:gd fmla="*/ 31 w 160" name="T40"/>
                <a:gd fmla="*/ 100 h 217" name="T41"/>
                <a:gd fmla="*/ 41 w 160" name="T42"/>
                <a:gd fmla="*/ 100 h 217" name="T43"/>
                <a:gd fmla="*/ 56 w 160" name="T44"/>
                <a:gd fmla="*/ 150 h 217" name="T45"/>
                <a:gd fmla="*/ 60 w 160" name="T46"/>
                <a:gd fmla="*/ 217 h 217" name="T47"/>
                <a:gd fmla="*/ 79 w 160" name="T48"/>
                <a:gd fmla="*/ 152 h 217" name="T49"/>
                <a:gd fmla="*/ 93 w 160" name="T50"/>
                <a:gd fmla="*/ 207 h 217" name="T51"/>
                <a:gd fmla="*/ 105 w 160" name="T52"/>
                <a:gd fmla="*/ 164 h 217" name="T53"/>
                <a:gd fmla="*/ 99 w 160" name="T54"/>
                <a:gd fmla="*/ 150 h 217" name="T55"/>
                <a:gd fmla="*/ 101 w 160" name="T56"/>
                <a:gd fmla="*/ 103 h 217" name="T57"/>
                <a:gd fmla="*/ 111 w 160" name="T58"/>
                <a:gd fmla="*/ 106 h 217" name="T59"/>
                <a:gd fmla="*/ 111 w 160" name="T60"/>
                <a:gd fmla="*/ 106 h 217" name="T61"/>
                <a:gd fmla="*/ 121 w 160" name="T62"/>
                <a:gd fmla="*/ 98 h 217" name="T63"/>
                <a:gd fmla="*/ 121 w 160" name="T64"/>
                <a:gd fmla="*/ 98 h 217" name="T65"/>
                <a:gd fmla="*/ 121 w 160" name="T66"/>
                <a:gd fmla="*/ 97 h 217" name="T67"/>
                <a:gd fmla="*/ 121 w 160" name="T68"/>
                <a:gd fmla="*/ 72 h 217" name="T69"/>
                <a:gd fmla="*/ 151 w 160" name="T70"/>
                <a:gd fmla="*/ 35 h 217" name="T71"/>
                <a:gd fmla="*/ 134 w 160" name="T72"/>
                <a:gd fmla="*/ 43 h 217" name="T73"/>
                <a:gd fmla="*/ 145 w 160" name="T74"/>
                <a:gd fmla="*/ 38 h 217" name="T75"/>
                <a:gd fmla="*/ 134 w 160" name="T76"/>
                <a:gd fmla="*/ 43 h 21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16" w="160">
                  <a:moveTo>
                    <a:pt x="125" y="0"/>
                  </a:moveTo>
                  <a:cubicBezTo>
                    <a:pt x="119" y="9"/>
                    <a:pt x="93" y="48"/>
                    <a:pt x="87" y="55"/>
                  </a:cubicBezTo>
                  <a:cubicBezTo>
                    <a:pt x="88" y="58"/>
                    <a:pt x="89" y="59"/>
                    <a:pt x="90" y="61"/>
                  </a:cubicBezTo>
                  <a:cubicBezTo>
                    <a:pt x="91" y="64"/>
                    <a:pt x="91" y="65"/>
                    <a:pt x="92" y="67"/>
                  </a:cubicBezTo>
                  <a:cubicBezTo>
                    <a:pt x="94" y="67"/>
                    <a:pt x="98" y="68"/>
                    <a:pt x="104" y="6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89" y="84"/>
                    <a:pt x="89" y="84"/>
                  </a:cubicBezTo>
                  <a:cubicBezTo>
                    <a:pt x="87" y="84"/>
                    <a:pt x="85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59" y="86"/>
                    <a:pt x="58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60"/>
                    <a:pt x="5" y="63"/>
                    <a:pt x="0" y="67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7" y="98"/>
                    <a:pt x="18" y="94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17"/>
                    <a:pt x="55" y="134"/>
                    <a:pt x="56" y="15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6" y="196"/>
                    <a:pt x="74" y="159"/>
                    <a:pt x="76" y="152"/>
                  </a:cubicBezTo>
                  <a:cubicBezTo>
                    <a:pt x="77" y="152"/>
                    <a:pt x="78" y="152"/>
                    <a:pt x="79" y="15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0" y="184"/>
                    <a:pt x="92" y="198"/>
                    <a:pt x="93" y="207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09" y="194"/>
                    <a:pt x="111" y="181"/>
                    <a:pt x="105" y="164"/>
                  </a:cubicBezTo>
                  <a:cubicBezTo>
                    <a:pt x="103" y="159"/>
                    <a:pt x="101" y="154"/>
                    <a:pt x="99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33"/>
                    <a:pt x="96" y="117"/>
                    <a:pt x="94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24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5"/>
                    <a:pt x="121" y="95"/>
                    <a:pt x="121" y="9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6" y="75"/>
                    <a:pt x="153" y="78"/>
                    <a:pt x="159" y="79"/>
                  </a:cubicBezTo>
                  <a:cubicBezTo>
                    <a:pt x="160" y="64"/>
                    <a:pt x="157" y="49"/>
                    <a:pt x="151" y="35"/>
                  </a:cubicBezTo>
                  <a:cubicBezTo>
                    <a:pt x="146" y="22"/>
                    <a:pt x="137" y="9"/>
                    <a:pt x="125" y="0"/>
                  </a:cubicBezTo>
                  <a:close/>
                  <a:moveTo>
                    <a:pt x="134" y="43"/>
                  </a:moveTo>
                  <a:cubicBezTo>
                    <a:pt x="130" y="32"/>
                    <a:pt x="127" y="20"/>
                    <a:pt x="126" y="8"/>
                  </a:cubicBezTo>
                  <a:cubicBezTo>
                    <a:pt x="134" y="17"/>
                    <a:pt x="141" y="27"/>
                    <a:pt x="145" y="38"/>
                  </a:cubicBezTo>
                  <a:cubicBezTo>
                    <a:pt x="150" y="49"/>
                    <a:pt x="153" y="61"/>
                    <a:pt x="153" y="72"/>
                  </a:cubicBezTo>
                  <a:cubicBezTo>
                    <a:pt x="145" y="64"/>
                    <a:pt x="139" y="54"/>
                    <a:pt x="13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288133378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8"/>
      <p:bldP grpId="0" spid="55"/>
      <p:bldP grpId="0" spid="56"/>
      <p:bldP grpId="0" spid="57"/>
      <p:bldP grpId="0" spid="5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以往数据对比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96987" y="2842270"/>
            <a:ext cx="10549826" cy="1443631"/>
          </a:xfrm>
          <a:prstGeom prst="homePlate">
            <a:avLst>
              <a:gd fmla="val 40030" name="adj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anchor="ctr" wrap="none"/>
          <a:lstStyle/>
          <a:p>
            <a:pPr algn="l" eaLnBrk="1" fontAlgn="auto" hangingPunct="1" indent="-357188" marL="357188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altLang="en-US" kern="0" lang="zh-CN" sz="1600">
              <a:solidFill>
                <a:srgbClr val="646464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987888" y="2816240"/>
            <a:ext cx="897315" cy="1477599"/>
          </a:xfrm>
          <a:prstGeom prst="chevron">
            <a:avLst>
              <a:gd fmla="val 55472" name="adj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anchor="ctr" wrap="none"/>
          <a:lstStyle/>
          <a:p>
            <a:pPr algn="l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altLang="en-US" kern="0" lang="zh-CN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048284" y="2816240"/>
            <a:ext cx="894485" cy="1477599"/>
          </a:xfrm>
          <a:prstGeom prst="chevron">
            <a:avLst>
              <a:gd fmla="val 55472" name="adj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anchor="ctr" wrap="none"/>
          <a:lstStyle/>
          <a:p>
            <a:pPr algn="l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altLang="en-US" kern="0" lang="zh-CN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065139" y="2816242"/>
            <a:ext cx="897316" cy="1477598"/>
          </a:xfrm>
          <a:prstGeom prst="chevron">
            <a:avLst>
              <a:gd fmla="val 55472" name="adj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anchor="ctr" wrap="none"/>
          <a:lstStyle/>
          <a:p>
            <a:pPr algn="l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altLang="en-US" kern="0" lang="zh-CN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939406" y="2816240"/>
            <a:ext cx="894485" cy="1477599"/>
          </a:xfrm>
          <a:prstGeom prst="chevron">
            <a:avLst>
              <a:gd fmla="val 55472" name="adj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anchor="ctr" wrap="none"/>
          <a:lstStyle/>
          <a:p>
            <a:pPr algn="l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altLang="en-US" kern="0" lang="zh-CN" sz="2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5870" y="3430408"/>
            <a:ext cx="112376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/>
              </a:defRPr>
            </a:lvl1pPr>
            <a:lvl2pPr algn="l" fontAlgn="base" indent="-285750" marL="742950">
              <a:defRPr>
                <a:solidFill>
                  <a:schemeClr val="tx1"/>
                </a:solidFill>
                <a:latin typeface="Arial"/>
              </a:defRPr>
            </a:lvl2pPr>
            <a:lvl3pPr algn="l" fontAlgn="base" indent="-228600" marL="1143000">
              <a:defRPr>
                <a:solidFill>
                  <a:schemeClr val="tx1"/>
                </a:solidFill>
                <a:latin typeface="Arial"/>
              </a:defRPr>
            </a:lvl3pPr>
            <a:lvl4pPr algn="l" fontAlgn="base" indent="-228600" marL="1600200">
              <a:defRPr>
                <a:solidFill>
                  <a:schemeClr val="tx1"/>
                </a:solidFill>
                <a:latin typeface="Arial"/>
              </a:defRPr>
            </a:lvl4pPr>
            <a:lvl5pPr algn="l" fontAlgn="base" indent="-228600" marL="2057400">
              <a:defRPr>
                <a:solidFill>
                  <a:schemeClr val="tx1"/>
                </a:solidFill>
                <a:latin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Tx/>
              <a:buSzTx/>
            </a:pPr>
            <a:r>
              <a:rPr altLang="zh-CN" lang="en-US" sz="2400">
                <a:latin charset="0" pitchFamily="34" typeface="Impact MT Std"/>
                <a:ea charset="-122" panose="020b0503020204020204" pitchFamily="34" typeface="微软雅黑"/>
              </a:rPr>
              <a:t>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9781" y="3430408"/>
            <a:ext cx="110961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/>
              </a:defRPr>
            </a:lvl1pPr>
            <a:lvl2pPr algn="l" fontAlgn="base" indent="-285750" marL="742950">
              <a:defRPr>
                <a:solidFill>
                  <a:schemeClr val="tx1"/>
                </a:solidFill>
                <a:latin typeface="Arial"/>
              </a:defRPr>
            </a:lvl2pPr>
            <a:lvl3pPr algn="l" fontAlgn="base" indent="-228600" marL="1143000">
              <a:defRPr>
                <a:solidFill>
                  <a:schemeClr val="tx1"/>
                </a:solidFill>
                <a:latin typeface="Arial"/>
              </a:defRPr>
            </a:lvl3pPr>
            <a:lvl4pPr algn="l" fontAlgn="base" indent="-228600" marL="1600200">
              <a:defRPr>
                <a:solidFill>
                  <a:schemeClr val="tx1"/>
                </a:solidFill>
                <a:latin typeface="Arial"/>
              </a:defRPr>
            </a:lvl4pPr>
            <a:lvl5pPr algn="l" fontAlgn="base" indent="-228600" marL="2057400">
              <a:defRPr>
                <a:solidFill>
                  <a:schemeClr val="tx1"/>
                </a:solidFill>
                <a:latin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Tx/>
              <a:buSzTx/>
            </a:pPr>
            <a:r>
              <a:rPr altLang="zh-CN" lang="en-US" sz="2400">
                <a:latin charset="0" pitchFamily="34" typeface="Impact MT Std"/>
                <a:ea charset="-122" panose="020b0503020204020204" pitchFamily="34" typeface="微软雅黑"/>
              </a:rPr>
              <a:t>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2807" y="3430408"/>
            <a:ext cx="1120937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/>
              </a:defRPr>
            </a:lvl1pPr>
            <a:lvl2pPr algn="l" fontAlgn="base" indent="-285750" marL="742950">
              <a:defRPr>
                <a:solidFill>
                  <a:schemeClr val="tx1"/>
                </a:solidFill>
                <a:latin typeface="Arial"/>
              </a:defRPr>
            </a:lvl2pPr>
            <a:lvl3pPr algn="l" fontAlgn="base" indent="-228600" marL="1143000">
              <a:defRPr>
                <a:solidFill>
                  <a:schemeClr val="tx1"/>
                </a:solidFill>
                <a:latin typeface="Arial"/>
              </a:defRPr>
            </a:lvl3pPr>
            <a:lvl4pPr algn="l" fontAlgn="base" indent="-228600" marL="1600200">
              <a:defRPr>
                <a:solidFill>
                  <a:schemeClr val="tx1"/>
                </a:solidFill>
                <a:latin typeface="Arial"/>
              </a:defRPr>
            </a:lvl4pPr>
            <a:lvl5pPr algn="l" fontAlgn="base" indent="-228600" marL="2057400">
              <a:defRPr>
                <a:solidFill>
                  <a:schemeClr val="tx1"/>
                </a:solidFill>
                <a:latin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Tx/>
              <a:buSzTx/>
            </a:pPr>
            <a:r>
              <a:rPr altLang="zh-CN" lang="en-US" sz="2400">
                <a:latin charset="0" pitchFamily="34" typeface="Impact MT Std"/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8213" y="3430408"/>
            <a:ext cx="110961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/>
              </a:defRPr>
            </a:lvl1pPr>
            <a:lvl2pPr algn="l" fontAlgn="base" indent="-285750" marL="742950">
              <a:defRPr>
                <a:solidFill>
                  <a:schemeClr val="tx1"/>
                </a:solidFill>
                <a:latin typeface="Arial"/>
              </a:defRPr>
            </a:lvl2pPr>
            <a:lvl3pPr algn="l" fontAlgn="base" indent="-228600" marL="1143000">
              <a:defRPr>
                <a:solidFill>
                  <a:schemeClr val="tx1"/>
                </a:solidFill>
                <a:latin typeface="Arial"/>
              </a:defRPr>
            </a:lvl3pPr>
            <a:lvl4pPr algn="l" fontAlgn="base" indent="-228600" marL="1600200">
              <a:defRPr>
                <a:solidFill>
                  <a:schemeClr val="tx1"/>
                </a:solidFill>
                <a:latin typeface="Arial"/>
              </a:defRPr>
            </a:lvl4pPr>
            <a:lvl5pPr algn="l" fontAlgn="base" indent="-228600" marL="2057400">
              <a:defRPr>
                <a:solidFill>
                  <a:schemeClr val="tx1"/>
                </a:solidFill>
                <a:latin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Tx/>
              <a:buSzTx/>
            </a:pPr>
            <a:r>
              <a:rPr altLang="zh-CN" lang="en-US" sz="2400">
                <a:latin charset="0" pitchFamily="34" typeface="Impact MT Std"/>
                <a:ea charset="-122" panose="020b0503020204020204" pitchFamily="34" typeface="微软雅黑"/>
              </a:rPr>
              <a:t>2015</a:t>
            </a:r>
          </a:p>
        </p:txBody>
      </p:sp>
      <p:grpSp>
        <p:nvGrpSpPr>
          <p:cNvPr id="15" name="组合 13"/>
          <p:cNvGrpSpPr/>
          <p:nvPr/>
        </p:nvGrpSpPr>
        <p:grpSpPr>
          <a:xfrm>
            <a:off x="1279623" y="3573016"/>
            <a:ext cx="4313908" cy="2142437"/>
            <a:chOff x="941884" y="3983470"/>
            <a:chExt cx="1925931" cy="1358533"/>
          </a:xfrm>
        </p:grpSpPr>
        <p:cxnSp>
          <p:nvCxnSpPr>
            <p:cNvPr id="16" name="直接连接符 23"/>
            <p:cNvCxnSpPr>
              <a:cxnSpLocks noChangeShapeType="1"/>
            </p:cNvCxnSpPr>
            <p:nvPr/>
          </p:nvCxnSpPr>
          <p:spPr bwMode="auto">
            <a:xfrm flipH="1">
              <a:off x="941884" y="3983470"/>
              <a:ext cx="0" cy="1358533"/>
            </a:xfrm>
            <a:prstGeom prst="line">
              <a:avLst/>
            </a:prstGeom>
            <a:noFill/>
            <a:ln algn="ctr" w="9525">
              <a:solidFill>
                <a:schemeClr val="tx1"/>
              </a:solidFill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41884" y="4394509"/>
              <a:ext cx="1925931" cy="11016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点击此处添加段落文本</a:t>
              </a:r>
            </a:p>
          </p:txBody>
        </p:sp>
      </p:grpSp>
      <p:grpSp>
        <p:nvGrpSpPr>
          <p:cNvPr id="18" name="组合 14"/>
          <p:cNvGrpSpPr/>
          <p:nvPr/>
        </p:nvGrpSpPr>
        <p:grpSpPr>
          <a:xfrm>
            <a:off x="3245589" y="1344948"/>
            <a:ext cx="4076134" cy="2372084"/>
            <a:chOff x="2293144" y="1916832"/>
            <a:chExt cx="1925931" cy="1502549"/>
          </a:xfrm>
        </p:grpSpPr>
        <p:cxnSp>
          <p:nvCxnSpPr>
            <p:cNvPr id="19" name="直接连接符 21"/>
            <p:cNvCxnSpPr>
              <a:cxnSpLocks noChangeShapeType="1"/>
            </p:cNvCxnSpPr>
            <p:nvPr/>
          </p:nvCxnSpPr>
          <p:spPr bwMode="auto">
            <a:xfrm flipH="1">
              <a:off x="2293144" y="2060848"/>
              <a:ext cx="0" cy="1358533"/>
            </a:xfrm>
            <a:prstGeom prst="line">
              <a:avLst/>
            </a:prstGeom>
            <a:noFill/>
            <a:ln algn="ctr" w="9525">
              <a:solidFill>
                <a:schemeClr val="tx1"/>
              </a:solidFill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2293144" y="1916832"/>
              <a:ext cx="1925931" cy="11004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点击此处添加段落文本</a:t>
              </a:r>
            </a:p>
          </p:txBody>
        </p:sp>
      </p:grpSp>
      <p:grpSp>
        <p:nvGrpSpPr>
          <p:cNvPr id="21" name="组合 15"/>
          <p:cNvGrpSpPr/>
          <p:nvPr/>
        </p:nvGrpSpPr>
        <p:grpSpPr>
          <a:xfrm>
            <a:off x="5215976" y="3501008"/>
            <a:ext cx="3761931" cy="2144590"/>
            <a:chOff x="3641104" y="3980384"/>
            <a:chExt cx="1925931" cy="1358533"/>
          </a:xfrm>
        </p:grpSpPr>
        <p:cxnSp>
          <p:nvCxnSpPr>
            <p:cNvPr id="22" name="直接连接符 19"/>
            <p:cNvCxnSpPr>
              <a:cxnSpLocks noChangeShapeType="1"/>
            </p:cNvCxnSpPr>
            <p:nvPr/>
          </p:nvCxnSpPr>
          <p:spPr bwMode="auto">
            <a:xfrm flipH="1">
              <a:off x="3648596" y="3980384"/>
              <a:ext cx="0" cy="1358533"/>
            </a:xfrm>
            <a:prstGeom prst="line">
              <a:avLst/>
            </a:prstGeom>
            <a:noFill/>
            <a:ln algn="ctr" w="9525">
              <a:solidFill>
                <a:schemeClr val="tx1"/>
              </a:solidFill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641104" y="4392804"/>
              <a:ext cx="1925931" cy="1100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点击此处添加段落文本</a:t>
              </a:r>
            </a:p>
          </p:txBody>
        </p:sp>
      </p:grpSp>
      <p:grpSp>
        <p:nvGrpSpPr>
          <p:cNvPr id="24" name="组合 16"/>
          <p:cNvGrpSpPr/>
          <p:nvPr/>
        </p:nvGrpSpPr>
        <p:grpSpPr>
          <a:xfrm>
            <a:off x="7110481" y="1344948"/>
            <a:ext cx="3883650" cy="2372084"/>
            <a:chOff x="5044092" y="1916832"/>
            <a:chExt cx="1925931" cy="1502549"/>
          </a:xfrm>
        </p:grpSpPr>
        <p:cxnSp>
          <p:nvCxnSpPr>
            <p:cNvPr id="25" name="直接连接符 17"/>
            <p:cNvCxnSpPr>
              <a:cxnSpLocks noChangeShapeType="1"/>
            </p:cNvCxnSpPr>
            <p:nvPr/>
          </p:nvCxnSpPr>
          <p:spPr bwMode="auto">
            <a:xfrm flipH="1">
              <a:off x="5044092" y="2060848"/>
              <a:ext cx="0" cy="1358533"/>
            </a:xfrm>
            <a:prstGeom prst="line">
              <a:avLst/>
            </a:prstGeom>
            <a:noFill/>
            <a:ln algn="ctr" w="9525">
              <a:solidFill>
                <a:schemeClr val="tx1"/>
              </a:solidFill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5044093" y="1916832"/>
              <a:ext cx="1925931" cy="11004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此处添加标题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altLang="en-US" b="1" kern="0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点击此处添加段落文本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93931" y="2140873"/>
            <a:ext cx="2647146" cy="264714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162"/>
          <p:cNvSpPr>
            <a:spLocks noChangeArrowheads="1"/>
          </p:cNvSpPr>
          <p:nvPr/>
        </p:nvSpPr>
        <p:spPr bwMode="auto">
          <a:xfrm>
            <a:off x="9872499" y="3141281"/>
            <a:ext cx="1409663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gradFill rotWithShape="1">
                  <a:gsLst>
                    <a:gs pos="0">
                      <a:srgbClr val="0F6FC6"/>
                    </a:gs>
                    <a:gs pos="100000">
                      <a:srgbClr val="009DD9">
                        <a:alpha val="89998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5400000" dist="190500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fontAlgn="base" hangingPunct="1">
              <a:lnSpc>
                <a:spcPct val="150000"/>
              </a:lnSpc>
              <a:buClrTx/>
              <a:buSzTx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108752011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3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4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3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椭圆 103"/>
          <p:cNvSpPr/>
          <p:nvPr/>
        </p:nvSpPr>
        <p:spPr>
          <a:xfrm>
            <a:off x="3217267" y="45943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5" name="椭圆 104"/>
          <p:cNvSpPr/>
          <p:nvPr/>
        </p:nvSpPr>
        <p:spPr>
          <a:xfrm>
            <a:off x="2857227" y="432693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椭圆 113"/>
          <p:cNvSpPr/>
          <p:nvPr/>
        </p:nvSpPr>
        <p:spPr>
          <a:xfrm>
            <a:off x="2942490" y="166284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椭圆 115"/>
          <p:cNvSpPr/>
          <p:nvPr/>
        </p:nvSpPr>
        <p:spPr>
          <a:xfrm>
            <a:off x="2425179" y="20315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椭圆 116"/>
          <p:cNvSpPr/>
          <p:nvPr/>
        </p:nvSpPr>
        <p:spPr>
          <a:xfrm>
            <a:off x="1921123" y="21839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椭圆 117"/>
          <p:cNvSpPr/>
          <p:nvPr/>
        </p:nvSpPr>
        <p:spPr>
          <a:xfrm>
            <a:off x="2150402" y="250615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椭圆 118"/>
          <p:cNvSpPr/>
          <p:nvPr/>
        </p:nvSpPr>
        <p:spPr>
          <a:xfrm>
            <a:off x="1921123" y="279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椭圆 119"/>
          <p:cNvSpPr/>
          <p:nvPr/>
        </p:nvSpPr>
        <p:spPr>
          <a:xfrm>
            <a:off x="2073523" y="308221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椭圆 120"/>
          <p:cNvSpPr/>
          <p:nvPr/>
        </p:nvSpPr>
        <p:spPr>
          <a:xfrm>
            <a:off x="1993131" y="373028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2" name="椭圆 121"/>
          <p:cNvSpPr/>
          <p:nvPr/>
        </p:nvSpPr>
        <p:spPr>
          <a:xfrm>
            <a:off x="2438434" y="401831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8" name="组合 137"/>
          <p:cNvGrpSpPr/>
          <p:nvPr/>
        </p:nvGrpSpPr>
        <p:grpSpPr>
          <a:xfrm>
            <a:off x="2628175" y="4221088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39" name="同心圆 1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2137147" y="3776012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42" name="同心圆 1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921123" y="3343964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45" name="同心圆 1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921123" y="2492896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48" name="同心圆 1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2340143" y="1844824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51" name="同心圆 1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3060223" y="1628800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54" name="同心圆 1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椭圆 105"/>
          <p:cNvSpPr/>
          <p:nvPr/>
        </p:nvSpPr>
        <p:spPr>
          <a:xfrm>
            <a:off x="4314570" y="394772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椭圆 106"/>
          <p:cNvSpPr/>
          <p:nvPr/>
        </p:nvSpPr>
        <p:spPr>
          <a:xfrm>
            <a:off x="4578234" y="331655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34" typeface="Impact MT Std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4723034" y="375603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34" typeface="Impact MT Std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4738045" y="299592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34" typeface="Impact MT Std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4615668" y="26737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34" typeface="Impact MT Std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4340891" y="209016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椭圆 111"/>
          <p:cNvSpPr/>
          <p:nvPr/>
        </p:nvSpPr>
        <p:spPr>
          <a:xfrm>
            <a:off x="4751191" y="230633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34" typeface="Impact MT Std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3732792" y="17581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5" name="椭圆 114"/>
          <p:cNvSpPr/>
          <p:nvPr/>
        </p:nvSpPr>
        <p:spPr>
          <a:xfrm>
            <a:off x="3458015" y="151550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3" name="组合 122"/>
          <p:cNvGrpSpPr/>
          <p:nvPr/>
        </p:nvGrpSpPr>
        <p:grpSpPr>
          <a:xfrm>
            <a:off x="4127315" y="1700808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4775387" y="2695892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0" pitchFamily="34" typeface="Impact MT Std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itchFamily="34" typeface="Impact MT Std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788415" y="3429000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0" pitchFamily="34" typeface="Impact MT Std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itchFamily="34" typeface="Impact MT Std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140343" y="4208060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36" name="同心圆 1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191370" y="1878664"/>
            <a:ext cx="2520280" cy="2520280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882854" y="2276872"/>
            <a:ext cx="1110344" cy="1072335"/>
            <a:chOff x="5512720" y="2152017"/>
            <a:chExt cx="583915" cy="496874"/>
          </a:xfrm>
          <a:solidFill>
            <a:schemeClr val="tx1"/>
          </a:solidFill>
        </p:grpSpPr>
        <p:sp>
          <p:nvSpPr>
            <p:cNvPr id="74" name="Freeform 159"/>
            <p:cNvSpPr/>
            <p:nvPr/>
          </p:nvSpPr>
          <p:spPr bwMode="auto">
            <a:xfrm>
              <a:off x="5574376" y="2246314"/>
              <a:ext cx="460603" cy="402577"/>
            </a:xfrm>
            <a:custGeom>
              <a:gdLst>
                <a:gd fmla="*/ 29 w 54" name="T0"/>
                <a:gd fmla="*/ 1 h 47" name="T1"/>
                <a:gd fmla="*/ 24 w 54" name="T2"/>
                <a:gd fmla="*/ 1 h 47" name="T3"/>
                <a:gd fmla="*/ 2 w 54" name="T4"/>
                <a:gd fmla="*/ 15 h 47" name="T5"/>
                <a:gd fmla="*/ 0 w 54" name="T6"/>
                <a:gd fmla="*/ 20 h 47" name="T7"/>
                <a:gd fmla="*/ 0 w 54" name="T8"/>
                <a:gd fmla="*/ 44 h 47" name="T9"/>
                <a:gd fmla="*/ 3 w 54" name="T10"/>
                <a:gd fmla="*/ 47 h 47" name="T11"/>
                <a:gd fmla="*/ 13 w 54" name="T12"/>
                <a:gd fmla="*/ 47 h 47" name="T13"/>
                <a:gd fmla="*/ 16 w 54" name="T14"/>
                <a:gd fmla="*/ 44 h 47" name="T15"/>
                <a:gd fmla="*/ 16 w 54" name="T16"/>
                <a:gd fmla="*/ 27 h 47" name="T17"/>
                <a:gd fmla="*/ 19 w 54" name="T18"/>
                <a:gd fmla="*/ 24 h 47" name="T19"/>
                <a:gd fmla="*/ 35 w 54" name="T20"/>
                <a:gd fmla="*/ 24 h 47" name="T21"/>
                <a:gd fmla="*/ 38 w 54" name="T22"/>
                <a:gd fmla="*/ 27 h 47" name="T23"/>
                <a:gd fmla="*/ 38 w 54" name="T24"/>
                <a:gd fmla="*/ 44 h 47" name="T25"/>
                <a:gd fmla="*/ 41 w 54" name="T26"/>
                <a:gd fmla="*/ 47 h 47" name="T27"/>
                <a:gd fmla="*/ 51 w 54" name="T28"/>
                <a:gd fmla="*/ 47 h 47" name="T29"/>
                <a:gd fmla="*/ 54 w 54" name="T30"/>
                <a:gd fmla="*/ 44 h 47" name="T31"/>
                <a:gd fmla="*/ 54 w 54" name="T32"/>
                <a:gd fmla="*/ 20 h 47" name="T33"/>
                <a:gd fmla="*/ 52 w 54" name="T34"/>
                <a:gd fmla="*/ 16 h 47" name="T35"/>
                <a:gd fmla="*/ 29 w 54" name="T36"/>
                <a:gd fmla="*/ 1 h 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7" w="54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/>
            </a:p>
          </p:txBody>
        </p:sp>
        <p:sp>
          <p:nvSpPr>
            <p:cNvPr id="75" name="Freeform 160"/>
            <p:cNvSpPr/>
            <p:nvPr/>
          </p:nvSpPr>
          <p:spPr bwMode="auto">
            <a:xfrm>
              <a:off x="5512720" y="2152017"/>
              <a:ext cx="583915" cy="224863"/>
            </a:xfrm>
            <a:custGeom>
              <a:gdLst>
                <a:gd fmla="*/ 64 w 68" name="T0"/>
                <a:gd fmla="*/ 20 h 26" name="T1"/>
                <a:gd fmla="*/ 61 w 68" name="T2"/>
                <a:gd fmla="*/ 15 h 26" name="T3"/>
                <a:gd fmla="*/ 61 w 68" name="T4"/>
                <a:gd fmla="*/ 10 h 26" name="T5"/>
                <a:gd fmla="*/ 58 w 68" name="T6"/>
                <a:gd fmla="*/ 7 h 26" name="T7"/>
                <a:gd fmla="*/ 57 w 68" name="T8"/>
                <a:gd fmla="*/ 7 h 26" name="T9"/>
                <a:gd fmla="*/ 54 w 68" name="T10"/>
                <a:gd fmla="*/ 10 h 26" name="T11"/>
                <a:gd fmla="*/ 54 w 68" name="T12"/>
                <a:gd fmla="*/ 10 h 26" name="T13"/>
                <a:gd fmla="*/ 52 w 68" name="T14"/>
                <a:gd fmla="*/ 12 h 26" name="T15"/>
                <a:gd fmla="*/ 36 w 68" name="T16"/>
                <a:gd fmla="*/ 1 h 26" name="T17"/>
                <a:gd fmla="*/ 33 w 68" name="T18"/>
                <a:gd fmla="*/ 0 h 26" name="T19"/>
                <a:gd fmla="*/ 30 w 68" name="T20"/>
                <a:gd fmla="*/ 1 h 26" name="T21"/>
                <a:gd fmla="*/ 2 w 68" name="T22"/>
                <a:gd fmla="*/ 20 h 26" name="T23"/>
                <a:gd fmla="*/ 1 w 68" name="T24"/>
                <a:gd fmla="*/ 24 h 26" name="T25"/>
                <a:gd fmla="*/ 5 w 68" name="T26"/>
                <a:gd fmla="*/ 24 h 26" name="T27"/>
                <a:gd fmla="*/ 31 w 68" name="T28"/>
                <a:gd fmla="*/ 7 h 26" name="T29"/>
                <a:gd fmla="*/ 36 w 68" name="T30"/>
                <a:gd fmla="*/ 7 h 26" name="T31"/>
                <a:gd fmla="*/ 63 w 68" name="T32"/>
                <a:gd fmla="*/ 25 h 26" name="T33"/>
                <a:gd fmla="*/ 67 w 68" name="T34"/>
                <a:gd fmla="*/ 25 h 26" name="T35"/>
                <a:gd fmla="*/ 66 w 68" name="T36"/>
                <a:gd fmla="*/ 21 h 26" name="T37"/>
                <a:gd fmla="*/ 64 w 68" name="T38"/>
                <a:gd fmla="*/ 20 h 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6" w="68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/>
            </a:p>
          </p:txBody>
        </p:sp>
      </p:grpSp>
      <p:sp>
        <p:nvSpPr>
          <p:cNvPr id="76" name="标题 4"/>
          <p:cNvSpPr txBox="1"/>
          <p:nvPr/>
        </p:nvSpPr>
        <p:spPr>
          <a:xfrm>
            <a:off x="2857227" y="3422120"/>
            <a:ext cx="1355060" cy="839649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目   录</a:t>
            </a:r>
          </a:p>
          <a:p>
            <a:pPr algn="l"/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77" name="椭圆 76"/>
          <p:cNvSpPr/>
          <p:nvPr/>
        </p:nvSpPr>
        <p:spPr>
          <a:xfrm>
            <a:off x="2353171" y="2060848"/>
            <a:ext cx="2195895" cy="219589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5161483" y="1229129"/>
            <a:ext cx="4176464" cy="48068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657427" y="980728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0" pitchFamily="34" typeface="Impact MT Std"/>
            </a:endParaRPr>
          </a:p>
        </p:txBody>
      </p:sp>
      <p:sp>
        <p:nvSpPr>
          <p:cNvPr id="80" name="标题 4"/>
          <p:cNvSpPr txBox="1"/>
          <p:nvPr/>
        </p:nvSpPr>
        <p:spPr>
          <a:xfrm>
            <a:off x="4801443" y="1357858"/>
            <a:ext cx="576064" cy="49780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40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81" name="标题 4"/>
          <p:cNvSpPr txBox="1"/>
          <p:nvPr/>
        </p:nvSpPr>
        <p:spPr>
          <a:xfrm>
            <a:off x="5552363" y="1340718"/>
            <a:ext cx="3600400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    本年度工作概述</a:t>
            </a:r>
          </a:p>
        </p:txBody>
      </p:sp>
      <p:sp>
        <p:nvSpPr>
          <p:cNvPr id="82" name="右箭头 81"/>
          <p:cNvSpPr/>
          <p:nvPr/>
        </p:nvSpPr>
        <p:spPr>
          <a:xfrm>
            <a:off x="8545859" y="1362278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5665539" y="2032057"/>
            <a:ext cx="4176464" cy="48068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161483" y="1783656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0" pitchFamily="34" typeface="Impact MT Std"/>
            </a:endParaRPr>
          </a:p>
        </p:txBody>
      </p:sp>
      <p:sp>
        <p:nvSpPr>
          <p:cNvPr id="85" name="标题 4"/>
          <p:cNvSpPr txBox="1"/>
          <p:nvPr/>
        </p:nvSpPr>
        <p:spPr>
          <a:xfrm>
            <a:off x="5305499" y="2160786"/>
            <a:ext cx="576064" cy="49780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40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86" name="标题 4"/>
          <p:cNvSpPr txBox="1"/>
          <p:nvPr/>
        </p:nvSpPr>
        <p:spPr>
          <a:xfrm>
            <a:off x="6056419" y="2143646"/>
            <a:ext cx="3600400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    取得的经验成绩</a:t>
            </a:r>
          </a:p>
        </p:txBody>
      </p:sp>
      <p:sp>
        <p:nvSpPr>
          <p:cNvPr id="87" name="右箭头 86"/>
          <p:cNvSpPr/>
          <p:nvPr/>
        </p:nvSpPr>
        <p:spPr>
          <a:xfrm>
            <a:off x="9049915" y="2165206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5881563" y="2957321"/>
            <a:ext cx="4176464" cy="48068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377507" y="2708920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0" pitchFamily="34" typeface="Impact MT Std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521523" y="3086050"/>
            <a:ext cx="576064" cy="49780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40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91" name="标题 4"/>
          <p:cNvSpPr txBox="1"/>
          <p:nvPr/>
        </p:nvSpPr>
        <p:spPr>
          <a:xfrm>
            <a:off x="6272443" y="3068910"/>
            <a:ext cx="3600400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    工作不足之处</a:t>
            </a:r>
          </a:p>
        </p:txBody>
      </p:sp>
      <p:sp>
        <p:nvSpPr>
          <p:cNvPr id="92" name="右箭头 91"/>
          <p:cNvSpPr/>
          <p:nvPr/>
        </p:nvSpPr>
        <p:spPr>
          <a:xfrm>
            <a:off x="9265939" y="3090470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5737547" y="3893425"/>
            <a:ext cx="4176464" cy="48068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5233491" y="3645024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0" pitchFamily="34" typeface="Impact MT Std"/>
            </a:endParaRPr>
          </a:p>
        </p:txBody>
      </p:sp>
      <p:sp>
        <p:nvSpPr>
          <p:cNvPr id="95" name="标题 4"/>
          <p:cNvSpPr txBox="1"/>
          <p:nvPr/>
        </p:nvSpPr>
        <p:spPr>
          <a:xfrm>
            <a:off x="5377507" y="4022154"/>
            <a:ext cx="576064" cy="49780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40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96" name="标题 4"/>
          <p:cNvSpPr txBox="1"/>
          <p:nvPr/>
        </p:nvSpPr>
        <p:spPr>
          <a:xfrm>
            <a:off x="6128427" y="4005014"/>
            <a:ext cx="3600400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    当前的形式分析</a:t>
            </a:r>
          </a:p>
        </p:txBody>
      </p:sp>
      <p:sp>
        <p:nvSpPr>
          <p:cNvPr id="97" name="右箭头 96"/>
          <p:cNvSpPr/>
          <p:nvPr/>
        </p:nvSpPr>
        <p:spPr>
          <a:xfrm>
            <a:off x="9121923" y="4026574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5233491" y="4696353"/>
            <a:ext cx="4176464" cy="48068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4729435" y="4447952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0" pitchFamily="34" typeface="Impact MT Std"/>
            </a:endParaRPr>
          </a:p>
        </p:txBody>
      </p:sp>
      <p:sp>
        <p:nvSpPr>
          <p:cNvPr id="100" name="标题 4"/>
          <p:cNvSpPr txBox="1"/>
          <p:nvPr/>
        </p:nvSpPr>
        <p:spPr>
          <a:xfrm>
            <a:off x="4873451" y="4825082"/>
            <a:ext cx="576064" cy="49780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40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101" name="标题 4"/>
          <p:cNvSpPr txBox="1"/>
          <p:nvPr/>
        </p:nvSpPr>
        <p:spPr>
          <a:xfrm>
            <a:off x="5624371" y="4807942"/>
            <a:ext cx="3600400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    下阶段工作计划</a:t>
            </a:r>
          </a:p>
        </p:txBody>
      </p:sp>
      <p:sp>
        <p:nvSpPr>
          <p:cNvPr id="102" name="右箭头 101"/>
          <p:cNvSpPr/>
          <p:nvPr/>
        </p:nvSpPr>
        <p:spPr>
          <a:xfrm>
            <a:off x="8617867" y="4829502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3877041" y="428441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2" name="组合 131"/>
          <p:cNvGrpSpPr/>
          <p:nvPr/>
        </p:nvGrpSpPr>
        <p:grpSpPr>
          <a:xfrm>
            <a:off x="3492271" y="4365104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84797162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4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35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136" spd="-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3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44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145" spd="-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53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154" spd="-100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62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163" spd="-100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9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71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172" spd="-100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7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9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80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181" spd="-100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2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8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6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7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8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89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190" spd="-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1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9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5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6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7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98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199" spd="-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0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02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4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5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6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07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85227E-06 -3.33333E-06 L -0.79722 -0.21782" pathEditMode="relative" ptsTypes="AA" rAng="0">
                                      <p:cBhvr>
                                        <p:cTn dur="1000" fill="hold" id="208" spd="-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54" y="-1090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9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1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5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16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348E-06 0 L -0.79721 -0.21782" pathEditMode="relative" ptsTypes="AA" rAng="0">
                                      <p:cBhvr>
                                        <p:cTn dur="1000" fill="hold" id="217" spd="-100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54" y="-1090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18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25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226" spd="-100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27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2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3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34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235" spd="-100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6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3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2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43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244" spd="-100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5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4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9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52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253" spd="-100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4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5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8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9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61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262" spd="-100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63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6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7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8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9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70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271" spd="-100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72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7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6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7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8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79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280" spd="-100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1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8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5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6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7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88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289" spd="-100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0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92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4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6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97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298" spd="-100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9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0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3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4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5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306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307" spd="-100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8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2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3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5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316" spd="-100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7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2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3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4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325" spd="-100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6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8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2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3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334" spd="-100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5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7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9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2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343" spd="-100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44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9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1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352" spd="-100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53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5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7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8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9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0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361" spd="-100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62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6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7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8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9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370" spd="-100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1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3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5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6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7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8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379" spd="-100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0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2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4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5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6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7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388" spd="-100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9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1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3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4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5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6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397" spd="-100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8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2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3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4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5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406" spd="-100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"/>
      <p:bldP grpId="1" spid="104"/>
      <p:bldP grpId="2" spid="104"/>
      <p:bldP grpId="0" spid="105"/>
      <p:bldP grpId="1" spid="105"/>
      <p:bldP grpId="2" spid="105"/>
      <p:bldP grpId="0" spid="114"/>
      <p:bldP grpId="1" spid="114"/>
      <p:bldP grpId="2" spid="114"/>
      <p:bldP grpId="0" spid="116"/>
      <p:bldP grpId="1" spid="116"/>
      <p:bldP grpId="2" spid="116"/>
      <p:bldP grpId="0" spid="117"/>
      <p:bldP grpId="1" spid="117"/>
      <p:bldP grpId="2" spid="117"/>
      <p:bldP grpId="0" spid="118"/>
      <p:bldP grpId="1" spid="118"/>
      <p:bldP grpId="2" spid="118"/>
      <p:bldP grpId="0" spid="119"/>
      <p:bldP grpId="1" spid="119"/>
      <p:bldP grpId="2" spid="119"/>
      <p:bldP grpId="0" spid="120"/>
      <p:bldP grpId="1" spid="120"/>
      <p:bldP grpId="2" spid="120"/>
      <p:bldP grpId="0" spid="121"/>
      <p:bldP grpId="1" spid="121"/>
      <p:bldP grpId="2" spid="121"/>
      <p:bldP grpId="0" spid="122"/>
      <p:bldP grpId="1" spid="122"/>
      <p:bldP grpId="2" spid="122"/>
      <p:bldP grpId="0" spid="106"/>
      <p:bldP grpId="1" spid="106"/>
      <p:bldP grpId="2" spid="106"/>
      <p:bldP grpId="0" spid="107"/>
      <p:bldP grpId="1" spid="107"/>
      <p:bldP grpId="2" spid="107"/>
      <p:bldP grpId="0" spid="108"/>
      <p:bldP grpId="1" spid="108"/>
      <p:bldP grpId="2" spid="108"/>
      <p:bldP grpId="0" spid="109"/>
      <p:bldP grpId="1" spid="109"/>
      <p:bldP grpId="2" spid="109"/>
      <p:bldP grpId="0" spid="110"/>
      <p:bldP grpId="1" spid="110"/>
      <p:bldP grpId="2" spid="110"/>
      <p:bldP grpId="0" spid="111"/>
      <p:bldP grpId="1" spid="111"/>
      <p:bldP grpId="2" spid="111"/>
      <p:bldP grpId="0" spid="112"/>
      <p:bldP grpId="1" spid="112"/>
      <p:bldP grpId="2" spid="112"/>
      <p:bldP grpId="0" spid="113"/>
      <p:bldP grpId="1" spid="113"/>
      <p:bldP grpId="2" spid="113"/>
      <p:bldP grpId="0" spid="115"/>
      <p:bldP grpId="1" spid="115"/>
      <p:bldP grpId="2" spid="11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  <p:bldP grpId="0" spid="100"/>
      <p:bldP grpId="0" spid="101"/>
      <p:bldP grpId="0" spid="102"/>
      <p:bldP grpId="0" spid="103"/>
      <p:bldP grpId="1" spid="103"/>
      <p:bldP grpId="2" spid="10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组合 89"/>
          <p:cNvGrpSpPr/>
          <p:nvPr/>
        </p:nvGrpSpPr>
        <p:grpSpPr>
          <a:xfrm>
            <a:off x="1414495" y="1988840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371744" y="1988840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305499" y="1988840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260176" y="1988840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9204392" y="1988840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项目总体情况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820538" y="2410868"/>
            <a:ext cx="1015386" cy="811402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gdLst>
                <a:gd fmla="*/ 22 w 336" name="T0"/>
                <a:gd fmla="*/ 234 h 234" name="T1"/>
                <a:gd fmla="*/ 0 w 336" name="T2"/>
                <a:gd fmla="*/ 215 h 234" name="T3"/>
                <a:gd fmla="*/ 135 w 336" name="T4"/>
                <a:gd fmla="*/ 56 h 234" name="T5"/>
                <a:gd fmla="*/ 216 w 336" name="T6"/>
                <a:gd fmla="*/ 126 h 234" name="T7"/>
                <a:gd fmla="*/ 312 w 336" name="T8"/>
                <a:gd fmla="*/ 0 h 234" name="T9"/>
                <a:gd fmla="*/ 336 w 336" name="T10"/>
                <a:gd fmla="*/ 17 h 234" name="T11"/>
                <a:gd fmla="*/ 219 w 336" name="T12"/>
                <a:gd fmla="*/ 171 h 234" name="T13"/>
                <a:gd fmla="*/ 137 w 336" name="T14"/>
                <a:gd fmla="*/ 99 h 234" name="T15"/>
                <a:gd fmla="*/ 22 w 336" name="T16"/>
                <a:gd fmla="*/ 234 h 234" name="T17"/>
                <a:gd fmla="*/ 22 w 336" name="T18"/>
                <a:gd fmla="*/ 234 h 2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4" w="336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gdLst>
                <a:gd fmla="*/ 0 w 74" name="T0"/>
                <a:gd fmla="*/ 0 h 75" name="T1"/>
                <a:gd fmla="*/ 74 w 74" name="T2"/>
                <a:gd fmla="*/ 0 h 75" name="T3"/>
                <a:gd fmla="*/ 74 w 74" name="T4"/>
                <a:gd fmla="*/ 75 h 75" name="T5"/>
                <a:gd fmla="*/ 0 w 74" name="T6"/>
                <a:gd fmla="*/ 0 h 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5" w="74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gdLst>
                <a:gd fmla="*/ 448 w 448" name="T0"/>
                <a:gd fmla="*/ 358 h 358" name="T1"/>
                <a:gd fmla="*/ 0 w 448" name="T2"/>
                <a:gd fmla="*/ 358 h 358" name="T3"/>
                <a:gd fmla="*/ 0 w 448" name="T4"/>
                <a:gd fmla="*/ 0 h 358" name="T5"/>
                <a:gd fmla="*/ 26 w 448" name="T6"/>
                <a:gd fmla="*/ 0 h 358" name="T7"/>
                <a:gd fmla="*/ 26 w 448" name="T8"/>
                <a:gd fmla="*/ 334 h 358" name="T9"/>
                <a:gd fmla="*/ 448 w 448" name="T10"/>
                <a:gd fmla="*/ 334 h 358" name="T11"/>
                <a:gd fmla="*/ 448 w 448" name="T12"/>
                <a:gd fmla="*/ 358 h 358" name="T13"/>
                <a:gd fmla="*/ 448 w 448" name="T14"/>
                <a:gd fmla="*/ 358 h 3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8" w="44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1489075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16" name="标题 11"/>
          <p:cNvSpPr txBox="1"/>
          <p:nvPr/>
        </p:nvSpPr>
        <p:spPr>
          <a:xfrm>
            <a:off x="1489075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411719" y="1575187"/>
            <a:ext cx="627178" cy="485661"/>
            <a:chOff x="5902457" y="4797152"/>
            <a:chExt cx="627178" cy="485661"/>
          </a:xfrm>
        </p:grpSpPr>
        <p:sp>
          <p:nvSpPr>
            <p:cNvPr id="18" name="椭圆 1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19" name="直接连接符 18"/>
            <p:cNvCxnSpPr>
              <a:stCxn id="1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/>
          <p:cNvSpPr/>
          <p:nvPr/>
        </p:nvSpPr>
        <p:spPr>
          <a:xfrm>
            <a:off x="2641203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2641203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2" name="燕尾形 21"/>
          <p:cNvSpPr/>
          <p:nvPr/>
        </p:nvSpPr>
        <p:spPr>
          <a:xfrm>
            <a:off x="3073251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10589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05219" y="5229200"/>
            <a:ext cx="100811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1921123" y="4869160"/>
            <a:ext cx="624772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2000">
                <a:latin charset="0" pitchFamily="34" typeface="Impact MT Std"/>
                <a:ea charset="-122" panose="020b0503020204020204" pitchFamily="34" typeface="微软雅黑"/>
              </a:rPr>
              <a:t>75%</a:t>
            </a:r>
          </a:p>
        </p:txBody>
      </p:sp>
      <p:sp>
        <p:nvSpPr>
          <p:cNvPr id="27" name="标题 11"/>
          <p:cNvSpPr txBox="1"/>
          <p:nvPr/>
        </p:nvSpPr>
        <p:spPr>
          <a:xfrm>
            <a:off x="3577307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28" name="标题 11"/>
          <p:cNvSpPr txBox="1"/>
          <p:nvPr/>
        </p:nvSpPr>
        <p:spPr>
          <a:xfrm>
            <a:off x="3577307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355935" y="1575187"/>
            <a:ext cx="627178" cy="485661"/>
            <a:chOff x="5902457" y="4797152"/>
            <a:chExt cx="627178" cy="485661"/>
          </a:xfrm>
        </p:grpSpPr>
        <p:sp>
          <p:nvSpPr>
            <p:cNvPr id="30" name="椭圆 29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31" name="直接连接符 30"/>
            <p:cNvCxnSpPr>
              <a:stCxn id="30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/>
        </p:nvSpPr>
        <p:spPr>
          <a:xfrm>
            <a:off x="4585419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3" name="标题 11"/>
          <p:cNvSpPr txBox="1"/>
          <p:nvPr/>
        </p:nvSpPr>
        <p:spPr>
          <a:xfrm>
            <a:off x="4585419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4" name="燕尾形 33"/>
          <p:cNvSpPr/>
          <p:nvPr/>
        </p:nvSpPr>
        <p:spPr>
          <a:xfrm>
            <a:off x="5161483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98821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93451" y="5229200"/>
            <a:ext cx="62829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7" name="标题 11"/>
          <p:cNvSpPr txBox="1"/>
          <p:nvPr/>
        </p:nvSpPr>
        <p:spPr>
          <a:xfrm>
            <a:off x="4009355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2000">
                <a:latin charset="0" pitchFamily="34" typeface="Impact MT Std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39" name="标题 11"/>
          <p:cNvSpPr txBox="1"/>
          <p:nvPr/>
        </p:nvSpPr>
        <p:spPr>
          <a:xfrm>
            <a:off x="5521523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40" name="标题 11"/>
          <p:cNvSpPr txBox="1"/>
          <p:nvPr/>
        </p:nvSpPr>
        <p:spPr>
          <a:xfrm>
            <a:off x="5521523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300151" y="1575187"/>
            <a:ext cx="627178" cy="485661"/>
            <a:chOff x="5902457" y="4797152"/>
            <a:chExt cx="627178" cy="485661"/>
          </a:xfrm>
        </p:grpSpPr>
        <p:sp>
          <p:nvSpPr>
            <p:cNvPr id="42" name="椭圆 41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43" name="直接连接符 42"/>
            <p:cNvCxnSpPr>
              <a:stCxn id="42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6529635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5" name="标题 11"/>
          <p:cNvSpPr txBox="1"/>
          <p:nvPr/>
        </p:nvSpPr>
        <p:spPr>
          <a:xfrm>
            <a:off x="6529635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46" name="燕尾形 45"/>
          <p:cNvSpPr/>
          <p:nvPr/>
        </p:nvSpPr>
        <p:spPr>
          <a:xfrm>
            <a:off x="7105699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43037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637666" y="5229200"/>
            <a:ext cx="1086263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5953571" y="4869160"/>
            <a:ext cx="674984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2000">
                <a:latin charset="0" pitchFamily="34" typeface="Impact MT Std"/>
                <a:ea charset="-122" panose="020b0503020204020204" pitchFamily="34" typeface="微软雅黑"/>
              </a:rPr>
              <a:t>85%</a:t>
            </a:r>
          </a:p>
        </p:txBody>
      </p:sp>
      <p:sp>
        <p:nvSpPr>
          <p:cNvPr id="51" name="标题 11"/>
          <p:cNvSpPr txBox="1"/>
          <p:nvPr/>
        </p:nvSpPr>
        <p:spPr>
          <a:xfrm>
            <a:off x="7393731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52" name="标题 11"/>
          <p:cNvSpPr txBox="1"/>
          <p:nvPr/>
        </p:nvSpPr>
        <p:spPr>
          <a:xfrm>
            <a:off x="7393731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8172359" y="1575187"/>
            <a:ext cx="627178" cy="485661"/>
            <a:chOff x="5902457" y="4797152"/>
            <a:chExt cx="627178" cy="485661"/>
          </a:xfrm>
        </p:grpSpPr>
        <p:sp>
          <p:nvSpPr>
            <p:cNvPr id="54" name="椭圆 5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55" name="直接连接符 54"/>
            <p:cNvCxnSpPr>
              <a:stCxn id="5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椭圆 55"/>
          <p:cNvSpPr/>
          <p:nvPr/>
        </p:nvSpPr>
        <p:spPr>
          <a:xfrm>
            <a:off x="8401843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7" name="标题 11"/>
          <p:cNvSpPr txBox="1"/>
          <p:nvPr/>
        </p:nvSpPr>
        <p:spPr>
          <a:xfrm>
            <a:off x="8401843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58" name="矩形 57"/>
          <p:cNvSpPr/>
          <p:nvPr/>
        </p:nvSpPr>
        <p:spPr>
          <a:xfrm>
            <a:off x="7515245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509875" y="5229200"/>
            <a:ext cx="315904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0" name="标题 11"/>
          <p:cNvSpPr txBox="1"/>
          <p:nvPr/>
        </p:nvSpPr>
        <p:spPr>
          <a:xfrm>
            <a:off x="7825779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2000">
                <a:latin charset="0" pitchFamily="34" typeface="Impact MT Std"/>
                <a:ea charset="-122" panose="020b0503020204020204" pitchFamily="34" typeface="微软雅黑"/>
              </a:rPr>
              <a:t>35%</a:t>
            </a:r>
          </a:p>
        </p:txBody>
      </p:sp>
      <p:sp>
        <p:nvSpPr>
          <p:cNvPr id="61" name="Freeform 258"/>
          <p:cNvSpPr/>
          <p:nvPr/>
        </p:nvSpPr>
        <p:spPr bwMode="auto">
          <a:xfrm>
            <a:off x="3838508" y="2412043"/>
            <a:ext cx="917757" cy="903342"/>
          </a:xfrm>
          <a:custGeom>
            <a:gdLst>
              <a:gd fmla="*/ 148 w 159" name="T0"/>
              <a:gd fmla="*/ 107 h 156" name="T1"/>
              <a:gd fmla="*/ 118 w 159" name="T2"/>
              <a:gd fmla="*/ 101 h 156" name="T3"/>
              <a:gd fmla="*/ 93 w 159" name="T4"/>
              <a:gd fmla="*/ 76 h 156" name="T5"/>
              <a:gd fmla="*/ 124 w 159" name="T6"/>
              <a:gd fmla="*/ 44 h 156" name="T7"/>
              <a:gd fmla="*/ 133 w 159" name="T8"/>
              <a:gd fmla="*/ 43 h 156" name="T9"/>
              <a:gd fmla="*/ 148 w 159" name="T10"/>
              <a:gd fmla="*/ 19 h 156" name="T11"/>
              <a:gd fmla="*/ 140 w 159" name="T12"/>
              <a:gd fmla="*/ 11 h 156" name="T13"/>
              <a:gd fmla="*/ 116 w 159" name="T14"/>
              <a:gd fmla="*/ 26 h 156" name="T15"/>
              <a:gd fmla="*/ 115 w 159" name="T16"/>
              <a:gd fmla="*/ 35 h 156" name="T17"/>
              <a:gd fmla="*/ 84 w 159" name="T18"/>
              <a:gd fmla="*/ 66 h 156" name="T19"/>
              <a:gd fmla="*/ 56 w 159" name="T20"/>
              <a:gd fmla="*/ 39 h 156" name="T21"/>
              <a:gd fmla="*/ 50 w 159" name="T22"/>
              <a:gd fmla="*/ 9 h 156" name="T23"/>
              <a:gd fmla="*/ 32 w 159" name="T24"/>
              <a:gd fmla="*/ 0 h 156" name="T25"/>
              <a:gd fmla="*/ 44 w 159" name="T26"/>
              <a:gd fmla="*/ 12 h 156" name="T27"/>
              <a:gd fmla="*/ 39 w 159" name="T28"/>
              <a:gd fmla="*/ 32 h 156" name="T29"/>
              <a:gd fmla="*/ 19 w 159" name="T30"/>
              <a:gd fmla="*/ 37 h 156" name="T31"/>
              <a:gd fmla="*/ 3 w 159" name="T32"/>
              <a:gd fmla="*/ 20 h 156" name="T33"/>
              <a:gd fmla="*/ 10 w 159" name="T34"/>
              <a:gd fmla="*/ 49 h 156" name="T35"/>
              <a:gd fmla="*/ 41 w 159" name="T36"/>
              <a:gd fmla="*/ 55 h 156" name="T37"/>
              <a:gd fmla="*/ 65 w 159" name="T38"/>
              <a:gd fmla="*/ 79 h 156" name="T39"/>
              <a:gd fmla="*/ 13 w 159" name="T40"/>
              <a:gd fmla="*/ 130 h 156" name="T41"/>
              <a:gd fmla="*/ 13 w 159" name="T42"/>
              <a:gd fmla="*/ 145 h 156" name="T43"/>
              <a:gd fmla="*/ 14 w 159" name="T44"/>
              <a:gd fmla="*/ 146 h 156" name="T45"/>
              <a:gd fmla="*/ 29 w 159" name="T46"/>
              <a:gd fmla="*/ 146 h 156" name="T47"/>
              <a:gd fmla="*/ 80 w 159" name="T48"/>
              <a:gd fmla="*/ 95 h 156" name="T49"/>
              <a:gd fmla="*/ 102 w 159" name="T50"/>
              <a:gd fmla="*/ 117 h 156" name="T51"/>
              <a:gd fmla="*/ 108 w 159" name="T52"/>
              <a:gd fmla="*/ 147 h 156" name="T53"/>
              <a:gd fmla="*/ 132 w 159" name="T54"/>
              <a:gd fmla="*/ 155 h 156" name="T55"/>
              <a:gd fmla="*/ 117 w 159" name="T56"/>
              <a:gd fmla="*/ 140 h 156" name="T57"/>
              <a:gd fmla="*/ 121 w 159" name="T58"/>
              <a:gd fmla="*/ 124 h 156" name="T59"/>
              <a:gd fmla="*/ 137 w 159" name="T60"/>
              <a:gd fmla="*/ 120 h 156" name="T61"/>
              <a:gd fmla="*/ 155 w 159" name="T62"/>
              <a:gd fmla="*/ 138 h 156" name="T63"/>
              <a:gd fmla="*/ 148 w 159" name="T64"/>
              <a:gd fmla="*/ 107 h 156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56" w="159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2" name="组合 61"/>
          <p:cNvGrpSpPr/>
          <p:nvPr/>
        </p:nvGrpSpPr>
        <p:grpSpPr>
          <a:xfrm>
            <a:off x="5835630" y="2272187"/>
            <a:ext cx="701995" cy="1090054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63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gdLst>
                <a:gd fmla="*/ 67 w 134" name="T0"/>
                <a:gd fmla="*/ 0 h 209" name="T1"/>
                <a:gd fmla="*/ 0 w 134" name="T2"/>
                <a:gd fmla="*/ 74 h 209" name="T3"/>
                <a:gd fmla="*/ 31 w 134" name="T4"/>
                <a:gd fmla="*/ 163 h 209" name="T5"/>
                <a:gd fmla="*/ 51 w 134" name="T6"/>
                <a:gd fmla="*/ 169 h 209" name="T7"/>
                <a:gd fmla="*/ 31 w 134" name="T8"/>
                <a:gd fmla="*/ 175 h 209" name="T9"/>
                <a:gd fmla="*/ 34 w 134" name="T10"/>
                <a:gd fmla="*/ 180 h 209" name="T11"/>
                <a:gd fmla="*/ 31 w 134" name="T12"/>
                <a:gd fmla="*/ 185 h 209" name="T13"/>
                <a:gd fmla="*/ 34 w 134" name="T14"/>
                <a:gd fmla="*/ 190 h 209" name="T15"/>
                <a:gd fmla="*/ 47 w 134" name="T16"/>
                <a:gd fmla="*/ 203 h 209" name="T17"/>
                <a:gd fmla="*/ 78 w 134" name="T18"/>
                <a:gd fmla="*/ 209 h 209" name="T19"/>
                <a:gd fmla="*/ 102 w 134" name="T20"/>
                <a:gd fmla="*/ 190 h 209" name="T21"/>
                <a:gd fmla="*/ 100 w 134" name="T22"/>
                <a:gd fmla="*/ 185 h 209" name="T23"/>
                <a:gd fmla="*/ 102 w 134" name="T24"/>
                <a:gd fmla="*/ 180 h 209" name="T25"/>
                <a:gd fmla="*/ 100 w 134" name="T26"/>
                <a:gd fmla="*/ 175 h 209" name="T27"/>
                <a:gd fmla="*/ 102 w 134" name="T28"/>
                <a:gd fmla="*/ 169 h 209" name="T29"/>
                <a:gd fmla="*/ 84 w 134" name="T30"/>
                <a:gd fmla="*/ 163 h 209" name="T31"/>
                <a:gd fmla="*/ 107 w 134" name="T32"/>
                <a:gd fmla="*/ 134 h 209" name="T33"/>
                <a:gd fmla="*/ 134 w 134" name="T34"/>
                <a:gd fmla="*/ 68 h 209" name="T35"/>
                <a:gd fmla="*/ 68 w 134" name="T36"/>
                <a:gd fmla="*/ 118 h 209" name="T37"/>
                <a:gd fmla="*/ 66 w 134" name="T38"/>
                <a:gd fmla="*/ 152 h 209" name="T39"/>
                <a:gd fmla="*/ 66 w 134" name="T40"/>
                <a:gd fmla="*/ 169 h 209" name="T41"/>
                <a:gd fmla="*/ 69 w 134" name="T42"/>
                <a:gd fmla="*/ 163 h 209" name="T43"/>
                <a:gd fmla="*/ 66 w 134" name="T44"/>
                <a:gd fmla="*/ 169 h 209" name="T45"/>
                <a:gd fmla="*/ 122 w 134" name="T46"/>
                <a:gd fmla="*/ 78 h 209" name="T47"/>
                <a:gd fmla="*/ 98 w 134" name="T48"/>
                <a:gd fmla="*/ 126 h 209" name="T49"/>
                <a:gd fmla="*/ 85 w 134" name="T50"/>
                <a:gd fmla="*/ 152 h 209" name="T51"/>
                <a:gd fmla="*/ 85 w 134" name="T52"/>
                <a:gd fmla="*/ 118 h 209" name="T53"/>
                <a:gd fmla="*/ 86 w 134" name="T54"/>
                <a:gd fmla="*/ 118 h 209" name="T55"/>
                <a:gd fmla="*/ 89 w 134" name="T56"/>
                <a:gd fmla="*/ 66 h 209" name="T57"/>
                <a:gd fmla="*/ 76 w 134" name="T58"/>
                <a:gd fmla="*/ 59 h 209" name="T59"/>
                <a:gd fmla="*/ 81 w 134" name="T60"/>
                <a:gd fmla="*/ 63 h 209" name="T61"/>
                <a:gd fmla="*/ 78 w 134" name="T62"/>
                <a:gd fmla="*/ 71 h 209" name="T63"/>
                <a:gd fmla="*/ 70 w 134" name="T64"/>
                <a:gd fmla="*/ 65 h 209" name="T65"/>
                <a:gd fmla="*/ 69 w 134" name="T66"/>
                <a:gd fmla="*/ 59 h 209" name="T67"/>
                <a:gd fmla="*/ 63 w 134" name="T68"/>
                <a:gd fmla="*/ 64 h 209" name="T69"/>
                <a:gd fmla="*/ 63 w 134" name="T70"/>
                <a:gd fmla="*/ 87 h 209" name="T71"/>
                <a:gd fmla="*/ 58 w 134" name="T72"/>
                <a:gd fmla="*/ 66 h 209" name="T73"/>
                <a:gd fmla="*/ 57 w 134" name="T74"/>
                <a:gd fmla="*/ 59 h 209" name="T75"/>
                <a:gd fmla="*/ 51 w 134" name="T76"/>
                <a:gd fmla="*/ 60 h 209" name="T77"/>
                <a:gd fmla="*/ 41 w 134" name="T78"/>
                <a:gd fmla="*/ 117 h 209" name="T79"/>
                <a:gd fmla="*/ 48 w 134" name="T80"/>
                <a:gd fmla="*/ 118 h 209" name="T81"/>
                <a:gd fmla="*/ 49 w 134" name="T82"/>
                <a:gd fmla="*/ 118 h 209" name="T83"/>
                <a:gd fmla="*/ 43 w 134" name="T84"/>
                <a:gd fmla="*/ 152 h 209" name="T85"/>
                <a:gd fmla="*/ 12 w 134" name="T86"/>
                <a:gd fmla="*/ 78 h 209" name="T87"/>
                <a:gd fmla="*/ 11 w 134" name="T88"/>
                <a:gd fmla="*/ 70 h 209" name="T89"/>
                <a:gd fmla="*/ 67 w 134" name="T90"/>
                <a:gd fmla="*/ 12 h 209" name="T91"/>
                <a:gd fmla="*/ 122 w 134" name="T92"/>
                <a:gd fmla="*/ 70 h 20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09" w="134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81763" y="2318444"/>
            <a:ext cx="920283" cy="1095361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66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gdLst>
                <a:gd fmla="*/ 0 w 21" name="T0"/>
                <a:gd fmla="*/ 0 h 69" name="T1"/>
                <a:gd fmla="*/ 2 w 21" name="T2"/>
                <a:gd fmla="*/ 69 h 69" name="T3"/>
                <a:gd fmla="*/ 20 w 21" name="T4"/>
                <a:gd fmla="*/ 69 h 69" name="T5"/>
                <a:gd fmla="*/ 20 w 21" name="T6"/>
                <a:gd fmla="*/ 0 h 69" name="T7"/>
                <a:gd fmla="*/ 0 w 21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1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gdLst>
                <a:gd fmla="*/ 0 w 21" name="T0"/>
                <a:gd fmla="*/ 0 h 69" name="T1"/>
                <a:gd fmla="*/ 2 w 21" name="T2"/>
                <a:gd fmla="*/ 69 h 69" name="T3"/>
                <a:gd fmla="*/ 20 w 21" name="T4"/>
                <a:gd fmla="*/ 69 h 69" name="T5"/>
                <a:gd fmla="*/ 20 w 21" name="T6"/>
                <a:gd fmla="*/ 0 h 69" name="T7"/>
                <a:gd fmla="*/ 0 w 21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1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gdLst>
                <a:gd fmla="*/ 2 w 19" name="T0"/>
                <a:gd fmla="*/ 0 h 21" name="T1"/>
                <a:gd fmla="*/ 0 w 19" name="T2"/>
                <a:gd fmla="*/ 14 h 21" name="T3"/>
                <a:gd fmla="*/ 9 w 19" name="T4"/>
                <a:gd fmla="*/ 21 h 21" name="T5"/>
                <a:gd fmla="*/ 19 w 19" name="T6"/>
                <a:gd fmla="*/ 14 h 21" name="T7"/>
                <a:gd fmla="*/ 17 w 19" name="T8"/>
                <a:gd fmla="*/ 0 h 21" name="T9"/>
                <a:gd fmla="*/ 2 w 19" name="T10"/>
                <a:gd fmla="*/ 0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19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gdLst>
                <a:gd fmla="*/ 5 w 24" name="T0"/>
                <a:gd fmla="*/ 0 h 98" name="T1"/>
                <a:gd fmla="*/ 0 w 24" name="T2"/>
                <a:gd fmla="*/ 89 h 98" name="T3"/>
                <a:gd fmla="*/ 12 w 24" name="T4"/>
                <a:gd fmla="*/ 98 h 98" name="T5"/>
                <a:gd fmla="*/ 24 w 24" name="T6"/>
                <a:gd fmla="*/ 89 h 98" name="T7"/>
                <a:gd fmla="*/ 20 w 24" name="T8"/>
                <a:gd fmla="*/ 0 h 98" name="T9"/>
                <a:gd fmla="*/ 5 w 24" name="T10"/>
                <a:gd fmla="*/ 0 h 9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8" w="24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gdLst>
                <a:gd fmla="*/ 88 w 90" name="T0"/>
                <a:gd fmla="*/ 46 h 89" name="T1"/>
                <a:gd fmla="*/ 88 w 90" name="T2"/>
                <a:gd fmla="*/ 45 h 89" name="T3"/>
                <a:gd fmla="*/ 66 w 90" name="T4"/>
                <a:gd fmla="*/ 21 h 89" name="T5"/>
                <a:gd fmla="*/ 60 w 90" name="T6"/>
                <a:gd fmla="*/ 19 h 89" name="T7"/>
                <a:gd fmla="*/ 54 w 90" name="T8"/>
                <a:gd fmla="*/ 18 h 89" name="T9"/>
                <a:gd fmla="*/ 59 w 90" name="T10"/>
                <a:gd fmla="*/ 22 h 89" name="T11"/>
                <a:gd fmla="*/ 52 w 90" name="T12"/>
                <a:gd fmla="*/ 25 h 89" name="T13"/>
                <a:gd fmla="*/ 55 w 90" name="T14"/>
                <a:gd fmla="*/ 30 h 89" name="T15"/>
                <a:gd fmla="*/ 42 w 90" name="T16"/>
                <a:gd fmla="*/ 59 h 89" name="T17"/>
                <a:gd fmla="*/ 42 w 90" name="T18"/>
                <a:gd fmla="*/ 60 h 89" name="T19"/>
                <a:gd fmla="*/ 42 w 90" name="T20"/>
                <a:gd fmla="*/ 60 h 89" name="T21"/>
                <a:gd fmla="*/ 42 w 90" name="T22"/>
                <a:gd fmla="*/ 60 h 89" name="T23"/>
                <a:gd fmla="*/ 42 w 90" name="T24"/>
                <a:gd fmla="*/ 59 h 89" name="T25"/>
                <a:gd fmla="*/ 29 w 90" name="T26"/>
                <a:gd fmla="*/ 30 h 89" name="T27"/>
                <a:gd fmla="*/ 32 w 90" name="T28"/>
                <a:gd fmla="*/ 25 h 89" name="T29"/>
                <a:gd fmla="*/ 25 w 90" name="T30"/>
                <a:gd fmla="*/ 22 h 89" name="T31"/>
                <a:gd fmla="*/ 31 w 90" name="T32"/>
                <a:gd fmla="*/ 17 h 89" name="T33"/>
                <a:gd fmla="*/ 31 w 90" name="T34"/>
                <a:gd fmla="*/ 17 h 89" name="T35"/>
                <a:gd fmla="*/ 14 w 90" name="T36"/>
                <a:gd fmla="*/ 10 h 89" name="T37"/>
                <a:gd fmla="*/ 2 w 90" name="T38"/>
                <a:gd fmla="*/ 0 h 89" name="T39"/>
                <a:gd fmla="*/ 0 w 90" name="T40"/>
                <a:gd fmla="*/ 21 h 89" name="T41"/>
                <a:gd fmla="*/ 4 w 90" name="T42"/>
                <a:gd fmla="*/ 23 h 89" name="T43"/>
                <a:gd fmla="*/ 21 w 90" name="T44"/>
                <a:gd fmla="*/ 29 h 89" name="T45"/>
                <a:gd fmla="*/ 19 w 90" name="T46"/>
                <a:gd fmla="*/ 88 h 89" name="T47"/>
                <a:gd fmla="*/ 19 w 90" name="T48"/>
                <a:gd fmla="*/ 89 h 89" name="T49"/>
                <a:gd fmla="*/ 65 w 90" name="T50"/>
                <a:gd fmla="*/ 89 h 89" name="T51"/>
                <a:gd fmla="*/ 65 w 90" name="T52"/>
                <a:gd fmla="*/ 88 h 89" name="T53"/>
                <a:gd fmla="*/ 65 w 90" name="T54"/>
                <a:gd fmla="*/ 79 h 89" name="T55"/>
                <a:gd fmla="*/ 75 w 90" name="T56"/>
                <a:gd fmla="*/ 84 h 89" name="T57"/>
                <a:gd fmla="*/ 82 w 90" name="T58"/>
                <a:gd fmla="*/ 70 h 89" name="T59"/>
                <a:gd fmla="*/ 86 w 90" name="T60"/>
                <a:gd fmla="*/ 62 h 89" name="T61"/>
                <a:gd fmla="*/ 88 w 90" name="T62"/>
                <a:gd fmla="*/ 59 h 89" name="T63"/>
                <a:gd fmla="*/ 89 w 90" name="T64"/>
                <a:gd fmla="*/ 57 h 89" name="T65"/>
                <a:gd fmla="*/ 89 w 90" name="T66"/>
                <a:gd fmla="*/ 56 h 89" name="T67"/>
                <a:gd fmla="*/ 90 w 90" name="T68"/>
                <a:gd fmla="*/ 55 h 89" name="T69"/>
                <a:gd fmla="*/ 90 w 90" name="T70"/>
                <a:gd fmla="*/ 55 h 89" name="T71"/>
                <a:gd fmla="*/ 88 w 90" name="T72"/>
                <a:gd fmla="*/ 46 h 89" name="T73"/>
                <a:gd fmla="*/ 71 w 90" name="T74"/>
                <a:gd fmla="*/ 54 h 89" name="T75"/>
                <a:gd fmla="*/ 67 w 90" name="T76"/>
                <a:gd fmla="*/ 61 h 89" name="T77"/>
                <a:gd fmla="*/ 64 w 90" name="T78"/>
                <a:gd fmla="*/ 65 h 89" name="T79"/>
                <a:gd fmla="*/ 64 w 90" name="T80"/>
                <a:gd fmla="*/ 42 h 89" name="T81"/>
                <a:gd fmla="*/ 72 w 90" name="T82"/>
                <a:gd fmla="*/ 52 h 89" name="T83"/>
                <a:gd fmla="*/ 71 w 90" name="T84"/>
                <a:gd fmla="*/ 54 h 8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9" w="90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gdLst>
                <a:gd fmla="*/ 79 w 91" name="T0"/>
                <a:gd fmla="*/ 6 h 161" name="T1"/>
                <a:gd fmla="*/ 25 w 91" name="T2"/>
                <a:gd fmla="*/ 1 h 161" name="T3"/>
                <a:gd fmla="*/ 12 w 91" name="T4"/>
                <a:gd fmla="*/ 12 h 161" name="T5"/>
                <a:gd fmla="*/ 0 w 91" name="T6"/>
                <a:gd fmla="*/ 142 h 161" name="T7"/>
                <a:gd fmla="*/ 11 w 91" name="T8"/>
                <a:gd fmla="*/ 155 h 161" name="T9"/>
                <a:gd fmla="*/ 66 w 91" name="T10"/>
                <a:gd fmla="*/ 160 h 161" name="T11"/>
                <a:gd fmla="*/ 79 w 91" name="T12"/>
                <a:gd fmla="*/ 149 h 161" name="T13"/>
                <a:gd fmla="*/ 90 w 91" name="T14"/>
                <a:gd fmla="*/ 19 h 161" name="T15"/>
                <a:gd fmla="*/ 79 w 91" name="T16"/>
                <a:gd fmla="*/ 6 h 161" name="T17"/>
                <a:gd fmla="*/ 41 w 91" name="T18"/>
                <a:gd fmla="*/ 11 h 161" name="T19"/>
                <a:gd fmla="*/ 62 w 91" name="T20"/>
                <a:gd fmla="*/ 13 h 161" name="T21"/>
                <a:gd fmla="*/ 63 w 91" name="T22"/>
                <a:gd fmla="*/ 15 h 161" name="T23"/>
                <a:gd fmla="*/ 61 w 91" name="T24"/>
                <a:gd fmla="*/ 16 h 161" name="T25"/>
                <a:gd fmla="*/ 41 w 91" name="T26"/>
                <a:gd fmla="*/ 14 h 161" name="T27"/>
                <a:gd fmla="*/ 40 w 91" name="T28"/>
                <a:gd fmla="*/ 13 h 161" name="T29"/>
                <a:gd fmla="*/ 41 w 91" name="T30"/>
                <a:gd fmla="*/ 11 h 161" name="T31"/>
                <a:gd fmla="*/ 39 w 91" name="T32"/>
                <a:gd fmla="*/ 149 h 161" name="T33"/>
                <a:gd fmla="*/ 33 w 91" name="T34"/>
                <a:gd fmla="*/ 141 h 161" name="T35"/>
                <a:gd fmla="*/ 40 w 91" name="T36"/>
                <a:gd fmla="*/ 135 h 161" name="T37"/>
                <a:gd fmla="*/ 47 w 91" name="T38"/>
                <a:gd fmla="*/ 143 h 161" name="T39"/>
                <a:gd fmla="*/ 39 w 91" name="T40"/>
                <a:gd fmla="*/ 149 h 161" name="T41"/>
                <a:gd fmla="*/ 73 w 91" name="T42"/>
                <a:gd fmla="*/ 126 h 161" name="T43"/>
                <a:gd fmla="*/ 10 w 91" name="T44"/>
                <a:gd fmla="*/ 120 h 161" name="T45"/>
                <a:gd fmla="*/ 19 w 91" name="T46"/>
                <a:gd fmla="*/ 29 h 161" name="T47"/>
                <a:gd fmla="*/ 81 w 91" name="T48"/>
                <a:gd fmla="*/ 34 h 161" name="T49"/>
                <a:gd fmla="*/ 73 w 91" name="T50"/>
                <a:gd fmla="*/ 126 h 16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61" w="9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3" name="燕尾形 72"/>
          <p:cNvSpPr/>
          <p:nvPr/>
        </p:nvSpPr>
        <p:spPr>
          <a:xfrm>
            <a:off x="8977907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5" name="标题 11"/>
          <p:cNvSpPr txBox="1"/>
          <p:nvPr/>
        </p:nvSpPr>
        <p:spPr>
          <a:xfrm>
            <a:off x="9337947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1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76" name="标题 11"/>
          <p:cNvSpPr txBox="1"/>
          <p:nvPr/>
        </p:nvSpPr>
        <p:spPr>
          <a:xfrm>
            <a:off x="9337947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10044567" y="1575187"/>
            <a:ext cx="627178" cy="485661"/>
            <a:chOff x="5902457" y="4797152"/>
            <a:chExt cx="627178" cy="485661"/>
          </a:xfrm>
        </p:grpSpPr>
        <p:sp>
          <p:nvSpPr>
            <p:cNvPr id="78" name="椭圆 7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79" name="直接连接符 78"/>
            <p:cNvCxnSpPr>
              <a:stCxn id="7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椭圆 79"/>
          <p:cNvSpPr/>
          <p:nvPr/>
        </p:nvSpPr>
        <p:spPr>
          <a:xfrm>
            <a:off x="10274051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81" name="标题 11"/>
          <p:cNvSpPr txBox="1"/>
          <p:nvPr/>
        </p:nvSpPr>
        <p:spPr>
          <a:xfrm>
            <a:off x="10274051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05</a:t>
            </a:r>
          </a:p>
        </p:txBody>
      </p:sp>
      <p:sp>
        <p:nvSpPr>
          <p:cNvPr id="82" name="矩形 81"/>
          <p:cNvSpPr/>
          <p:nvPr/>
        </p:nvSpPr>
        <p:spPr>
          <a:xfrm>
            <a:off x="9459461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454091" y="5229200"/>
            <a:ext cx="116588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4" name="标题 11"/>
          <p:cNvSpPr txBox="1"/>
          <p:nvPr/>
        </p:nvSpPr>
        <p:spPr>
          <a:xfrm>
            <a:off x="9769995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2000">
                <a:latin charset="0" pitchFamily="34" typeface="Impact MT Std"/>
                <a:ea charset="-122" panose="020b0503020204020204" pitchFamily="34" typeface="微软雅黑"/>
              </a:rPr>
              <a:t>95%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9668549" y="2354591"/>
            <a:ext cx="990462" cy="96804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86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gdLst>
                <a:gd fmla="*/ 11 w 28" name="T0"/>
                <a:gd fmla="*/ 32 h 33" name="T1"/>
                <a:gd fmla="*/ 26 w 28" name="T2"/>
                <a:gd fmla="*/ 19 h 33" name="T3"/>
                <a:gd fmla="*/ 17 w 28" name="T4"/>
                <a:gd fmla="*/ 1 h 33" name="T5"/>
                <a:gd fmla="*/ 1 w 28" name="T6"/>
                <a:gd fmla="*/ 14 h 33" name="T7"/>
                <a:gd fmla="*/ 11 w 28" name="T8"/>
                <a:gd fmla="*/ 32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28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gdLst>
                <a:gd fmla="*/ 27 w 126" name="T0"/>
                <a:gd fmla="*/ 32 h 131" name="T1"/>
                <a:gd fmla="*/ 40 w 126" name="T2"/>
                <a:gd fmla="*/ 22 h 131" name="T3"/>
                <a:gd fmla="*/ 26 w 126" name="T4"/>
                <a:gd fmla="*/ 62 h 131" name="T5"/>
                <a:gd fmla="*/ 26 w 126" name="T6"/>
                <a:gd fmla="*/ 62 h 131" name="T7"/>
                <a:gd fmla="*/ 36 w 126" name="T8"/>
                <a:gd fmla="*/ 66 h 131" name="T9"/>
                <a:gd fmla="*/ 31 w 126" name="T10"/>
                <a:gd fmla="*/ 91 h 131" name="T11"/>
                <a:gd fmla="*/ 17 w 126" name="T12"/>
                <a:gd fmla="*/ 123 h 131" name="T13"/>
                <a:gd fmla="*/ 32 w 126" name="T14"/>
                <a:gd fmla="*/ 131 h 131" name="T15"/>
                <a:gd fmla="*/ 51 w 126" name="T16"/>
                <a:gd fmla="*/ 88 h 131" name="T17"/>
                <a:gd fmla="*/ 54 w 126" name="T18"/>
                <a:gd fmla="*/ 74 h 131" name="T19"/>
                <a:gd fmla="*/ 75 w 126" name="T20"/>
                <a:gd fmla="*/ 75 h 131" name="T21"/>
                <a:gd fmla="*/ 73 w 126" name="T22"/>
                <a:gd fmla="*/ 79 h 131" name="T23"/>
                <a:gd fmla="*/ 70 w 126" name="T24"/>
                <a:gd fmla="*/ 96 h 131" name="T25"/>
                <a:gd fmla="*/ 86 w 126" name="T26"/>
                <a:gd fmla="*/ 100 h 131" name="T27"/>
                <a:gd fmla="*/ 92 w 126" name="T28"/>
                <a:gd fmla="*/ 80 h 131" name="T29"/>
                <a:gd fmla="*/ 95 w 126" name="T30"/>
                <a:gd fmla="*/ 69 h 131" name="T31"/>
                <a:gd fmla="*/ 86 w 126" name="T32"/>
                <a:gd fmla="*/ 57 h 131" name="T33"/>
                <a:gd fmla="*/ 86 w 126" name="T34"/>
                <a:gd fmla="*/ 57 h 131" name="T35"/>
                <a:gd fmla="*/ 85 w 126" name="T36"/>
                <a:gd fmla="*/ 57 h 131" name="T37"/>
                <a:gd fmla="*/ 84 w 126" name="T38"/>
                <a:gd fmla="*/ 57 h 131" name="T39"/>
                <a:gd fmla="*/ 81 w 126" name="T40"/>
                <a:gd fmla="*/ 56 h 131" name="T41"/>
                <a:gd fmla="*/ 76 w 126" name="T42"/>
                <a:gd fmla="*/ 56 h 131" name="T43"/>
                <a:gd fmla="*/ 66 w 126" name="T44"/>
                <a:gd fmla="*/ 55 h 131" name="T45"/>
                <a:gd fmla="*/ 74 w 126" name="T46"/>
                <a:gd fmla="*/ 27 h 131" name="T47"/>
                <a:gd fmla="*/ 78 w 126" name="T48"/>
                <a:gd fmla="*/ 33 h 131" name="T49"/>
                <a:gd fmla="*/ 83 w 126" name="T50"/>
                <a:gd fmla="*/ 39 h 131" name="T51"/>
                <a:gd fmla="*/ 84 w 126" name="T52"/>
                <a:gd fmla="*/ 40 h 131" name="T53"/>
                <a:gd fmla="*/ 91 w 126" name="T54"/>
                <a:gd fmla="*/ 45 h 131" name="T55"/>
                <a:gd fmla="*/ 91 w 126" name="T56"/>
                <a:gd fmla="*/ 45 h 131" name="T57"/>
                <a:gd fmla="*/ 91 w 126" name="T58"/>
                <a:gd fmla="*/ 45 h 131" name="T59"/>
                <a:gd fmla="*/ 92 w 126" name="T60"/>
                <a:gd fmla="*/ 45 h 131" name="T61"/>
                <a:gd fmla="*/ 95 w 126" name="T62"/>
                <a:gd fmla="*/ 45 h 131" name="T63"/>
                <a:gd fmla="*/ 126 w 126" name="T64"/>
                <a:gd fmla="*/ 45 h 131" name="T65"/>
                <a:gd fmla="*/ 126 w 126" name="T66"/>
                <a:gd fmla="*/ 28 h 131" name="T67"/>
                <a:gd fmla="*/ 95 w 126" name="T68"/>
                <a:gd fmla="*/ 29 h 131" name="T69"/>
                <a:gd fmla="*/ 94 w 126" name="T70"/>
                <a:gd fmla="*/ 29 h 131" name="T71"/>
                <a:gd fmla="*/ 91 w 126" name="T72"/>
                <a:gd fmla="*/ 24 h 131" name="T73"/>
                <a:gd fmla="*/ 81 w 126" name="T74"/>
                <a:gd fmla="*/ 12 h 131" name="T75"/>
                <a:gd fmla="*/ 75 w 126" name="T76"/>
                <a:gd fmla="*/ 9 h 131" name="T77"/>
                <a:gd fmla="*/ 74 w 126" name="T78"/>
                <a:gd fmla="*/ 8 h 131" name="T79"/>
                <a:gd fmla="*/ 76 w 126" name="T80"/>
                <a:gd fmla="*/ 14 h 131" name="T81"/>
                <a:gd fmla="*/ 71 w 126" name="T82"/>
                <a:gd fmla="*/ 16 h 131" name="T83"/>
                <a:gd fmla="*/ 71 w 126" name="T84"/>
                <a:gd fmla="*/ 21 h 131" name="T85"/>
                <a:gd fmla="*/ 61 w 126" name="T86"/>
                <a:gd fmla="*/ 37 h 131" name="T87"/>
                <a:gd fmla="*/ 68 w 126" name="T88"/>
                <a:gd fmla="*/ 12 h 131" name="T89"/>
                <a:gd fmla="*/ 69 w 126" name="T90"/>
                <a:gd fmla="*/ 11 h 131" name="T91"/>
                <a:gd fmla="*/ 70 w 126" name="T92"/>
                <a:gd fmla="*/ 6 h 131" name="T93"/>
                <a:gd fmla="*/ 68 w 126" name="T94"/>
                <a:gd fmla="*/ 5 h 131" name="T95"/>
                <a:gd fmla="*/ 65 w 126" name="T96"/>
                <a:gd fmla="*/ 10 h 131" name="T97"/>
                <a:gd fmla="*/ 65 w 126" name="T98"/>
                <a:gd fmla="*/ 11 h 131" name="T99"/>
                <a:gd fmla="*/ 57 w 126" name="T100"/>
                <a:gd fmla="*/ 35 h 131" name="T101"/>
                <a:gd fmla="*/ 58 w 126" name="T102"/>
                <a:gd fmla="*/ 17 h 131" name="T103"/>
                <a:gd fmla="*/ 61 w 126" name="T104"/>
                <a:gd fmla="*/ 12 h 131" name="T105"/>
                <a:gd fmla="*/ 59 w 126" name="T106"/>
                <a:gd fmla="*/ 8 h 131" name="T107"/>
                <a:gd fmla="*/ 63 w 126" name="T108"/>
                <a:gd fmla="*/ 4 h 131" name="T109"/>
                <a:gd fmla="*/ 53 w 126" name="T110"/>
                <a:gd fmla="*/ 1 h 131" name="T111"/>
                <a:gd fmla="*/ 44 w 126" name="T112"/>
                <a:gd fmla="*/ 1 h 131" name="T113"/>
                <a:gd fmla="*/ 18 w 126" name="T114"/>
                <a:gd fmla="*/ 19 h 131" name="T115"/>
                <a:gd fmla="*/ 0 w 126" name="T116"/>
                <a:gd fmla="*/ 49 h 131" name="T117"/>
                <a:gd fmla="*/ 15 w 126" name="T118"/>
                <a:gd fmla="*/ 57 h 131" name="T119"/>
                <a:gd fmla="*/ 27 w 126" name="T120"/>
                <a:gd fmla="*/ 32 h 13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1" w="125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gdLst>
                <a:gd fmla="*/ 5 w 45" name="T0"/>
                <a:gd fmla="*/ 33 h 41" name="T1"/>
                <a:gd fmla="*/ 7 w 45" name="T2"/>
                <a:gd fmla="*/ 32 h 41" name="T3"/>
                <a:gd fmla="*/ 7 w 45" name="T4"/>
                <a:gd fmla="*/ 32 h 41" name="T5"/>
                <a:gd fmla="*/ 29 w 45" name="T6"/>
                <a:gd fmla="*/ 39 h 41" name="T7"/>
                <a:gd fmla="*/ 29 w 45" name="T8"/>
                <a:gd fmla="*/ 39 h 41" name="T9"/>
                <a:gd fmla="*/ 30 w 45" name="T10"/>
                <a:gd fmla="*/ 41 h 41" name="T11"/>
                <a:gd fmla="*/ 32 w 45" name="T12"/>
                <a:gd fmla="*/ 41 h 41" name="T13"/>
                <a:gd fmla="*/ 33 w 45" name="T14"/>
                <a:gd fmla="*/ 40 h 41" name="T15"/>
                <a:gd fmla="*/ 33 w 45" name="T16"/>
                <a:gd fmla="*/ 40 h 41" name="T17"/>
                <a:gd fmla="*/ 38 w 45" name="T18"/>
                <a:gd fmla="*/ 37 h 41" name="T19"/>
                <a:gd fmla="*/ 44 w 45" name="T20"/>
                <a:gd fmla="*/ 18 h 41" name="T21"/>
                <a:gd fmla="*/ 41 w 45" name="T22"/>
                <a:gd fmla="*/ 13 h 41" name="T23"/>
                <a:gd fmla="*/ 36 w 45" name="T24"/>
                <a:gd fmla="*/ 11 h 41" name="T25"/>
                <a:gd fmla="*/ 36 w 45" name="T26"/>
                <a:gd fmla="*/ 11 h 41" name="T27"/>
                <a:gd fmla="*/ 32 w 45" name="T28"/>
                <a:gd fmla="*/ 4 h 41" name="T29"/>
                <a:gd fmla="*/ 25 w 45" name="T30"/>
                <a:gd fmla="*/ 1 h 41" name="T31"/>
                <a:gd fmla="*/ 17 w 45" name="T32"/>
                <a:gd fmla="*/ 5 h 41" name="T33"/>
                <a:gd fmla="*/ 17 w 45" name="T34"/>
                <a:gd fmla="*/ 6 h 41" name="T35"/>
                <a:gd fmla="*/ 12 w 45" name="T36"/>
                <a:gd fmla="*/ 4 h 41" name="T37"/>
                <a:gd fmla="*/ 7 w 45" name="T38"/>
                <a:gd fmla="*/ 7 h 41" name="T39"/>
                <a:gd fmla="*/ 1 w 45" name="T40"/>
                <a:gd fmla="*/ 25 h 41" name="T41"/>
                <a:gd fmla="*/ 3 w 45" name="T42"/>
                <a:gd fmla="*/ 30 h 41" name="T43"/>
                <a:gd fmla="*/ 3 w 45" name="T44"/>
                <a:gd fmla="*/ 31 h 41" name="T45"/>
                <a:gd fmla="*/ 3 w 45" name="T46"/>
                <a:gd fmla="*/ 32 h 41" name="T47"/>
                <a:gd fmla="*/ 5 w 45" name="T48"/>
                <a:gd fmla="*/ 33 h 41" name="T49"/>
                <a:gd fmla="*/ 20 w 45" name="T50"/>
                <a:gd fmla="*/ 6 h 41" name="T51"/>
                <a:gd fmla="*/ 24 w 45" name="T52"/>
                <a:gd fmla="*/ 4 h 41" name="T53"/>
                <a:gd fmla="*/ 31 w 45" name="T54"/>
                <a:gd fmla="*/ 7 h 41" name="T55"/>
                <a:gd fmla="*/ 33 w 45" name="T56"/>
                <a:gd fmla="*/ 10 h 41" name="T57"/>
                <a:gd fmla="*/ 33 w 45" name="T58"/>
                <a:gd fmla="*/ 10 h 41" name="T59"/>
                <a:gd fmla="*/ 20 w 45" name="T60"/>
                <a:gd fmla="*/ 6 h 4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1" w="45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gdLst>
                <a:gd fmla="*/ 479 w 479" name="T0"/>
                <a:gd fmla="*/ 0 h 292" name="T1"/>
                <a:gd fmla="*/ 395 w 479" name="T2"/>
                <a:gd fmla="*/ 33 h 292" name="T3"/>
                <a:gd fmla="*/ 412 w 479" name="T4"/>
                <a:gd fmla="*/ 45 h 292" name="T5"/>
                <a:gd fmla="*/ 307 w 479" name="T6"/>
                <a:gd fmla="*/ 158 h 292" name="T7"/>
                <a:gd fmla="*/ 213 w 479" name="T8"/>
                <a:gd fmla="*/ 148 h 292" name="T9"/>
                <a:gd fmla="*/ 139 w 479" name="T10"/>
                <a:gd fmla="*/ 225 h 292" name="T11"/>
                <a:gd fmla="*/ 62 w 479" name="T12"/>
                <a:gd fmla="*/ 187 h 292" name="T13"/>
                <a:gd fmla="*/ 0 w 479" name="T14"/>
                <a:gd fmla="*/ 266 h 292" name="T15"/>
                <a:gd fmla="*/ 33 w 479" name="T16"/>
                <a:gd fmla="*/ 292 h 292" name="T17"/>
                <a:gd fmla="*/ 74 w 479" name="T18"/>
                <a:gd fmla="*/ 242 h 292" name="T19"/>
                <a:gd fmla="*/ 148 w 479" name="T20"/>
                <a:gd fmla="*/ 278 h 292" name="T21"/>
                <a:gd fmla="*/ 230 w 479" name="T22"/>
                <a:gd fmla="*/ 194 h 292" name="T23"/>
                <a:gd fmla="*/ 323 w 479" name="T24"/>
                <a:gd fmla="*/ 204 h 292" name="T25"/>
                <a:gd fmla="*/ 448 w 479" name="T26"/>
                <a:gd fmla="*/ 72 h 292" name="T27"/>
                <a:gd fmla="*/ 472 w 479" name="T28"/>
                <a:gd fmla="*/ 88 h 292" name="T29"/>
                <a:gd fmla="*/ 479 w 479" name="T30"/>
                <a:gd fmla="*/ 0 h 29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92" w="479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40684186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9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3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4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9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4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9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4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9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4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9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4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5"/>
      <p:bldP grpId="0" spid="16"/>
      <p:bldP grpId="0" spid="20"/>
      <p:bldP grpId="0" spid="21"/>
      <p:bldP grpId="0" spid="22"/>
      <p:bldP grpId="0" spid="23"/>
      <p:bldP grpId="0" spid="24"/>
      <p:bldP grpId="0" spid="25"/>
      <p:bldP grpId="0" spid="27"/>
      <p:bldP grpId="0" spid="28"/>
      <p:bldP grpId="0" spid="32"/>
      <p:bldP grpId="0" spid="33"/>
      <p:bldP grpId="0" spid="34"/>
      <p:bldP grpId="0" spid="35"/>
      <p:bldP grpId="0" spid="36"/>
      <p:bldP grpId="0" spid="37"/>
      <p:bldP grpId="0" spid="39"/>
      <p:bldP grpId="0" spid="40"/>
      <p:bldP grpId="0" spid="44"/>
      <p:bldP grpId="0" spid="45"/>
      <p:bldP grpId="0" spid="46"/>
      <p:bldP grpId="0" spid="47"/>
      <p:bldP grpId="0" spid="48"/>
      <p:bldP grpId="0" spid="49"/>
      <p:bldP grpId="0" spid="51"/>
      <p:bldP grpId="0" spid="52"/>
      <p:bldP grpId="0" spid="56"/>
      <p:bldP grpId="0" spid="57"/>
      <p:bldP grpId="0" spid="58"/>
      <p:bldP grpId="0" spid="59"/>
      <p:bldP grpId="0" spid="60"/>
      <p:bldP grpId="0" spid="61"/>
      <p:bldP grpId="0" spid="73"/>
      <p:bldP grpId="0" spid="75"/>
      <p:bldP grpId="0" spid="76"/>
      <p:bldP grpId="0" spid="80"/>
      <p:bldP grpId="0" spid="81"/>
      <p:bldP grpId="0" spid="82"/>
      <p:bldP grpId="0" spid="83"/>
      <p:bldP grpId="0" spid="8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</a:t>
            </a:r>
          </a:p>
        </p:txBody>
      </p:sp>
      <p:sp>
        <p:nvSpPr>
          <p:cNvPr id="5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3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当前形势的分析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当前行业分类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行业从业情况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行业组成类型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行业情况分析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2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未来发展形势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31" name="KSO_Shape"/>
          <p:cNvSpPr/>
          <p:nvPr/>
        </p:nvSpPr>
        <p:spPr bwMode="auto">
          <a:xfrm>
            <a:off x="3487554" y="2276872"/>
            <a:ext cx="1025857" cy="1015600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E4C874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895660713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3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组合 61"/>
          <p:cNvGrpSpPr/>
          <p:nvPr/>
        </p:nvGrpSpPr>
        <p:grpSpPr>
          <a:xfrm>
            <a:off x="2057665" y="1729722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180056" y="1700808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169595" y="3871509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065139" y="3871509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当前行业分类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523724" y="2308199"/>
            <a:ext cx="980240" cy="783317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gdLst>
                <a:gd fmla="*/ 22 w 336" name="T0"/>
                <a:gd fmla="*/ 234 h 234" name="T1"/>
                <a:gd fmla="*/ 0 w 336" name="T2"/>
                <a:gd fmla="*/ 215 h 234" name="T3"/>
                <a:gd fmla="*/ 135 w 336" name="T4"/>
                <a:gd fmla="*/ 56 h 234" name="T5"/>
                <a:gd fmla="*/ 216 w 336" name="T6"/>
                <a:gd fmla="*/ 126 h 234" name="T7"/>
                <a:gd fmla="*/ 312 w 336" name="T8"/>
                <a:gd fmla="*/ 0 h 234" name="T9"/>
                <a:gd fmla="*/ 336 w 336" name="T10"/>
                <a:gd fmla="*/ 17 h 234" name="T11"/>
                <a:gd fmla="*/ 219 w 336" name="T12"/>
                <a:gd fmla="*/ 171 h 234" name="T13"/>
                <a:gd fmla="*/ 137 w 336" name="T14"/>
                <a:gd fmla="*/ 99 h 234" name="T15"/>
                <a:gd fmla="*/ 22 w 336" name="T16"/>
                <a:gd fmla="*/ 234 h 234" name="T17"/>
                <a:gd fmla="*/ 22 w 336" name="T18"/>
                <a:gd fmla="*/ 234 h 2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4" w="336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gdLst>
                <a:gd fmla="*/ 0 w 74" name="T0"/>
                <a:gd fmla="*/ 0 h 75" name="T1"/>
                <a:gd fmla="*/ 74 w 74" name="T2"/>
                <a:gd fmla="*/ 0 h 75" name="T3"/>
                <a:gd fmla="*/ 74 w 74" name="T4"/>
                <a:gd fmla="*/ 75 h 75" name="T5"/>
                <a:gd fmla="*/ 0 w 74" name="T6"/>
                <a:gd fmla="*/ 0 h 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5" w="74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gdLst>
                <a:gd fmla="*/ 448 w 448" name="T0"/>
                <a:gd fmla="*/ 358 h 358" name="T1"/>
                <a:gd fmla="*/ 0 w 448" name="T2"/>
                <a:gd fmla="*/ 358 h 358" name="T3"/>
                <a:gd fmla="*/ 0 w 448" name="T4"/>
                <a:gd fmla="*/ 0 h 358" name="T5"/>
                <a:gd fmla="*/ 26 w 448" name="T6"/>
                <a:gd fmla="*/ 0 h 358" name="T7"/>
                <a:gd fmla="*/ 26 w 448" name="T8"/>
                <a:gd fmla="*/ 334 h 358" name="T9"/>
                <a:gd fmla="*/ 448 w 448" name="T10"/>
                <a:gd fmla="*/ 334 h 358" name="T11"/>
                <a:gd fmla="*/ 448 w 448" name="T12"/>
                <a:gd fmla="*/ 358 h 358" name="T13"/>
                <a:gd fmla="*/ 448 w 448" name="T14"/>
                <a:gd fmla="*/ 358 h 3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8" w="44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3887841" y="241632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16" name="标题 11"/>
          <p:cNvSpPr txBox="1"/>
          <p:nvPr/>
        </p:nvSpPr>
        <p:spPr>
          <a:xfrm>
            <a:off x="3865339" y="21328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283573" y="1669437"/>
            <a:ext cx="1301846" cy="485661"/>
            <a:chOff x="5902457" y="4797152"/>
            <a:chExt cx="1301846" cy="485661"/>
          </a:xfrm>
        </p:grpSpPr>
        <p:sp>
          <p:nvSpPr>
            <p:cNvPr id="18" name="椭圆 1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9" name="直接连接符 18"/>
            <p:cNvCxnSpPr>
              <a:stCxn id="1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椭圆 20"/>
          <p:cNvSpPr/>
          <p:nvPr/>
        </p:nvSpPr>
        <p:spPr>
          <a:xfrm>
            <a:off x="4278175" y="126876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4278175" y="144397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4" name="标题 11"/>
          <p:cNvSpPr txBox="1"/>
          <p:nvPr/>
        </p:nvSpPr>
        <p:spPr>
          <a:xfrm>
            <a:off x="7992297" y="241632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25" name="标题 11"/>
          <p:cNvSpPr txBox="1"/>
          <p:nvPr/>
        </p:nvSpPr>
        <p:spPr>
          <a:xfrm>
            <a:off x="7969795" y="21328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388029" y="1669437"/>
            <a:ext cx="1301846" cy="485661"/>
            <a:chOff x="5902457" y="4797152"/>
            <a:chExt cx="1301846" cy="485661"/>
          </a:xfrm>
        </p:grpSpPr>
        <p:sp>
          <p:nvSpPr>
            <p:cNvPr id="27" name="椭圆 26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椭圆 29"/>
          <p:cNvSpPr/>
          <p:nvPr/>
        </p:nvSpPr>
        <p:spPr>
          <a:xfrm>
            <a:off x="8382631" y="126876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8382631" y="144397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3" name="标题 11"/>
          <p:cNvSpPr txBox="1"/>
          <p:nvPr/>
        </p:nvSpPr>
        <p:spPr>
          <a:xfrm>
            <a:off x="3887841" y="457656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34" name="标题 11"/>
          <p:cNvSpPr txBox="1"/>
          <p:nvPr/>
        </p:nvSpPr>
        <p:spPr>
          <a:xfrm>
            <a:off x="3865339" y="429309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283573" y="3829677"/>
            <a:ext cx="1301846" cy="485661"/>
            <a:chOff x="5902457" y="4797152"/>
            <a:chExt cx="1301846" cy="485661"/>
          </a:xfrm>
        </p:grpSpPr>
        <p:sp>
          <p:nvSpPr>
            <p:cNvPr id="36" name="椭圆 3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7" name="直接连接符 36"/>
            <p:cNvCxnSpPr>
              <a:stCxn id="3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椭圆 38"/>
          <p:cNvSpPr/>
          <p:nvPr/>
        </p:nvSpPr>
        <p:spPr>
          <a:xfrm>
            <a:off x="4278175" y="342900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0" name="标题 11"/>
          <p:cNvSpPr txBox="1"/>
          <p:nvPr/>
        </p:nvSpPr>
        <p:spPr>
          <a:xfrm>
            <a:off x="4278175" y="3604212"/>
            <a:ext cx="807559" cy="571500"/>
          </a:xfrm>
          <a:prstGeom prst="rect">
            <a:avLst/>
          </a:prstGeom>
          <a:noFill/>
          <a:effectLst/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42" name="标题 11"/>
          <p:cNvSpPr txBox="1"/>
          <p:nvPr/>
        </p:nvSpPr>
        <p:spPr>
          <a:xfrm>
            <a:off x="7992297" y="457656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43" name="标题 11"/>
          <p:cNvSpPr txBox="1"/>
          <p:nvPr/>
        </p:nvSpPr>
        <p:spPr>
          <a:xfrm>
            <a:off x="7969795" y="429309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388029" y="3829677"/>
            <a:ext cx="1301846" cy="485661"/>
            <a:chOff x="5902457" y="4797152"/>
            <a:chExt cx="1301846" cy="485661"/>
          </a:xfrm>
        </p:grpSpPr>
        <p:sp>
          <p:nvSpPr>
            <p:cNvPr id="45" name="椭圆 44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46" name="直接连接符 45"/>
            <p:cNvCxnSpPr>
              <a:stCxn id="45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>
            <a:off x="8382631" y="342900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49987" dir="8460000" dist="25019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8382631" y="360421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50" name="Freeform 258"/>
          <p:cNvSpPr/>
          <p:nvPr/>
        </p:nvSpPr>
        <p:spPr bwMode="auto">
          <a:xfrm>
            <a:off x="6673652" y="2168165"/>
            <a:ext cx="930402" cy="915788"/>
          </a:xfrm>
          <a:custGeom>
            <a:gdLst>
              <a:gd fmla="*/ 148 w 159" name="T0"/>
              <a:gd fmla="*/ 107 h 156" name="T1"/>
              <a:gd fmla="*/ 118 w 159" name="T2"/>
              <a:gd fmla="*/ 101 h 156" name="T3"/>
              <a:gd fmla="*/ 93 w 159" name="T4"/>
              <a:gd fmla="*/ 76 h 156" name="T5"/>
              <a:gd fmla="*/ 124 w 159" name="T6"/>
              <a:gd fmla="*/ 44 h 156" name="T7"/>
              <a:gd fmla="*/ 133 w 159" name="T8"/>
              <a:gd fmla="*/ 43 h 156" name="T9"/>
              <a:gd fmla="*/ 148 w 159" name="T10"/>
              <a:gd fmla="*/ 19 h 156" name="T11"/>
              <a:gd fmla="*/ 140 w 159" name="T12"/>
              <a:gd fmla="*/ 11 h 156" name="T13"/>
              <a:gd fmla="*/ 116 w 159" name="T14"/>
              <a:gd fmla="*/ 26 h 156" name="T15"/>
              <a:gd fmla="*/ 115 w 159" name="T16"/>
              <a:gd fmla="*/ 35 h 156" name="T17"/>
              <a:gd fmla="*/ 84 w 159" name="T18"/>
              <a:gd fmla="*/ 66 h 156" name="T19"/>
              <a:gd fmla="*/ 56 w 159" name="T20"/>
              <a:gd fmla="*/ 39 h 156" name="T21"/>
              <a:gd fmla="*/ 50 w 159" name="T22"/>
              <a:gd fmla="*/ 9 h 156" name="T23"/>
              <a:gd fmla="*/ 32 w 159" name="T24"/>
              <a:gd fmla="*/ 0 h 156" name="T25"/>
              <a:gd fmla="*/ 44 w 159" name="T26"/>
              <a:gd fmla="*/ 12 h 156" name="T27"/>
              <a:gd fmla="*/ 39 w 159" name="T28"/>
              <a:gd fmla="*/ 32 h 156" name="T29"/>
              <a:gd fmla="*/ 19 w 159" name="T30"/>
              <a:gd fmla="*/ 37 h 156" name="T31"/>
              <a:gd fmla="*/ 3 w 159" name="T32"/>
              <a:gd fmla="*/ 20 h 156" name="T33"/>
              <a:gd fmla="*/ 10 w 159" name="T34"/>
              <a:gd fmla="*/ 49 h 156" name="T35"/>
              <a:gd fmla="*/ 41 w 159" name="T36"/>
              <a:gd fmla="*/ 55 h 156" name="T37"/>
              <a:gd fmla="*/ 65 w 159" name="T38"/>
              <a:gd fmla="*/ 79 h 156" name="T39"/>
              <a:gd fmla="*/ 13 w 159" name="T40"/>
              <a:gd fmla="*/ 130 h 156" name="T41"/>
              <a:gd fmla="*/ 13 w 159" name="T42"/>
              <a:gd fmla="*/ 145 h 156" name="T43"/>
              <a:gd fmla="*/ 14 w 159" name="T44"/>
              <a:gd fmla="*/ 146 h 156" name="T45"/>
              <a:gd fmla="*/ 29 w 159" name="T46"/>
              <a:gd fmla="*/ 146 h 156" name="T47"/>
              <a:gd fmla="*/ 80 w 159" name="T48"/>
              <a:gd fmla="*/ 95 h 156" name="T49"/>
              <a:gd fmla="*/ 102 w 159" name="T50"/>
              <a:gd fmla="*/ 117 h 156" name="T51"/>
              <a:gd fmla="*/ 108 w 159" name="T52"/>
              <a:gd fmla="*/ 147 h 156" name="T53"/>
              <a:gd fmla="*/ 132 w 159" name="T54"/>
              <a:gd fmla="*/ 155 h 156" name="T55"/>
              <a:gd fmla="*/ 117 w 159" name="T56"/>
              <a:gd fmla="*/ 140 h 156" name="T57"/>
              <a:gd fmla="*/ 121 w 159" name="T58"/>
              <a:gd fmla="*/ 124 h 156" name="T59"/>
              <a:gd fmla="*/ 137 w 159" name="T60"/>
              <a:gd fmla="*/ 120 h 156" name="T61"/>
              <a:gd fmla="*/ 155 w 159" name="T62"/>
              <a:gd fmla="*/ 138 h 156" name="T63"/>
              <a:gd fmla="*/ 148 w 159" name="T64"/>
              <a:gd fmla="*/ 107 h 156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56" w="159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1" name="组合 50"/>
          <p:cNvGrpSpPr/>
          <p:nvPr/>
        </p:nvGrpSpPr>
        <p:grpSpPr>
          <a:xfrm>
            <a:off x="2508776" y="4300395"/>
            <a:ext cx="769058" cy="1194189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2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gdLst>
                <a:gd fmla="*/ 67 w 134" name="T0"/>
                <a:gd fmla="*/ 0 h 209" name="T1"/>
                <a:gd fmla="*/ 0 w 134" name="T2"/>
                <a:gd fmla="*/ 74 h 209" name="T3"/>
                <a:gd fmla="*/ 31 w 134" name="T4"/>
                <a:gd fmla="*/ 163 h 209" name="T5"/>
                <a:gd fmla="*/ 51 w 134" name="T6"/>
                <a:gd fmla="*/ 169 h 209" name="T7"/>
                <a:gd fmla="*/ 31 w 134" name="T8"/>
                <a:gd fmla="*/ 175 h 209" name="T9"/>
                <a:gd fmla="*/ 34 w 134" name="T10"/>
                <a:gd fmla="*/ 180 h 209" name="T11"/>
                <a:gd fmla="*/ 31 w 134" name="T12"/>
                <a:gd fmla="*/ 185 h 209" name="T13"/>
                <a:gd fmla="*/ 34 w 134" name="T14"/>
                <a:gd fmla="*/ 190 h 209" name="T15"/>
                <a:gd fmla="*/ 47 w 134" name="T16"/>
                <a:gd fmla="*/ 203 h 209" name="T17"/>
                <a:gd fmla="*/ 78 w 134" name="T18"/>
                <a:gd fmla="*/ 209 h 209" name="T19"/>
                <a:gd fmla="*/ 102 w 134" name="T20"/>
                <a:gd fmla="*/ 190 h 209" name="T21"/>
                <a:gd fmla="*/ 100 w 134" name="T22"/>
                <a:gd fmla="*/ 185 h 209" name="T23"/>
                <a:gd fmla="*/ 102 w 134" name="T24"/>
                <a:gd fmla="*/ 180 h 209" name="T25"/>
                <a:gd fmla="*/ 100 w 134" name="T26"/>
                <a:gd fmla="*/ 175 h 209" name="T27"/>
                <a:gd fmla="*/ 102 w 134" name="T28"/>
                <a:gd fmla="*/ 169 h 209" name="T29"/>
                <a:gd fmla="*/ 84 w 134" name="T30"/>
                <a:gd fmla="*/ 163 h 209" name="T31"/>
                <a:gd fmla="*/ 107 w 134" name="T32"/>
                <a:gd fmla="*/ 134 h 209" name="T33"/>
                <a:gd fmla="*/ 134 w 134" name="T34"/>
                <a:gd fmla="*/ 68 h 209" name="T35"/>
                <a:gd fmla="*/ 68 w 134" name="T36"/>
                <a:gd fmla="*/ 118 h 209" name="T37"/>
                <a:gd fmla="*/ 66 w 134" name="T38"/>
                <a:gd fmla="*/ 152 h 209" name="T39"/>
                <a:gd fmla="*/ 66 w 134" name="T40"/>
                <a:gd fmla="*/ 169 h 209" name="T41"/>
                <a:gd fmla="*/ 69 w 134" name="T42"/>
                <a:gd fmla="*/ 163 h 209" name="T43"/>
                <a:gd fmla="*/ 66 w 134" name="T44"/>
                <a:gd fmla="*/ 169 h 209" name="T45"/>
                <a:gd fmla="*/ 122 w 134" name="T46"/>
                <a:gd fmla="*/ 78 h 209" name="T47"/>
                <a:gd fmla="*/ 98 w 134" name="T48"/>
                <a:gd fmla="*/ 126 h 209" name="T49"/>
                <a:gd fmla="*/ 85 w 134" name="T50"/>
                <a:gd fmla="*/ 152 h 209" name="T51"/>
                <a:gd fmla="*/ 85 w 134" name="T52"/>
                <a:gd fmla="*/ 118 h 209" name="T53"/>
                <a:gd fmla="*/ 86 w 134" name="T54"/>
                <a:gd fmla="*/ 118 h 209" name="T55"/>
                <a:gd fmla="*/ 89 w 134" name="T56"/>
                <a:gd fmla="*/ 66 h 209" name="T57"/>
                <a:gd fmla="*/ 76 w 134" name="T58"/>
                <a:gd fmla="*/ 59 h 209" name="T59"/>
                <a:gd fmla="*/ 81 w 134" name="T60"/>
                <a:gd fmla="*/ 63 h 209" name="T61"/>
                <a:gd fmla="*/ 78 w 134" name="T62"/>
                <a:gd fmla="*/ 71 h 209" name="T63"/>
                <a:gd fmla="*/ 70 w 134" name="T64"/>
                <a:gd fmla="*/ 65 h 209" name="T65"/>
                <a:gd fmla="*/ 69 w 134" name="T66"/>
                <a:gd fmla="*/ 59 h 209" name="T67"/>
                <a:gd fmla="*/ 63 w 134" name="T68"/>
                <a:gd fmla="*/ 64 h 209" name="T69"/>
                <a:gd fmla="*/ 63 w 134" name="T70"/>
                <a:gd fmla="*/ 87 h 209" name="T71"/>
                <a:gd fmla="*/ 58 w 134" name="T72"/>
                <a:gd fmla="*/ 66 h 209" name="T73"/>
                <a:gd fmla="*/ 57 w 134" name="T74"/>
                <a:gd fmla="*/ 59 h 209" name="T75"/>
                <a:gd fmla="*/ 51 w 134" name="T76"/>
                <a:gd fmla="*/ 60 h 209" name="T77"/>
                <a:gd fmla="*/ 41 w 134" name="T78"/>
                <a:gd fmla="*/ 117 h 209" name="T79"/>
                <a:gd fmla="*/ 48 w 134" name="T80"/>
                <a:gd fmla="*/ 118 h 209" name="T81"/>
                <a:gd fmla="*/ 49 w 134" name="T82"/>
                <a:gd fmla="*/ 118 h 209" name="T83"/>
                <a:gd fmla="*/ 43 w 134" name="T84"/>
                <a:gd fmla="*/ 152 h 209" name="T85"/>
                <a:gd fmla="*/ 12 w 134" name="T86"/>
                <a:gd fmla="*/ 78 h 209" name="T87"/>
                <a:gd fmla="*/ 11 w 134" name="T88"/>
                <a:gd fmla="*/ 70 h 209" name="T89"/>
                <a:gd fmla="*/ 67 w 134" name="T90"/>
                <a:gd fmla="*/ 12 h 209" name="T91"/>
                <a:gd fmla="*/ 122 w 134" name="T92"/>
                <a:gd fmla="*/ 70 h 20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09" w="134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46090" y="4289934"/>
            <a:ext cx="941697" cy="1120849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55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gdLst>
                <a:gd fmla="*/ 0 w 21" name="T0"/>
                <a:gd fmla="*/ 0 h 69" name="T1"/>
                <a:gd fmla="*/ 2 w 21" name="T2"/>
                <a:gd fmla="*/ 69 h 69" name="T3"/>
                <a:gd fmla="*/ 20 w 21" name="T4"/>
                <a:gd fmla="*/ 69 h 69" name="T5"/>
                <a:gd fmla="*/ 20 w 21" name="T6"/>
                <a:gd fmla="*/ 0 h 69" name="T7"/>
                <a:gd fmla="*/ 0 w 21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1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gdLst>
                <a:gd fmla="*/ 0 w 21" name="T0"/>
                <a:gd fmla="*/ 0 h 69" name="T1"/>
                <a:gd fmla="*/ 2 w 21" name="T2"/>
                <a:gd fmla="*/ 69 h 69" name="T3"/>
                <a:gd fmla="*/ 20 w 21" name="T4"/>
                <a:gd fmla="*/ 69 h 69" name="T5"/>
                <a:gd fmla="*/ 20 w 21" name="T6"/>
                <a:gd fmla="*/ 0 h 69" name="T7"/>
                <a:gd fmla="*/ 0 w 21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1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gdLst>
                <a:gd fmla="*/ 2 w 19" name="T0"/>
                <a:gd fmla="*/ 0 h 21" name="T1"/>
                <a:gd fmla="*/ 0 w 19" name="T2"/>
                <a:gd fmla="*/ 14 h 21" name="T3"/>
                <a:gd fmla="*/ 9 w 19" name="T4"/>
                <a:gd fmla="*/ 21 h 21" name="T5"/>
                <a:gd fmla="*/ 19 w 19" name="T6"/>
                <a:gd fmla="*/ 14 h 21" name="T7"/>
                <a:gd fmla="*/ 17 w 19" name="T8"/>
                <a:gd fmla="*/ 0 h 21" name="T9"/>
                <a:gd fmla="*/ 2 w 19" name="T10"/>
                <a:gd fmla="*/ 0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19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gdLst>
                <a:gd fmla="*/ 5 w 24" name="T0"/>
                <a:gd fmla="*/ 0 h 98" name="T1"/>
                <a:gd fmla="*/ 0 w 24" name="T2"/>
                <a:gd fmla="*/ 89 h 98" name="T3"/>
                <a:gd fmla="*/ 12 w 24" name="T4"/>
                <a:gd fmla="*/ 98 h 98" name="T5"/>
                <a:gd fmla="*/ 24 w 24" name="T6"/>
                <a:gd fmla="*/ 89 h 98" name="T7"/>
                <a:gd fmla="*/ 20 w 24" name="T8"/>
                <a:gd fmla="*/ 0 h 98" name="T9"/>
                <a:gd fmla="*/ 5 w 24" name="T10"/>
                <a:gd fmla="*/ 0 h 9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8" w="24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gdLst>
                <a:gd fmla="*/ 88 w 90" name="T0"/>
                <a:gd fmla="*/ 46 h 89" name="T1"/>
                <a:gd fmla="*/ 88 w 90" name="T2"/>
                <a:gd fmla="*/ 45 h 89" name="T3"/>
                <a:gd fmla="*/ 66 w 90" name="T4"/>
                <a:gd fmla="*/ 21 h 89" name="T5"/>
                <a:gd fmla="*/ 60 w 90" name="T6"/>
                <a:gd fmla="*/ 19 h 89" name="T7"/>
                <a:gd fmla="*/ 54 w 90" name="T8"/>
                <a:gd fmla="*/ 18 h 89" name="T9"/>
                <a:gd fmla="*/ 59 w 90" name="T10"/>
                <a:gd fmla="*/ 22 h 89" name="T11"/>
                <a:gd fmla="*/ 52 w 90" name="T12"/>
                <a:gd fmla="*/ 25 h 89" name="T13"/>
                <a:gd fmla="*/ 55 w 90" name="T14"/>
                <a:gd fmla="*/ 30 h 89" name="T15"/>
                <a:gd fmla="*/ 42 w 90" name="T16"/>
                <a:gd fmla="*/ 59 h 89" name="T17"/>
                <a:gd fmla="*/ 42 w 90" name="T18"/>
                <a:gd fmla="*/ 60 h 89" name="T19"/>
                <a:gd fmla="*/ 42 w 90" name="T20"/>
                <a:gd fmla="*/ 60 h 89" name="T21"/>
                <a:gd fmla="*/ 42 w 90" name="T22"/>
                <a:gd fmla="*/ 60 h 89" name="T23"/>
                <a:gd fmla="*/ 42 w 90" name="T24"/>
                <a:gd fmla="*/ 59 h 89" name="T25"/>
                <a:gd fmla="*/ 29 w 90" name="T26"/>
                <a:gd fmla="*/ 30 h 89" name="T27"/>
                <a:gd fmla="*/ 32 w 90" name="T28"/>
                <a:gd fmla="*/ 25 h 89" name="T29"/>
                <a:gd fmla="*/ 25 w 90" name="T30"/>
                <a:gd fmla="*/ 22 h 89" name="T31"/>
                <a:gd fmla="*/ 31 w 90" name="T32"/>
                <a:gd fmla="*/ 17 h 89" name="T33"/>
                <a:gd fmla="*/ 31 w 90" name="T34"/>
                <a:gd fmla="*/ 17 h 89" name="T35"/>
                <a:gd fmla="*/ 14 w 90" name="T36"/>
                <a:gd fmla="*/ 10 h 89" name="T37"/>
                <a:gd fmla="*/ 2 w 90" name="T38"/>
                <a:gd fmla="*/ 0 h 89" name="T39"/>
                <a:gd fmla="*/ 0 w 90" name="T40"/>
                <a:gd fmla="*/ 21 h 89" name="T41"/>
                <a:gd fmla="*/ 4 w 90" name="T42"/>
                <a:gd fmla="*/ 23 h 89" name="T43"/>
                <a:gd fmla="*/ 21 w 90" name="T44"/>
                <a:gd fmla="*/ 29 h 89" name="T45"/>
                <a:gd fmla="*/ 19 w 90" name="T46"/>
                <a:gd fmla="*/ 88 h 89" name="T47"/>
                <a:gd fmla="*/ 19 w 90" name="T48"/>
                <a:gd fmla="*/ 89 h 89" name="T49"/>
                <a:gd fmla="*/ 65 w 90" name="T50"/>
                <a:gd fmla="*/ 89 h 89" name="T51"/>
                <a:gd fmla="*/ 65 w 90" name="T52"/>
                <a:gd fmla="*/ 88 h 89" name="T53"/>
                <a:gd fmla="*/ 65 w 90" name="T54"/>
                <a:gd fmla="*/ 79 h 89" name="T55"/>
                <a:gd fmla="*/ 75 w 90" name="T56"/>
                <a:gd fmla="*/ 84 h 89" name="T57"/>
                <a:gd fmla="*/ 82 w 90" name="T58"/>
                <a:gd fmla="*/ 70 h 89" name="T59"/>
                <a:gd fmla="*/ 86 w 90" name="T60"/>
                <a:gd fmla="*/ 62 h 89" name="T61"/>
                <a:gd fmla="*/ 88 w 90" name="T62"/>
                <a:gd fmla="*/ 59 h 89" name="T63"/>
                <a:gd fmla="*/ 89 w 90" name="T64"/>
                <a:gd fmla="*/ 57 h 89" name="T65"/>
                <a:gd fmla="*/ 89 w 90" name="T66"/>
                <a:gd fmla="*/ 56 h 89" name="T67"/>
                <a:gd fmla="*/ 90 w 90" name="T68"/>
                <a:gd fmla="*/ 55 h 89" name="T69"/>
                <a:gd fmla="*/ 90 w 90" name="T70"/>
                <a:gd fmla="*/ 55 h 89" name="T71"/>
                <a:gd fmla="*/ 88 w 90" name="T72"/>
                <a:gd fmla="*/ 46 h 89" name="T73"/>
                <a:gd fmla="*/ 71 w 90" name="T74"/>
                <a:gd fmla="*/ 54 h 89" name="T75"/>
                <a:gd fmla="*/ 67 w 90" name="T76"/>
                <a:gd fmla="*/ 61 h 89" name="T77"/>
                <a:gd fmla="*/ 64 w 90" name="T78"/>
                <a:gd fmla="*/ 65 h 89" name="T79"/>
                <a:gd fmla="*/ 64 w 90" name="T80"/>
                <a:gd fmla="*/ 42 h 89" name="T81"/>
                <a:gd fmla="*/ 72 w 90" name="T82"/>
                <a:gd fmla="*/ 52 h 89" name="T83"/>
                <a:gd fmla="*/ 71 w 90" name="T84"/>
                <a:gd fmla="*/ 54 h 8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9" w="90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gdLst>
                <a:gd fmla="*/ 79 w 91" name="T0"/>
                <a:gd fmla="*/ 6 h 161" name="T1"/>
                <a:gd fmla="*/ 25 w 91" name="T2"/>
                <a:gd fmla="*/ 1 h 161" name="T3"/>
                <a:gd fmla="*/ 12 w 91" name="T4"/>
                <a:gd fmla="*/ 12 h 161" name="T5"/>
                <a:gd fmla="*/ 0 w 91" name="T6"/>
                <a:gd fmla="*/ 142 h 161" name="T7"/>
                <a:gd fmla="*/ 11 w 91" name="T8"/>
                <a:gd fmla="*/ 155 h 161" name="T9"/>
                <a:gd fmla="*/ 66 w 91" name="T10"/>
                <a:gd fmla="*/ 160 h 161" name="T11"/>
                <a:gd fmla="*/ 79 w 91" name="T12"/>
                <a:gd fmla="*/ 149 h 161" name="T13"/>
                <a:gd fmla="*/ 90 w 91" name="T14"/>
                <a:gd fmla="*/ 19 h 161" name="T15"/>
                <a:gd fmla="*/ 79 w 91" name="T16"/>
                <a:gd fmla="*/ 6 h 161" name="T17"/>
                <a:gd fmla="*/ 41 w 91" name="T18"/>
                <a:gd fmla="*/ 11 h 161" name="T19"/>
                <a:gd fmla="*/ 62 w 91" name="T20"/>
                <a:gd fmla="*/ 13 h 161" name="T21"/>
                <a:gd fmla="*/ 63 w 91" name="T22"/>
                <a:gd fmla="*/ 15 h 161" name="T23"/>
                <a:gd fmla="*/ 61 w 91" name="T24"/>
                <a:gd fmla="*/ 16 h 161" name="T25"/>
                <a:gd fmla="*/ 41 w 91" name="T26"/>
                <a:gd fmla="*/ 14 h 161" name="T27"/>
                <a:gd fmla="*/ 40 w 91" name="T28"/>
                <a:gd fmla="*/ 13 h 161" name="T29"/>
                <a:gd fmla="*/ 41 w 91" name="T30"/>
                <a:gd fmla="*/ 11 h 161" name="T31"/>
                <a:gd fmla="*/ 39 w 91" name="T32"/>
                <a:gd fmla="*/ 149 h 161" name="T33"/>
                <a:gd fmla="*/ 33 w 91" name="T34"/>
                <a:gd fmla="*/ 141 h 161" name="T35"/>
                <a:gd fmla="*/ 40 w 91" name="T36"/>
                <a:gd fmla="*/ 135 h 161" name="T37"/>
                <a:gd fmla="*/ 47 w 91" name="T38"/>
                <a:gd fmla="*/ 143 h 161" name="T39"/>
                <a:gd fmla="*/ 39 w 91" name="T40"/>
                <a:gd fmla="*/ 149 h 161" name="T41"/>
                <a:gd fmla="*/ 73 w 91" name="T42"/>
                <a:gd fmla="*/ 126 h 161" name="T43"/>
                <a:gd fmla="*/ 10 w 91" name="T44"/>
                <a:gd fmla="*/ 120 h 161" name="T45"/>
                <a:gd fmla="*/ 19 w 91" name="T46"/>
                <a:gd fmla="*/ 29 h 161" name="T47"/>
                <a:gd fmla="*/ 81 w 91" name="T48"/>
                <a:gd fmla="*/ 34 h 161" name="T49"/>
                <a:gd fmla="*/ 73 w 91" name="T50"/>
                <a:gd fmla="*/ 126 h 16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61" w="9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904037157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5"/>
      <p:bldP grpId="0" spid="16"/>
      <p:bldP grpId="0" spid="21"/>
      <p:bldP grpId="0" spid="22"/>
      <p:bldP grpId="0" spid="24"/>
      <p:bldP grpId="0" spid="25"/>
      <p:bldP grpId="0" spid="30"/>
      <p:bldP grpId="0" spid="31"/>
      <p:bldP grpId="0" spid="33"/>
      <p:bldP grpId="0" spid="34"/>
      <p:bldP grpId="0" spid="39"/>
      <p:bldP grpId="0" spid="40"/>
      <p:bldP grpId="0" spid="42"/>
      <p:bldP grpId="0" spid="43"/>
      <p:bldP grpId="0" spid="48"/>
      <p:bldP grpId="0" spid="49"/>
      <p:bldP grpId="0" spid="5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行业从业情况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513411" y="112474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04953" y="1452649"/>
            <a:ext cx="711200" cy="568325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gdLst>
                <a:gd fmla="*/ 22 w 336" name="T0"/>
                <a:gd fmla="*/ 234 h 234" name="T1"/>
                <a:gd fmla="*/ 0 w 336" name="T2"/>
                <a:gd fmla="*/ 215 h 234" name="T3"/>
                <a:gd fmla="*/ 135 w 336" name="T4"/>
                <a:gd fmla="*/ 56 h 234" name="T5"/>
                <a:gd fmla="*/ 216 w 336" name="T6"/>
                <a:gd fmla="*/ 126 h 234" name="T7"/>
                <a:gd fmla="*/ 312 w 336" name="T8"/>
                <a:gd fmla="*/ 0 h 234" name="T9"/>
                <a:gd fmla="*/ 336 w 336" name="T10"/>
                <a:gd fmla="*/ 17 h 234" name="T11"/>
                <a:gd fmla="*/ 219 w 336" name="T12"/>
                <a:gd fmla="*/ 171 h 234" name="T13"/>
                <a:gd fmla="*/ 137 w 336" name="T14"/>
                <a:gd fmla="*/ 99 h 234" name="T15"/>
                <a:gd fmla="*/ 22 w 336" name="T16"/>
                <a:gd fmla="*/ 234 h 234" name="T17"/>
                <a:gd fmla="*/ 22 w 336" name="T18"/>
                <a:gd fmla="*/ 234 h 2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4" w="336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gdLst>
                <a:gd fmla="*/ 0 w 74" name="T0"/>
                <a:gd fmla="*/ 0 h 75" name="T1"/>
                <a:gd fmla="*/ 74 w 74" name="T2"/>
                <a:gd fmla="*/ 0 h 75" name="T3"/>
                <a:gd fmla="*/ 74 w 74" name="T4"/>
                <a:gd fmla="*/ 75 h 75" name="T5"/>
                <a:gd fmla="*/ 0 w 74" name="T6"/>
                <a:gd fmla="*/ 0 h 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5" w="74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gdLst>
                <a:gd fmla="*/ 448 w 448" name="T0"/>
                <a:gd fmla="*/ 358 h 358" name="T1"/>
                <a:gd fmla="*/ 0 w 448" name="T2"/>
                <a:gd fmla="*/ 358 h 358" name="T3"/>
                <a:gd fmla="*/ 0 w 448" name="T4"/>
                <a:gd fmla="*/ 0 h 358" name="T5"/>
                <a:gd fmla="*/ 26 w 448" name="T6"/>
                <a:gd fmla="*/ 0 h 358" name="T7"/>
                <a:gd fmla="*/ 26 w 448" name="T8"/>
                <a:gd fmla="*/ 334 h 358" name="T9"/>
                <a:gd fmla="*/ 448 w 448" name="T10"/>
                <a:gd fmla="*/ 334 h 358" name="T11"/>
                <a:gd fmla="*/ 448 w 448" name="T12"/>
                <a:gd fmla="*/ 358 h 358" name="T13"/>
                <a:gd fmla="*/ 448 w 448" name="T14"/>
                <a:gd fmla="*/ 358 h 3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8" w="44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5688041" y="163336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01</a:t>
            </a: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7429735" y="-208099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6264105" y="155679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20" name="标题 11"/>
          <p:cNvSpPr txBox="1"/>
          <p:nvPr/>
        </p:nvSpPr>
        <p:spPr>
          <a:xfrm>
            <a:off x="6241603" y="11967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1" name="椭圆 20"/>
          <p:cNvSpPr/>
          <p:nvPr/>
        </p:nvSpPr>
        <p:spPr>
          <a:xfrm>
            <a:off x="4873451" y="28529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6048081" y="336155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02</a:t>
            </a: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7789775" y="1520093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6624145" y="3284984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27" name="标题 11"/>
          <p:cNvSpPr txBox="1"/>
          <p:nvPr/>
        </p:nvSpPr>
        <p:spPr>
          <a:xfrm>
            <a:off x="6601643" y="29249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089475" y="3068960"/>
            <a:ext cx="816513" cy="816513"/>
            <a:chOff x="5734050" y="3063875"/>
            <a:chExt cx="727075" cy="727075"/>
          </a:xfrm>
          <a:solidFill>
            <a:schemeClr val="bg1"/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gdLst>
                <a:gd fmla="*/ 21 w 33" name="T0"/>
                <a:gd fmla="*/ 20 h 47" name="T1"/>
                <a:gd fmla="*/ 25 w 33" name="T2"/>
                <a:gd fmla="*/ 12 h 47" name="T3"/>
                <a:gd fmla="*/ 15 w 33" name="T4"/>
                <a:gd fmla="*/ 7 h 47" name="T5"/>
                <a:gd fmla="*/ 23 w 33" name="T6"/>
                <a:gd fmla="*/ 0 h 47" name="T7"/>
                <a:gd fmla="*/ 23 w 33" name="T8"/>
                <a:gd fmla="*/ 0 h 47" name="T9"/>
                <a:gd fmla="*/ 14 w 33" name="T10"/>
                <a:gd fmla="*/ 1 h 47" name="T11"/>
                <a:gd fmla="*/ 13 w 33" name="T12"/>
                <a:gd fmla="*/ 1 h 47" name="T13"/>
                <a:gd fmla="*/ 13 w 33" name="T14"/>
                <a:gd fmla="*/ 1 h 47" name="T15"/>
                <a:gd fmla="*/ 2 w 33" name="T16"/>
                <a:gd fmla="*/ 12 h 47" name="T17"/>
                <a:gd fmla="*/ 0 w 33" name="T18"/>
                <a:gd fmla="*/ 34 h 47" name="T19"/>
                <a:gd fmla="*/ 33 w 33" name="T20"/>
                <a:gd fmla="*/ 47 h 47" name="T21"/>
                <a:gd fmla="*/ 33 w 33" name="T22"/>
                <a:gd fmla="*/ 47 h 47" name="T23"/>
                <a:gd fmla="*/ 21 w 33" name="T24"/>
                <a:gd fmla="*/ 20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33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gdLst>
                <a:gd fmla="*/ 31 w 33" name="T0"/>
                <a:gd fmla="*/ 12 h 47" name="T1"/>
                <a:gd fmla="*/ 20 w 33" name="T2"/>
                <a:gd fmla="*/ 1 h 47" name="T3"/>
                <a:gd fmla="*/ 20 w 33" name="T4"/>
                <a:gd fmla="*/ 1 h 47" name="T5"/>
                <a:gd fmla="*/ 18 w 33" name="T6"/>
                <a:gd fmla="*/ 1 h 47" name="T7"/>
                <a:gd fmla="*/ 9 w 33" name="T8"/>
                <a:gd fmla="*/ 0 h 47" name="T9"/>
                <a:gd fmla="*/ 9 w 33" name="T10"/>
                <a:gd fmla="*/ 0 h 47" name="T11"/>
                <a:gd fmla="*/ 17 w 33" name="T12"/>
                <a:gd fmla="*/ 7 h 47" name="T13"/>
                <a:gd fmla="*/ 7 w 33" name="T14"/>
                <a:gd fmla="*/ 12 h 47" name="T15"/>
                <a:gd fmla="*/ 12 w 33" name="T16"/>
                <a:gd fmla="*/ 20 h 47" name="T17"/>
                <a:gd fmla="*/ 0 w 33" name="T18"/>
                <a:gd fmla="*/ 47 h 47" name="T19"/>
                <a:gd fmla="*/ 0 w 33" name="T20"/>
                <a:gd fmla="*/ 47 h 47" name="T21"/>
                <a:gd fmla="*/ 33 w 33" name="T22"/>
                <a:gd fmla="*/ 34 h 47" name="T23"/>
                <a:gd fmla="*/ 31 w 33" name="T24"/>
                <a:gd fmla="*/ 12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33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gdLst>
                <a:gd fmla="*/ 11 w 13" name="T0"/>
                <a:gd fmla="*/ 10 h 50" name="T1"/>
                <a:gd fmla="*/ 12 w 13" name="T2"/>
                <a:gd fmla="*/ 9 h 50" name="T3"/>
                <a:gd fmla="*/ 10 w 13" name="T4"/>
                <a:gd fmla="*/ 0 h 50" name="T5"/>
                <a:gd fmla="*/ 2 w 13" name="T6"/>
                <a:gd fmla="*/ 0 h 50" name="T7"/>
                <a:gd fmla="*/ 0 w 13" name="T8"/>
                <a:gd fmla="*/ 9 h 50" name="T9"/>
                <a:gd fmla="*/ 2 w 13" name="T10"/>
                <a:gd fmla="*/ 10 h 50" name="T11"/>
                <a:gd fmla="*/ 0 w 13" name="T12"/>
                <a:gd fmla="*/ 49 h 50" name="T13"/>
                <a:gd fmla="*/ 0 w 13" name="T14"/>
                <a:gd fmla="*/ 49 h 50" name="T15"/>
                <a:gd fmla="*/ 6 w 13" name="T16"/>
                <a:gd fmla="*/ 50 h 50" name="T17"/>
                <a:gd fmla="*/ 13 w 13" name="T18"/>
                <a:gd fmla="*/ 49 h 50" name="T19"/>
                <a:gd fmla="*/ 13 w 13" name="T20"/>
                <a:gd fmla="*/ 49 h 50" name="T21"/>
                <a:gd fmla="*/ 11 w 13" name="T22"/>
                <a:gd fmla="*/ 10 h 5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" w="13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gdLst>
                <a:gd fmla="*/ 63 w 125" name="T0"/>
                <a:gd fmla="*/ 125 h 125" name="T1"/>
                <a:gd fmla="*/ 0 w 125" name="T2"/>
                <a:gd fmla="*/ 62 h 125" name="T3"/>
                <a:gd fmla="*/ 63 w 125" name="T4"/>
                <a:gd fmla="*/ 0 h 125" name="T5"/>
                <a:gd fmla="*/ 125 w 125" name="T6"/>
                <a:gd fmla="*/ 62 h 125" name="T7"/>
                <a:gd fmla="*/ 63 w 125" name="T8"/>
                <a:gd fmla="*/ 125 h 125" name="T9"/>
                <a:gd fmla="*/ 63 w 125" name="T10"/>
                <a:gd fmla="*/ 9 h 125" name="T11"/>
                <a:gd fmla="*/ 9 w 125" name="T12"/>
                <a:gd fmla="*/ 62 h 125" name="T13"/>
                <a:gd fmla="*/ 63 w 125" name="T14"/>
                <a:gd fmla="*/ 116 h 125" name="T15"/>
                <a:gd fmla="*/ 116 w 125" name="T16"/>
                <a:gd fmla="*/ 62 h 125" name="T17"/>
                <a:gd fmla="*/ 63 w 125" name="T18"/>
                <a:gd fmla="*/ 9 h 1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5" w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gdLst>
                <a:gd fmla="*/ 22 w 22" name="T0"/>
                <a:gd fmla="*/ 60 h 60" name="T1"/>
                <a:gd fmla="*/ 0 w 22" name="T2"/>
                <a:gd fmla="*/ 60 h 60" name="T3"/>
                <a:gd fmla="*/ 0 w 22" name="T4"/>
                <a:gd fmla="*/ 0 h 60" name="T5"/>
                <a:gd fmla="*/ 22 w 22" name="T6"/>
                <a:gd fmla="*/ 0 h 60" name="T7"/>
                <a:gd fmla="*/ 22 w 22" name="T8"/>
                <a:gd fmla="*/ 60 h 60" name="T9"/>
                <a:gd fmla="*/ 22 w 22" name="T10"/>
                <a:gd fmla="*/ 60 h 6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0" w="22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gdLst>
                <a:gd fmla="*/ 22 w 22" name="T0"/>
                <a:gd fmla="*/ 62 h 62" name="T1"/>
                <a:gd fmla="*/ 0 w 22" name="T2"/>
                <a:gd fmla="*/ 62 h 62" name="T3"/>
                <a:gd fmla="*/ 0 w 22" name="T4"/>
                <a:gd fmla="*/ 0 h 62" name="T5"/>
                <a:gd fmla="*/ 22 w 22" name="T6"/>
                <a:gd fmla="*/ 0 h 62" name="T7"/>
                <a:gd fmla="*/ 22 w 22" name="T8"/>
                <a:gd fmla="*/ 62 h 62" name="T9"/>
                <a:gd fmla="*/ 22 w 22" name="T10"/>
                <a:gd fmla="*/ 62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2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gdLst>
                <a:gd fmla="*/ 60 w 60" name="T0"/>
                <a:gd fmla="*/ 22 h 22" name="T1"/>
                <a:gd fmla="*/ 0 w 60" name="T2"/>
                <a:gd fmla="*/ 22 h 22" name="T3"/>
                <a:gd fmla="*/ 0 w 60" name="T4"/>
                <a:gd fmla="*/ 0 h 22" name="T5"/>
                <a:gd fmla="*/ 60 w 60" name="T6"/>
                <a:gd fmla="*/ 0 h 22" name="T7"/>
                <a:gd fmla="*/ 60 w 60" name="T8"/>
                <a:gd fmla="*/ 22 h 22" name="T9"/>
                <a:gd fmla="*/ 60 w 60" name="T10"/>
                <a:gd fmla="*/ 22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60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gdLst>
                <a:gd fmla="*/ 62 w 62" name="T0"/>
                <a:gd fmla="*/ 22 h 22" name="T1"/>
                <a:gd fmla="*/ 0 w 62" name="T2"/>
                <a:gd fmla="*/ 22 h 22" name="T3"/>
                <a:gd fmla="*/ 0 w 62" name="T4"/>
                <a:gd fmla="*/ 0 h 22" name="T5"/>
                <a:gd fmla="*/ 62 w 62" name="T6"/>
                <a:gd fmla="*/ 0 h 22" name="T7"/>
                <a:gd fmla="*/ 62 w 62" name="T8"/>
                <a:gd fmla="*/ 22 h 22" name="T9"/>
                <a:gd fmla="*/ 62 w 62" name="T10"/>
                <a:gd fmla="*/ 22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6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gdLst>
                <a:gd fmla="*/ 22 w 27" name="T0"/>
                <a:gd fmla="*/ 22 h 27" name="T1"/>
                <a:gd fmla="*/ 5 w 27" name="T2"/>
                <a:gd fmla="*/ 22 h 27" name="T3"/>
                <a:gd fmla="*/ 5 w 27" name="T4"/>
                <a:gd fmla="*/ 5 h 27" name="T5"/>
                <a:gd fmla="*/ 22 w 27" name="T6"/>
                <a:gd fmla="*/ 5 h 27" name="T7"/>
                <a:gd fmla="*/ 22 w 27" name="T8"/>
                <a:gd fmla="*/ 2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gdLst>
                <a:gd fmla="*/ 15 w 55" name="T0"/>
                <a:gd fmla="*/ 57 h 57" name="T1"/>
                <a:gd fmla="*/ 0 w 55" name="T2"/>
                <a:gd fmla="*/ 40 h 57" name="T3"/>
                <a:gd fmla="*/ 41 w 55" name="T4"/>
                <a:gd fmla="*/ 0 h 57" name="T5"/>
                <a:gd fmla="*/ 55 w 55" name="T6"/>
                <a:gd fmla="*/ 14 h 57" name="T7"/>
                <a:gd fmla="*/ 15 w 55" name="T8"/>
                <a:gd fmla="*/ 57 h 57" name="T9"/>
                <a:gd fmla="*/ 15 w 55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5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gdLst>
                <a:gd fmla="*/ 5 w 27" name="T0"/>
                <a:gd fmla="*/ 5 h 27" name="T1"/>
                <a:gd fmla="*/ 22 w 27" name="T2"/>
                <a:gd fmla="*/ 5 h 27" name="T3"/>
                <a:gd fmla="*/ 22 w 27" name="T4"/>
                <a:gd fmla="*/ 22 h 27" name="T5"/>
                <a:gd fmla="*/ 5 w 27" name="T6"/>
                <a:gd fmla="*/ 22 h 27" name="T7"/>
                <a:gd fmla="*/ 5 w 27" name="T8"/>
                <a:gd fmla="*/ 5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gdLst>
                <a:gd fmla="*/ 14 w 57" name="T0"/>
                <a:gd fmla="*/ 57 h 57" name="T1"/>
                <a:gd fmla="*/ 0 w 57" name="T2"/>
                <a:gd fmla="*/ 43 h 57" name="T3"/>
                <a:gd fmla="*/ 41 w 57" name="T4"/>
                <a:gd fmla="*/ 0 h 57" name="T5"/>
                <a:gd fmla="*/ 57 w 57" name="T6"/>
                <a:gd fmla="*/ 17 h 57" name="T7"/>
                <a:gd fmla="*/ 14 w 57" name="T8"/>
                <a:gd fmla="*/ 57 h 57" name="T9"/>
                <a:gd fmla="*/ 14 w 57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gdLst>
                <a:gd fmla="*/ 5 w 27" name="T0"/>
                <a:gd fmla="*/ 22 h 27" name="T1"/>
                <a:gd fmla="*/ 5 w 27" name="T2"/>
                <a:gd fmla="*/ 5 h 27" name="T3"/>
                <a:gd fmla="*/ 22 w 27" name="T4"/>
                <a:gd fmla="*/ 5 h 27" name="T5"/>
                <a:gd fmla="*/ 22 w 27" name="T6"/>
                <a:gd fmla="*/ 22 h 27" name="T7"/>
                <a:gd fmla="*/ 5 w 27" name="T8"/>
                <a:gd fmla="*/ 2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gdLst>
                <a:gd fmla="*/ 41 w 55" name="T0"/>
                <a:gd fmla="*/ 57 h 57" name="T1"/>
                <a:gd fmla="*/ 0 w 55" name="T2"/>
                <a:gd fmla="*/ 17 h 57" name="T3"/>
                <a:gd fmla="*/ 15 w 55" name="T4"/>
                <a:gd fmla="*/ 0 h 57" name="T5"/>
                <a:gd fmla="*/ 55 w 55" name="T6"/>
                <a:gd fmla="*/ 43 h 57" name="T7"/>
                <a:gd fmla="*/ 41 w 55" name="T8"/>
                <a:gd fmla="*/ 57 h 57" name="T9"/>
                <a:gd fmla="*/ 41 w 55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5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gdLst>
                <a:gd fmla="*/ 22 w 27" name="T0"/>
                <a:gd fmla="*/ 5 h 27" name="T1"/>
                <a:gd fmla="*/ 22 w 27" name="T2"/>
                <a:gd fmla="*/ 22 h 27" name="T3"/>
                <a:gd fmla="*/ 5 w 27" name="T4"/>
                <a:gd fmla="*/ 22 h 27" name="T5"/>
                <a:gd fmla="*/ 5 w 27" name="T6"/>
                <a:gd fmla="*/ 5 h 27" name="T7"/>
                <a:gd fmla="*/ 22 w 27" name="T8"/>
                <a:gd fmla="*/ 5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gdLst>
                <a:gd fmla="*/ 41 w 57" name="T0"/>
                <a:gd fmla="*/ 57 h 57" name="T1"/>
                <a:gd fmla="*/ 0 w 57" name="T2"/>
                <a:gd fmla="*/ 14 h 57" name="T3"/>
                <a:gd fmla="*/ 14 w 57" name="T4"/>
                <a:gd fmla="*/ 0 h 57" name="T5"/>
                <a:gd fmla="*/ 57 w 57" name="T6"/>
                <a:gd fmla="*/ 40 h 57" name="T7"/>
                <a:gd fmla="*/ 41 w 57" name="T8"/>
                <a:gd fmla="*/ 57 h 57" name="T9"/>
                <a:gd fmla="*/ 41 w 57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0" name="椭圆 49"/>
          <p:cNvSpPr/>
          <p:nvPr/>
        </p:nvSpPr>
        <p:spPr>
          <a:xfrm>
            <a:off x="4513411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1" name="标题 11"/>
          <p:cNvSpPr txBox="1"/>
          <p:nvPr/>
        </p:nvSpPr>
        <p:spPr>
          <a:xfrm>
            <a:off x="5688041" y="516175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03</a:t>
            </a: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7429735" y="3320293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6264105" y="5085184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56" name="标题 11"/>
          <p:cNvSpPr txBox="1"/>
          <p:nvPr/>
        </p:nvSpPr>
        <p:spPr>
          <a:xfrm>
            <a:off x="6241603" y="47251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821844" y="4823444"/>
            <a:ext cx="708026" cy="828676"/>
            <a:chOff x="5741988" y="3016250"/>
            <a:chExt cx="708026" cy="828676"/>
          </a:xfrm>
          <a:solidFill>
            <a:schemeClr val="bg1"/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gdLst>
                <a:gd fmla="*/ 120 w 121" name="T0"/>
                <a:gd fmla="*/ 26 h 171" name="T1"/>
                <a:gd fmla="*/ 120 w 121" name="T2"/>
                <a:gd fmla="*/ 26 h 171" name="T3"/>
                <a:gd fmla="*/ 114 w 121" name="T4"/>
                <a:gd fmla="*/ 21 h 171" name="T5"/>
                <a:gd fmla="*/ 90 w 121" name="T6"/>
                <a:gd fmla="*/ 3 h 171" name="T7"/>
                <a:gd fmla="*/ 84 w 121" name="T8"/>
                <a:gd fmla="*/ 1 h 171" name="T9"/>
                <a:gd fmla="*/ 75 w 121" name="T10"/>
                <a:gd fmla="*/ 1 h 171" name="T11"/>
                <a:gd fmla="*/ 74 w 121" name="T12"/>
                <a:gd fmla="*/ 11 h 171" name="T13"/>
                <a:gd fmla="*/ 67 w 121" name="T14"/>
                <a:gd fmla="*/ 42 h 171" name="T15"/>
                <a:gd fmla="*/ 67 w 121" name="T16"/>
                <a:gd fmla="*/ 7 h 171" name="T17"/>
                <a:gd fmla="*/ 58 w 121" name="T18"/>
                <a:gd fmla="*/ 0 h 171" name="T19"/>
                <a:gd fmla="*/ 57 w 121" name="T20"/>
                <a:gd fmla="*/ 9 h 171" name="T21"/>
                <a:gd fmla="*/ 45 w 121" name="T22"/>
                <a:gd fmla="*/ 18 h 171" name="T23"/>
                <a:gd fmla="*/ 40 w 121" name="T24"/>
                <a:gd fmla="*/ 7 h 171" name="T25"/>
                <a:gd fmla="*/ 47 w 121" name="T26"/>
                <a:gd fmla="*/ 0 h 171" name="T27"/>
                <a:gd fmla="*/ 38 w 121" name="T28"/>
                <a:gd fmla="*/ 1 h 171" name="T29"/>
                <a:gd fmla="*/ 3 w 121" name="T30"/>
                <a:gd fmla="*/ 35 h 171" name="T31"/>
                <a:gd fmla="*/ 2 w 121" name="T32"/>
                <a:gd fmla="*/ 35 h 171" name="T33"/>
                <a:gd fmla="*/ 1 w 121" name="T34"/>
                <a:gd fmla="*/ 48 h 171" name="T35"/>
                <a:gd fmla="*/ 1 w 121" name="T36"/>
                <a:gd fmla="*/ 48 h 171" name="T37"/>
                <a:gd fmla="*/ 2 w 121" name="T38"/>
                <a:gd fmla="*/ 50 h 171" name="T39"/>
                <a:gd fmla="*/ 6 w 121" name="T40"/>
                <a:gd fmla="*/ 57 h 171" name="T41"/>
                <a:gd fmla="*/ 20 w 121" name="T42"/>
                <a:gd fmla="*/ 84 h 171" name="T43"/>
                <a:gd fmla="*/ 32 w 121" name="T44"/>
                <a:gd fmla="*/ 90 h 171" name="T45"/>
                <a:gd fmla="*/ 35 w 121" name="T46"/>
                <a:gd fmla="*/ 90 h 171" name="T47"/>
                <a:gd fmla="*/ 60 w 121" name="T48"/>
                <a:gd fmla="*/ 171 h 171" name="T49"/>
                <a:gd fmla="*/ 56 w 121" name="T50"/>
                <a:gd fmla="*/ 110 h 171" name="T51"/>
                <a:gd fmla="*/ 89 w 121" name="T52"/>
                <a:gd fmla="*/ 33 h 171" name="T53"/>
                <a:gd fmla="*/ 93 w 121" name="T54"/>
                <a:gd fmla="*/ 31 h 171" name="T55"/>
                <a:gd fmla="*/ 75 w 121" name="T56"/>
                <a:gd fmla="*/ 45 h 171" name="T57"/>
                <a:gd fmla="*/ 89 w 121" name="T58"/>
                <a:gd fmla="*/ 33 h 171" name="T59"/>
                <a:gd fmla="*/ 30 w 121" name="T60"/>
                <a:gd fmla="*/ 55 h 171" name="T61"/>
                <a:gd fmla="*/ 23 w 121" name="T62"/>
                <a:gd fmla="*/ 44 h 171" name="T63"/>
                <a:gd fmla="*/ 33 w 121" name="T64"/>
                <a:gd fmla="*/ 60 h 17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71" w="120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gdLst>
                <a:gd fmla="*/ 0 w 24" name="T0"/>
                <a:gd fmla="*/ 0 h 29" name="T1"/>
                <a:gd fmla="*/ 1 w 24" name="T2"/>
                <a:gd fmla="*/ 29 h 29" name="T3"/>
                <a:gd fmla="*/ 24 w 24" name="T4"/>
                <a:gd fmla="*/ 29 h 29" name="T5"/>
                <a:gd fmla="*/ 24 w 24" name="T6"/>
                <a:gd fmla="*/ 26 h 29" name="T7"/>
                <a:gd fmla="*/ 0 w 24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4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gdLst>
                <a:gd fmla="*/ 62 w 124" name="T0"/>
                <a:gd fmla="*/ 0 h 124" name="T1"/>
                <a:gd fmla="*/ 0 w 124" name="T2"/>
                <a:gd fmla="*/ 62 h 124" name="T3"/>
                <a:gd fmla="*/ 62 w 124" name="T4"/>
                <a:gd fmla="*/ 124 h 124" name="T5"/>
                <a:gd fmla="*/ 124 w 124" name="T6"/>
                <a:gd fmla="*/ 62 h 124" name="T7"/>
                <a:gd fmla="*/ 62 w 124" name="T8"/>
                <a:gd fmla="*/ 0 h 124" name="T9"/>
                <a:gd fmla="*/ 68 w 124" name="T10"/>
                <a:gd fmla="*/ 112 h 124" name="T11"/>
                <a:gd fmla="*/ 68 w 124" name="T12"/>
                <a:gd fmla="*/ 100 h 124" name="T13"/>
                <a:gd fmla="*/ 62 w 124" name="T14"/>
                <a:gd fmla="*/ 101 h 124" name="T15"/>
                <a:gd fmla="*/ 56 w 124" name="T16"/>
                <a:gd fmla="*/ 100 h 124" name="T17"/>
                <a:gd fmla="*/ 56 w 124" name="T18"/>
                <a:gd fmla="*/ 112 h 124" name="T19"/>
                <a:gd fmla="*/ 12 w 124" name="T20"/>
                <a:gd fmla="*/ 67 h 124" name="T21"/>
                <a:gd fmla="*/ 24 w 124" name="T22"/>
                <a:gd fmla="*/ 67 h 124" name="T23"/>
                <a:gd fmla="*/ 23 w 124" name="T24"/>
                <a:gd fmla="*/ 62 h 124" name="T25"/>
                <a:gd fmla="*/ 24 w 124" name="T26"/>
                <a:gd fmla="*/ 56 h 124" name="T27"/>
                <a:gd fmla="*/ 12 w 124" name="T28"/>
                <a:gd fmla="*/ 56 h 124" name="T29"/>
                <a:gd fmla="*/ 56 w 124" name="T30"/>
                <a:gd fmla="*/ 11 h 124" name="T31"/>
                <a:gd fmla="*/ 56 w 124" name="T32"/>
                <a:gd fmla="*/ 23 h 124" name="T33"/>
                <a:gd fmla="*/ 62 w 124" name="T34"/>
                <a:gd fmla="*/ 23 h 124" name="T35"/>
                <a:gd fmla="*/ 68 w 124" name="T36"/>
                <a:gd fmla="*/ 23 h 124" name="T37"/>
                <a:gd fmla="*/ 68 w 124" name="T38"/>
                <a:gd fmla="*/ 11 h 124" name="T39"/>
                <a:gd fmla="*/ 112 w 124" name="T40"/>
                <a:gd fmla="*/ 56 h 124" name="T41"/>
                <a:gd fmla="*/ 101 w 124" name="T42"/>
                <a:gd fmla="*/ 56 h 124" name="T43"/>
                <a:gd fmla="*/ 101 w 124" name="T44"/>
                <a:gd fmla="*/ 62 h 124" name="T45"/>
                <a:gd fmla="*/ 101 w 124" name="T46"/>
                <a:gd fmla="*/ 67 h 124" name="T47"/>
                <a:gd fmla="*/ 112 w 124" name="T48"/>
                <a:gd fmla="*/ 67 h 124" name="T49"/>
                <a:gd fmla="*/ 68 w 124" name="T50"/>
                <a:gd fmla="*/ 112 h 12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4" w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gdLst>
                <a:gd fmla="*/ 3 w 9" name="T0"/>
                <a:gd fmla="*/ 10 h 10" name="T1"/>
                <a:gd fmla="*/ 9 w 9" name="T2"/>
                <a:gd fmla="*/ 7 h 10" name="T3"/>
                <a:gd fmla="*/ 6 w 9" name="T4"/>
                <a:gd fmla="*/ 2 h 10" name="T5"/>
                <a:gd fmla="*/ 3 w 9" name="T6"/>
                <a:gd fmla="*/ 0 h 10" name="T7"/>
                <a:gd fmla="*/ 2 w 9" name="T8"/>
                <a:gd fmla="*/ 1 h 10" name="T9"/>
                <a:gd fmla="*/ 0 w 9" name="T10"/>
                <a:gd fmla="*/ 3 h 10" name="T11"/>
                <a:gd fmla="*/ 1 w 9" name="T12"/>
                <a:gd fmla="*/ 5 h 10" name="T13"/>
                <a:gd fmla="*/ 3 w 9" name="T14"/>
                <a:gd fmla="*/ 1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gdLst>
                <a:gd fmla="*/ 7 w 9" name="T0"/>
                <a:gd fmla="*/ 1 h 10" name="T1"/>
                <a:gd fmla="*/ 6 w 9" name="T2"/>
                <a:gd fmla="*/ 0 h 10" name="T3"/>
                <a:gd fmla="*/ 3 w 9" name="T4"/>
                <a:gd fmla="*/ 2 h 10" name="T5"/>
                <a:gd fmla="*/ 0 w 9" name="T6"/>
                <a:gd fmla="*/ 7 h 10" name="T7"/>
                <a:gd fmla="*/ 6 w 9" name="T8"/>
                <a:gd fmla="*/ 10 h 10" name="T9"/>
                <a:gd fmla="*/ 9 w 9" name="T10"/>
                <a:gd fmla="*/ 5 h 10" name="T11"/>
                <a:gd fmla="*/ 7 w 9" name="T12"/>
                <a:gd fmla="*/ 1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gdLst>
                <a:gd fmla="*/ 8 w 9" name="T0"/>
                <a:gd fmla="*/ 6 h 8" name="T1"/>
                <a:gd fmla="*/ 9 w 9" name="T2"/>
                <a:gd fmla="*/ 4 h 8" name="T3"/>
                <a:gd fmla="*/ 9 w 9" name="T4"/>
                <a:gd fmla="*/ 1 h 8" name="T5"/>
                <a:gd fmla="*/ 6 w 9" name="T6"/>
                <a:gd fmla="*/ 0 h 8" name="T7"/>
                <a:gd fmla="*/ 5 w 9" name="T8"/>
                <a:gd fmla="*/ 0 h 8" name="T9"/>
                <a:gd fmla="*/ 0 w 9" name="T10"/>
                <a:gd fmla="*/ 3 h 8" name="T11"/>
                <a:gd fmla="*/ 3 w 9" name="T12"/>
                <a:gd fmla="*/ 8 h 8" name="T13"/>
                <a:gd fmla="*/ 8 w 9" name="T14"/>
                <a:gd fmla="*/ 6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gdLst>
                <a:gd fmla="*/ 3 w 9" name="T0"/>
                <a:gd fmla="*/ 0 h 8" name="T1"/>
                <a:gd fmla="*/ 0 w 9" name="T2"/>
                <a:gd fmla="*/ 1 h 8" name="T3"/>
                <a:gd fmla="*/ 0 w 9" name="T4"/>
                <a:gd fmla="*/ 4 h 8" name="T5"/>
                <a:gd fmla="*/ 1 w 9" name="T6"/>
                <a:gd fmla="*/ 6 h 8" name="T7"/>
                <a:gd fmla="*/ 6 w 9" name="T8"/>
                <a:gd fmla="*/ 8 h 8" name="T9"/>
                <a:gd fmla="*/ 9 w 9" name="T10"/>
                <a:gd fmla="*/ 3 h 8" name="T11"/>
                <a:gd fmla="*/ 4 w 9" name="T12"/>
                <a:gd fmla="*/ 0 h 8" name="T13"/>
                <a:gd fmla="*/ 3 w 9" name="T14"/>
                <a:gd fmla="*/ 0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gdLst>
                <a:gd fmla="*/ 0 w 9" name="T0"/>
                <a:gd fmla="*/ 5 h 8" name="T1"/>
                <a:gd fmla="*/ 5 w 9" name="T2"/>
                <a:gd fmla="*/ 8 h 8" name="T3"/>
                <a:gd fmla="*/ 6 w 9" name="T4"/>
                <a:gd fmla="*/ 8 h 8" name="T5"/>
                <a:gd fmla="*/ 9 w 9" name="T6"/>
                <a:gd fmla="*/ 7 h 8" name="T7"/>
                <a:gd fmla="*/ 9 w 9" name="T8"/>
                <a:gd fmla="*/ 5 h 8" name="T9"/>
                <a:gd fmla="*/ 8 w 9" name="T10"/>
                <a:gd fmla="*/ 3 h 8" name="T11"/>
                <a:gd fmla="*/ 3 w 9" name="T12"/>
                <a:gd fmla="*/ 0 h 8" name="T13"/>
                <a:gd fmla="*/ 0 w 9" name="T14"/>
                <a:gd fmla="*/ 5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gdLst>
                <a:gd fmla="*/ 1 w 9" name="T0"/>
                <a:gd fmla="*/ 3 h 8" name="T1"/>
                <a:gd fmla="*/ 0 w 9" name="T2"/>
                <a:gd fmla="*/ 5 h 8" name="T3"/>
                <a:gd fmla="*/ 0 w 9" name="T4"/>
                <a:gd fmla="*/ 7 h 8" name="T5"/>
                <a:gd fmla="*/ 3 w 9" name="T6"/>
                <a:gd fmla="*/ 8 h 8" name="T7"/>
                <a:gd fmla="*/ 4 w 9" name="T8"/>
                <a:gd fmla="*/ 8 h 8" name="T9"/>
                <a:gd fmla="*/ 9 w 9" name="T10"/>
                <a:gd fmla="*/ 5 h 8" name="T11"/>
                <a:gd fmla="*/ 6 w 9" name="T12"/>
                <a:gd fmla="*/ 0 h 8" name="T13"/>
                <a:gd fmla="*/ 1 w 9" name="T14"/>
                <a:gd fmla="*/ 3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gdLst>
                <a:gd fmla="*/ 6 w 9" name="T0"/>
                <a:gd fmla="*/ 0 h 10" name="T1"/>
                <a:gd fmla="*/ 0 w 9" name="T2"/>
                <a:gd fmla="*/ 3 h 10" name="T3"/>
                <a:gd fmla="*/ 3 w 9" name="T4"/>
                <a:gd fmla="*/ 8 h 10" name="T5"/>
                <a:gd fmla="*/ 6 w 9" name="T6"/>
                <a:gd fmla="*/ 10 h 10" name="T7"/>
                <a:gd fmla="*/ 7 w 9" name="T8"/>
                <a:gd fmla="*/ 9 h 10" name="T9"/>
                <a:gd fmla="*/ 9 w 9" name="T10"/>
                <a:gd fmla="*/ 5 h 10" name="T11"/>
                <a:gd fmla="*/ 6 w 9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gdLst>
                <a:gd fmla="*/ 1 w 9" name="T0"/>
                <a:gd fmla="*/ 5 h 10" name="T1"/>
                <a:gd fmla="*/ 0 w 9" name="T2"/>
                <a:gd fmla="*/ 8 h 10" name="T3"/>
                <a:gd fmla="*/ 2 w 9" name="T4"/>
                <a:gd fmla="*/ 9 h 10" name="T5"/>
                <a:gd fmla="*/ 3 w 9" name="T6"/>
                <a:gd fmla="*/ 10 h 10" name="T7"/>
                <a:gd fmla="*/ 6 w 9" name="T8"/>
                <a:gd fmla="*/ 8 h 10" name="T9"/>
                <a:gd fmla="*/ 9 w 9" name="T10"/>
                <a:gd fmla="*/ 3 h 10" name="T11"/>
                <a:gd fmla="*/ 3 w 9" name="T12"/>
                <a:gd fmla="*/ 0 h 10" name="T13"/>
                <a:gd fmla="*/ 1 w 9" name="T14"/>
                <a:gd fmla="*/ 5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gdLst>
                <a:gd fmla="*/ 22 w 22" name="T0"/>
                <a:gd fmla="*/ 25 h 26" name="T1"/>
                <a:gd fmla="*/ 21 w 22" name="T2"/>
                <a:gd fmla="*/ 7 h 26" name="T3"/>
                <a:gd fmla="*/ 18 w 22" name="T4"/>
                <a:gd fmla="*/ 3 h 26" name="T5"/>
                <a:gd fmla="*/ 14 w 22" name="T6"/>
                <a:gd fmla="*/ 7 h 26" name="T7"/>
                <a:gd fmla="*/ 14 w 22" name="T8"/>
                <a:gd fmla="*/ 17 h 26" name="T9"/>
                <a:gd fmla="*/ 5 w 22" name="T10"/>
                <a:gd fmla="*/ 1 h 26" name="T11"/>
                <a:gd fmla="*/ 2 w 22" name="T12"/>
                <a:gd fmla="*/ 1 h 26" name="T13"/>
                <a:gd fmla="*/ 1 w 22" name="T14"/>
                <a:gd fmla="*/ 4 h 26" name="T15"/>
                <a:gd fmla="*/ 13 w 22" name="T16"/>
                <a:gd fmla="*/ 26 h 26" name="T17"/>
                <a:gd fmla="*/ 18 w 22" name="T18"/>
                <a:gd fmla="*/ 24 h 26" name="T19"/>
                <a:gd fmla="*/ 22 w 22" name="T20"/>
                <a:gd fmla="*/ 25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22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12162" y="2292701"/>
            <a:ext cx="2647146" cy="264714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4" name="Freeform 477"/>
          <p:cNvSpPr>
            <a:spLocks noEditPoints="1"/>
          </p:cNvSpPr>
          <p:nvPr/>
        </p:nvSpPr>
        <p:spPr bwMode="auto">
          <a:xfrm>
            <a:off x="2597748" y="2716249"/>
            <a:ext cx="1302662" cy="1201036"/>
          </a:xfrm>
          <a:custGeom>
            <a:gdLst>
              <a:gd fmla="*/ 244 w 355" name="T0"/>
              <a:gd fmla="*/ 139 h 328" name="T1"/>
              <a:gd fmla="*/ 244 w 355" name="T2"/>
              <a:gd fmla="*/ 138 h 328" name="T3"/>
              <a:gd fmla="*/ 188 w 355" name="T4"/>
              <a:gd fmla="*/ 145 h 328" name="T5"/>
              <a:gd fmla="*/ 173 w 355" name="T6"/>
              <a:gd fmla="*/ 111 h 328" name="T7"/>
              <a:gd fmla="*/ 150 w 355" name="T8"/>
              <a:gd fmla="*/ 90 h 328" name="T9"/>
              <a:gd fmla="*/ 112 w 355" name="T10"/>
              <a:gd fmla="*/ 139 h 328" name="T11"/>
              <a:gd fmla="*/ 178 w 355" name="T12"/>
              <a:gd fmla="*/ 151 h 328" name="T13"/>
              <a:gd fmla="*/ 207 w 355" name="T14"/>
              <a:gd fmla="*/ 38 h 328" name="T15"/>
              <a:gd fmla="*/ 148 w 355" name="T16"/>
              <a:gd fmla="*/ 38 h 328" name="T17"/>
              <a:gd fmla="*/ 292 w 355" name="T18"/>
              <a:gd fmla="*/ 270 h 328" name="T19"/>
              <a:gd fmla="*/ 283 w 355" name="T20"/>
              <a:gd fmla="*/ 271 h 328" name="T21"/>
              <a:gd fmla="*/ 280 w 355" name="T22"/>
              <a:gd fmla="*/ 277 h 328" name="T23"/>
              <a:gd fmla="*/ 286 w 355" name="T24"/>
              <a:gd fmla="*/ 283 h 328" name="T25"/>
              <a:gd fmla="*/ 294 w 355" name="T26"/>
              <a:gd fmla="*/ 282 h 328" name="T27"/>
              <a:gd fmla="*/ 297 w 355" name="T28"/>
              <a:gd fmla="*/ 273 h 328" name="T29"/>
              <a:gd fmla="*/ 292 w 355" name="T30"/>
              <a:gd fmla="*/ 270 h 328" name="T31"/>
              <a:gd fmla="*/ 318 w 355" name="T32"/>
              <a:gd fmla="*/ 213 h 328" name="T33"/>
              <a:gd fmla="*/ 259 w 355" name="T34"/>
              <a:gd fmla="*/ 213 h 328" name="T35"/>
              <a:gd fmla="*/ 181 w 355" name="T36"/>
              <a:gd fmla="*/ 95 h 328" name="T37"/>
              <a:gd fmla="*/ 172 w 355" name="T38"/>
              <a:gd fmla="*/ 95 h 328" name="T39"/>
              <a:gd fmla="*/ 169 w 355" name="T40"/>
              <a:gd fmla="*/ 101 h 328" name="T41"/>
              <a:gd fmla="*/ 175 w 355" name="T42"/>
              <a:gd fmla="*/ 108 h 328" name="T43"/>
              <a:gd fmla="*/ 183 w 355" name="T44"/>
              <a:gd fmla="*/ 107 h 328" name="T45"/>
              <a:gd fmla="*/ 186 w 355" name="T46"/>
              <a:gd fmla="*/ 98 h 328" name="T47"/>
              <a:gd fmla="*/ 181 w 355" name="T48"/>
              <a:gd fmla="*/ 95 h 328" name="T49"/>
              <a:gd fmla="*/ 227 w 355" name="T50"/>
              <a:gd fmla="*/ 259 h 328" name="T51"/>
              <a:gd fmla="*/ 231 w 355" name="T52"/>
              <a:gd fmla="*/ 258 h 328" name="T53"/>
              <a:gd fmla="*/ 243 w 355" name="T54"/>
              <a:gd fmla="*/ 240 h 328" name="T55"/>
              <a:gd fmla="*/ 229 w 355" name="T56"/>
              <a:gd fmla="*/ 227 h 328" name="T57"/>
              <a:gd fmla="*/ 225 w 355" name="T58"/>
              <a:gd fmla="*/ 231 h 328" name="T59"/>
              <a:gd fmla="*/ 185 w 355" name="T60"/>
              <a:gd fmla="*/ 199 h 328" name="T61"/>
              <a:gd fmla="*/ 169 w 355" name="T62"/>
              <a:gd fmla="*/ 170 h 328" name="T63"/>
              <a:gd fmla="*/ 129 w 355" name="T64"/>
              <a:gd fmla="*/ 237 h 328" name="T65"/>
              <a:gd fmla="*/ 127 w 355" name="T66"/>
              <a:gd fmla="*/ 228 h 328" name="T67"/>
              <a:gd fmla="*/ 123 w 355" name="T68"/>
              <a:gd fmla="*/ 228 h 328" name="T69"/>
              <a:gd fmla="*/ 111 w 355" name="T70"/>
              <a:gd fmla="*/ 246 h 328" name="T71"/>
              <a:gd fmla="*/ 125 w 355" name="T72"/>
              <a:gd fmla="*/ 259 h 328" name="T73"/>
              <a:gd fmla="*/ 129 w 355" name="T74"/>
              <a:gd fmla="*/ 255 h 328" name="T75"/>
              <a:gd fmla="*/ 177 w 355" name="T76"/>
              <a:gd fmla="*/ 224 h 328" name="T77"/>
              <a:gd fmla="*/ 225 w 355" name="T78"/>
              <a:gd fmla="*/ 255 h 328" name="T79"/>
              <a:gd fmla="*/ 96 w 355" name="T80"/>
              <a:gd fmla="*/ 213 h 328" name="T81"/>
              <a:gd fmla="*/ 37 w 355" name="T82"/>
              <a:gd fmla="*/ 213 h 328" name="T83"/>
              <a:gd fmla="*/ 355 w 355" name="T84"/>
              <a:gd fmla="*/ 314 h 328" name="T85"/>
              <a:gd fmla="*/ 299 w 355" name="T86"/>
              <a:gd fmla="*/ 320 h 328" name="T87"/>
              <a:gd fmla="*/ 284 w 355" name="T88"/>
              <a:gd fmla="*/ 287 h 328" name="T89"/>
              <a:gd fmla="*/ 261 w 355" name="T90"/>
              <a:gd fmla="*/ 266 h 328" name="T91"/>
              <a:gd fmla="*/ 223 w 355" name="T92"/>
              <a:gd fmla="*/ 314 h 328" name="T93"/>
              <a:gd fmla="*/ 289 w 355" name="T94"/>
              <a:gd fmla="*/ 327 h 328" name="T95"/>
              <a:gd fmla="*/ 355 w 355" name="T96"/>
              <a:gd fmla="*/ 314 h 328" name="T97"/>
              <a:gd fmla="*/ 63 w 355" name="T98"/>
              <a:gd fmla="*/ 270 h 328" name="T99"/>
              <a:gd fmla="*/ 59 w 355" name="T100"/>
              <a:gd fmla="*/ 273 h 328" name="T101"/>
              <a:gd fmla="*/ 62 w 355" name="T102"/>
              <a:gd fmla="*/ 282 h 328" name="T103"/>
              <a:gd fmla="*/ 69 w 355" name="T104"/>
              <a:gd fmla="*/ 283 h 328" name="T105"/>
              <a:gd fmla="*/ 75 w 355" name="T106"/>
              <a:gd fmla="*/ 277 h 328" name="T107"/>
              <a:gd fmla="*/ 72 w 355" name="T108"/>
              <a:gd fmla="*/ 271 h 328" name="T109"/>
              <a:gd fmla="*/ 94 w 355" name="T110"/>
              <a:gd fmla="*/ 266 h 328" name="T111"/>
              <a:gd fmla="*/ 71 w 355" name="T112"/>
              <a:gd fmla="*/ 287 h 328" name="T113"/>
              <a:gd fmla="*/ 57 w 355" name="T114"/>
              <a:gd fmla="*/ 320 h 328" name="T115"/>
              <a:gd fmla="*/ 0 w 355" name="T116"/>
              <a:gd fmla="*/ 314 h 328" name="T117"/>
              <a:gd fmla="*/ 0 w 355" name="T118"/>
              <a:gd fmla="*/ 315 h 328" name="T119"/>
              <a:gd fmla="*/ 133 w 355" name="T120"/>
              <a:gd fmla="*/ 315 h 328" name="T121"/>
              <a:gd fmla="*/ 133 w 355" name="T122"/>
              <a:gd fmla="*/ 314 h 32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328" w="355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73" name="标题 11"/>
          <p:cNvSpPr txBox="1"/>
          <p:nvPr/>
        </p:nvSpPr>
        <p:spPr>
          <a:xfrm>
            <a:off x="2534124" y="4081636"/>
            <a:ext cx="1403223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</p:spTree>
    <p:extLst>
      <p:ext uri="{BB962C8B-B14F-4D97-AF65-F5344CB8AC3E}">
        <p14:creationId val="2952691923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15"/>
      <p:bldP grpId="0" spid="19"/>
      <p:bldP grpId="0" spid="20"/>
      <p:bldP grpId="0" spid="21"/>
      <p:bldP grpId="0" spid="22"/>
      <p:bldP grpId="0" spid="26"/>
      <p:bldP grpId="0" spid="27"/>
      <p:bldP grpId="0" spid="50"/>
      <p:bldP grpId="0" spid="51"/>
      <p:bldP grpId="0" spid="55"/>
      <p:bldP grpId="0" spid="56"/>
      <p:bldP grpId="0" spid="74"/>
      <p:bldP grpId="0" spid="7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行业组成类型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12669" y="2744762"/>
            <a:ext cx="9509125" cy="2006600"/>
            <a:chOff x="1362075" y="2755900"/>
            <a:chExt cx="9509125" cy="2006600"/>
          </a:xfrm>
          <a:solidFill>
            <a:schemeClr val="tx1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  <a:grpFill/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0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  <a:grpFill/>
            </p:grpSpPr>
            <p:cxnSp>
              <p:nvCxnSpPr>
                <p:cNvPr id="12" name="直接连接符 11"/>
                <p:cNvCxnSpPr>
                  <a:stCxn id="9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>
                  <a:endCxn id="8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椭圆 7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89">
                <a:solidFill>
                  <a:schemeClr val="tx1"/>
                </a:solidFill>
              </a:endParaRPr>
            </a:p>
          </p:txBody>
        </p:sp>
      </p:grpSp>
      <p:sp>
        <p:nvSpPr>
          <p:cNvPr id="42" name="标题 11"/>
          <p:cNvSpPr txBox="1"/>
          <p:nvPr/>
        </p:nvSpPr>
        <p:spPr>
          <a:xfrm>
            <a:off x="1799609" y="1984276"/>
            <a:ext cx="170569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43" name="标题 11"/>
          <p:cNvSpPr txBox="1"/>
          <p:nvPr/>
        </p:nvSpPr>
        <p:spPr>
          <a:xfrm>
            <a:off x="1777107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44" name="标题 11"/>
          <p:cNvSpPr txBox="1"/>
          <p:nvPr/>
        </p:nvSpPr>
        <p:spPr>
          <a:xfrm>
            <a:off x="3095753" y="5152628"/>
            <a:ext cx="170569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45" name="标题 11"/>
          <p:cNvSpPr txBox="1"/>
          <p:nvPr/>
        </p:nvSpPr>
        <p:spPr>
          <a:xfrm>
            <a:off x="3073251" y="47971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46" name="标题 11"/>
          <p:cNvSpPr txBox="1"/>
          <p:nvPr/>
        </p:nvSpPr>
        <p:spPr>
          <a:xfrm>
            <a:off x="4967961" y="1984276"/>
            <a:ext cx="170569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47" name="标题 11"/>
          <p:cNvSpPr txBox="1"/>
          <p:nvPr/>
        </p:nvSpPr>
        <p:spPr>
          <a:xfrm>
            <a:off x="4945459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48" name="标题 11"/>
          <p:cNvSpPr txBox="1"/>
          <p:nvPr/>
        </p:nvSpPr>
        <p:spPr>
          <a:xfrm>
            <a:off x="8136313" y="2136676"/>
            <a:ext cx="170569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49" name="标题 11"/>
          <p:cNvSpPr txBox="1"/>
          <p:nvPr/>
        </p:nvSpPr>
        <p:spPr>
          <a:xfrm>
            <a:off x="8113811" y="17812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50" name="标题 11"/>
          <p:cNvSpPr txBox="1"/>
          <p:nvPr/>
        </p:nvSpPr>
        <p:spPr>
          <a:xfrm>
            <a:off x="7344225" y="5296644"/>
            <a:ext cx="170569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51" name="标题 11"/>
          <p:cNvSpPr txBox="1"/>
          <p:nvPr/>
        </p:nvSpPr>
        <p:spPr>
          <a:xfrm>
            <a:off x="7321723" y="49411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2288576" y="2817853"/>
            <a:ext cx="1614353" cy="161435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23194" y="2822759"/>
            <a:ext cx="1614353" cy="161435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995402" y="2852936"/>
            <a:ext cx="1614353" cy="161435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67610" y="2852936"/>
            <a:ext cx="1614353" cy="161435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67093" y="3209229"/>
            <a:ext cx="909163" cy="726519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20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gdLst>
                <a:gd fmla="*/ 22 w 336" name="T0"/>
                <a:gd fmla="*/ 234 h 234" name="T1"/>
                <a:gd fmla="*/ 0 w 336" name="T2"/>
                <a:gd fmla="*/ 215 h 234" name="T3"/>
                <a:gd fmla="*/ 135 w 336" name="T4"/>
                <a:gd fmla="*/ 56 h 234" name="T5"/>
                <a:gd fmla="*/ 216 w 336" name="T6"/>
                <a:gd fmla="*/ 126 h 234" name="T7"/>
                <a:gd fmla="*/ 312 w 336" name="T8"/>
                <a:gd fmla="*/ 0 h 234" name="T9"/>
                <a:gd fmla="*/ 336 w 336" name="T10"/>
                <a:gd fmla="*/ 17 h 234" name="T11"/>
                <a:gd fmla="*/ 219 w 336" name="T12"/>
                <a:gd fmla="*/ 171 h 234" name="T13"/>
                <a:gd fmla="*/ 137 w 336" name="T14"/>
                <a:gd fmla="*/ 99 h 234" name="T15"/>
                <a:gd fmla="*/ 22 w 336" name="T16"/>
                <a:gd fmla="*/ 234 h 234" name="T17"/>
                <a:gd fmla="*/ 22 w 336" name="T18"/>
                <a:gd fmla="*/ 234 h 2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4" w="336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gdLst>
                <a:gd fmla="*/ 0 w 74" name="T0"/>
                <a:gd fmla="*/ 0 h 75" name="T1"/>
                <a:gd fmla="*/ 74 w 74" name="T2"/>
                <a:gd fmla="*/ 0 h 75" name="T3"/>
                <a:gd fmla="*/ 74 w 74" name="T4"/>
                <a:gd fmla="*/ 75 h 75" name="T5"/>
                <a:gd fmla="*/ 0 w 74" name="T6"/>
                <a:gd fmla="*/ 0 h 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5" w="74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gdLst>
                <a:gd fmla="*/ 448 w 448" name="T0"/>
                <a:gd fmla="*/ 358 h 358" name="T1"/>
                <a:gd fmla="*/ 0 w 448" name="T2"/>
                <a:gd fmla="*/ 358 h 358" name="T3"/>
                <a:gd fmla="*/ 0 w 448" name="T4"/>
                <a:gd fmla="*/ 0 h 358" name="T5"/>
                <a:gd fmla="*/ 26 w 448" name="T6"/>
                <a:gd fmla="*/ 0 h 358" name="T7"/>
                <a:gd fmla="*/ 26 w 448" name="T8"/>
                <a:gd fmla="*/ 334 h 358" name="T9"/>
                <a:gd fmla="*/ 448 w 448" name="T10"/>
                <a:gd fmla="*/ 334 h 358" name="T11"/>
                <a:gd fmla="*/ 448 w 448" name="T12"/>
                <a:gd fmla="*/ 358 h 358" name="T13"/>
                <a:gd fmla="*/ 448 w 448" name="T14"/>
                <a:gd fmla="*/ 358 h 3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8" w="44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97431" y="3011723"/>
            <a:ext cx="698950" cy="1085327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31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gdLst>
                <a:gd fmla="*/ 67 w 134" name="T0"/>
                <a:gd fmla="*/ 0 h 209" name="T1"/>
                <a:gd fmla="*/ 0 w 134" name="T2"/>
                <a:gd fmla="*/ 74 h 209" name="T3"/>
                <a:gd fmla="*/ 31 w 134" name="T4"/>
                <a:gd fmla="*/ 163 h 209" name="T5"/>
                <a:gd fmla="*/ 51 w 134" name="T6"/>
                <a:gd fmla="*/ 169 h 209" name="T7"/>
                <a:gd fmla="*/ 31 w 134" name="T8"/>
                <a:gd fmla="*/ 175 h 209" name="T9"/>
                <a:gd fmla="*/ 34 w 134" name="T10"/>
                <a:gd fmla="*/ 180 h 209" name="T11"/>
                <a:gd fmla="*/ 31 w 134" name="T12"/>
                <a:gd fmla="*/ 185 h 209" name="T13"/>
                <a:gd fmla="*/ 34 w 134" name="T14"/>
                <a:gd fmla="*/ 190 h 209" name="T15"/>
                <a:gd fmla="*/ 47 w 134" name="T16"/>
                <a:gd fmla="*/ 203 h 209" name="T17"/>
                <a:gd fmla="*/ 78 w 134" name="T18"/>
                <a:gd fmla="*/ 209 h 209" name="T19"/>
                <a:gd fmla="*/ 102 w 134" name="T20"/>
                <a:gd fmla="*/ 190 h 209" name="T21"/>
                <a:gd fmla="*/ 100 w 134" name="T22"/>
                <a:gd fmla="*/ 185 h 209" name="T23"/>
                <a:gd fmla="*/ 102 w 134" name="T24"/>
                <a:gd fmla="*/ 180 h 209" name="T25"/>
                <a:gd fmla="*/ 100 w 134" name="T26"/>
                <a:gd fmla="*/ 175 h 209" name="T27"/>
                <a:gd fmla="*/ 102 w 134" name="T28"/>
                <a:gd fmla="*/ 169 h 209" name="T29"/>
                <a:gd fmla="*/ 84 w 134" name="T30"/>
                <a:gd fmla="*/ 163 h 209" name="T31"/>
                <a:gd fmla="*/ 107 w 134" name="T32"/>
                <a:gd fmla="*/ 134 h 209" name="T33"/>
                <a:gd fmla="*/ 134 w 134" name="T34"/>
                <a:gd fmla="*/ 68 h 209" name="T35"/>
                <a:gd fmla="*/ 68 w 134" name="T36"/>
                <a:gd fmla="*/ 118 h 209" name="T37"/>
                <a:gd fmla="*/ 66 w 134" name="T38"/>
                <a:gd fmla="*/ 152 h 209" name="T39"/>
                <a:gd fmla="*/ 66 w 134" name="T40"/>
                <a:gd fmla="*/ 169 h 209" name="T41"/>
                <a:gd fmla="*/ 69 w 134" name="T42"/>
                <a:gd fmla="*/ 163 h 209" name="T43"/>
                <a:gd fmla="*/ 66 w 134" name="T44"/>
                <a:gd fmla="*/ 169 h 209" name="T45"/>
                <a:gd fmla="*/ 122 w 134" name="T46"/>
                <a:gd fmla="*/ 78 h 209" name="T47"/>
                <a:gd fmla="*/ 98 w 134" name="T48"/>
                <a:gd fmla="*/ 126 h 209" name="T49"/>
                <a:gd fmla="*/ 85 w 134" name="T50"/>
                <a:gd fmla="*/ 152 h 209" name="T51"/>
                <a:gd fmla="*/ 85 w 134" name="T52"/>
                <a:gd fmla="*/ 118 h 209" name="T53"/>
                <a:gd fmla="*/ 86 w 134" name="T54"/>
                <a:gd fmla="*/ 118 h 209" name="T55"/>
                <a:gd fmla="*/ 89 w 134" name="T56"/>
                <a:gd fmla="*/ 66 h 209" name="T57"/>
                <a:gd fmla="*/ 76 w 134" name="T58"/>
                <a:gd fmla="*/ 59 h 209" name="T59"/>
                <a:gd fmla="*/ 81 w 134" name="T60"/>
                <a:gd fmla="*/ 63 h 209" name="T61"/>
                <a:gd fmla="*/ 78 w 134" name="T62"/>
                <a:gd fmla="*/ 71 h 209" name="T63"/>
                <a:gd fmla="*/ 70 w 134" name="T64"/>
                <a:gd fmla="*/ 65 h 209" name="T65"/>
                <a:gd fmla="*/ 69 w 134" name="T66"/>
                <a:gd fmla="*/ 59 h 209" name="T67"/>
                <a:gd fmla="*/ 63 w 134" name="T68"/>
                <a:gd fmla="*/ 64 h 209" name="T69"/>
                <a:gd fmla="*/ 63 w 134" name="T70"/>
                <a:gd fmla="*/ 87 h 209" name="T71"/>
                <a:gd fmla="*/ 58 w 134" name="T72"/>
                <a:gd fmla="*/ 66 h 209" name="T73"/>
                <a:gd fmla="*/ 57 w 134" name="T74"/>
                <a:gd fmla="*/ 59 h 209" name="T75"/>
                <a:gd fmla="*/ 51 w 134" name="T76"/>
                <a:gd fmla="*/ 60 h 209" name="T77"/>
                <a:gd fmla="*/ 41 w 134" name="T78"/>
                <a:gd fmla="*/ 117 h 209" name="T79"/>
                <a:gd fmla="*/ 48 w 134" name="T80"/>
                <a:gd fmla="*/ 118 h 209" name="T81"/>
                <a:gd fmla="*/ 49 w 134" name="T82"/>
                <a:gd fmla="*/ 118 h 209" name="T83"/>
                <a:gd fmla="*/ 43 w 134" name="T84"/>
                <a:gd fmla="*/ 152 h 209" name="T85"/>
                <a:gd fmla="*/ 12 w 134" name="T86"/>
                <a:gd fmla="*/ 78 h 209" name="T87"/>
                <a:gd fmla="*/ 11 w 134" name="T88"/>
                <a:gd fmla="*/ 70 h 209" name="T89"/>
                <a:gd fmla="*/ 67 w 134" name="T90"/>
                <a:gd fmla="*/ 12 h 209" name="T91"/>
                <a:gd fmla="*/ 122 w 134" name="T92"/>
                <a:gd fmla="*/ 70 h 20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09" w="134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53683" y="3109417"/>
            <a:ext cx="824024" cy="980789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34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gdLst>
                <a:gd fmla="*/ 0 w 21" name="T0"/>
                <a:gd fmla="*/ 0 h 69" name="T1"/>
                <a:gd fmla="*/ 2 w 21" name="T2"/>
                <a:gd fmla="*/ 69 h 69" name="T3"/>
                <a:gd fmla="*/ 20 w 21" name="T4"/>
                <a:gd fmla="*/ 69 h 69" name="T5"/>
                <a:gd fmla="*/ 20 w 21" name="T6"/>
                <a:gd fmla="*/ 0 h 69" name="T7"/>
                <a:gd fmla="*/ 0 w 21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1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gdLst>
                <a:gd fmla="*/ 0 w 21" name="T0"/>
                <a:gd fmla="*/ 0 h 69" name="T1"/>
                <a:gd fmla="*/ 2 w 21" name="T2"/>
                <a:gd fmla="*/ 69 h 69" name="T3"/>
                <a:gd fmla="*/ 20 w 21" name="T4"/>
                <a:gd fmla="*/ 69 h 69" name="T5"/>
                <a:gd fmla="*/ 20 w 21" name="T6"/>
                <a:gd fmla="*/ 0 h 69" name="T7"/>
                <a:gd fmla="*/ 0 w 21" name="T8"/>
                <a:gd fmla="*/ 0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1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gdLst>
                <a:gd fmla="*/ 2 w 19" name="T0"/>
                <a:gd fmla="*/ 0 h 21" name="T1"/>
                <a:gd fmla="*/ 0 w 19" name="T2"/>
                <a:gd fmla="*/ 14 h 21" name="T3"/>
                <a:gd fmla="*/ 9 w 19" name="T4"/>
                <a:gd fmla="*/ 21 h 21" name="T5"/>
                <a:gd fmla="*/ 19 w 19" name="T6"/>
                <a:gd fmla="*/ 14 h 21" name="T7"/>
                <a:gd fmla="*/ 17 w 19" name="T8"/>
                <a:gd fmla="*/ 0 h 21" name="T9"/>
                <a:gd fmla="*/ 2 w 19" name="T10"/>
                <a:gd fmla="*/ 0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19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gdLst>
                <a:gd fmla="*/ 5 w 24" name="T0"/>
                <a:gd fmla="*/ 0 h 98" name="T1"/>
                <a:gd fmla="*/ 0 w 24" name="T2"/>
                <a:gd fmla="*/ 89 h 98" name="T3"/>
                <a:gd fmla="*/ 12 w 24" name="T4"/>
                <a:gd fmla="*/ 98 h 98" name="T5"/>
                <a:gd fmla="*/ 24 w 24" name="T6"/>
                <a:gd fmla="*/ 89 h 98" name="T7"/>
                <a:gd fmla="*/ 20 w 24" name="T8"/>
                <a:gd fmla="*/ 0 h 98" name="T9"/>
                <a:gd fmla="*/ 5 w 24" name="T10"/>
                <a:gd fmla="*/ 0 h 9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8" w="24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gdLst>
                <a:gd fmla="*/ 88 w 90" name="T0"/>
                <a:gd fmla="*/ 46 h 89" name="T1"/>
                <a:gd fmla="*/ 88 w 90" name="T2"/>
                <a:gd fmla="*/ 45 h 89" name="T3"/>
                <a:gd fmla="*/ 66 w 90" name="T4"/>
                <a:gd fmla="*/ 21 h 89" name="T5"/>
                <a:gd fmla="*/ 60 w 90" name="T6"/>
                <a:gd fmla="*/ 19 h 89" name="T7"/>
                <a:gd fmla="*/ 54 w 90" name="T8"/>
                <a:gd fmla="*/ 18 h 89" name="T9"/>
                <a:gd fmla="*/ 59 w 90" name="T10"/>
                <a:gd fmla="*/ 22 h 89" name="T11"/>
                <a:gd fmla="*/ 52 w 90" name="T12"/>
                <a:gd fmla="*/ 25 h 89" name="T13"/>
                <a:gd fmla="*/ 55 w 90" name="T14"/>
                <a:gd fmla="*/ 30 h 89" name="T15"/>
                <a:gd fmla="*/ 42 w 90" name="T16"/>
                <a:gd fmla="*/ 59 h 89" name="T17"/>
                <a:gd fmla="*/ 42 w 90" name="T18"/>
                <a:gd fmla="*/ 60 h 89" name="T19"/>
                <a:gd fmla="*/ 42 w 90" name="T20"/>
                <a:gd fmla="*/ 60 h 89" name="T21"/>
                <a:gd fmla="*/ 42 w 90" name="T22"/>
                <a:gd fmla="*/ 60 h 89" name="T23"/>
                <a:gd fmla="*/ 42 w 90" name="T24"/>
                <a:gd fmla="*/ 59 h 89" name="T25"/>
                <a:gd fmla="*/ 29 w 90" name="T26"/>
                <a:gd fmla="*/ 30 h 89" name="T27"/>
                <a:gd fmla="*/ 32 w 90" name="T28"/>
                <a:gd fmla="*/ 25 h 89" name="T29"/>
                <a:gd fmla="*/ 25 w 90" name="T30"/>
                <a:gd fmla="*/ 22 h 89" name="T31"/>
                <a:gd fmla="*/ 31 w 90" name="T32"/>
                <a:gd fmla="*/ 17 h 89" name="T33"/>
                <a:gd fmla="*/ 31 w 90" name="T34"/>
                <a:gd fmla="*/ 17 h 89" name="T35"/>
                <a:gd fmla="*/ 14 w 90" name="T36"/>
                <a:gd fmla="*/ 10 h 89" name="T37"/>
                <a:gd fmla="*/ 2 w 90" name="T38"/>
                <a:gd fmla="*/ 0 h 89" name="T39"/>
                <a:gd fmla="*/ 0 w 90" name="T40"/>
                <a:gd fmla="*/ 21 h 89" name="T41"/>
                <a:gd fmla="*/ 4 w 90" name="T42"/>
                <a:gd fmla="*/ 23 h 89" name="T43"/>
                <a:gd fmla="*/ 21 w 90" name="T44"/>
                <a:gd fmla="*/ 29 h 89" name="T45"/>
                <a:gd fmla="*/ 19 w 90" name="T46"/>
                <a:gd fmla="*/ 88 h 89" name="T47"/>
                <a:gd fmla="*/ 19 w 90" name="T48"/>
                <a:gd fmla="*/ 89 h 89" name="T49"/>
                <a:gd fmla="*/ 65 w 90" name="T50"/>
                <a:gd fmla="*/ 89 h 89" name="T51"/>
                <a:gd fmla="*/ 65 w 90" name="T52"/>
                <a:gd fmla="*/ 88 h 89" name="T53"/>
                <a:gd fmla="*/ 65 w 90" name="T54"/>
                <a:gd fmla="*/ 79 h 89" name="T55"/>
                <a:gd fmla="*/ 75 w 90" name="T56"/>
                <a:gd fmla="*/ 84 h 89" name="T57"/>
                <a:gd fmla="*/ 82 w 90" name="T58"/>
                <a:gd fmla="*/ 70 h 89" name="T59"/>
                <a:gd fmla="*/ 86 w 90" name="T60"/>
                <a:gd fmla="*/ 62 h 89" name="T61"/>
                <a:gd fmla="*/ 88 w 90" name="T62"/>
                <a:gd fmla="*/ 59 h 89" name="T63"/>
                <a:gd fmla="*/ 89 w 90" name="T64"/>
                <a:gd fmla="*/ 57 h 89" name="T65"/>
                <a:gd fmla="*/ 89 w 90" name="T66"/>
                <a:gd fmla="*/ 56 h 89" name="T67"/>
                <a:gd fmla="*/ 90 w 90" name="T68"/>
                <a:gd fmla="*/ 55 h 89" name="T69"/>
                <a:gd fmla="*/ 90 w 90" name="T70"/>
                <a:gd fmla="*/ 55 h 89" name="T71"/>
                <a:gd fmla="*/ 88 w 90" name="T72"/>
                <a:gd fmla="*/ 46 h 89" name="T73"/>
                <a:gd fmla="*/ 71 w 90" name="T74"/>
                <a:gd fmla="*/ 54 h 89" name="T75"/>
                <a:gd fmla="*/ 67 w 90" name="T76"/>
                <a:gd fmla="*/ 61 h 89" name="T77"/>
                <a:gd fmla="*/ 64 w 90" name="T78"/>
                <a:gd fmla="*/ 65 h 89" name="T79"/>
                <a:gd fmla="*/ 64 w 90" name="T80"/>
                <a:gd fmla="*/ 42 h 89" name="T81"/>
                <a:gd fmla="*/ 72 w 90" name="T82"/>
                <a:gd fmla="*/ 52 h 89" name="T83"/>
                <a:gd fmla="*/ 71 w 90" name="T84"/>
                <a:gd fmla="*/ 54 h 8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9" w="90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gdLst>
                <a:gd fmla="*/ 79 w 91" name="T0"/>
                <a:gd fmla="*/ 6 h 161" name="T1"/>
                <a:gd fmla="*/ 25 w 91" name="T2"/>
                <a:gd fmla="*/ 1 h 161" name="T3"/>
                <a:gd fmla="*/ 12 w 91" name="T4"/>
                <a:gd fmla="*/ 12 h 161" name="T5"/>
                <a:gd fmla="*/ 0 w 91" name="T6"/>
                <a:gd fmla="*/ 142 h 161" name="T7"/>
                <a:gd fmla="*/ 11 w 91" name="T8"/>
                <a:gd fmla="*/ 155 h 161" name="T9"/>
                <a:gd fmla="*/ 66 w 91" name="T10"/>
                <a:gd fmla="*/ 160 h 161" name="T11"/>
                <a:gd fmla="*/ 79 w 91" name="T12"/>
                <a:gd fmla="*/ 149 h 161" name="T13"/>
                <a:gd fmla="*/ 90 w 91" name="T14"/>
                <a:gd fmla="*/ 19 h 161" name="T15"/>
                <a:gd fmla="*/ 79 w 91" name="T16"/>
                <a:gd fmla="*/ 6 h 161" name="T17"/>
                <a:gd fmla="*/ 41 w 91" name="T18"/>
                <a:gd fmla="*/ 11 h 161" name="T19"/>
                <a:gd fmla="*/ 62 w 91" name="T20"/>
                <a:gd fmla="*/ 13 h 161" name="T21"/>
                <a:gd fmla="*/ 63 w 91" name="T22"/>
                <a:gd fmla="*/ 15 h 161" name="T23"/>
                <a:gd fmla="*/ 61 w 91" name="T24"/>
                <a:gd fmla="*/ 16 h 161" name="T25"/>
                <a:gd fmla="*/ 41 w 91" name="T26"/>
                <a:gd fmla="*/ 14 h 161" name="T27"/>
                <a:gd fmla="*/ 40 w 91" name="T28"/>
                <a:gd fmla="*/ 13 h 161" name="T29"/>
                <a:gd fmla="*/ 41 w 91" name="T30"/>
                <a:gd fmla="*/ 11 h 161" name="T31"/>
                <a:gd fmla="*/ 39 w 91" name="T32"/>
                <a:gd fmla="*/ 149 h 161" name="T33"/>
                <a:gd fmla="*/ 33 w 91" name="T34"/>
                <a:gd fmla="*/ 141 h 161" name="T35"/>
                <a:gd fmla="*/ 40 w 91" name="T36"/>
                <a:gd fmla="*/ 135 h 161" name="T37"/>
                <a:gd fmla="*/ 47 w 91" name="T38"/>
                <a:gd fmla="*/ 143 h 161" name="T39"/>
                <a:gd fmla="*/ 39 w 91" name="T40"/>
                <a:gd fmla="*/ 149 h 161" name="T41"/>
                <a:gd fmla="*/ 73 w 91" name="T42"/>
                <a:gd fmla="*/ 126 h 161" name="T43"/>
                <a:gd fmla="*/ 10 w 91" name="T44"/>
                <a:gd fmla="*/ 120 h 161" name="T45"/>
                <a:gd fmla="*/ 19 w 91" name="T46"/>
                <a:gd fmla="*/ 29 h 161" name="T47"/>
                <a:gd fmla="*/ 81 w 91" name="T48"/>
                <a:gd fmla="*/ 34 h 161" name="T49"/>
                <a:gd fmla="*/ 73 w 91" name="T50"/>
                <a:gd fmla="*/ 126 h 16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61" w="9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1" name="Freeform 258"/>
          <p:cNvSpPr/>
          <p:nvPr/>
        </p:nvSpPr>
        <p:spPr bwMode="auto">
          <a:xfrm>
            <a:off x="8242591" y="3227494"/>
            <a:ext cx="864389" cy="850812"/>
          </a:xfrm>
          <a:custGeom>
            <a:gdLst>
              <a:gd fmla="*/ 148 w 159" name="T0"/>
              <a:gd fmla="*/ 107 h 156" name="T1"/>
              <a:gd fmla="*/ 118 w 159" name="T2"/>
              <a:gd fmla="*/ 101 h 156" name="T3"/>
              <a:gd fmla="*/ 93 w 159" name="T4"/>
              <a:gd fmla="*/ 76 h 156" name="T5"/>
              <a:gd fmla="*/ 124 w 159" name="T6"/>
              <a:gd fmla="*/ 44 h 156" name="T7"/>
              <a:gd fmla="*/ 133 w 159" name="T8"/>
              <a:gd fmla="*/ 43 h 156" name="T9"/>
              <a:gd fmla="*/ 148 w 159" name="T10"/>
              <a:gd fmla="*/ 19 h 156" name="T11"/>
              <a:gd fmla="*/ 140 w 159" name="T12"/>
              <a:gd fmla="*/ 11 h 156" name="T13"/>
              <a:gd fmla="*/ 116 w 159" name="T14"/>
              <a:gd fmla="*/ 26 h 156" name="T15"/>
              <a:gd fmla="*/ 115 w 159" name="T16"/>
              <a:gd fmla="*/ 35 h 156" name="T17"/>
              <a:gd fmla="*/ 84 w 159" name="T18"/>
              <a:gd fmla="*/ 66 h 156" name="T19"/>
              <a:gd fmla="*/ 56 w 159" name="T20"/>
              <a:gd fmla="*/ 39 h 156" name="T21"/>
              <a:gd fmla="*/ 50 w 159" name="T22"/>
              <a:gd fmla="*/ 9 h 156" name="T23"/>
              <a:gd fmla="*/ 32 w 159" name="T24"/>
              <a:gd fmla="*/ 0 h 156" name="T25"/>
              <a:gd fmla="*/ 44 w 159" name="T26"/>
              <a:gd fmla="*/ 12 h 156" name="T27"/>
              <a:gd fmla="*/ 39 w 159" name="T28"/>
              <a:gd fmla="*/ 32 h 156" name="T29"/>
              <a:gd fmla="*/ 19 w 159" name="T30"/>
              <a:gd fmla="*/ 37 h 156" name="T31"/>
              <a:gd fmla="*/ 3 w 159" name="T32"/>
              <a:gd fmla="*/ 20 h 156" name="T33"/>
              <a:gd fmla="*/ 10 w 159" name="T34"/>
              <a:gd fmla="*/ 49 h 156" name="T35"/>
              <a:gd fmla="*/ 41 w 159" name="T36"/>
              <a:gd fmla="*/ 55 h 156" name="T37"/>
              <a:gd fmla="*/ 65 w 159" name="T38"/>
              <a:gd fmla="*/ 79 h 156" name="T39"/>
              <a:gd fmla="*/ 13 w 159" name="T40"/>
              <a:gd fmla="*/ 130 h 156" name="T41"/>
              <a:gd fmla="*/ 13 w 159" name="T42"/>
              <a:gd fmla="*/ 145 h 156" name="T43"/>
              <a:gd fmla="*/ 14 w 159" name="T44"/>
              <a:gd fmla="*/ 146 h 156" name="T45"/>
              <a:gd fmla="*/ 29 w 159" name="T46"/>
              <a:gd fmla="*/ 146 h 156" name="T47"/>
              <a:gd fmla="*/ 80 w 159" name="T48"/>
              <a:gd fmla="*/ 95 h 156" name="T49"/>
              <a:gd fmla="*/ 102 w 159" name="T50"/>
              <a:gd fmla="*/ 117 h 156" name="T51"/>
              <a:gd fmla="*/ 108 w 159" name="T52"/>
              <a:gd fmla="*/ 147 h 156" name="T53"/>
              <a:gd fmla="*/ 132 w 159" name="T54"/>
              <a:gd fmla="*/ 155 h 156" name="T55"/>
              <a:gd fmla="*/ 117 w 159" name="T56"/>
              <a:gd fmla="*/ 140 h 156" name="T57"/>
              <a:gd fmla="*/ 121 w 159" name="T58"/>
              <a:gd fmla="*/ 124 h 156" name="T59"/>
              <a:gd fmla="*/ 137 w 159" name="T60"/>
              <a:gd fmla="*/ 120 h 156" name="T61"/>
              <a:gd fmla="*/ 155 w 159" name="T62"/>
              <a:gd fmla="*/ 138 h 156" name="T63"/>
              <a:gd fmla="*/ 148 w 159" name="T64"/>
              <a:gd fmla="*/ 107 h 156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56" w="159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391388809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4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行业情况分析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4873452" y="1696245"/>
            <a:ext cx="860168" cy="114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4369395" y="94953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标题 11"/>
          <p:cNvSpPr txBox="1"/>
          <p:nvPr/>
        </p:nvSpPr>
        <p:spPr>
          <a:xfrm>
            <a:off x="4369395" y="112474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9" name="标题 11"/>
          <p:cNvSpPr txBox="1"/>
          <p:nvPr/>
        </p:nvSpPr>
        <p:spPr>
          <a:xfrm>
            <a:off x="5199458" y="1192188"/>
            <a:ext cx="26263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10" name="标题 11"/>
          <p:cNvSpPr txBox="1"/>
          <p:nvPr/>
        </p:nvSpPr>
        <p:spPr>
          <a:xfrm>
            <a:off x="5176955" y="9087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8026331" y="267772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标题 11"/>
          <p:cNvSpPr txBox="1"/>
          <p:nvPr/>
        </p:nvSpPr>
        <p:spPr>
          <a:xfrm>
            <a:off x="8026331" y="285293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3" name="标题 11"/>
          <p:cNvSpPr txBox="1"/>
          <p:nvPr/>
        </p:nvSpPr>
        <p:spPr>
          <a:xfrm>
            <a:off x="8856393" y="292038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14" name="标题 11"/>
          <p:cNvSpPr txBox="1"/>
          <p:nvPr/>
        </p:nvSpPr>
        <p:spPr>
          <a:xfrm>
            <a:off x="8833891" y="263691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5" name="椭圆 14"/>
          <p:cNvSpPr/>
          <p:nvPr/>
        </p:nvSpPr>
        <p:spPr>
          <a:xfrm>
            <a:off x="3201796" y="346981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标题 11"/>
          <p:cNvSpPr txBox="1"/>
          <p:nvPr/>
        </p:nvSpPr>
        <p:spPr>
          <a:xfrm>
            <a:off x="3201796" y="364502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7" name="标题 11"/>
          <p:cNvSpPr txBox="1"/>
          <p:nvPr/>
        </p:nvSpPr>
        <p:spPr>
          <a:xfrm>
            <a:off x="624979" y="3712468"/>
            <a:ext cx="255431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18" name="标题 11"/>
          <p:cNvSpPr txBox="1"/>
          <p:nvPr/>
        </p:nvSpPr>
        <p:spPr>
          <a:xfrm>
            <a:off x="1739133" y="34290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4801443" y="5573769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标题 11"/>
          <p:cNvSpPr txBox="1"/>
          <p:nvPr/>
        </p:nvSpPr>
        <p:spPr>
          <a:xfrm>
            <a:off x="4801443" y="574898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21" name="标题 11"/>
          <p:cNvSpPr txBox="1"/>
          <p:nvPr/>
        </p:nvSpPr>
        <p:spPr>
          <a:xfrm>
            <a:off x="5760049" y="6016724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22" name="标题 11"/>
          <p:cNvSpPr txBox="1"/>
          <p:nvPr/>
        </p:nvSpPr>
        <p:spPr>
          <a:xfrm>
            <a:off x="5737546" y="57332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7046922" y="3275274"/>
            <a:ext cx="1052880" cy="110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6"/>
          </p:cNvCxnSpPr>
          <p:nvPr/>
        </p:nvCxnSpPr>
        <p:spPr>
          <a:xfrm flipV="1">
            <a:off x="4009355" y="3385278"/>
            <a:ext cx="1498938" cy="488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5" idx="7"/>
          </p:cNvCxnSpPr>
          <p:nvPr/>
        </p:nvCxnSpPr>
        <p:spPr>
          <a:xfrm flipH="1">
            <a:off x="3891091" y="1586873"/>
            <a:ext cx="648520" cy="200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5" idx="5"/>
            <a:endCxn id="19" idx="1"/>
          </p:cNvCxnSpPr>
          <p:nvPr/>
        </p:nvCxnSpPr>
        <p:spPr>
          <a:xfrm>
            <a:off x="3891091" y="4159107"/>
            <a:ext cx="1028616" cy="1532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529800" y="5200932"/>
            <a:ext cx="2031538" cy="49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7" idx="5"/>
            <a:endCxn id="11" idx="1"/>
          </p:cNvCxnSpPr>
          <p:nvPr/>
        </p:nvCxnSpPr>
        <p:spPr>
          <a:xfrm>
            <a:off x="5058690" y="1638827"/>
            <a:ext cx="3085905" cy="115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522276" y="479715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标题 11"/>
          <p:cNvSpPr txBox="1"/>
          <p:nvPr/>
        </p:nvSpPr>
        <p:spPr>
          <a:xfrm>
            <a:off x="7522276" y="497236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05</a:t>
            </a:r>
          </a:p>
        </p:txBody>
      </p:sp>
      <p:sp>
        <p:nvSpPr>
          <p:cNvPr id="31" name="标题 11"/>
          <p:cNvSpPr txBox="1"/>
          <p:nvPr/>
        </p:nvSpPr>
        <p:spPr>
          <a:xfrm>
            <a:off x="8424346" y="5080620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32" name="标题 11"/>
          <p:cNvSpPr txBox="1"/>
          <p:nvPr/>
        </p:nvSpPr>
        <p:spPr>
          <a:xfrm>
            <a:off x="8401843" y="47971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cxnSp>
        <p:nvCxnSpPr>
          <p:cNvPr id="33" name="直接连接符 32"/>
          <p:cNvCxnSpPr>
            <a:stCxn id="11" idx="4"/>
            <a:endCxn id="29" idx="0"/>
          </p:cNvCxnSpPr>
          <p:nvPr/>
        </p:nvCxnSpPr>
        <p:spPr>
          <a:xfrm flipH="1">
            <a:off x="7926056" y="3485283"/>
            <a:ext cx="504055" cy="13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821595" y="3929265"/>
            <a:ext cx="774152" cy="1043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5205224" y="4077072"/>
            <a:ext cx="748347" cy="1496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288"/>
          <p:cNvSpPr/>
          <p:nvPr/>
        </p:nvSpPr>
        <p:spPr bwMode="auto">
          <a:xfrm>
            <a:off x="5374017" y="3768091"/>
            <a:ext cx="422309" cy="403540"/>
          </a:xfrm>
          <a:custGeom>
            <a:gdLst>
              <a:gd fmla="*/ 45 w 45" name="T0"/>
              <a:gd fmla="*/ 17 h 43" name="T1"/>
              <a:gd fmla="*/ 17 w 45" name="T2"/>
              <a:gd fmla="*/ 43 h 43" name="T3"/>
              <a:gd fmla="*/ 0 w 45" name="T4"/>
              <a:gd fmla="*/ 26 h 43" name="T5"/>
              <a:gd fmla="*/ 29 w 45" name="T6"/>
              <a:gd fmla="*/ 0 h 43" name="T7"/>
              <a:gd fmla="*/ 45 w 45" name="T8"/>
              <a:gd fmla="*/ 17 h 4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" w="45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2">
                  <a:lumMod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37" name="Freeform 291"/>
          <p:cNvSpPr/>
          <p:nvPr/>
        </p:nvSpPr>
        <p:spPr bwMode="auto">
          <a:xfrm>
            <a:off x="4576324" y="4030860"/>
            <a:ext cx="938459" cy="910308"/>
          </a:xfrm>
          <a:custGeom>
            <a:gdLst>
              <a:gd fmla="*/ 30 w 42" name="T0"/>
              <a:gd fmla="*/ 0 h 41" name="T1"/>
              <a:gd fmla="*/ 3 w 42" name="T2"/>
              <a:gd fmla="*/ 26 h 41" name="T3"/>
              <a:gd fmla="*/ 3 w 42" name="T4"/>
              <a:gd fmla="*/ 38 h 41" name="T5"/>
              <a:gd fmla="*/ 15 w 42" name="T6"/>
              <a:gd fmla="*/ 38 h 41" name="T7"/>
              <a:gd fmla="*/ 42 w 42" name="T8"/>
              <a:gd fmla="*/ 12 h 41" name="T9"/>
              <a:gd fmla="*/ 30 w 42" name="T10"/>
              <a:gd fmla="*/ 0 h 4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1" w="42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89">
              <a:solidFill>
                <a:schemeClr val="tx2">
                  <a:lumMod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49515" y="2505614"/>
            <a:ext cx="1614353" cy="161435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53692" y="2821778"/>
            <a:ext cx="1004766" cy="98202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40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gdLst>
                <a:gd fmla="*/ 11 w 28" name="T0"/>
                <a:gd fmla="*/ 32 h 33" name="T1"/>
                <a:gd fmla="*/ 26 w 28" name="T2"/>
                <a:gd fmla="*/ 19 h 33" name="T3"/>
                <a:gd fmla="*/ 17 w 28" name="T4"/>
                <a:gd fmla="*/ 1 h 33" name="T5"/>
                <a:gd fmla="*/ 1 w 28" name="T6"/>
                <a:gd fmla="*/ 14 h 33" name="T7"/>
                <a:gd fmla="*/ 11 w 28" name="T8"/>
                <a:gd fmla="*/ 32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28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gdLst>
                <a:gd fmla="*/ 27 w 126" name="T0"/>
                <a:gd fmla="*/ 32 h 131" name="T1"/>
                <a:gd fmla="*/ 40 w 126" name="T2"/>
                <a:gd fmla="*/ 22 h 131" name="T3"/>
                <a:gd fmla="*/ 26 w 126" name="T4"/>
                <a:gd fmla="*/ 62 h 131" name="T5"/>
                <a:gd fmla="*/ 26 w 126" name="T6"/>
                <a:gd fmla="*/ 62 h 131" name="T7"/>
                <a:gd fmla="*/ 36 w 126" name="T8"/>
                <a:gd fmla="*/ 66 h 131" name="T9"/>
                <a:gd fmla="*/ 31 w 126" name="T10"/>
                <a:gd fmla="*/ 91 h 131" name="T11"/>
                <a:gd fmla="*/ 17 w 126" name="T12"/>
                <a:gd fmla="*/ 123 h 131" name="T13"/>
                <a:gd fmla="*/ 32 w 126" name="T14"/>
                <a:gd fmla="*/ 131 h 131" name="T15"/>
                <a:gd fmla="*/ 51 w 126" name="T16"/>
                <a:gd fmla="*/ 88 h 131" name="T17"/>
                <a:gd fmla="*/ 54 w 126" name="T18"/>
                <a:gd fmla="*/ 74 h 131" name="T19"/>
                <a:gd fmla="*/ 75 w 126" name="T20"/>
                <a:gd fmla="*/ 75 h 131" name="T21"/>
                <a:gd fmla="*/ 73 w 126" name="T22"/>
                <a:gd fmla="*/ 79 h 131" name="T23"/>
                <a:gd fmla="*/ 70 w 126" name="T24"/>
                <a:gd fmla="*/ 96 h 131" name="T25"/>
                <a:gd fmla="*/ 86 w 126" name="T26"/>
                <a:gd fmla="*/ 100 h 131" name="T27"/>
                <a:gd fmla="*/ 92 w 126" name="T28"/>
                <a:gd fmla="*/ 80 h 131" name="T29"/>
                <a:gd fmla="*/ 95 w 126" name="T30"/>
                <a:gd fmla="*/ 69 h 131" name="T31"/>
                <a:gd fmla="*/ 86 w 126" name="T32"/>
                <a:gd fmla="*/ 57 h 131" name="T33"/>
                <a:gd fmla="*/ 86 w 126" name="T34"/>
                <a:gd fmla="*/ 57 h 131" name="T35"/>
                <a:gd fmla="*/ 85 w 126" name="T36"/>
                <a:gd fmla="*/ 57 h 131" name="T37"/>
                <a:gd fmla="*/ 84 w 126" name="T38"/>
                <a:gd fmla="*/ 57 h 131" name="T39"/>
                <a:gd fmla="*/ 81 w 126" name="T40"/>
                <a:gd fmla="*/ 56 h 131" name="T41"/>
                <a:gd fmla="*/ 76 w 126" name="T42"/>
                <a:gd fmla="*/ 56 h 131" name="T43"/>
                <a:gd fmla="*/ 66 w 126" name="T44"/>
                <a:gd fmla="*/ 55 h 131" name="T45"/>
                <a:gd fmla="*/ 74 w 126" name="T46"/>
                <a:gd fmla="*/ 27 h 131" name="T47"/>
                <a:gd fmla="*/ 78 w 126" name="T48"/>
                <a:gd fmla="*/ 33 h 131" name="T49"/>
                <a:gd fmla="*/ 83 w 126" name="T50"/>
                <a:gd fmla="*/ 39 h 131" name="T51"/>
                <a:gd fmla="*/ 84 w 126" name="T52"/>
                <a:gd fmla="*/ 40 h 131" name="T53"/>
                <a:gd fmla="*/ 91 w 126" name="T54"/>
                <a:gd fmla="*/ 45 h 131" name="T55"/>
                <a:gd fmla="*/ 91 w 126" name="T56"/>
                <a:gd fmla="*/ 45 h 131" name="T57"/>
                <a:gd fmla="*/ 91 w 126" name="T58"/>
                <a:gd fmla="*/ 45 h 131" name="T59"/>
                <a:gd fmla="*/ 92 w 126" name="T60"/>
                <a:gd fmla="*/ 45 h 131" name="T61"/>
                <a:gd fmla="*/ 95 w 126" name="T62"/>
                <a:gd fmla="*/ 45 h 131" name="T63"/>
                <a:gd fmla="*/ 126 w 126" name="T64"/>
                <a:gd fmla="*/ 45 h 131" name="T65"/>
                <a:gd fmla="*/ 126 w 126" name="T66"/>
                <a:gd fmla="*/ 28 h 131" name="T67"/>
                <a:gd fmla="*/ 95 w 126" name="T68"/>
                <a:gd fmla="*/ 29 h 131" name="T69"/>
                <a:gd fmla="*/ 94 w 126" name="T70"/>
                <a:gd fmla="*/ 29 h 131" name="T71"/>
                <a:gd fmla="*/ 91 w 126" name="T72"/>
                <a:gd fmla="*/ 24 h 131" name="T73"/>
                <a:gd fmla="*/ 81 w 126" name="T74"/>
                <a:gd fmla="*/ 12 h 131" name="T75"/>
                <a:gd fmla="*/ 75 w 126" name="T76"/>
                <a:gd fmla="*/ 9 h 131" name="T77"/>
                <a:gd fmla="*/ 74 w 126" name="T78"/>
                <a:gd fmla="*/ 8 h 131" name="T79"/>
                <a:gd fmla="*/ 76 w 126" name="T80"/>
                <a:gd fmla="*/ 14 h 131" name="T81"/>
                <a:gd fmla="*/ 71 w 126" name="T82"/>
                <a:gd fmla="*/ 16 h 131" name="T83"/>
                <a:gd fmla="*/ 71 w 126" name="T84"/>
                <a:gd fmla="*/ 21 h 131" name="T85"/>
                <a:gd fmla="*/ 61 w 126" name="T86"/>
                <a:gd fmla="*/ 37 h 131" name="T87"/>
                <a:gd fmla="*/ 68 w 126" name="T88"/>
                <a:gd fmla="*/ 12 h 131" name="T89"/>
                <a:gd fmla="*/ 69 w 126" name="T90"/>
                <a:gd fmla="*/ 11 h 131" name="T91"/>
                <a:gd fmla="*/ 70 w 126" name="T92"/>
                <a:gd fmla="*/ 6 h 131" name="T93"/>
                <a:gd fmla="*/ 68 w 126" name="T94"/>
                <a:gd fmla="*/ 5 h 131" name="T95"/>
                <a:gd fmla="*/ 65 w 126" name="T96"/>
                <a:gd fmla="*/ 10 h 131" name="T97"/>
                <a:gd fmla="*/ 65 w 126" name="T98"/>
                <a:gd fmla="*/ 11 h 131" name="T99"/>
                <a:gd fmla="*/ 57 w 126" name="T100"/>
                <a:gd fmla="*/ 35 h 131" name="T101"/>
                <a:gd fmla="*/ 58 w 126" name="T102"/>
                <a:gd fmla="*/ 17 h 131" name="T103"/>
                <a:gd fmla="*/ 61 w 126" name="T104"/>
                <a:gd fmla="*/ 12 h 131" name="T105"/>
                <a:gd fmla="*/ 59 w 126" name="T106"/>
                <a:gd fmla="*/ 8 h 131" name="T107"/>
                <a:gd fmla="*/ 63 w 126" name="T108"/>
                <a:gd fmla="*/ 4 h 131" name="T109"/>
                <a:gd fmla="*/ 53 w 126" name="T110"/>
                <a:gd fmla="*/ 1 h 131" name="T111"/>
                <a:gd fmla="*/ 44 w 126" name="T112"/>
                <a:gd fmla="*/ 1 h 131" name="T113"/>
                <a:gd fmla="*/ 18 w 126" name="T114"/>
                <a:gd fmla="*/ 19 h 131" name="T115"/>
                <a:gd fmla="*/ 0 w 126" name="T116"/>
                <a:gd fmla="*/ 49 h 131" name="T117"/>
                <a:gd fmla="*/ 15 w 126" name="T118"/>
                <a:gd fmla="*/ 57 h 131" name="T119"/>
                <a:gd fmla="*/ 27 w 126" name="T120"/>
                <a:gd fmla="*/ 32 h 13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1" w="125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gdLst>
                <a:gd fmla="*/ 5 w 45" name="T0"/>
                <a:gd fmla="*/ 33 h 41" name="T1"/>
                <a:gd fmla="*/ 7 w 45" name="T2"/>
                <a:gd fmla="*/ 32 h 41" name="T3"/>
                <a:gd fmla="*/ 7 w 45" name="T4"/>
                <a:gd fmla="*/ 32 h 41" name="T5"/>
                <a:gd fmla="*/ 29 w 45" name="T6"/>
                <a:gd fmla="*/ 39 h 41" name="T7"/>
                <a:gd fmla="*/ 29 w 45" name="T8"/>
                <a:gd fmla="*/ 39 h 41" name="T9"/>
                <a:gd fmla="*/ 30 w 45" name="T10"/>
                <a:gd fmla="*/ 41 h 41" name="T11"/>
                <a:gd fmla="*/ 32 w 45" name="T12"/>
                <a:gd fmla="*/ 41 h 41" name="T13"/>
                <a:gd fmla="*/ 33 w 45" name="T14"/>
                <a:gd fmla="*/ 40 h 41" name="T15"/>
                <a:gd fmla="*/ 33 w 45" name="T16"/>
                <a:gd fmla="*/ 40 h 41" name="T17"/>
                <a:gd fmla="*/ 38 w 45" name="T18"/>
                <a:gd fmla="*/ 37 h 41" name="T19"/>
                <a:gd fmla="*/ 44 w 45" name="T20"/>
                <a:gd fmla="*/ 18 h 41" name="T21"/>
                <a:gd fmla="*/ 41 w 45" name="T22"/>
                <a:gd fmla="*/ 13 h 41" name="T23"/>
                <a:gd fmla="*/ 36 w 45" name="T24"/>
                <a:gd fmla="*/ 11 h 41" name="T25"/>
                <a:gd fmla="*/ 36 w 45" name="T26"/>
                <a:gd fmla="*/ 11 h 41" name="T27"/>
                <a:gd fmla="*/ 32 w 45" name="T28"/>
                <a:gd fmla="*/ 4 h 41" name="T29"/>
                <a:gd fmla="*/ 25 w 45" name="T30"/>
                <a:gd fmla="*/ 1 h 41" name="T31"/>
                <a:gd fmla="*/ 17 w 45" name="T32"/>
                <a:gd fmla="*/ 5 h 41" name="T33"/>
                <a:gd fmla="*/ 17 w 45" name="T34"/>
                <a:gd fmla="*/ 6 h 41" name="T35"/>
                <a:gd fmla="*/ 12 w 45" name="T36"/>
                <a:gd fmla="*/ 4 h 41" name="T37"/>
                <a:gd fmla="*/ 7 w 45" name="T38"/>
                <a:gd fmla="*/ 7 h 41" name="T39"/>
                <a:gd fmla="*/ 1 w 45" name="T40"/>
                <a:gd fmla="*/ 25 h 41" name="T41"/>
                <a:gd fmla="*/ 3 w 45" name="T42"/>
                <a:gd fmla="*/ 30 h 41" name="T43"/>
                <a:gd fmla="*/ 3 w 45" name="T44"/>
                <a:gd fmla="*/ 31 h 41" name="T45"/>
                <a:gd fmla="*/ 3 w 45" name="T46"/>
                <a:gd fmla="*/ 32 h 41" name="T47"/>
                <a:gd fmla="*/ 5 w 45" name="T48"/>
                <a:gd fmla="*/ 33 h 41" name="T49"/>
                <a:gd fmla="*/ 20 w 45" name="T50"/>
                <a:gd fmla="*/ 6 h 41" name="T51"/>
                <a:gd fmla="*/ 24 w 45" name="T52"/>
                <a:gd fmla="*/ 4 h 41" name="T53"/>
                <a:gd fmla="*/ 31 w 45" name="T54"/>
                <a:gd fmla="*/ 7 h 41" name="T55"/>
                <a:gd fmla="*/ 33 w 45" name="T56"/>
                <a:gd fmla="*/ 10 h 41" name="T57"/>
                <a:gd fmla="*/ 33 w 45" name="T58"/>
                <a:gd fmla="*/ 10 h 41" name="T59"/>
                <a:gd fmla="*/ 20 w 45" name="T60"/>
                <a:gd fmla="*/ 6 h 4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1" w="45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gdLst>
                <a:gd fmla="*/ 479 w 479" name="T0"/>
                <a:gd fmla="*/ 0 h 292" name="T1"/>
                <a:gd fmla="*/ 395 w 479" name="T2"/>
                <a:gd fmla="*/ 33 h 292" name="T3"/>
                <a:gd fmla="*/ 412 w 479" name="T4"/>
                <a:gd fmla="*/ 45 h 292" name="T5"/>
                <a:gd fmla="*/ 307 w 479" name="T6"/>
                <a:gd fmla="*/ 158 h 292" name="T7"/>
                <a:gd fmla="*/ 213 w 479" name="T8"/>
                <a:gd fmla="*/ 148 h 292" name="T9"/>
                <a:gd fmla="*/ 139 w 479" name="T10"/>
                <a:gd fmla="*/ 225 h 292" name="T11"/>
                <a:gd fmla="*/ 62 w 479" name="T12"/>
                <a:gd fmla="*/ 187 h 292" name="T13"/>
                <a:gd fmla="*/ 0 w 479" name="T14"/>
                <a:gd fmla="*/ 266 h 292" name="T15"/>
                <a:gd fmla="*/ 33 w 479" name="T16"/>
                <a:gd fmla="*/ 292 h 292" name="T17"/>
                <a:gd fmla="*/ 74 w 479" name="T18"/>
                <a:gd fmla="*/ 242 h 292" name="T19"/>
                <a:gd fmla="*/ 148 w 479" name="T20"/>
                <a:gd fmla="*/ 278 h 292" name="T21"/>
                <a:gd fmla="*/ 230 w 479" name="T22"/>
                <a:gd fmla="*/ 194 h 292" name="T23"/>
                <a:gd fmla="*/ 323 w 479" name="T24"/>
                <a:gd fmla="*/ 204 h 292" name="T25"/>
                <a:gd fmla="*/ 448 w 479" name="T26"/>
                <a:gd fmla="*/ 72 h 292" name="T27"/>
                <a:gd fmla="*/ 472 w 479" name="T28"/>
                <a:gd fmla="*/ 88 h 292" name="T29"/>
                <a:gd fmla="*/ 479 w 479" name="T30"/>
                <a:gd fmla="*/ 0 h 29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92" w="479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3072878528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4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6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9"/>
      <p:bldP grpId="0" spid="30"/>
      <p:bldP grpId="0" spid="31"/>
      <p:bldP grpId="0" spid="32"/>
      <p:bldP grpId="0" spid="36"/>
      <p:bldP grpId="0" spid="3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未来发展形势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肘形连接符 5"/>
          <p:cNvCxnSpPr>
            <a:stCxn id="8" idx="6"/>
            <a:endCxn id="33" idx="2"/>
          </p:cNvCxnSpPr>
          <p:nvPr/>
        </p:nvCxnSpPr>
        <p:spPr>
          <a:xfrm>
            <a:off x="4820547" y="2013469"/>
            <a:ext cx="5381528" cy="1096970"/>
          </a:xfrm>
          <a:prstGeom prst="bentConnector3">
            <a:avLst>
              <a:gd fmla="val 50000" name="adj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064547" y="1635469"/>
            <a:ext cx="756000" cy="756000"/>
            <a:chOff x="4534974" y="2492893"/>
            <a:chExt cx="756000" cy="756000"/>
          </a:xfrm>
        </p:grpSpPr>
        <p:sp>
          <p:nvSpPr>
            <p:cNvPr id="8" name="椭圆 7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h="63500"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10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gdLst>
                  <a:gd fmla="*/ 29 w 54" name="T0"/>
                  <a:gd fmla="*/ 1 h 47" name="T1"/>
                  <a:gd fmla="*/ 24 w 54" name="T2"/>
                  <a:gd fmla="*/ 1 h 47" name="T3"/>
                  <a:gd fmla="*/ 2 w 54" name="T4"/>
                  <a:gd fmla="*/ 15 h 47" name="T5"/>
                  <a:gd fmla="*/ 0 w 54" name="T6"/>
                  <a:gd fmla="*/ 20 h 47" name="T7"/>
                  <a:gd fmla="*/ 0 w 54" name="T8"/>
                  <a:gd fmla="*/ 44 h 47" name="T9"/>
                  <a:gd fmla="*/ 3 w 54" name="T10"/>
                  <a:gd fmla="*/ 47 h 47" name="T11"/>
                  <a:gd fmla="*/ 13 w 54" name="T12"/>
                  <a:gd fmla="*/ 47 h 47" name="T13"/>
                  <a:gd fmla="*/ 16 w 54" name="T14"/>
                  <a:gd fmla="*/ 44 h 47" name="T15"/>
                  <a:gd fmla="*/ 16 w 54" name="T16"/>
                  <a:gd fmla="*/ 27 h 47" name="T17"/>
                  <a:gd fmla="*/ 19 w 54" name="T18"/>
                  <a:gd fmla="*/ 24 h 47" name="T19"/>
                  <a:gd fmla="*/ 35 w 54" name="T20"/>
                  <a:gd fmla="*/ 24 h 47" name="T21"/>
                  <a:gd fmla="*/ 38 w 54" name="T22"/>
                  <a:gd fmla="*/ 27 h 47" name="T23"/>
                  <a:gd fmla="*/ 38 w 54" name="T24"/>
                  <a:gd fmla="*/ 44 h 47" name="T25"/>
                  <a:gd fmla="*/ 41 w 54" name="T26"/>
                  <a:gd fmla="*/ 47 h 47" name="T27"/>
                  <a:gd fmla="*/ 51 w 54" name="T28"/>
                  <a:gd fmla="*/ 47 h 47" name="T29"/>
                  <a:gd fmla="*/ 54 w 54" name="T30"/>
                  <a:gd fmla="*/ 44 h 47" name="T31"/>
                  <a:gd fmla="*/ 54 w 54" name="T32"/>
                  <a:gd fmla="*/ 20 h 47" name="T33"/>
                  <a:gd fmla="*/ 52 w 54" name="T34"/>
                  <a:gd fmla="*/ 16 h 47" name="T35"/>
                  <a:gd fmla="*/ 29 w 54" name="T36"/>
                  <a:gd fmla="*/ 1 h 4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7" w="54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/>
              </a:p>
            </p:txBody>
          </p:sp>
          <p:sp>
            <p:nvSpPr>
              <p:cNvPr id="11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gdLst>
                  <a:gd fmla="*/ 64 w 68" name="T0"/>
                  <a:gd fmla="*/ 20 h 26" name="T1"/>
                  <a:gd fmla="*/ 61 w 68" name="T2"/>
                  <a:gd fmla="*/ 15 h 26" name="T3"/>
                  <a:gd fmla="*/ 61 w 68" name="T4"/>
                  <a:gd fmla="*/ 10 h 26" name="T5"/>
                  <a:gd fmla="*/ 58 w 68" name="T6"/>
                  <a:gd fmla="*/ 7 h 26" name="T7"/>
                  <a:gd fmla="*/ 57 w 68" name="T8"/>
                  <a:gd fmla="*/ 7 h 26" name="T9"/>
                  <a:gd fmla="*/ 54 w 68" name="T10"/>
                  <a:gd fmla="*/ 10 h 26" name="T11"/>
                  <a:gd fmla="*/ 54 w 68" name="T12"/>
                  <a:gd fmla="*/ 10 h 26" name="T13"/>
                  <a:gd fmla="*/ 52 w 68" name="T14"/>
                  <a:gd fmla="*/ 12 h 26" name="T15"/>
                  <a:gd fmla="*/ 36 w 68" name="T16"/>
                  <a:gd fmla="*/ 1 h 26" name="T17"/>
                  <a:gd fmla="*/ 33 w 68" name="T18"/>
                  <a:gd fmla="*/ 0 h 26" name="T19"/>
                  <a:gd fmla="*/ 30 w 68" name="T20"/>
                  <a:gd fmla="*/ 1 h 26" name="T21"/>
                  <a:gd fmla="*/ 2 w 68" name="T22"/>
                  <a:gd fmla="*/ 20 h 26" name="T23"/>
                  <a:gd fmla="*/ 1 w 68" name="T24"/>
                  <a:gd fmla="*/ 24 h 26" name="T25"/>
                  <a:gd fmla="*/ 5 w 68" name="T26"/>
                  <a:gd fmla="*/ 24 h 26" name="T27"/>
                  <a:gd fmla="*/ 31 w 68" name="T28"/>
                  <a:gd fmla="*/ 7 h 26" name="T29"/>
                  <a:gd fmla="*/ 36 w 68" name="T30"/>
                  <a:gd fmla="*/ 7 h 26" name="T31"/>
                  <a:gd fmla="*/ 63 w 68" name="T32"/>
                  <a:gd fmla="*/ 25 h 26" name="T33"/>
                  <a:gd fmla="*/ 67 w 68" name="T34"/>
                  <a:gd fmla="*/ 25 h 26" name="T35"/>
                  <a:gd fmla="*/ 66 w 68" name="T36"/>
                  <a:gd fmla="*/ 21 h 26" name="T37"/>
                  <a:gd fmla="*/ 64 w 68" name="T38"/>
                  <a:gd fmla="*/ 20 h 2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6" w="68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altLang="en-US" lang="zh-CN" sz="2489"/>
              </a:p>
            </p:txBody>
          </p:sp>
        </p:grpSp>
      </p:grpSp>
      <p:cxnSp>
        <p:nvCxnSpPr>
          <p:cNvPr id="12" name="肘形连接符 11"/>
          <p:cNvCxnSpPr>
            <a:stCxn id="14" idx="6"/>
            <a:endCxn id="35" idx="2"/>
          </p:cNvCxnSpPr>
          <p:nvPr/>
        </p:nvCxnSpPr>
        <p:spPr>
          <a:xfrm>
            <a:off x="4820547" y="4200101"/>
            <a:ext cx="2891927" cy="531731"/>
          </a:xfrm>
          <a:prstGeom prst="bentConnector3">
            <a:avLst>
              <a:gd fmla="val 50000" name="adj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064547" y="3822101"/>
            <a:ext cx="756000" cy="756000"/>
            <a:chOff x="4534974" y="4368345"/>
            <a:chExt cx="756000" cy="756000"/>
          </a:xfrm>
        </p:grpSpPr>
        <p:sp>
          <p:nvSpPr>
            <p:cNvPr id="14" name="椭圆 13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h="63500"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gdLst>
                <a:gd fmla="*/ 62 w 72" name="T0"/>
                <a:gd fmla="*/ 33 h 86" name="T1"/>
                <a:gd fmla="*/ 57 w 72" name="T2"/>
                <a:gd fmla="*/ 33 h 86" name="T3"/>
                <a:gd fmla="*/ 57 w 72" name="T4"/>
                <a:gd fmla="*/ 19 h 86" name="T5"/>
                <a:gd fmla="*/ 38 w 72" name="T6"/>
                <a:gd fmla="*/ 0 h 86" name="T7"/>
                <a:gd fmla="*/ 34 w 72" name="T8"/>
                <a:gd fmla="*/ 0 h 86" name="T9"/>
                <a:gd fmla="*/ 15 w 72" name="T10"/>
                <a:gd fmla="*/ 19 h 86" name="T11"/>
                <a:gd fmla="*/ 15 w 72" name="T12"/>
                <a:gd fmla="*/ 33 h 86" name="T13"/>
                <a:gd fmla="*/ 10 w 72" name="T14"/>
                <a:gd fmla="*/ 33 h 86" name="T15"/>
                <a:gd fmla="*/ 0 w 72" name="T16"/>
                <a:gd fmla="*/ 43 h 86" name="T17"/>
                <a:gd fmla="*/ 0 w 72" name="T18"/>
                <a:gd fmla="*/ 76 h 86" name="T19"/>
                <a:gd fmla="*/ 10 w 72" name="T20"/>
                <a:gd fmla="*/ 86 h 86" name="T21"/>
                <a:gd fmla="*/ 62 w 72" name="T22"/>
                <a:gd fmla="*/ 86 h 86" name="T23"/>
                <a:gd fmla="*/ 72 w 72" name="T24"/>
                <a:gd fmla="*/ 76 h 86" name="T25"/>
                <a:gd fmla="*/ 72 w 72" name="T26"/>
                <a:gd fmla="*/ 43 h 86" name="T27"/>
                <a:gd fmla="*/ 62 w 72" name="T28"/>
                <a:gd fmla="*/ 33 h 86" name="T29"/>
                <a:gd fmla="*/ 42 w 72" name="T30"/>
                <a:gd fmla="*/ 78 h 86" name="T31"/>
                <a:gd fmla="*/ 31 w 72" name="T32"/>
                <a:gd fmla="*/ 78 h 86" name="T33"/>
                <a:gd fmla="*/ 32 w 72" name="T34"/>
                <a:gd fmla="*/ 64 h 86" name="T35"/>
                <a:gd fmla="*/ 29 w 72" name="T36"/>
                <a:gd fmla="*/ 58 h 86" name="T37"/>
                <a:gd fmla="*/ 36 w 72" name="T38"/>
                <a:gd fmla="*/ 51 h 86" name="T39"/>
                <a:gd fmla="*/ 43 w 72" name="T40"/>
                <a:gd fmla="*/ 58 h 86" name="T41"/>
                <a:gd fmla="*/ 40 w 72" name="T42"/>
                <a:gd fmla="*/ 64 h 86" name="T43"/>
                <a:gd fmla="*/ 42 w 72" name="T44"/>
                <a:gd fmla="*/ 78 h 86" name="T45"/>
                <a:gd fmla="*/ 50 w 72" name="T46"/>
                <a:gd fmla="*/ 33 h 86" name="T47"/>
                <a:gd fmla="*/ 22 w 72" name="T48"/>
                <a:gd fmla="*/ 33 h 86" name="T49"/>
                <a:gd fmla="*/ 22 w 72" name="T50"/>
                <a:gd fmla="*/ 19 h 86" name="T51"/>
                <a:gd fmla="*/ 34 w 72" name="T52"/>
                <a:gd fmla="*/ 7 h 86" name="T53"/>
                <a:gd fmla="*/ 38 w 72" name="T54"/>
                <a:gd fmla="*/ 7 h 86" name="T55"/>
                <a:gd fmla="*/ 50 w 72" name="T56"/>
                <a:gd fmla="*/ 19 h 86" name="T57"/>
                <a:gd fmla="*/ 50 w 72" name="T58"/>
                <a:gd fmla="*/ 33 h 8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86" w="72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89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cxnSp>
        <p:nvCxnSpPr>
          <p:cNvPr id="16" name="肘形连接符 15"/>
          <p:cNvCxnSpPr>
            <a:stCxn id="18" idx="6"/>
            <a:endCxn id="34" idx="2"/>
          </p:cNvCxnSpPr>
          <p:nvPr/>
        </p:nvCxnSpPr>
        <p:spPr>
          <a:xfrm>
            <a:off x="4820547" y="3106785"/>
            <a:ext cx="4147512" cy="985073"/>
          </a:xfrm>
          <a:prstGeom prst="bentConnector3">
            <a:avLst>
              <a:gd fmla="val 50000" name="adj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064547" y="2728785"/>
            <a:ext cx="756000" cy="756000"/>
            <a:chOff x="4534974" y="3430619"/>
            <a:chExt cx="756000" cy="756000"/>
          </a:xfrm>
        </p:grpSpPr>
        <p:sp>
          <p:nvSpPr>
            <p:cNvPr id="18" name="椭圆 17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h="63500"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9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gdLst>
                  <a:gd fmla="*/ 113 w 125" name="T0"/>
                  <a:gd fmla="*/ 18 h 78" name="T1"/>
                  <a:gd fmla="*/ 113 w 125" name="T2"/>
                  <a:gd fmla="*/ 0 h 78" name="T3"/>
                  <a:gd fmla="*/ 0 w 125" name="T4"/>
                  <a:gd fmla="*/ 0 h 78" name="T5"/>
                  <a:gd fmla="*/ 0 w 125" name="T6"/>
                  <a:gd fmla="*/ 78 h 78" name="T7"/>
                  <a:gd fmla="*/ 113 w 125" name="T8"/>
                  <a:gd fmla="*/ 78 h 78" name="T9"/>
                  <a:gd fmla="*/ 113 w 125" name="T10"/>
                  <a:gd fmla="*/ 60 h 78" name="T11"/>
                  <a:gd fmla="*/ 125 w 125" name="T12"/>
                  <a:gd fmla="*/ 54 h 78" name="T13"/>
                  <a:gd fmla="*/ 125 w 125" name="T14"/>
                  <a:gd fmla="*/ 26 h 78" name="T15"/>
                  <a:gd fmla="*/ 113 w 125" name="T16"/>
                  <a:gd fmla="*/ 18 h 78" name="T17"/>
                  <a:gd fmla="*/ 104 w 125" name="T18"/>
                  <a:gd fmla="*/ 69 h 78" name="T19"/>
                  <a:gd fmla="*/ 10 w 125" name="T20"/>
                  <a:gd fmla="*/ 69 h 78" name="T21"/>
                  <a:gd fmla="*/ 10 w 125" name="T22"/>
                  <a:gd fmla="*/ 10 h 78" name="T23"/>
                  <a:gd fmla="*/ 104 w 125" name="T24"/>
                  <a:gd fmla="*/ 10 h 78" name="T25"/>
                  <a:gd fmla="*/ 104 w 125" name="T26"/>
                  <a:gd fmla="*/ 69 h 7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8" w="125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</p:grpSp>
      </p:grpSp>
      <p:cxnSp>
        <p:nvCxnSpPr>
          <p:cNvPr id="23" name="直接连接符 22"/>
          <p:cNvCxnSpPr>
            <a:endCxn id="25" idx="6"/>
          </p:cNvCxnSpPr>
          <p:nvPr/>
        </p:nvCxnSpPr>
        <p:spPr>
          <a:xfrm flipH="1" flipV="1">
            <a:off x="4820547" y="5293416"/>
            <a:ext cx="128008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064547" y="4915416"/>
            <a:ext cx="756000" cy="756000"/>
            <a:chOff x="4534974" y="5306072"/>
            <a:chExt cx="756000" cy="756000"/>
          </a:xfrm>
        </p:grpSpPr>
        <p:sp>
          <p:nvSpPr>
            <p:cNvPr id="25" name="椭圆 24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h="63500"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27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gdLst>
                  <a:gd fmla="*/ 89 w 89" name="T0"/>
                  <a:gd fmla="*/ 33 h 81" name="T1"/>
                  <a:gd fmla="*/ 43 w 89" name="T2"/>
                  <a:gd fmla="*/ 0 h 81" name="T3"/>
                  <a:gd fmla="*/ 40 w 89" name="T4"/>
                  <a:gd fmla="*/ 1 h 81" name="T5"/>
                  <a:gd fmla="*/ 43 w 89" name="T6"/>
                  <a:gd fmla="*/ 11 h 81" name="T7"/>
                  <a:gd fmla="*/ 0 w 89" name="T8"/>
                  <a:gd fmla="*/ 44 h 81" name="T9"/>
                  <a:gd fmla="*/ 0 w 89" name="T10"/>
                  <a:gd fmla="*/ 44 h 81" name="T11"/>
                  <a:gd fmla="*/ 40 w 89" name="T12"/>
                  <a:gd fmla="*/ 65 h 81" name="T13"/>
                  <a:gd fmla="*/ 74 w 89" name="T14"/>
                  <a:gd fmla="*/ 81 h 81" name="T15"/>
                  <a:gd fmla="*/ 64 w 89" name="T16"/>
                  <a:gd fmla="*/ 62 h 81" name="T17"/>
                  <a:gd fmla="*/ 89 w 89" name="T18"/>
                  <a:gd fmla="*/ 33 h 8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1" w="89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gdLst>
                  <a:gd fmla="*/ 89 w 92" name="T0"/>
                  <a:gd fmla="*/ 21 h 80" name="T1"/>
                  <a:gd fmla="*/ 46 w 92" name="T2"/>
                  <a:gd fmla="*/ 0 h 80" name="T3"/>
                  <a:gd fmla="*/ 0 w 92" name="T4"/>
                  <a:gd fmla="*/ 32 h 80" name="T5"/>
                  <a:gd fmla="*/ 25 w 92" name="T6"/>
                  <a:gd fmla="*/ 61 h 80" name="T7"/>
                  <a:gd fmla="*/ 14 w 92" name="T8"/>
                  <a:gd fmla="*/ 80 h 80" name="T9"/>
                  <a:gd fmla="*/ 48 w 92" name="T10"/>
                  <a:gd fmla="*/ 65 h 80" name="T11"/>
                  <a:gd fmla="*/ 49 w 92" name="T12"/>
                  <a:gd fmla="*/ 64 h 80" name="T13"/>
                  <a:gd fmla="*/ 92 w 92" name="T14"/>
                  <a:gd fmla="*/ 32 h 80" name="T15"/>
                  <a:gd fmla="*/ 89 w 92" name="T16"/>
                  <a:gd fmla="*/ 21 h 8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0" w="92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任意多边形 28"/>
          <p:cNvSpPr/>
          <p:nvPr/>
        </p:nvSpPr>
        <p:spPr>
          <a:xfrm>
            <a:off x="9733958" y="1929597"/>
            <a:ext cx="1181100" cy="3698875"/>
          </a:xfrm>
          <a:custGeom>
            <a:gdLst>
              <a:gd fmla="*/ 1176576 w 1181100" name="connsiteX0"/>
              <a:gd fmla="*/ 0 h 3698875" name="connsiteY0"/>
              <a:gd fmla="*/ 1181100 w 1181100" name="connsiteX1"/>
              <a:gd fmla="*/ 0 h 3698875" name="connsiteY1"/>
              <a:gd fmla="*/ 1181100 w 1181100" name="connsiteX2"/>
              <a:gd fmla="*/ 3698875 h 3698875" name="connsiteY2"/>
              <a:gd fmla="*/ 0 w 1181100" name="connsiteX3"/>
              <a:gd fmla="*/ 3698875 h 3698875" name="connsiteY3"/>
              <a:gd fmla="*/ 0 w 1181100" name="connsiteX4"/>
              <a:gd fmla="*/ 1735795 h 3698875" name="connsiteY4"/>
              <a:gd fmla="*/ 48924 w 1181100" name="connsiteX5"/>
              <a:gd fmla="*/ 1697678 h 3698875" name="connsiteY5"/>
              <a:gd fmla="*/ 278759 w 1181100" name="connsiteX6"/>
              <a:gd fmla="*/ 1500788 h 3698875" name="connsiteY6"/>
              <a:gd fmla="*/ 453153 w 1181100" name="connsiteX7"/>
              <a:gd fmla="*/ 1330349 h 3698875" name="connsiteY7"/>
              <a:gd fmla="*/ 510936 w 1181100" name="connsiteX8"/>
              <a:gd fmla="*/ 1369307 h 3698875" name="connsiteY8"/>
              <a:gd fmla="*/ 590551 w 1181100" name="connsiteX9"/>
              <a:gd fmla="*/ 1385380 h 3698875" name="connsiteY9"/>
              <a:gd fmla="*/ 795088 w 1181100" name="connsiteX10"/>
              <a:gd fmla="*/ 1180843 h 3698875" name="connsiteY10"/>
              <a:gd fmla="*/ 735181 w 1181100" name="connsiteX11"/>
              <a:gd fmla="*/ 1036213 h 3698875" name="connsiteY11"/>
              <a:gd fmla="*/ 717723 w 1181100" name="connsiteX12"/>
              <a:gd fmla="*/ 1024442 h 3698875" name="connsiteY12"/>
              <a:gd fmla="*/ 820291 w 1181100" name="connsiteX13"/>
              <a:gd fmla="*/ 886780 h 3698875" name="connsiteY13"/>
              <a:gd fmla="*/ 1174186 w 1181100" name="connsiteX14"/>
              <a:gd fmla="*/ 21448 h 3698875" name="connsiteY14"/>
              <a:gd fmla="*/ 1176576 w 1181100" name="connsiteX15"/>
              <a:gd fmla="*/ 0 h 369887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698875" w="1181100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>
            <a:off x="8499942" y="3706616"/>
            <a:ext cx="1181100" cy="1921854"/>
          </a:xfrm>
          <a:custGeom>
            <a:gdLst>
              <a:gd fmla="*/ 1181100 w 1181100" name="connsiteX0"/>
              <a:gd fmla="*/ 0 h 1921854" name="connsiteY0"/>
              <a:gd fmla="*/ 1181100 w 1181100" name="connsiteX1"/>
              <a:gd fmla="*/ 1921854 h 1921854" name="connsiteY1"/>
              <a:gd fmla="*/ 0 w 1181100" name="connsiteX2"/>
              <a:gd fmla="*/ 1921854 h 1921854" name="connsiteY2"/>
              <a:gd fmla="*/ 0 w 1181100" name="connsiteX3"/>
              <a:gd fmla="*/ 731966 h 1921854" name="connsiteY3"/>
              <a:gd fmla="*/ 319230 w 1181100" name="connsiteX4"/>
              <a:gd fmla="*/ 562253 h 1921854" name="connsiteY4"/>
              <a:gd fmla="*/ 425975 w 1181100" name="connsiteX5"/>
              <a:gd fmla="*/ 500289 h 1921854" name="connsiteY5"/>
              <a:gd fmla="*/ 445921 w 1181100" name="connsiteX6"/>
              <a:gd fmla="*/ 529872 h 1921854" name="connsiteY6"/>
              <a:gd fmla="*/ 590551 w 1181100" name="connsiteX7"/>
              <a:gd fmla="*/ 589779 h 1921854" name="connsiteY7"/>
              <a:gd fmla="*/ 795088 w 1181100" name="connsiteX8"/>
              <a:gd fmla="*/ 385242 h 1921854" name="connsiteY8"/>
              <a:gd fmla="*/ 779015 w 1181100" name="connsiteX9"/>
              <a:gd fmla="*/ 305627 h 1921854" name="connsiteY9"/>
              <a:gd fmla="*/ 768996 w 1181100" name="connsiteX10"/>
              <a:gd fmla="*/ 290767 h 1921854" name="connsiteY10"/>
              <a:gd fmla="*/ 952789 w 1181100" name="connsiteX11"/>
              <a:gd fmla="*/ 167545 h 1921854" name="connsiteY11"/>
              <a:gd fmla="*/ 1140954 w 1181100" name="connsiteX12"/>
              <a:gd fmla="*/ 31276 h 1921854" name="connsiteY12"/>
              <a:gd fmla="*/ 1181100 w 1181100" name="connsiteX13"/>
              <a:gd fmla="*/ 0 h 1921854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1921854" w="1181100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>
            <a:off x="7265924" y="4466717"/>
            <a:ext cx="1181100" cy="1161755"/>
          </a:xfrm>
          <a:custGeom>
            <a:gdLst>
              <a:gd fmla="*/ 1181100 w 1181100" name="connsiteX0"/>
              <a:gd fmla="*/ 0 h 1161755" name="connsiteY0"/>
              <a:gd fmla="*/ 1181100 w 1181100" name="connsiteX1"/>
              <a:gd fmla="*/ 1161755 h 1161755" name="connsiteY1"/>
              <a:gd fmla="*/ 0 w 1181100" name="connsiteX2"/>
              <a:gd fmla="*/ 1161755 h 1161755" name="connsiteY2"/>
              <a:gd fmla="*/ 0 w 1181100" name="connsiteX3"/>
              <a:gd fmla="*/ 517854 h 1161755" name="connsiteY3"/>
              <a:gd fmla="*/ 336342 w 1181100" name="connsiteX4"/>
              <a:gd fmla="*/ 385518 h 1161755" name="connsiteY4"/>
              <a:gd fmla="*/ 408490 w 1181100" name="connsiteX5"/>
              <a:gd fmla="*/ 354228 h 1161755" name="connsiteY5"/>
              <a:gd fmla="*/ 445921 w 1181100" name="connsiteX6"/>
              <a:gd fmla="*/ 409746 h 1161755" name="connsiteY6"/>
              <a:gd fmla="*/ 590551 w 1181100" name="connsiteX7"/>
              <a:gd fmla="*/ 469653 h 1161755" name="connsiteY7"/>
              <a:gd fmla="*/ 795088 w 1181100" name="connsiteX8"/>
              <a:gd fmla="*/ 265116 h 1161755" name="connsiteY8"/>
              <a:gd fmla="*/ 790933 w 1181100" name="connsiteX9"/>
              <a:gd fmla="*/ 223895 h 1161755" name="connsiteY9"/>
              <a:gd fmla="*/ 781056 w 1181100" name="connsiteX10"/>
              <a:gd fmla="*/ 192076 h 1161755" name="connsiteY10"/>
              <a:gd fmla="*/ 1174526 w 1181100" name="connsiteX11"/>
              <a:gd fmla="*/ 3495 h 1161755" name="connsiteY11"/>
              <a:gd fmla="*/ 1181100 w 1181100" name="connsiteX12"/>
              <a:gd fmla="*/ 0 h 1161755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161755" w="1181100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任意多边形 31"/>
          <p:cNvSpPr/>
          <p:nvPr/>
        </p:nvSpPr>
        <p:spPr>
          <a:xfrm>
            <a:off x="5276258" y="5005390"/>
            <a:ext cx="1936748" cy="623080"/>
          </a:xfrm>
          <a:custGeom>
            <a:gdLst>
              <a:gd fmla="*/ 1936748 w 1936748" name="connsiteX0"/>
              <a:gd fmla="*/ 0 h 623080" name="connsiteY0"/>
              <a:gd fmla="*/ 1936748 w 1936748" name="connsiteX1"/>
              <a:gd fmla="*/ 623080 h 623080" name="connsiteY1"/>
              <a:gd fmla="*/ 0 w 1936748" name="connsiteX2"/>
              <a:gd fmla="*/ 623080 h 623080" name="connsiteY2"/>
              <a:gd fmla="*/ 0 w 1936748" name="connsiteX3"/>
              <a:gd fmla="*/ 613884 h 623080" name="connsiteY3"/>
              <a:gd fmla="*/ 352298 w 1936748" name="connsiteX4"/>
              <a:gd fmla="*/ 519526 h 623080" name="connsiteY4"/>
              <a:gd fmla="*/ 750617 w 1936748" name="connsiteX5"/>
              <a:gd fmla="*/ 403342 h 623080" name="connsiteY5"/>
              <a:gd fmla="*/ 791646 w 1936748" name="connsiteX6"/>
              <a:gd fmla="*/ 390480 h 623080" name="connsiteY6"/>
              <a:gd fmla="*/ 823745 w 1936748" name="connsiteX7"/>
              <a:gd fmla="*/ 438090 h 623080" name="connsiteY7"/>
              <a:gd fmla="*/ 968375 w 1936748" name="connsiteX8"/>
              <a:gd fmla="*/ 497997 h 623080" name="connsiteY8"/>
              <a:gd fmla="*/ 1172912 w 1936748" name="connsiteX9"/>
              <a:gd fmla="*/ 293460 h 623080" name="connsiteY9"/>
              <a:gd fmla="*/ 1170635 w 1936748" name="connsiteX10"/>
              <a:gd fmla="*/ 270869 h 623080" name="connsiteY10"/>
              <a:gd fmla="*/ 1509041 w 1936748" name="connsiteX11"/>
              <a:gd fmla="*/ 156899 h 623080" name="connsiteY11"/>
              <a:gd fmla="*/ 1868376 w 1936748" name="connsiteX12"/>
              <a:gd fmla="*/ 26902 h 623080" name="connsiteY12"/>
              <a:gd fmla="*/ 1936748 w 1936748" name="connsiteX13"/>
              <a:gd fmla="*/ 0 h 623080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623080" w="1936748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10202075" y="2966439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1000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968059" y="3947858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>
            <a:off x="7712474" y="458783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1000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097587" y="515719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2720180" y="1556792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1457616" y="1936769"/>
            <a:ext cx="256302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点击输入图表的描述说明，点击输入图表的描述说明</a:t>
            </a:r>
          </a:p>
        </p:txBody>
      </p:sp>
      <p:sp>
        <p:nvSpPr>
          <p:cNvPr id="39" name="矩形 38"/>
          <p:cNvSpPr/>
          <p:nvPr/>
        </p:nvSpPr>
        <p:spPr>
          <a:xfrm>
            <a:off x="2720180" y="2658613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1457616" y="3038590"/>
            <a:ext cx="256302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点击输入图表的描述说明，点击输入图表的描述说明</a:t>
            </a:r>
          </a:p>
        </p:txBody>
      </p:sp>
      <p:sp>
        <p:nvSpPr>
          <p:cNvPr id="41" name="矩形 40"/>
          <p:cNvSpPr/>
          <p:nvPr/>
        </p:nvSpPr>
        <p:spPr>
          <a:xfrm>
            <a:off x="2720180" y="3760434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1457616" y="4140410"/>
            <a:ext cx="256302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点击输入图表的描述说明，点击输入图表的描述说明</a:t>
            </a:r>
          </a:p>
        </p:txBody>
      </p:sp>
      <p:sp>
        <p:nvSpPr>
          <p:cNvPr id="43" name="矩形 42"/>
          <p:cNvSpPr/>
          <p:nvPr/>
        </p:nvSpPr>
        <p:spPr>
          <a:xfrm>
            <a:off x="2720180" y="4862255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z="2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1457616" y="5242232"/>
            <a:ext cx="256302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点击输入图表的描述说明，点击输入图表的描述说明</a:t>
            </a:r>
          </a:p>
        </p:txBody>
      </p:sp>
    </p:spTree>
    <p:extLst>
      <p:ext uri="{BB962C8B-B14F-4D97-AF65-F5344CB8AC3E}">
        <p14:creationId val="1368606739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9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3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7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1" id="5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6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1" id="7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5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600" id="7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fill="hold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fill="hold" grpId="0" id="8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fill="hold" grpId="1" id="9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3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4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fill="hold" id="9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9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fill="hold" id="10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grpId="0" id="10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9"/>
      <p:bldP grpId="0" spid="30"/>
      <p:bldP grpId="0" spid="31"/>
      <p:bldP grpId="0" spid="32"/>
      <p:bldP grpId="0" spid="33"/>
      <p:bldP grpId="1" spid="33"/>
      <p:bldP grpId="0" spid="34"/>
      <p:bldP grpId="1" spid="34"/>
      <p:bldP grpId="0" spid="35"/>
      <p:bldP grpId="1" spid="35"/>
      <p:bldP grpId="0" spid="36"/>
      <p:bldP grpId="1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第五章</a:t>
            </a:r>
          </a:p>
        </p:txBody>
      </p:sp>
      <p:sp>
        <p:nvSpPr>
          <p:cNvPr id="5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3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下阶段工作计划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总体思路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完成方法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具体目标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保障措施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26" name="Freeform 206"/>
          <p:cNvSpPr>
            <a:spLocks noChangeAspect="1" noEditPoints="1"/>
          </p:cNvSpPr>
          <p:nvPr/>
        </p:nvSpPr>
        <p:spPr bwMode="auto">
          <a:xfrm>
            <a:off x="3543322" y="2147253"/>
            <a:ext cx="932066" cy="1126677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4C874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val="363997129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26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总体思路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4873451" y="1624236"/>
            <a:ext cx="541701" cy="1050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4369395" y="87752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标题 11"/>
          <p:cNvSpPr txBox="1"/>
          <p:nvPr/>
        </p:nvSpPr>
        <p:spPr>
          <a:xfrm>
            <a:off x="4369395" y="105273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80" name="标题 11"/>
          <p:cNvSpPr txBox="1"/>
          <p:nvPr/>
        </p:nvSpPr>
        <p:spPr>
          <a:xfrm>
            <a:off x="5199458" y="1120180"/>
            <a:ext cx="26263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81" name="椭圆 80"/>
          <p:cNvSpPr/>
          <p:nvPr/>
        </p:nvSpPr>
        <p:spPr>
          <a:xfrm>
            <a:off x="8026331" y="260571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标题 11"/>
          <p:cNvSpPr txBox="1"/>
          <p:nvPr/>
        </p:nvSpPr>
        <p:spPr>
          <a:xfrm>
            <a:off x="8026331" y="278092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83" name="标题 11"/>
          <p:cNvSpPr txBox="1"/>
          <p:nvPr/>
        </p:nvSpPr>
        <p:spPr>
          <a:xfrm>
            <a:off x="8856393" y="284837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84" name="标题 11"/>
          <p:cNvSpPr txBox="1"/>
          <p:nvPr/>
        </p:nvSpPr>
        <p:spPr>
          <a:xfrm>
            <a:off x="8833891" y="25649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85" name="椭圆 84"/>
          <p:cNvSpPr/>
          <p:nvPr/>
        </p:nvSpPr>
        <p:spPr>
          <a:xfrm>
            <a:off x="3201796" y="339780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标题 11"/>
          <p:cNvSpPr txBox="1"/>
          <p:nvPr/>
        </p:nvSpPr>
        <p:spPr>
          <a:xfrm>
            <a:off x="3201796" y="357301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87" name="标题 11"/>
          <p:cNvSpPr txBox="1"/>
          <p:nvPr/>
        </p:nvSpPr>
        <p:spPr>
          <a:xfrm>
            <a:off x="624979" y="3640460"/>
            <a:ext cx="255431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88" name="标题 11"/>
          <p:cNvSpPr txBox="1"/>
          <p:nvPr/>
        </p:nvSpPr>
        <p:spPr>
          <a:xfrm>
            <a:off x="1739133" y="335699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89" name="椭圆 88"/>
          <p:cNvSpPr/>
          <p:nvPr/>
        </p:nvSpPr>
        <p:spPr>
          <a:xfrm>
            <a:off x="4801443" y="5501761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标题 11"/>
          <p:cNvSpPr txBox="1"/>
          <p:nvPr/>
        </p:nvSpPr>
        <p:spPr>
          <a:xfrm>
            <a:off x="4801443" y="5676973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91" name="标题 11"/>
          <p:cNvSpPr txBox="1"/>
          <p:nvPr/>
        </p:nvSpPr>
        <p:spPr>
          <a:xfrm>
            <a:off x="5737546" y="56612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7393731" y="3203266"/>
            <a:ext cx="706071" cy="261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endCxn id="85" idx="7"/>
          </p:cNvCxnSpPr>
          <p:nvPr/>
        </p:nvCxnSpPr>
        <p:spPr>
          <a:xfrm flipH="1">
            <a:off x="3891091" y="1514865"/>
            <a:ext cx="648520" cy="200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85" idx="5"/>
            <a:endCxn id="89" idx="1"/>
          </p:cNvCxnSpPr>
          <p:nvPr/>
        </p:nvCxnSpPr>
        <p:spPr>
          <a:xfrm>
            <a:off x="3891091" y="4087099"/>
            <a:ext cx="1028616" cy="1532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5529800" y="5128924"/>
            <a:ext cx="2031538" cy="49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78" idx="5"/>
            <a:endCxn id="81" idx="1"/>
          </p:cNvCxnSpPr>
          <p:nvPr/>
        </p:nvCxnSpPr>
        <p:spPr>
          <a:xfrm>
            <a:off x="5058690" y="1566819"/>
            <a:ext cx="3085905" cy="115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椭圆 97"/>
          <p:cNvSpPr/>
          <p:nvPr/>
        </p:nvSpPr>
        <p:spPr>
          <a:xfrm>
            <a:off x="7522276" y="472514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标题 11"/>
          <p:cNvSpPr txBox="1"/>
          <p:nvPr/>
        </p:nvSpPr>
        <p:spPr>
          <a:xfrm>
            <a:off x="7522276" y="490035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05</a:t>
            </a:r>
          </a:p>
        </p:txBody>
      </p:sp>
      <p:sp>
        <p:nvSpPr>
          <p:cNvPr id="100" name="标题 11"/>
          <p:cNvSpPr txBox="1"/>
          <p:nvPr/>
        </p:nvSpPr>
        <p:spPr>
          <a:xfrm>
            <a:off x="8424346" y="5008612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101" name="标题 11"/>
          <p:cNvSpPr txBox="1"/>
          <p:nvPr/>
        </p:nvSpPr>
        <p:spPr>
          <a:xfrm>
            <a:off x="8401843" y="47251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cxnSp>
        <p:nvCxnSpPr>
          <p:cNvPr id="102" name="直接连接符 101"/>
          <p:cNvCxnSpPr>
            <a:stCxn id="81" idx="4"/>
            <a:endCxn id="98" idx="0"/>
          </p:cNvCxnSpPr>
          <p:nvPr/>
        </p:nvCxnSpPr>
        <p:spPr>
          <a:xfrm flipH="1">
            <a:off x="7926056" y="3413275"/>
            <a:ext cx="504055" cy="13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stCxn id="8" idx="3"/>
          </p:cNvCxnSpPr>
          <p:nvPr/>
        </p:nvCxnSpPr>
        <p:spPr>
          <a:xfrm>
            <a:off x="7108255" y="4183943"/>
            <a:ext cx="638511" cy="716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endCxn id="89" idx="0"/>
          </p:cNvCxnSpPr>
          <p:nvPr/>
        </p:nvCxnSpPr>
        <p:spPr>
          <a:xfrm flipH="1">
            <a:off x="5205223" y="4509120"/>
            <a:ext cx="403779" cy="992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4801443" y="2201108"/>
            <a:ext cx="2647146" cy="264714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标题 11"/>
          <p:cNvSpPr txBox="1"/>
          <p:nvPr/>
        </p:nvSpPr>
        <p:spPr>
          <a:xfrm>
            <a:off x="5305499" y="3858766"/>
            <a:ext cx="1802756" cy="6503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566527" y="2640825"/>
            <a:ext cx="1117058" cy="1117058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gdLst>
                <a:gd fmla="*/ 77 w 153" name="T0"/>
                <a:gd fmla="*/ 10 h 153" name="T1"/>
                <a:gd fmla="*/ 143 w 153" name="T2"/>
                <a:gd fmla="*/ 76 h 153" name="T3"/>
                <a:gd fmla="*/ 77 w 153" name="T4"/>
                <a:gd fmla="*/ 142 h 153" name="T5"/>
                <a:gd fmla="*/ 11 w 153" name="T6"/>
                <a:gd fmla="*/ 76 h 153" name="T7"/>
                <a:gd fmla="*/ 77 w 153" name="T8"/>
                <a:gd fmla="*/ 10 h 153" name="T9"/>
                <a:gd fmla="*/ 77 w 153" name="T10"/>
                <a:gd fmla="*/ 0 h 153" name="T11"/>
                <a:gd fmla="*/ 0 w 153" name="T12"/>
                <a:gd fmla="*/ 76 h 153" name="T13"/>
                <a:gd fmla="*/ 77 w 153" name="T14"/>
                <a:gd fmla="*/ 153 h 153" name="T15"/>
                <a:gd fmla="*/ 153 w 153" name="T16"/>
                <a:gd fmla="*/ 76 h 153" name="T17"/>
                <a:gd fmla="*/ 77 w 153" name="T18"/>
                <a:gd fmla="*/ 0 h 15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3" w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6296026" y="3511551"/>
              <a:ext cx="53975" cy="68263"/>
            </a:xfrm>
            <a:custGeom>
              <a:gdLst>
                <a:gd fmla="*/ 14 w 14" name="T0"/>
                <a:gd fmla="*/ 1 h 18" name="T1"/>
                <a:gd fmla="*/ 14 w 14" name="T2"/>
                <a:gd fmla="*/ 2 h 18" name="T3"/>
                <a:gd fmla="*/ 14 w 14" name="T4"/>
                <a:gd fmla="*/ 2 h 18" name="T5"/>
                <a:gd fmla="*/ 7 w 14" name="T6"/>
                <a:gd fmla="*/ 16 h 18" name="T7"/>
                <a:gd fmla="*/ 5 w 14" name="T8"/>
                <a:gd fmla="*/ 17 h 18" name="T9"/>
                <a:gd fmla="*/ 2 w 14" name="T10"/>
                <a:gd fmla="*/ 18 h 18" name="T11"/>
                <a:gd fmla="*/ 1 w 14" name="T12"/>
                <a:gd fmla="*/ 18 h 18" name="T13"/>
                <a:gd fmla="*/ 1 w 14" name="T14"/>
                <a:gd fmla="*/ 15 h 18" name="T15"/>
                <a:gd fmla="*/ 0 w 14" name="T16"/>
                <a:gd fmla="*/ 13 h 18" name="T17"/>
                <a:gd fmla="*/ 0 w 14" name="T18"/>
                <a:gd fmla="*/ 9 h 18" name="T19"/>
                <a:gd fmla="*/ 2 w 14" name="T20"/>
                <a:gd fmla="*/ 8 h 18" name="T21"/>
                <a:gd fmla="*/ 3 w 14" name="T22"/>
                <a:gd fmla="*/ 6 h 18" name="T23"/>
                <a:gd fmla="*/ 4 w 14" name="T24"/>
                <a:gd fmla="*/ 6 h 18" name="T25"/>
                <a:gd fmla="*/ 4 w 14" name="T26"/>
                <a:gd fmla="*/ 4 h 18" name="T27"/>
                <a:gd fmla="*/ 6 w 14" name="T28"/>
                <a:gd fmla="*/ 4 h 18" name="T29"/>
                <a:gd fmla="*/ 7 w 14" name="T30"/>
                <a:gd fmla="*/ 2 h 18" name="T31"/>
                <a:gd fmla="*/ 10 w 14" name="T32"/>
                <a:gd fmla="*/ 1 h 18" name="T33"/>
                <a:gd fmla="*/ 10 w 14" name="T34"/>
                <a:gd fmla="*/ 0 h 18" name="T35"/>
                <a:gd fmla="*/ 14 w 14" name="T36"/>
                <a:gd fmla="*/ 0 h 18" name="T37"/>
                <a:gd fmla="*/ 14 w 14" name="T38"/>
                <a:gd fmla="*/ 1 h 1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8" w="14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22"/>
            <p:cNvSpPr/>
            <p:nvPr/>
          </p:nvSpPr>
          <p:spPr bwMode="auto">
            <a:xfrm>
              <a:off x="5834063" y="3232151"/>
              <a:ext cx="173038" cy="415925"/>
            </a:xfrm>
            <a:custGeom>
              <a:gdLst>
                <a:gd fmla="*/ 18 w 45" name="T0"/>
                <a:gd fmla="*/ 6 h 109" name="T1"/>
                <a:gd fmla="*/ 18 w 45" name="T2"/>
                <a:gd fmla="*/ 3 h 109" name="T3"/>
                <a:gd fmla="*/ 22 w 45" name="T4"/>
                <a:gd fmla="*/ 8 h 109" name="T5"/>
                <a:gd fmla="*/ 23 w 45" name="T6"/>
                <a:gd fmla="*/ 0 h 109" name="T7"/>
                <a:gd fmla="*/ 28 w 45" name="T8"/>
                <a:gd fmla="*/ 2 h 109" name="T9"/>
                <a:gd fmla="*/ 32 w 45" name="T10"/>
                <a:gd fmla="*/ 5 h 109" name="T11"/>
                <a:gd fmla="*/ 34 w 45" name="T12"/>
                <a:gd fmla="*/ 8 h 109" name="T13"/>
                <a:gd fmla="*/ 32 w 45" name="T14"/>
                <a:gd fmla="*/ 9 h 109" name="T15"/>
                <a:gd fmla="*/ 28 w 45" name="T16"/>
                <a:gd fmla="*/ 11 h 109" name="T17"/>
                <a:gd fmla="*/ 28 w 45" name="T18"/>
                <a:gd fmla="*/ 6 h 109" name="T19"/>
                <a:gd fmla="*/ 25 w 45" name="T20"/>
                <a:gd fmla="*/ 6 h 109" name="T21"/>
                <a:gd fmla="*/ 21 w 45" name="T22"/>
                <a:gd fmla="*/ 11 h 109" name="T23"/>
                <a:gd fmla="*/ 17 w 45" name="T24"/>
                <a:gd fmla="*/ 16 h 109" name="T25"/>
                <a:gd fmla="*/ 21 w 45" name="T26"/>
                <a:gd fmla="*/ 20 h 109" name="T27"/>
                <a:gd fmla="*/ 24 w 45" name="T28"/>
                <a:gd fmla="*/ 20 h 109" name="T29"/>
                <a:gd fmla="*/ 25 w 45" name="T30"/>
                <a:gd fmla="*/ 13 h 109" name="T31"/>
                <a:gd fmla="*/ 29 w 45" name="T32"/>
                <a:gd fmla="*/ 14 h 109" name="T33"/>
                <a:gd fmla="*/ 31 w 45" name="T34"/>
                <a:gd fmla="*/ 15 h 109" name="T35"/>
                <a:gd fmla="*/ 34 w 45" name="T36"/>
                <a:gd fmla="*/ 22 h 109" name="T37"/>
                <a:gd fmla="*/ 37 w 45" name="T38"/>
                <a:gd fmla="*/ 27 h 109" name="T39"/>
                <a:gd fmla="*/ 35 w 45" name="T40"/>
                <a:gd fmla="*/ 28 h 109" name="T41"/>
                <a:gd fmla="*/ 32 w 45" name="T42"/>
                <a:gd fmla="*/ 25 h 109" name="T43"/>
                <a:gd fmla="*/ 32 w 45" name="T44"/>
                <a:gd fmla="*/ 29 h 109" name="T45"/>
                <a:gd fmla="*/ 27 w 45" name="T46"/>
                <a:gd fmla="*/ 31 h 109" name="T47"/>
                <a:gd fmla="*/ 24 w 45" name="T48"/>
                <a:gd fmla="*/ 37 h 109" name="T49"/>
                <a:gd fmla="*/ 20 w 45" name="T50"/>
                <a:gd fmla="*/ 42 h 109" name="T51"/>
                <a:gd fmla="*/ 19 w 45" name="T52"/>
                <a:gd fmla="*/ 43 h 109" name="T53"/>
                <a:gd fmla="*/ 13 w 45" name="T54"/>
                <a:gd fmla="*/ 43 h 109" name="T55"/>
                <a:gd fmla="*/ 14 w 45" name="T56"/>
                <a:gd fmla="*/ 48 h 109" name="T57"/>
                <a:gd fmla="*/ 19 w 45" name="T58"/>
                <a:gd fmla="*/ 53 h 109" name="T59"/>
                <a:gd fmla="*/ 21 w 45" name="T60"/>
                <a:gd fmla="*/ 58 h 109" name="T61"/>
                <a:gd fmla="*/ 25 w 45" name="T62"/>
                <a:gd fmla="*/ 55 h 109" name="T63"/>
                <a:gd fmla="*/ 29 w 45" name="T64"/>
                <a:gd fmla="*/ 56 h 109" name="T65"/>
                <a:gd fmla="*/ 36 w 45" name="T66"/>
                <a:gd fmla="*/ 64 h 109" name="T67"/>
                <a:gd fmla="*/ 41 w 45" name="T68"/>
                <a:gd fmla="*/ 66 h 109" name="T69"/>
                <a:gd fmla="*/ 45 w 45" name="T70"/>
                <a:gd fmla="*/ 70 h 109" name="T71"/>
                <a:gd fmla="*/ 43 w 45" name="T72"/>
                <a:gd fmla="*/ 75 h 109" name="T73"/>
                <a:gd fmla="*/ 42 w 45" name="T74"/>
                <a:gd fmla="*/ 82 h 109" name="T75"/>
                <a:gd fmla="*/ 38 w 45" name="T76"/>
                <a:gd fmla="*/ 86 h 109" name="T77"/>
                <a:gd fmla="*/ 35 w 45" name="T78"/>
                <a:gd fmla="*/ 90 h 109" name="T79"/>
                <a:gd fmla="*/ 32 w 45" name="T80"/>
                <a:gd fmla="*/ 94 h 109" name="T81"/>
                <a:gd fmla="*/ 30 w 45" name="T82"/>
                <a:gd fmla="*/ 102 h 109" name="T83"/>
                <a:gd fmla="*/ 29 w 45" name="T84"/>
                <a:gd fmla="*/ 107 h 109" name="T85"/>
                <a:gd fmla="*/ 27 w 45" name="T86"/>
                <a:gd fmla="*/ 107 h 109" name="T87"/>
                <a:gd fmla="*/ 25 w 45" name="T88"/>
                <a:gd fmla="*/ 104 h 109" name="T89"/>
                <a:gd fmla="*/ 24 w 45" name="T90"/>
                <a:gd fmla="*/ 96 h 109" name="T91"/>
                <a:gd fmla="*/ 26 w 45" name="T92"/>
                <a:gd fmla="*/ 88 h 109" name="T93"/>
                <a:gd fmla="*/ 26 w 45" name="T94"/>
                <a:gd fmla="*/ 81 h 109" name="T95"/>
                <a:gd fmla="*/ 22 w 45" name="T96"/>
                <a:gd fmla="*/ 74 h 109" name="T97"/>
                <a:gd fmla="*/ 20 w 45" name="T98"/>
                <a:gd fmla="*/ 68 h 109" name="T99"/>
                <a:gd fmla="*/ 21 w 45" name="T100"/>
                <a:gd fmla="*/ 61 h 109" name="T101"/>
                <a:gd fmla="*/ 17 w 45" name="T102"/>
                <a:gd fmla="*/ 57 h 109" name="T103"/>
                <a:gd fmla="*/ 14 w 45" name="T104"/>
                <a:gd fmla="*/ 55 h 109" name="T105"/>
                <a:gd fmla="*/ 6 w 45" name="T106"/>
                <a:gd fmla="*/ 48 h 109" name="T107"/>
                <a:gd fmla="*/ 5 w 45" name="T108"/>
                <a:gd fmla="*/ 47 h 109" name="T109"/>
                <a:gd fmla="*/ 2 w 45" name="T110"/>
                <a:gd fmla="*/ 43 h 109" name="T111"/>
                <a:gd fmla="*/ 15 w 45" name="T112"/>
                <a:gd fmla="*/ 7 h 10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09" w="45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5918201" y="3190876"/>
              <a:ext cx="57150" cy="46038"/>
            </a:xfrm>
            <a:custGeom>
              <a:gdLst>
                <a:gd fmla="*/ 1 w 15" name="T0"/>
                <a:gd fmla="*/ 9 h 12" name="T1"/>
                <a:gd fmla="*/ 14 w 15" name="T2"/>
                <a:gd fmla="*/ 0 h 12" name="T3"/>
                <a:gd fmla="*/ 15 w 15" name="T4"/>
                <a:gd fmla="*/ 1 h 12" name="T5"/>
                <a:gd fmla="*/ 12 w 15" name="T6"/>
                <a:gd fmla="*/ 2 h 12" name="T7"/>
                <a:gd fmla="*/ 12 w 15" name="T8"/>
                <a:gd fmla="*/ 3 h 12" name="T9"/>
                <a:gd fmla="*/ 10 w 15" name="T10"/>
                <a:gd fmla="*/ 5 h 12" name="T11"/>
                <a:gd fmla="*/ 8 w 15" name="T12"/>
                <a:gd fmla="*/ 6 h 12" name="T13"/>
                <a:gd fmla="*/ 6 w 15" name="T14"/>
                <a:gd fmla="*/ 9 h 12" name="T15"/>
                <a:gd fmla="*/ 5 w 15" name="T16"/>
                <a:gd fmla="*/ 9 h 12" name="T17"/>
                <a:gd fmla="*/ 6 w 15" name="T18"/>
                <a:gd fmla="*/ 9 h 12" name="T19"/>
                <a:gd fmla="*/ 5 w 15" name="T20"/>
                <a:gd fmla="*/ 10 h 12" name="T21"/>
                <a:gd fmla="*/ 0 w 15" name="T22"/>
                <a:gd fmla="*/ 11 h 12" name="T23"/>
                <a:gd fmla="*/ 0 w 15" name="T24"/>
                <a:gd fmla="*/ 10 h 12" name="T25"/>
                <a:gd fmla="*/ 1 w 15" name="T26"/>
                <a:gd fmla="*/ 10 h 12" name="T27"/>
                <a:gd fmla="*/ 3 w 15" name="T28"/>
                <a:gd fmla="*/ 10 h 12" name="T29"/>
                <a:gd fmla="*/ 1 w 15" name="T30"/>
                <a:gd fmla="*/ 9 h 1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" w="15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24"/>
            <p:cNvSpPr/>
            <p:nvPr/>
          </p:nvSpPr>
          <p:spPr bwMode="auto">
            <a:xfrm>
              <a:off x="6029326" y="3217863"/>
              <a:ext cx="312738" cy="361950"/>
            </a:xfrm>
            <a:custGeom>
              <a:gdLst>
                <a:gd fmla="*/ 82 w 82" name="T0"/>
                <a:gd fmla="*/ 27 h 95" name="T1"/>
                <a:gd fmla="*/ 78 w 82" name="T2"/>
                <a:gd fmla="*/ 42 h 95" name="T3"/>
                <a:gd fmla="*/ 74 w 82" name="T4"/>
                <a:gd fmla="*/ 40 h 95" name="T5"/>
                <a:gd fmla="*/ 74 w 82" name="T6"/>
                <a:gd fmla="*/ 48 h 95" name="T7"/>
                <a:gd fmla="*/ 70 w 82" name="T8"/>
                <a:gd fmla="*/ 54 h 95" name="T9"/>
                <a:gd fmla="*/ 64 w 82" name="T10"/>
                <a:gd fmla="*/ 59 h 95" name="T11"/>
                <a:gd fmla="*/ 63 w 82" name="T12"/>
                <a:gd fmla="*/ 64 h 95" name="T13"/>
                <a:gd fmla="*/ 62 w 82" name="T14"/>
                <a:gd fmla="*/ 57 h 95" name="T15"/>
                <a:gd fmla="*/ 57 w 82" name="T16"/>
                <a:gd fmla="*/ 53 h 95" name="T17"/>
                <a:gd fmla="*/ 53 w 82" name="T18"/>
                <a:gd fmla="*/ 57 h 95" name="T19"/>
                <a:gd fmla="*/ 50 w 82" name="T20"/>
                <a:gd fmla="*/ 59 h 95" name="T21"/>
                <a:gd fmla="*/ 47 w 82" name="T22"/>
                <a:gd fmla="*/ 52 h 95" name="T23"/>
                <a:gd fmla="*/ 41 w 82" name="T24"/>
                <a:gd fmla="*/ 49 h 95" name="T25"/>
                <a:gd fmla="*/ 38 w 82" name="T26"/>
                <a:gd fmla="*/ 50 h 95" name="T27"/>
                <a:gd fmla="*/ 39 w 82" name="T28"/>
                <a:gd fmla="*/ 56 h 95" name="T29"/>
                <a:gd fmla="*/ 29 w 82" name="T30"/>
                <a:gd fmla="*/ 52 h 95" name="T31"/>
                <a:gd fmla="*/ 31 w 82" name="T32"/>
                <a:gd fmla="*/ 56 h 95" name="T33"/>
                <a:gd fmla="*/ 37 w 82" name="T34"/>
                <a:gd fmla="*/ 62 h 95" name="T35"/>
                <a:gd fmla="*/ 31 w 82" name="T36"/>
                <a:gd fmla="*/ 81 h 95" name="T37"/>
                <a:gd fmla="*/ 24 w 82" name="T38"/>
                <a:gd fmla="*/ 93 h 95" name="T39"/>
                <a:gd fmla="*/ 15 w 82" name="T40"/>
                <a:gd fmla="*/ 83 h 95" name="T41"/>
                <a:gd fmla="*/ 14 w 82" name="T42"/>
                <a:gd fmla="*/ 65 h 95" name="T43"/>
                <a:gd fmla="*/ 8 w 82" name="T44"/>
                <a:gd fmla="*/ 65 h 95" name="T45"/>
                <a:gd fmla="*/ 0 w 82" name="T46"/>
                <a:gd fmla="*/ 53 h 95" name="T47"/>
                <a:gd fmla="*/ 6 w 82" name="T48"/>
                <a:gd fmla="*/ 41 h 95" name="T49"/>
                <a:gd fmla="*/ 15 w 82" name="T50"/>
                <a:gd fmla="*/ 41 h 95" name="T51"/>
                <a:gd fmla="*/ 27 w 82" name="T52"/>
                <a:gd fmla="*/ 45 h 95" name="T53"/>
                <a:gd fmla="*/ 26 w 82" name="T54"/>
                <a:gd fmla="*/ 41 h 95" name="T55"/>
                <a:gd fmla="*/ 22 w 82" name="T56"/>
                <a:gd fmla="*/ 38 h 95" name="T57"/>
                <a:gd fmla="*/ 22 w 82" name="T58"/>
                <a:gd fmla="*/ 41 h 95" name="T59"/>
                <a:gd fmla="*/ 19 w 82" name="T60"/>
                <a:gd fmla="*/ 37 h 95" name="T61"/>
                <a:gd fmla="*/ 19 w 82" name="T62"/>
                <a:gd fmla="*/ 38 h 95" name="T63"/>
                <a:gd fmla="*/ 15 w 82" name="T64"/>
                <a:gd fmla="*/ 37 h 95" name="T65"/>
                <a:gd fmla="*/ 12 w 82" name="T66"/>
                <a:gd fmla="*/ 35 h 95" name="T67"/>
                <a:gd fmla="*/ 4 w 82" name="T68"/>
                <a:gd fmla="*/ 40 h 95" name="T69"/>
                <a:gd fmla="*/ 8 w 82" name="T70"/>
                <a:gd fmla="*/ 34 h 95" name="T71"/>
                <a:gd fmla="*/ 9 w 82" name="T72"/>
                <a:gd fmla="*/ 29 h 95" name="T73"/>
                <a:gd fmla="*/ 6 w 82" name="T74"/>
                <a:gd fmla="*/ 26 h 95" name="T75"/>
                <a:gd fmla="*/ 8 w 82" name="T76"/>
                <a:gd fmla="*/ 20 h 95" name="T77"/>
                <a:gd fmla="*/ 10 w 82" name="T78"/>
                <a:gd fmla="*/ 26 h 95" name="T79"/>
                <a:gd fmla="*/ 13 w 82" name="T80"/>
                <a:gd fmla="*/ 25 h 95" name="T81"/>
                <a:gd fmla="*/ 12 w 82" name="T82"/>
                <a:gd fmla="*/ 18 h 95" name="T83"/>
                <a:gd fmla="*/ 16 w 82" name="T84"/>
                <a:gd fmla="*/ 12 h 95" name="T85"/>
                <a:gd fmla="*/ 23 w 82" name="T86"/>
                <a:gd fmla="*/ 7 h 95" name="T87"/>
                <a:gd fmla="*/ 30 w 82" name="T88"/>
                <a:gd fmla="*/ 10 h 95" name="T89"/>
                <a:gd fmla="*/ 38 w 82" name="T90"/>
                <a:gd fmla="*/ 10 h 95" name="T91"/>
                <a:gd fmla="*/ 44 w 82" name="T92"/>
                <a:gd fmla="*/ 7 h 95" name="T93"/>
                <a:gd fmla="*/ 49 w 82" name="T94"/>
                <a:gd fmla="*/ 7 h 95" name="T95"/>
                <a:gd fmla="*/ 51 w 82" name="T96"/>
                <a:gd fmla="*/ 3 h 95" name="T97"/>
                <a:gd fmla="*/ 57 w 82" name="T98"/>
                <a:gd fmla="*/ 0 h 95" name="T99"/>
                <a:gd fmla="*/ 62 w 82" name="T100"/>
                <a:gd fmla="*/ 4 h 95" name="T101"/>
                <a:gd fmla="*/ 80 w 82" name="T102"/>
                <a:gd fmla="*/ 23 h 95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5" w="82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25"/>
            <p:cNvSpPr/>
            <p:nvPr/>
          </p:nvSpPr>
          <p:spPr bwMode="auto">
            <a:xfrm>
              <a:off x="6345238" y="3340101"/>
              <a:ext cx="7938" cy="14288"/>
            </a:xfrm>
            <a:custGeom>
              <a:gdLst>
                <a:gd fmla="*/ 2 w 2" name="T0"/>
                <a:gd fmla="*/ 3 h 4" name="T1"/>
                <a:gd fmla="*/ 2 w 2" name="T2"/>
                <a:gd fmla="*/ 4 h 4" name="T3"/>
                <a:gd fmla="*/ 1 w 2" name="T4"/>
                <a:gd fmla="*/ 3 h 4" name="T5"/>
                <a:gd fmla="*/ 0 w 2" name="T6"/>
                <a:gd fmla="*/ 3 h 4" name="T7"/>
                <a:gd fmla="*/ 0 w 2" name="T8"/>
                <a:gd fmla="*/ 0 h 4" name="T9"/>
                <a:gd fmla="*/ 1 w 2" name="T10"/>
                <a:gd fmla="*/ 1 h 4" name="T11"/>
                <a:gd fmla="*/ 2 w 2" name="T12"/>
                <a:gd fmla="*/ 3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2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26"/>
            <p:cNvSpPr/>
            <p:nvPr/>
          </p:nvSpPr>
          <p:spPr bwMode="auto">
            <a:xfrm>
              <a:off x="6323013" y="3435351"/>
              <a:ext cx="15875" cy="14288"/>
            </a:xfrm>
            <a:custGeom>
              <a:gdLst>
                <a:gd fmla="*/ 0 w 4" name="T0"/>
                <a:gd fmla="*/ 3 h 4" name="T1"/>
                <a:gd fmla="*/ 1 w 4" name="T2"/>
                <a:gd fmla="*/ 2 h 4" name="T3"/>
                <a:gd fmla="*/ 1 w 4" name="T4"/>
                <a:gd fmla="*/ 0 h 4" name="T5"/>
                <a:gd fmla="*/ 2 w 4" name="T6"/>
                <a:gd fmla="*/ 2 h 4" name="T7"/>
                <a:gd fmla="*/ 3 w 4" name="T8"/>
                <a:gd fmla="*/ 3 h 4" name="T9"/>
                <a:gd fmla="*/ 1 w 4" name="T10"/>
                <a:gd fmla="*/ 4 h 4" name="T11"/>
                <a:gd fmla="*/ 1 w 4" name="T12"/>
                <a:gd fmla="*/ 3 h 4" name="T13"/>
                <a:gd fmla="*/ 0 w 4" name="T14"/>
                <a:gd fmla="*/ 3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6311901" y="3473451"/>
              <a:ext cx="14288" cy="19050"/>
            </a:xfrm>
            <a:custGeom>
              <a:gdLst>
                <a:gd fmla="*/ 3 w 4" name="T0"/>
                <a:gd fmla="*/ 4 h 5" name="T1"/>
                <a:gd fmla="*/ 2 w 4" name="T2"/>
                <a:gd fmla="*/ 3 h 5" name="T3"/>
                <a:gd fmla="*/ 1 w 4" name="T4"/>
                <a:gd fmla="*/ 5 h 5" name="T5"/>
                <a:gd fmla="*/ 2 w 4" name="T6"/>
                <a:gd fmla="*/ 0 h 5" name="T7"/>
                <a:gd fmla="*/ 4 w 4" name="T8"/>
                <a:gd fmla="*/ 1 h 5" name="T9"/>
                <a:gd fmla="*/ 2 w 4" name="T10"/>
                <a:gd fmla="*/ 1 h 5" name="T11"/>
                <a:gd fmla="*/ 3 w 4" name="T12"/>
                <a:gd fmla="*/ 4 h 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" w="4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6292851" y="3457576"/>
              <a:ext cx="22225" cy="34925"/>
            </a:xfrm>
            <a:custGeom>
              <a:gdLst>
                <a:gd fmla="*/ 5 w 6" name="T0"/>
                <a:gd fmla="*/ 5 h 9" name="T1"/>
                <a:gd fmla="*/ 4 w 6" name="T2"/>
                <a:gd fmla="*/ 8 h 9" name="T3"/>
                <a:gd fmla="*/ 5 w 6" name="T4"/>
                <a:gd fmla="*/ 8 h 9" name="T5"/>
                <a:gd fmla="*/ 4 w 6" name="T6"/>
                <a:gd fmla="*/ 9 h 9" name="T7"/>
                <a:gd fmla="*/ 1 w 6" name="T8"/>
                <a:gd fmla="*/ 8 h 9" name="T9"/>
                <a:gd fmla="*/ 0 w 6" name="T10"/>
                <a:gd fmla="*/ 5 h 9" name="T11"/>
                <a:gd fmla="*/ 4 w 6" name="T12"/>
                <a:gd fmla="*/ 0 h 9" name="T13"/>
                <a:gd fmla="*/ 6 w 6" name="T14"/>
                <a:gd fmla="*/ 1 h 9" name="T15"/>
                <a:gd fmla="*/ 5 w 6" name="T16"/>
                <a:gd fmla="*/ 3 h 9" name="T17"/>
                <a:gd fmla="*/ 5 w 6" name="T18"/>
                <a:gd fmla="*/ 5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6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6284913" y="3492501"/>
              <a:ext cx="22225" cy="11113"/>
            </a:xfrm>
            <a:custGeom>
              <a:gdLst>
                <a:gd fmla="*/ 6 w 6" name="T0"/>
                <a:gd fmla="*/ 3 h 3" name="T1"/>
                <a:gd fmla="*/ 0 w 6" name="T2"/>
                <a:gd fmla="*/ 2 h 3" name="T3"/>
                <a:gd fmla="*/ 0 w 6" name="T4"/>
                <a:gd fmla="*/ 0 h 3" name="T5"/>
                <a:gd fmla="*/ 5 w 6" name="T6"/>
                <a:gd fmla="*/ 1 h 3" name="T7"/>
                <a:gd fmla="*/ 6 w 6" name="T8"/>
                <a:gd fmla="*/ 3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6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6311901" y="3405188"/>
              <a:ext cx="3175" cy="11113"/>
            </a:xfrm>
            <a:custGeom>
              <a:gdLst>
                <a:gd fmla="*/ 0 w 1" name="T0"/>
                <a:gd fmla="*/ 3 h 3" name="T1"/>
                <a:gd fmla="*/ 0 w 1" name="T2"/>
                <a:gd fmla="*/ 1 h 3" name="T3"/>
                <a:gd fmla="*/ 1 w 1" name="T4"/>
                <a:gd fmla="*/ 1 h 3" name="T5"/>
                <a:gd fmla="*/ 0 w 1" name="T6"/>
                <a:gd fmla="*/ 3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1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6315076" y="3419476"/>
              <a:ext cx="7938" cy="15875"/>
            </a:xfrm>
            <a:custGeom>
              <a:gdLst>
                <a:gd fmla="*/ 2 w 2" name="T0"/>
                <a:gd fmla="*/ 1 h 4" name="T1"/>
                <a:gd fmla="*/ 1 w 2" name="T2"/>
                <a:gd fmla="*/ 4 h 4" name="T3"/>
                <a:gd fmla="*/ 0 w 2" name="T4"/>
                <a:gd fmla="*/ 2 h 4" name="T5"/>
                <a:gd fmla="*/ 2 w 2" name="T6"/>
                <a:gd fmla="*/ 1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2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6334126" y="3473451"/>
              <a:ext cx="11113" cy="7938"/>
            </a:xfrm>
            <a:custGeom>
              <a:gdLst>
                <a:gd fmla="*/ 3 w 3" name="T0"/>
                <a:gd fmla="*/ 0 h 2" name="T1"/>
                <a:gd fmla="*/ 0 w 3" name="T2"/>
                <a:gd fmla="*/ 1 h 2" name="T3"/>
                <a:gd fmla="*/ 3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6330951" y="3354388"/>
              <a:ext cx="22225" cy="34925"/>
            </a:xfrm>
            <a:custGeom>
              <a:gdLst>
                <a:gd fmla="*/ 3 w 6" name="T0"/>
                <a:gd fmla="*/ 7 h 9" name="T1"/>
                <a:gd fmla="*/ 2 w 6" name="T2"/>
                <a:gd fmla="*/ 7 h 9" name="T3"/>
                <a:gd fmla="*/ 1 w 6" name="T4"/>
                <a:gd fmla="*/ 9 h 9" name="T5"/>
                <a:gd fmla="*/ 0 w 6" name="T6"/>
                <a:gd fmla="*/ 7 h 9" name="T7"/>
                <a:gd fmla="*/ 1 w 6" name="T8"/>
                <a:gd fmla="*/ 7 h 9" name="T9"/>
                <a:gd fmla="*/ 0 w 6" name="T10"/>
                <a:gd fmla="*/ 7 h 9" name="T11"/>
                <a:gd fmla="*/ 2 w 6" name="T12"/>
                <a:gd fmla="*/ 5 h 9" name="T13"/>
                <a:gd fmla="*/ 4 w 6" name="T14"/>
                <a:gd fmla="*/ 3 h 9" name="T15"/>
                <a:gd fmla="*/ 5 w 6" name="T16"/>
                <a:gd fmla="*/ 3 h 9" name="T17"/>
                <a:gd fmla="*/ 4 w 6" name="T18"/>
                <a:gd fmla="*/ 0 h 9" name="T19"/>
                <a:gd fmla="*/ 5 w 6" name="T20"/>
                <a:gd fmla="*/ 0 h 9" name="T21"/>
                <a:gd fmla="*/ 6 w 6" name="T22"/>
                <a:gd fmla="*/ 5 h 9" name="T23"/>
                <a:gd fmla="*/ 3 w 6" name="T24"/>
                <a:gd fmla="*/ 7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6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6345238" y="3328988"/>
              <a:ext cx="4763" cy="11113"/>
            </a:xfrm>
            <a:custGeom>
              <a:gdLst>
                <a:gd fmla="*/ 0 w 1" name="T0"/>
                <a:gd fmla="*/ 0 h 3" name="T1"/>
                <a:gd fmla="*/ 1 w 1" name="T2"/>
                <a:gd fmla="*/ 3 h 3" name="T3"/>
                <a:gd fmla="*/ 0 w 1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1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6261101" y="3462338"/>
              <a:ext cx="23813" cy="30163"/>
            </a:xfrm>
            <a:custGeom>
              <a:gdLst>
                <a:gd fmla="*/ 0 w 6" name="T0"/>
                <a:gd fmla="*/ 0 h 8" name="T1"/>
                <a:gd fmla="*/ 2 w 6" name="T2"/>
                <a:gd fmla="*/ 0 h 8" name="T3"/>
                <a:gd fmla="*/ 2 w 6" name="T4"/>
                <a:gd fmla="*/ 0 h 8" name="T5"/>
                <a:gd fmla="*/ 3 w 6" name="T6"/>
                <a:gd fmla="*/ 2 h 8" name="T7"/>
                <a:gd fmla="*/ 5 w 6" name="T8"/>
                <a:gd fmla="*/ 4 h 8" name="T9"/>
                <a:gd fmla="*/ 6 w 6" name="T10"/>
                <a:gd fmla="*/ 8 h 8" name="T11"/>
                <a:gd fmla="*/ 3 w 6" name="T12"/>
                <a:gd fmla="*/ 6 h 8" name="T13"/>
                <a:gd fmla="*/ 0 w 6" name="T14"/>
                <a:gd fmla="*/ 0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6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6230938" y="3449638"/>
              <a:ext cx="7938" cy="12700"/>
            </a:xfrm>
            <a:custGeom>
              <a:gdLst>
                <a:gd fmla="*/ 0 w 2" name="T0"/>
                <a:gd fmla="*/ 0 h 3" name="T1"/>
                <a:gd fmla="*/ 2 w 2" name="T2"/>
                <a:gd fmla="*/ 2 h 3" name="T3"/>
                <a:gd fmla="*/ 0 w 2" name="T4"/>
                <a:gd fmla="*/ 3 h 3" name="T5"/>
                <a:gd fmla="*/ 0 w 2" name="T6"/>
                <a:gd fmla="*/ 0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6151563" y="3511551"/>
              <a:ext cx="19050" cy="41275"/>
            </a:xfrm>
            <a:custGeom>
              <a:gdLst>
                <a:gd fmla="*/ 4 w 5" name="T0"/>
                <a:gd fmla="*/ 6 h 11" name="T1"/>
                <a:gd fmla="*/ 4 w 5" name="T2"/>
                <a:gd fmla="*/ 7 h 11" name="T3"/>
                <a:gd fmla="*/ 4 w 5" name="T4"/>
                <a:gd fmla="*/ 8 h 11" name="T5"/>
                <a:gd fmla="*/ 3 w 5" name="T6"/>
                <a:gd fmla="*/ 11 h 11" name="T7"/>
                <a:gd fmla="*/ 1 w 5" name="T8"/>
                <a:gd fmla="*/ 11 h 11" name="T9"/>
                <a:gd fmla="*/ 0 w 5" name="T10"/>
                <a:gd fmla="*/ 8 h 11" name="T11"/>
                <a:gd fmla="*/ 1 w 5" name="T12"/>
                <a:gd fmla="*/ 6 h 11" name="T13"/>
                <a:gd fmla="*/ 1 w 5" name="T14"/>
                <a:gd fmla="*/ 4 h 11" name="T15"/>
                <a:gd fmla="*/ 3 w 5" name="T16"/>
                <a:gd fmla="*/ 2 h 11" name="T17"/>
                <a:gd fmla="*/ 4 w 5" name="T18"/>
                <a:gd fmla="*/ 0 h 11" name="T19"/>
                <a:gd fmla="*/ 5 w 5" name="T20"/>
                <a:gd fmla="*/ 2 h 11" name="T21"/>
                <a:gd fmla="*/ 4 w 5" name="T22"/>
                <a:gd fmla="*/ 6 h 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" w="5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38"/>
            <p:cNvSpPr/>
            <p:nvPr/>
          </p:nvSpPr>
          <p:spPr bwMode="auto">
            <a:xfrm>
              <a:off x="5964238" y="3625851"/>
              <a:ext cx="4763" cy="3175"/>
            </a:xfrm>
            <a:custGeom>
              <a:gdLst>
                <a:gd fmla="*/ 0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5953126" y="3182938"/>
              <a:ext cx="111125" cy="111125"/>
            </a:xfrm>
            <a:custGeom>
              <a:gdLst>
                <a:gd fmla="*/ 12 w 29" name="T0"/>
                <a:gd fmla="*/ 28 h 29" name="T1"/>
                <a:gd fmla="*/ 11 w 29" name="T2"/>
                <a:gd fmla="*/ 29 h 29" name="T3"/>
                <a:gd fmla="*/ 10 w 29" name="T4"/>
                <a:gd fmla="*/ 28 h 29" name="T5"/>
                <a:gd fmla="*/ 8 w 29" name="T6"/>
                <a:gd fmla="*/ 28 h 29" name="T7"/>
                <a:gd fmla="*/ 7 w 29" name="T8"/>
                <a:gd fmla="*/ 22 h 29" name="T9"/>
                <a:gd fmla="*/ 7 w 29" name="T10"/>
                <a:gd fmla="*/ 20 h 29" name="T11"/>
                <a:gd fmla="*/ 9 w 29" name="T12"/>
                <a:gd fmla="*/ 19 h 29" name="T13"/>
                <a:gd fmla="*/ 7 w 29" name="T14"/>
                <a:gd fmla="*/ 17 h 29" name="T15"/>
                <a:gd fmla="*/ 8 w 29" name="T16"/>
                <a:gd fmla="*/ 16 h 29" name="T17"/>
                <a:gd fmla="*/ 7 w 29" name="T18"/>
                <a:gd fmla="*/ 16 h 29" name="T19"/>
                <a:gd fmla="*/ 7 w 29" name="T20"/>
                <a:gd fmla="*/ 15 h 29" name="T21"/>
                <a:gd fmla="*/ 6 w 29" name="T22"/>
                <a:gd fmla="*/ 12 h 29" name="T23"/>
                <a:gd fmla="*/ 4 w 29" name="T24"/>
                <a:gd fmla="*/ 11 h 29" name="T25"/>
                <a:gd fmla="*/ 2 w 29" name="T26"/>
                <a:gd fmla="*/ 12 h 29" name="T27"/>
                <a:gd fmla="*/ 1 w 29" name="T28"/>
                <a:gd fmla="*/ 10 h 29" name="T29"/>
                <a:gd fmla="*/ 4 w 29" name="T30"/>
                <a:gd fmla="*/ 10 h 29" name="T31"/>
                <a:gd fmla="*/ 2 w 29" name="T32"/>
                <a:gd fmla="*/ 10 h 29" name="T33"/>
                <a:gd fmla="*/ 1 w 29" name="T34"/>
                <a:gd fmla="*/ 10 h 29" name="T35"/>
                <a:gd fmla="*/ 0 w 29" name="T36"/>
                <a:gd fmla="*/ 9 h 29" name="T37"/>
                <a:gd fmla="*/ 1 w 29" name="T38"/>
                <a:gd fmla="*/ 8 h 29" name="T39"/>
                <a:gd fmla="*/ 4 w 29" name="T40"/>
                <a:gd fmla="*/ 7 h 29" name="T41"/>
                <a:gd fmla="*/ 3 w 29" name="T42"/>
                <a:gd fmla="*/ 6 h 29" name="T43"/>
                <a:gd fmla="*/ 9 w 29" name="T44"/>
                <a:gd fmla="*/ 3 h 29" name="T45"/>
                <a:gd fmla="*/ 13 w 29" name="T46"/>
                <a:gd fmla="*/ 4 h 29" name="T47"/>
                <a:gd fmla="*/ 13 w 29" name="T48"/>
                <a:gd fmla="*/ 2 h 29" name="T49"/>
                <a:gd fmla="*/ 15 w 29" name="T50"/>
                <a:gd fmla="*/ 1 h 29" name="T51"/>
                <a:gd fmla="*/ 20 w 29" name="T52"/>
                <a:gd fmla="*/ 1 h 29" name="T53"/>
                <a:gd fmla="*/ 21 w 29" name="T54"/>
                <a:gd fmla="*/ 1 h 29" name="T55"/>
                <a:gd fmla="*/ 23 w 29" name="T56"/>
                <a:gd fmla="*/ 1 h 29" name="T57"/>
                <a:gd fmla="*/ 26 w 29" name="T58"/>
                <a:gd fmla="*/ 2 h 29" name="T59"/>
                <a:gd fmla="*/ 23 w 29" name="T60"/>
                <a:gd fmla="*/ 4 h 29" name="T61"/>
                <a:gd fmla="*/ 26 w 29" name="T62"/>
                <a:gd fmla="*/ 3 h 29" name="T63"/>
                <a:gd fmla="*/ 27 w 29" name="T64"/>
                <a:gd fmla="*/ 4 h 29" name="T65"/>
                <a:gd fmla="*/ 28 w 29" name="T66"/>
                <a:gd fmla="*/ 5 h 29" name="T67"/>
                <a:gd fmla="*/ 26 w 29" name="T68"/>
                <a:gd fmla="*/ 5 h 29" name="T69"/>
                <a:gd fmla="*/ 25 w 29" name="T70"/>
                <a:gd fmla="*/ 6 h 29" name="T71"/>
                <a:gd fmla="*/ 25 w 29" name="T72"/>
                <a:gd fmla="*/ 8 h 29" name="T73"/>
                <a:gd fmla="*/ 24 w 29" name="T74"/>
                <a:gd fmla="*/ 8 h 29" name="T75"/>
                <a:gd fmla="*/ 26 w 29" name="T76"/>
                <a:gd fmla="*/ 10 h 29" name="T77"/>
                <a:gd fmla="*/ 24 w 29" name="T78"/>
                <a:gd fmla="*/ 10 h 29" name="T79"/>
                <a:gd fmla="*/ 23 w 29" name="T80"/>
                <a:gd fmla="*/ 15 h 29" name="T81"/>
                <a:gd fmla="*/ 23 w 29" name="T82"/>
                <a:gd fmla="*/ 16 h 29" name="T83"/>
                <a:gd fmla="*/ 22 w 29" name="T84"/>
                <a:gd fmla="*/ 16 h 29" name="T85"/>
                <a:gd fmla="*/ 23 w 29" name="T86"/>
                <a:gd fmla="*/ 18 h 29" name="T87"/>
                <a:gd fmla="*/ 20 w 29" name="T88"/>
                <a:gd fmla="*/ 16 h 29" name="T89"/>
                <a:gd fmla="*/ 19 w 29" name="T90"/>
                <a:gd fmla="*/ 17 h 29" name="T91"/>
                <a:gd fmla="*/ 21 w 29" name="T92"/>
                <a:gd fmla="*/ 18 h 29" name="T93"/>
                <a:gd fmla="*/ 20 w 29" name="T94"/>
                <a:gd fmla="*/ 20 h 29" name="T95"/>
                <a:gd fmla="*/ 17 w 29" name="T96"/>
                <a:gd fmla="*/ 21 h 29" name="T97"/>
                <a:gd fmla="*/ 16 w 29" name="T98"/>
                <a:gd fmla="*/ 22 h 29" name="T99"/>
                <a:gd fmla="*/ 14 w 29" name="T100"/>
                <a:gd fmla="*/ 22 h 29" name="T101"/>
                <a:gd fmla="*/ 13 w 29" name="T102"/>
                <a:gd fmla="*/ 24 h 29" name="T103"/>
                <a:gd fmla="*/ 12 w 29" name="T104"/>
                <a:gd fmla="*/ 28 h 2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8" w="28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6078538" y="3198813"/>
              <a:ext cx="30163" cy="30163"/>
            </a:xfrm>
            <a:custGeom>
              <a:gdLst>
                <a:gd fmla="*/ 5 w 8" name="T0"/>
                <a:gd fmla="*/ 3 h 8" name="T1"/>
                <a:gd fmla="*/ 6 w 8" name="T2"/>
                <a:gd fmla="*/ 3 h 8" name="T3"/>
                <a:gd fmla="*/ 8 w 8" name="T4"/>
                <a:gd fmla="*/ 6 h 8" name="T5"/>
                <a:gd fmla="*/ 5 w 8" name="T6"/>
                <a:gd fmla="*/ 5 h 8" name="T7"/>
                <a:gd fmla="*/ 5 w 8" name="T8"/>
                <a:gd fmla="*/ 8 h 8" name="T9"/>
                <a:gd fmla="*/ 3 w 8" name="T10"/>
                <a:gd fmla="*/ 7 h 8" name="T11"/>
                <a:gd fmla="*/ 2 w 8" name="T12"/>
                <a:gd fmla="*/ 6 h 8" name="T13"/>
                <a:gd fmla="*/ 3 w 8" name="T14"/>
                <a:gd fmla="*/ 4 h 8" name="T15"/>
                <a:gd fmla="*/ 1 w 8" name="T16"/>
                <a:gd fmla="*/ 5 h 8" name="T17"/>
                <a:gd fmla="*/ 1 w 8" name="T18"/>
                <a:gd fmla="*/ 4 h 8" name="T19"/>
                <a:gd fmla="*/ 0 w 8" name="T20"/>
                <a:gd fmla="*/ 2 h 8" name="T21"/>
                <a:gd fmla="*/ 3 w 8" name="T22"/>
                <a:gd fmla="*/ 2 h 8" name="T23"/>
                <a:gd fmla="*/ 3 w 8" name="T24"/>
                <a:gd fmla="*/ 1 h 8" name="T25"/>
                <a:gd fmla="*/ 4 w 8" name="T26"/>
                <a:gd fmla="*/ 2 h 8" name="T27"/>
                <a:gd fmla="*/ 5 w 8" name="T28"/>
                <a:gd fmla="*/ 3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41"/>
            <p:cNvSpPr/>
            <p:nvPr/>
          </p:nvSpPr>
          <p:spPr bwMode="auto">
            <a:xfrm>
              <a:off x="6097588" y="3198813"/>
              <a:ext cx="23813" cy="11113"/>
            </a:xfrm>
            <a:custGeom>
              <a:gdLst>
                <a:gd fmla="*/ 0 w 6" name="T0"/>
                <a:gd fmla="*/ 0 h 3" name="T1"/>
                <a:gd fmla="*/ 6 w 6" name="T2"/>
                <a:gd fmla="*/ 1 h 3" name="T3"/>
                <a:gd fmla="*/ 5 w 6" name="T4"/>
                <a:gd fmla="*/ 2 h 3" name="T5"/>
                <a:gd fmla="*/ 0 w 6" name="T6"/>
                <a:gd fmla="*/ 1 h 3" name="T7"/>
                <a:gd fmla="*/ 0 w 6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6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42"/>
            <p:cNvSpPr/>
            <p:nvPr/>
          </p:nvSpPr>
          <p:spPr bwMode="auto">
            <a:xfrm>
              <a:off x="6040438" y="3309938"/>
              <a:ext cx="11113" cy="11113"/>
            </a:xfrm>
            <a:custGeom>
              <a:gdLst>
                <a:gd fmla="*/ 3 w 3" name="T0"/>
                <a:gd fmla="*/ 2 h 3" name="T1"/>
                <a:gd fmla="*/ 1 w 3" name="T2"/>
                <a:gd fmla="*/ 3 h 3" name="T3"/>
                <a:gd fmla="*/ 1 w 3" name="T4"/>
                <a:gd fmla="*/ 1 h 3" name="T5"/>
                <a:gd fmla="*/ 2 w 3" name="T6"/>
                <a:gd fmla="*/ 0 h 3" name="T7"/>
                <a:gd fmla="*/ 3 w 3" name="T8"/>
                <a:gd fmla="*/ 0 h 3" name="T9"/>
                <a:gd fmla="*/ 3 w 3" name="T10"/>
                <a:gd fmla="*/ 2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6037263" y="3259138"/>
              <a:ext cx="19050" cy="19050"/>
            </a:xfrm>
            <a:custGeom>
              <a:gdLst>
                <a:gd fmla="*/ 2 w 5" name="T0"/>
                <a:gd fmla="*/ 5 h 5" name="T1"/>
                <a:gd fmla="*/ 0 w 5" name="T2"/>
                <a:gd fmla="*/ 4 h 5" name="T3"/>
                <a:gd fmla="*/ 1 w 5" name="T4"/>
                <a:gd fmla="*/ 2 h 5" name="T5"/>
                <a:gd fmla="*/ 0 w 5" name="T6"/>
                <a:gd fmla="*/ 2 h 5" name="T7"/>
                <a:gd fmla="*/ 1 w 5" name="T8"/>
                <a:gd fmla="*/ 1 h 5" name="T9"/>
                <a:gd fmla="*/ 2 w 5" name="T10"/>
                <a:gd fmla="*/ 2 h 5" name="T11"/>
                <a:gd fmla="*/ 4 w 5" name="T12"/>
                <a:gd fmla="*/ 1 h 5" name="T13"/>
                <a:gd fmla="*/ 5 w 5" name="T14"/>
                <a:gd fmla="*/ 4 h 5" name="T15"/>
                <a:gd fmla="*/ 4 w 5" name="T16"/>
                <a:gd fmla="*/ 5 h 5" name="T17"/>
                <a:gd fmla="*/ 2 w 5" name="T18"/>
                <a:gd fmla="*/ 5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6159501" y="3221038"/>
              <a:ext cx="25400" cy="30163"/>
            </a:xfrm>
            <a:custGeom>
              <a:gdLst>
                <a:gd fmla="*/ 1 w 7" name="T0"/>
                <a:gd fmla="*/ 2 h 8" name="T1"/>
                <a:gd fmla="*/ 6 w 7" name="T2"/>
                <a:gd fmla="*/ 0 h 8" name="T3"/>
                <a:gd fmla="*/ 6 w 7" name="T4"/>
                <a:gd fmla="*/ 0 h 8" name="T5"/>
                <a:gd fmla="*/ 7 w 7" name="T6"/>
                <a:gd fmla="*/ 0 h 8" name="T7"/>
                <a:gd fmla="*/ 5 w 7" name="T8"/>
                <a:gd fmla="*/ 2 h 8" name="T9"/>
                <a:gd fmla="*/ 1 w 7" name="T10"/>
                <a:gd fmla="*/ 4 h 8" name="T11"/>
                <a:gd fmla="*/ 3 w 7" name="T12"/>
                <a:gd fmla="*/ 8 h 8" name="T13"/>
                <a:gd fmla="*/ 2 w 7" name="T14"/>
                <a:gd fmla="*/ 8 h 8" name="T15"/>
                <a:gd fmla="*/ 0 w 7" name="T16"/>
                <a:gd fmla="*/ 6 h 8" name="T17"/>
                <a:gd fmla="*/ 0 w 7" name="T18"/>
                <a:gd fmla="*/ 5 h 8" name="T19"/>
                <a:gd fmla="*/ 1 w 7" name="T20"/>
                <a:gd fmla="*/ 2 h 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" w="7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45"/>
            <p:cNvSpPr/>
            <p:nvPr/>
          </p:nvSpPr>
          <p:spPr bwMode="auto">
            <a:xfrm>
              <a:off x="6162676" y="3198813"/>
              <a:ext cx="11113" cy="11113"/>
            </a:xfrm>
            <a:custGeom>
              <a:gdLst>
                <a:gd fmla="*/ 0 w 3" name="T0"/>
                <a:gd fmla="*/ 2 h 3" name="T1"/>
                <a:gd fmla="*/ 3 w 3" name="T2"/>
                <a:gd fmla="*/ 2 h 3" name="T3"/>
                <a:gd fmla="*/ 0 w 3" name="T4"/>
                <a:gd fmla="*/ 2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46"/>
            <p:cNvSpPr/>
            <p:nvPr/>
          </p:nvSpPr>
          <p:spPr bwMode="auto">
            <a:xfrm>
              <a:off x="6219826" y="3201988"/>
              <a:ext cx="19050" cy="11113"/>
            </a:xfrm>
            <a:custGeom>
              <a:gdLst>
                <a:gd fmla="*/ 1 w 5" name="T0"/>
                <a:gd fmla="*/ 1 h 3" name="T1"/>
                <a:gd fmla="*/ 5 w 5" name="T2"/>
                <a:gd fmla="*/ 2 h 3" name="T3"/>
                <a:gd fmla="*/ 1 w 5" name="T4"/>
                <a:gd fmla="*/ 2 h 3" name="T5"/>
                <a:gd fmla="*/ 1 w 5" name="T6"/>
                <a:gd fmla="*/ 1 h 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" w="5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47"/>
            <p:cNvSpPr/>
            <p:nvPr/>
          </p:nvSpPr>
          <p:spPr bwMode="auto">
            <a:xfrm>
              <a:off x="5915026" y="3270251"/>
              <a:ext cx="15875" cy="15875"/>
            </a:xfrm>
            <a:custGeom>
              <a:gdLst>
                <a:gd fmla="*/ 4 w 4" name="T0"/>
                <a:gd fmla="*/ 2 h 4" name="T1"/>
                <a:gd fmla="*/ 2 w 4" name="T2"/>
                <a:gd fmla="*/ 3 h 4" name="T3"/>
                <a:gd fmla="*/ 0 w 4" name="T4"/>
                <a:gd fmla="*/ 2 h 4" name="T5"/>
                <a:gd fmla="*/ 1 w 4" name="T6"/>
                <a:gd fmla="*/ 0 h 4" name="T7"/>
                <a:gd fmla="*/ 3 w 4" name="T8"/>
                <a:gd fmla="*/ 1 h 4" name="T9"/>
                <a:gd fmla="*/ 4 w 4" name="T10"/>
                <a:gd fmla="*/ 2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48"/>
            <p:cNvSpPr/>
            <p:nvPr/>
          </p:nvSpPr>
          <p:spPr bwMode="auto">
            <a:xfrm>
              <a:off x="5937251" y="3427413"/>
              <a:ext cx="7938" cy="3175"/>
            </a:xfrm>
            <a:custGeom>
              <a:gdLst>
                <a:gd fmla="*/ 2 w 2" name="T0"/>
                <a:gd fmla="*/ 0 h 1" name="T1"/>
                <a:gd fmla="*/ 0 w 2" name="T2"/>
                <a:gd fmla="*/ 1 h 1" name="T3"/>
                <a:gd fmla="*/ 0 w 2" name="T4"/>
                <a:gd fmla="*/ 0 h 1" name="T5"/>
                <a:gd fmla="*/ 2 w 2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49"/>
            <p:cNvSpPr/>
            <p:nvPr/>
          </p:nvSpPr>
          <p:spPr bwMode="auto">
            <a:xfrm>
              <a:off x="5903913" y="3411538"/>
              <a:ext cx="33338" cy="19050"/>
            </a:xfrm>
            <a:custGeom>
              <a:gdLst>
                <a:gd fmla="*/ 4 w 9" name="T0"/>
                <a:gd fmla="*/ 3 h 5" name="T1"/>
                <a:gd fmla="*/ 2 w 9" name="T2"/>
                <a:gd fmla="*/ 1 h 5" name="T3"/>
                <a:gd fmla="*/ 0 w 9" name="T4"/>
                <a:gd fmla="*/ 2 h 5" name="T5"/>
                <a:gd fmla="*/ 0 w 9" name="T6"/>
                <a:gd fmla="*/ 0 h 5" name="T7"/>
                <a:gd fmla="*/ 4 w 9" name="T8"/>
                <a:gd fmla="*/ 0 h 5" name="T9"/>
                <a:gd fmla="*/ 5 w 9" name="T10"/>
                <a:gd fmla="*/ 1 h 5" name="T11"/>
                <a:gd fmla="*/ 6 w 9" name="T12"/>
                <a:gd fmla="*/ 2 h 5" name="T13"/>
                <a:gd fmla="*/ 9 w 9" name="T14"/>
                <a:gd fmla="*/ 4 h 5" name="T15"/>
                <a:gd fmla="*/ 7 w 9" name="T16"/>
                <a:gd fmla="*/ 5 h 5" name="T17"/>
                <a:gd fmla="*/ 6 w 9" name="T18"/>
                <a:gd fmla="*/ 4 h 5" name="T19"/>
                <a:gd fmla="*/ 6 w 9" name="T20"/>
                <a:gd fmla="*/ 3 h 5" name="T21"/>
                <a:gd fmla="*/ 4 w 9" name="T22"/>
                <a:gd fmla="*/ 3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9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50"/>
            <p:cNvSpPr/>
            <p:nvPr/>
          </p:nvSpPr>
          <p:spPr bwMode="auto">
            <a:xfrm>
              <a:off x="5915026" y="3424238"/>
              <a:ext cx="7938" cy="6350"/>
            </a:xfrm>
            <a:custGeom>
              <a:gdLst>
                <a:gd fmla="*/ 2 w 2" name="T0"/>
                <a:gd fmla="*/ 1 h 2" name="T1"/>
                <a:gd fmla="*/ 0 w 2" name="T2"/>
                <a:gd fmla="*/ 2 h 2" name="T3"/>
                <a:gd fmla="*/ 0 w 2" name="T4"/>
                <a:gd fmla="*/ 1 h 2" name="T5"/>
                <a:gd fmla="*/ 2 w 2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51"/>
            <p:cNvSpPr/>
            <p:nvPr/>
          </p:nvSpPr>
          <p:spPr bwMode="auto">
            <a:xfrm>
              <a:off x="5915026" y="3408363"/>
              <a:ext cx="3175" cy="3175"/>
            </a:xfrm>
            <a:custGeom>
              <a:gdLst>
                <a:gd fmla="*/ 0 w 1" name="T0"/>
                <a:gd fmla="*/ 1 h 1" name="T1"/>
                <a:gd fmla="*/ 0 w 1" name="T2"/>
                <a:gd fmla="*/ 0 h 1" name="T3"/>
                <a:gd fmla="*/ 1 w 1" name="T4"/>
                <a:gd fmla="*/ 1 h 1" name="T5"/>
                <a:gd fmla="*/ 0 w 1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52"/>
            <p:cNvSpPr/>
            <p:nvPr/>
          </p:nvSpPr>
          <p:spPr bwMode="auto">
            <a:xfrm>
              <a:off x="5922963" y="3408363"/>
              <a:ext cx="3175" cy="3175"/>
            </a:xfrm>
            <a:custGeom>
              <a:gdLst>
                <a:gd fmla="*/ 0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0 w 1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53"/>
            <p:cNvSpPr/>
            <p:nvPr/>
          </p:nvSpPr>
          <p:spPr bwMode="auto">
            <a:xfrm>
              <a:off x="5926138" y="3411538"/>
              <a:ext cx="7938" cy="7938"/>
            </a:xfrm>
            <a:custGeom>
              <a:gdLst>
                <a:gd fmla="*/ 0 w 2" name="T0"/>
                <a:gd fmla="*/ 1 h 2" name="T1"/>
                <a:gd fmla="*/ 0 w 2" name="T2"/>
                <a:gd fmla="*/ 0 h 2" name="T3"/>
                <a:gd fmla="*/ 1 w 2" name="T4"/>
                <a:gd fmla="*/ 1 h 2" name="T5"/>
                <a:gd fmla="*/ 2 w 2" name="T6"/>
                <a:gd fmla="*/ 1 h 2" name="T7"/>
                <a:gd fmla="*/ 1 w 2" name="T8"/>
                <a:gd fmla="*/ 1 h 2" name="T9"/>
                <a:gd fmla="*/ 0 w 2" name="T10"/>
                <a:gd fmla="*/ 1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54"/>
            <p:cNvSpPr/>
            <p:nvPr/>
          </p:nvSpPr>
          <p:spPr bwMode="auto">
            <a:xfrm>
              <a:off x="6338888" y="3476626"/>
              <a:ext cx="19050" cy="23813"/>
            </a:xfrm>
            <a:custGeom>
              <a:gdLst>
                <a:gd fmla="*/ 4 w 5" name="T0"/>
                <a:gd fmla="*/ 6 h 6" name="T1"/>
                <a:gd fmla="*/ 4 w 5" name="T2"/>
                <a:gd fmla="*/ 5 h 6" name="T3"/>
                <a:gd fmla="*/ 1 w 5" name="T4"/>
                <a:gd fmla="*/ 2 h 6" name="T5"/>
                <a:gd fmla="*/ 0 w 5" name="T6"/>
                <a:gd fmla="*/ 2 h 6" name="T7"/>
                <a:gd fmla="*/ 1 w 5" name="T8"/>
                <a:gd fmla="*/ 1 h 6" name="T9"/>
                <a:gd fmla="*/ 2 w 5" name="T10"/>
                <a:gd fmla="*/ 1 h 6" name="T11"/>
                <a:gd fmla="*/ 3 w 5" name="T12"/>
                <a:gd fmla="*/ 0 h 6" name="T13"/>
                <a:gd fmla="*/ 4 w 5" name="T14"/>
                <a:gd fmla="*/ 0 h 6" name="T15"/>
                <a:gd fmla="*/ 5 w 5" name="T16"/>
                <a:gd fmla="*/ 1 h 6" name="T17"/>
                <a:gd fmla="*/ 4 w 5" name="T18"/>
                <a:gd fmla="*/ 6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5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55"/>
            <p:cNvSpPr/>
            <p:nvPr/>
          </p:nvSpPr>
          <p:spPr bwMode="auto">
            <a:xfrm flipH="1">
              <a:off x="5934076" y="322897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6303963" y="3362326"/>
              <a:ext cx="7938" cy="7938"/>
            </a:xfrm>
            <a:custGeom>
              <a:gdLst>
                <a:gd fmla="*/ 2 w 2" name="T0"/>
                <a:gd fmla="*/ 1 h 2" name="T1"/>
                <a:gd fmla="*/ 1 w 2" name="T2"/>
                <a:gd fmla="*/ 0 h 2" name="T3"/>
                <a:gd fmla="*/ 0 w 2" name="T4"/>
                <a:gd fmla="*/ 1 h 2" name="T5"/>
                <a:gd fmla="*/ 2 w 2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57"/>
            <p:cNvSpPr/>
            <p:nvPr/>
          </p:nvSpPr>
          <p:spPr bwMode="auto">
            <a:xfrm flipH="1">
              <a:off x="6257926" y="32369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58"/>
            <p:cNvSpPr/>
            <p:nvPr/>
          </p:nvSpPr>
          <p:spPr bwMode="auto">
            <a:xfrm flipH="1">
              <a:off x="6261101" y="32369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6197601" y="3251201"/>
              <a:ext cx="6350" cy="4763"/>
            </a:xfrm>
            <a:custGeom>
              <a:gdLst>
                <a:gd fmla="*/ 1 w 2" name="T0"/>
                <a:gd fmla="*/ 0 h 1" name="T1"/>
                <a:gd fmla="*/ 1 w 2" name="T2"/>
                <a:gd fmla="*/ 1 h 1" name="T3"/>
                <a:gd fmla="*/ 1 w 2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2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60"/>
            <p:cNvSpPr/>
            <p:nvPr/>
          </p:nvSpPr>
          <p:spPr bwMode="auto">
            <a:xfrm flipH="1">
              <a:off x="5849938" y="3400426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61"/>
            <p:cNvSpPr/>
            <p:nvPr/>
          </p:nvSpPr>
          <p:spPr bwMode="auto">
            <a:xfrm>
              <a:off x="6083301" y="3351213"/>
              <a:ext cx="3175" cy="3175"/>
            </a:xfrm>
            <a:custGeom>
              <a:gdLst>
                <a:gd fmla="*/ 1 w 1" name="T0"/>
                <a:gd fmla="*/ 1 h 1" name="T1"/>
                <a:gd fmla="*/ 1 w 1" name="T2"/>
                <a:gd fmla="*/ 0 h 1" name="T3"/>
                <a:gd fmla="*/ 1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62"/>
            <p:cNvSpPr/>
            <p:nvPr/>
          </p:nvSpPr>
          <p:spPr bwMode="auto">
            <a:xfrm>
              <a:off x="6083301" y="3267076"/>
              <a:ext cx="25400" cy="46038"/>
            </a:xfrm>
            <a:custGeom>
              <a:gdLst>
                <a:gd fmla="*/ 7 w 7" name="T0"/>
                <a:gd fmla="*/ 0 h 12" name="T1"/>
                <a:gd fmla="*/ 4 w 7" name="T2"/>
                <a:gd fmla="*/ 6 h 12" name="T3"/>
                <a:gd fmla="*/ 5 w 7" name="T4"/>
                <a:gd fmla="*/ 7 h 12" name="T5"/>
                <a:gd fmla="*/ 3 w 7" name="T6"/>
                <a:gd fmla="*/ 11 h 12" name="T7"/>
                <a:gd fmla="*/ 0 w 7" name="T8"/>
                <a:gd fmla="*/ 8 h 12" name="T9"/>
                <a:gd fmla="*/ 1 w 7" name="T10"/>
                <a:gd fmla="*/ 11 h 12" name="T11"/>
                <a:gd fmla="*/ 1 w 7" name="T12"/>
                <a:gd fmla="*/ 12 h 12" name="T13"/>
                <a:gd fmla="*/ 2 w 7" name="T14"/>
                <a:gd fmla="*/ 12 h 12" name="T15"/>
                <a:gd fmla="*/ 3 w 7" name="T16"/>
                <a:gd fmla="*/ 11 h 12" name="T17"/>
                <a:gd fmla="*/ 5 w 7" name="T18"/>
                <a:gd fmla="*/ 11 h 12" name="T19"/>
                <a:gd fmla="*/ 6 w 7" name="T20"/>
                <a:gd fmla="*/ 8 h 12" name="T21"/>
                <a:gd fmla="*/ 7 w 7" name="T22"/>
                <a:gd fmla="*/ 9 h 12" name="T23"/>
                <a:gd fmla="*/ 7 w 7" name="T24"/>
                <a:gd fmla="*/ 6 h 12" name="T25"/>
                <a:gd fmla="*/ 5 w 7" name="T26"/>
                <a:gd fmla="*/ 5 h 12" name="T27"/>
                <a:gd fmla="*/ 7 w 7" name="T28"/>
                <a:gd fmla="*/ 1 h 12" name="T29"/>
                <a:gd fmla="*/ 7 w 7" name="T30"/>
                <a:gd fmla="*/ 0 h 1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" w="7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63"/>
            <p:cNvSpPr/>
            <p:nvPr/>
          </p:nvSpPr>
          <p:spPr bwMode="auto">
            <a:xfrm>
              <a:off x="5961063" y="3316288"/>
              <a:ext cx="3175" cy="0"/>
            </a:xfrm>
            <a:custGeom>
              <a:gdLst>
                <a:gd fmla="*/ 1 w 1" name="T0"/>
                <a:gd fmla="*/ 1 w 1" name="T1"/>
                <a:gd fmla="*/ 1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64"/>
            <p:cNvSpPr/>
            <p:nvPr/>
          </p:nvSpPr>
          <p:spPr bwMode="auto">
            <a:xfrm>
              <a:off x="6284913" y="3419476"/>
              <a:ext cx="7938" cy="11113"/>
            </a:xfrm>
            <a:custGeom>
              <a:gdLst>
                <a:gd fmla="*/ 0 w 2" name="T0"/>
                <a:gd fmla="*/ 0 h 3" name="T1"/>
                <a:gd fmla="*/ 1 w 2" name="T2"/>
                <a:gd fmla="*/ 2 h 3" name="T3"/>
                <a:gd fmla="*/ 2 w 2" name="T4"/>
                <a:gd fmla="*/ 3 h 3" name="T5"/>
                <a:gd fmla="*/ 2 w 2" name="T6"/>
                <a:gd fmla="*/ 1 h 3" name="T7"/>
                <a:gd fmla="*/ 0 w 2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65"/>
            <p:cNvSpPr/>
            <p:nvPr/>
          </p:nvSpPr>
          <p:spPr bwMode="auto">
            <a:xfrm>
              <a:off x="6127751" y="3263901"/>
              <a:ext cx="12700" cy="11113"/>
            </a:xfrm>
            <a:custGeom>
              <a:gdLst>
                <a:gd fmla="*/ 0 w 3" name="T0"/>
                <a:gd fmla="*/ 0 h 3" name="T1"/>
                <a:gd fmla="*/ 1 w 3" name="T2"/>
                <a:gd fmla="*/ 3 h 3" name="T3"/>
                <a:gd fmla="*/ 2 w 3" name="T4"/>
                <a:gd fmla="*/ 2 h 3" name="T5"/>
                <a:gd fmla="*/ 3 w 3" name="T6"/>
                <a:gd fmla="*/ 1 h 3" name="T7"/>
                <a:gd fmla="*/ 0 w 3" name="T8"/>
                <a:gd fmla="*/ 0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66"/>
            <p:cNvSpPr/>
            <p:nvPr/>
          </p:nvSpPr>
          <p:spPr bwMode="auto">
            <a:xfrm flipH="1">
              <a:off x="6121401" y="32512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67"/>
            <p:cNvSpPr/>
            <p:nvPr/>
          </p:nvSpPr>
          <p:spPr bwMode="auto">
            <a:xfrm flipH="1">
              <a:off x="6135688" y="3400426"/>
              <a:ext cx="0" cy="4763"/>
            </a:xfrm>
            <a:custGeom>
              <a:gdLst>
                <a:gd fmla="*/ 0 h 1" name="T0"/>
                <a:gd fmla="*/ 0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68"/>
            <p:cNvSpPr/>
            <p:nvPr/>
          </p:nvSpPr>
          <p:spPr bwMode="auto">
            <a:xfrm>
              <a:off x="6135688" y="3270251"/>
              <a:ext cx="4763" cy="4763"/>
            </a:xfrm>
            <a:custGeom>
              <a:gdLst>
                <a:gd fmla="*/ 0 w 1" name="T0"/>
                <a:gd fmla="*/ 1 h 1" name="T1"/>
                <a:gd fmla="*/ 0 w 1" name="T2"/>
                <a:gd fmla="*/ 0 h 1" name="T3"/>
                <a:gd fmla="*/ 0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69"/>
            <p:cNvSpPr/>
            <p:nvPr/>
          </p:nvSpPr>
          <p:spPr bwMode="auto">
            <a:xfrm>
              <a:off x="6197601" y="3248026"/>
              <a:ext cx="3175" cy="3175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70"/>
            <p:cNvSpPr/>
            <p:nvPr/>
          </p:nvSpPr>
          <p:spPr bwMode="auto">
            <a:xfrm>
              <a:off x="6113463" y="3289301"/>
              <a:ext cx="3175" cy="4763"/>
            </a:xfrm>
            <a:custGeom>
              <a:gdLst>
                <a:gd fmla="*/ 0 w 1" name="T0"/>
                <a:gd fmla="*/ 1 h 1" name="T1"/>
                <a:gd fmla="*/ 1 w 1" name="T2"/>
                <a:gd fmla="*/ 0 h 1" name="T3"/>
                <a:gd fmla="*/ 0 w 1" name="T4"/>
                <a:gd fmla="*/ 1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71"/>
            <p:cNvSpPr/>
            <p:nvPr/>
          </p:nvSpPr>
          <p:spPr bwMode="auto">
            <a:xfrm>
              <a:off x="6261101" y="3232151"/>
              <a:ext cx="476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72"/>
            <p:cNvSpPr/>
            <p:nvPr/>
          </p:nvSpPr>
          <p:spPr bwMode="auto">
            <a:xfrm>
              <a:off x="6026151" y="3190876"/>
              <a:ext cx="14288" cy="7938"/>
            </a:xfrm>
            <a:custGeom>
              <a:gdLst>
                <a:gd fmla="*/ 3 w 4" name="T0"/>
                <a:gd fmla="*/ 2 h 2" name="T1"/>
                <a:gd fmla="*/ 4 w 4" name="T2"/>
                <a:gd fmla="*/ 1 h 2" name="T3"/>
                <a:gd fmla="*/ 0 w 4" name="T4"/>
                <a:gd fmla="*/ 2 h 2" name="T5"/>
                <a:gd fmla="*/ 3 w 4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4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73"/>
            <p:cNvSpPr/>
            <p:nvPr/>
          </p:nvSpPr>
          <p:spPr bwMode="auto">
            <a:xfrm>
              <a:off x="6032501" y="3236913"/>
              <a:ext cx="4763" cy="7938"/>
            </a:xfrm>
            <a:custGeom>
              <a:gdLst>
                <a:gd fmla="*/ 1 w 1" name="T0"/>
                <a:gd fmla="*/ 2 h 2" name="T1"/>
                <a:gd fmla="*/ 1 w 1" name="T2"/>
                <a:gd fmla="*/ 0 h 2" name="T3"/>
                <a:gd fmla="*/ 1 w 1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74"/>
            <p:cNvSpPr/>
            <p:nvPr/>
          </p:nvSpPr>
          <p:spPr bwMode="auto">
            <a:xfrm>
              <a:off x="5846763" y="3392488"/>
              <a:ext cx="3175" cy="7938"/>
            </a:xfrm>
            <a:custGeom>
              <a:gdLst>
                <a:gd fmla="*/ 1 w 1" name="T0"/>
                <a:gd fmla="*/ 1 h 2" name="T1"/>
                <a:gd fmla="*/ 0 w 1" name="T2"/>
                <a:gd fmla="*/ 0 h 2" name="T3"/>
                <a:gd fmla="*/ 1 w 1" name="T4"/>
                <a:gd fmla="*/ 1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1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75"/>
            <p:cNvSpPr/>
            <p:nvPr/>
          </p:nvSpPr>
          <p:spPr bwMode="auto">
            <a:xfrm flipH="1">
              <a:off x="5846763" y="3389313"/>
              <a:ext cx="0" cy="3175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76"/>
            <p:cNvSpPr/>
            <p:nvPr/>
          </p:nvSpPr>
          <p:spPr bwMode="auto">
            <a:xfrm>
              <a:off x="6051551" y="3068638"/>
              <a:ext cx="119063" cy="95250"/>
            </a:xfrm>
            <a:custGeom>
              <a:gdLst>
                <a:gd fmla="*/ 65 w 75" name="T0"/>
                <a:gd fmla="*/ 0 h 60" name="T1"/>
                <a:gd fmla="*/ 53 w 75" name="T2"/>
                <a:gd fmla="*/ 0 h 60" name="T3"/>
                <a:gd fmla="*/ 22 w 75" name="T4"/>
                <a:gd fmla="*/ 0 h 60" name="T5"/>
                <a:gd fmla="*/ 10 w 75" name="T6"/>
                <a:gd fmla="*/ 0 h 60" name="T7"/>
                <a:gd fmla="*/ 0 w 75" name="T8"/>
                <a:gd fmla="*/ 60 h 60" name="T9"/>
                <a:gd fmla="*/ 22 w 75" name="T10"/>
                <a:gd fmla="*/ 60 h 60" name="T11"/>
                <a:gd fmla="*/ 53 w 75" name="T12"/>
                <a:gd fmla="*/ 60 h 60" name="T13"/>
                <a:gd fmla="*/ 75 w 75" name="T14"/>
                <a:gd fmla="*/ 60 h 60" name="T15"/>
                <a:gd fmla="*/ 65 w 75" name="T16"/>
                <a:gd fmla="*/ 0 h 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0" w="75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77"/>
            <p:cNvSpPr/>
            <p:nvPr/>
          </p:nvSpPr>
          <p:spPr bwMode="auto">
            <a:xfrm>
              <a:off x="5892801" y="3087688"/>
              <a:ext cx="136525" cy="133350"/>
            </a:xfrm>
            <a:custGeom>
              <a:gdLst>
                <a:gd fmla="*/ 48 w 86" name="T0"/>
                <a:gd fmla="*/ 0 h 84" name="T1"/>
                <a:gd fmla="*/ 38 w 86" name="T2"/>
                <a:gd fmla="*/ 7 h 84" name="T3"/>
                <a:gd fmla="*/ 9 w 86" name="T4"/>
                <a:gd fmla="*/ 22 h 84" name="T5"/>
                <a:gd fmla="*/ 0 w 86" name="T6"/>
                <a:gd fmla="*/ 29 h 84" name="T7"/>
                <a:gd fmla="*/ 21 w 86" name="T8"/>
                <a:gd fmla="*/ 84 h 84" name="T9"/>
                <a:gd fmla="*/ 40 w 86" name="T10"/>
                <a:gd fmla="*/ 72 h 84" name="T11"/>
                <a:gd fmla="*/ 67 w 86" name="T12"/>
                <a:gd fmla="*/ 58 h 84" name="T13"/>
                <a:gd fmla="*/ 86 w 86" name="T14"/>
                <a:gd fmla="*/ 48 h 84" name="T15"/>
                <a:gd fmla="*/ 48 w 86" name="T16"/>
                <a:gd fmla="*/ 0 h 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4" w="86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78"/>
            <p:cNvSpPr/>
            <p:nvPr/>
          </p:nvSpPr>
          <p:spPr bwMode="auto">
            <a:xfrm>
              <a:off x="5770563" y="3198813"/>
              <a:ext cx="133350" cy="136525"/>
            </a:xfrm>
            <a:custGeom>
              <a:gdLst>
                <a:gd fmla="*/ 28 w 84" name="T0"/>
                <a:gd fmla="*/ 0 h 86" name="T1"/>
                <a:gd fmla="*/ 21 w 84" name="T2"/>
                <a:gd fmla="*/ 9 h 86" name="T3"/>
                <a:gd fmla="*/ 7 w 84" name="T4"/>
                <a:gd fmla="*/ 38 h 86" name="T5"/>
                <a:gd fmla="*/ 0 w 84" name="T6"/>
                <a:gd fmla="*/ 48 h 86" name="T7"/>
                <a:gd fmla="*/ 48 w 84" name="T8"/>
                <a:gd fmla="*/ 86 h 86" name="T9"/>
                <a:gd fmla="*/ 57 w 84" name="T10"/>
                <a:gd fmla="*/ 67 h 86" name="T11"/>
                <a:gd fmla="*/ 74 w 84" name="T12"/>
                <a:gd fmla="*/ 41 h 86" name="T13"/>
                <a:gd fmla="*/ 84 w 84" name="T14"/>
                <a:gd fmla="*/ 21 h 86" name="T15"/>
                <a:gd fmla="*/ 28 w 84" name="T16"/>
                <a:gd fmla="*/ 0 h 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6" w="84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79"/>
            <p:cNvSpPr/>
            <p:nvPr/>
          </p:nvSpPr>
          <p:spPr bwMode="auto">
            <a:xfrm>
              <a:off x="5738813" y="3354388"/>
              <a:ext cx="92075" cy="119063"/>
            </a:xfrm>
            <a:custGeom>
              <a:gdLst>
                <a:gd fmla="*/ 0 w 58" name="T0"/>
                <a:gd fmla="*/ 10 h 75" name="T1"/>
                <a:gd fmla="*/ 0 w 58" name="T2"/>
                <a:gd fmla="*/ 22 h 75" name="T3"/>
                <a:gd fmla="*/ 0 w 58" name="T4"/>
                <a:gd fmla="*/ 53 h 75" name="T5"/>
                <a:gd fmla="*/ 0 w 58" name="T6"/>
                <a:gd fmla="*/ 65 h 75" name="T7"/>
                <a:gd fmla="*/ 58 w 58" name="T8"/>
                <a:gd fmla="*/ 75 h 75" name="T9"/>
                <a:gd fmla="*/ 58 w 58" name="T10"/>
                <a:gd fmla="*/ 53 h 75" name="T11"/>
                <a:gd fmla="*/ 58 w 58" name="T12"/>
                <a:gd fmla="*/ 22 h 75" name="T13"/>
                <a:gd fmla="*/ 58 w 58" name="T14"/>
                <a:gd fmla="*/ 0 h 75" name="T15"/>
                <a:gd fmla="*/ 0 w 58" name="T16"/>
                <a:gd fmla="*/ 10 h 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5" w="57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80"/>
            <p:cNvSpPr/>
            <p:nvPr/>
          </p:nvSpPr>
          <p:spPr bwMode="auto">
            <a:xfrm>
              <a:off x="5757863" y="3495676"/>
              <a:ext cx="130175" cy="138113"/>
            </a:xfrm>
            <a:custGeom>
              <a:gdLst>
                <a:gd fmla="*/ 0 w 82" name="T0"/>
                <a:gd fmla="*/ 39 h 87" name="T1"/>
                <a:gd fmla="*/ 5 w 82" name="T2"/>
                <a:gd fmla="*/ 51 h 87" name="T3"/>
                <a:gd fmla="*/ 22 w 82" name="T4"/>
                <a:gd fmla="*/ 77 h 87" name="T5"/>
                <a:gd fmla="*/ 27 w 82" name="T6"/>
                <a:gd fmla="*/ 87 h 87" name="T7"/>
                <a:gd fmla="*/ 82 w 82" name="T8"/>
                <a:gd fmla="*/ 65 h 87" name="T9"/>
                <a:gd fmla="*/ 73 w 82" name="T10"/>
                <a:gd fmla="*/ 46 h 87" name="T11"/>
                <a:gd fmla="*/ 56 w 82" name="T12"/>
                <a:gd fmla="*/ 19 h 87" name="T13"/>
                <a:gd fmla="*/ 46 w 82" name="T14"/>
                <a:gd fmla="*/ 0 h 87" name="T15"/>
                <a:gd fmla="*/ 0 w 82" name="T16"/>
                <a:gd fmla="*/ 39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82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81"/>
            <p:cNvSpPr/>
            <p:nvPr/>
          </p:nvSpPr>
          <p:spPr bwMode="auto">
            <a:xfrm>
              <a:off x="5865813" y="3621088"/>
              <a:ext cx="136525" cy="134938"/>
            </a:xfrm>
            <a:custGeom>
              <a:gdLst>
                <a:gd fmla="*/ 0 w 86" name="T0"/>
                <a:gd fmla="*/ 56 h 85" name="T1"/>
                <a:gd fmla="*/ 12 w 86" name="T2"/>
                <a:gd fmla="*/ 63 h 85" name="T3"/>
                <a:gd fmla="*/ 38 w 86" name="T4"/>
                <a:gd fmla="*/ 77 h 85" name="T5"/>
                <a:gd fmla="*/ 48 w 86" name="T6"/>
                <a:gd fmla="*/ 85 h 85" name="T7"/>
                <a:gd fmla="*/ 86 w 86" name="T8"/>
                <a:gd fmla="*/ 36 h 85" name="T9"/>
                <a:gd fmla="*/ 67 w 86" name="T10"/>
                <a:gd fmla="*/ 27 h 85" name="T11"/>
                <a:gd fmla="*/ 41 w 86" name="T12"/>
                <a:gd fmla="*/ 10 h 85" name="T13"/>
                <a:gd fmla="*/ 21 w 86" name="T14"/>
                <a:gd fmla="*/ 0 h 85" name="T15"/>
                <a:gd fmla="*/ 0 w 86" name="T16"/>
                <a:gd fmla="*/ 56 h 8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5" w="86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82"/>
            <p:cNvSpPr/>
            <p:nvPr/>
          </p:nvSpPr>
          <p:spPr bwMode="auto">
            <a:xfrm>
              <a:off x="6026151" y="3694113"/>
              <a:ext cx="114300" cy="92075"/>
            </a:xfrm>
            <a:custGeom>
              <a:gdLst>
                <a:gd fmla="*/ 7 w 72" name="T0"/>
                <a:gd fmla="*/ 58 h 58" name="T1"/>
                <a:gd fmla="*/ 21 w 72" name="T2"/>
                <a:gd fmla="*/ 58 h 58" name="T3"/>
                <a:gd fmla="*/ 52 w 72" name="T4"/>
                <a:gd fmla="*/ 58 h 58" name="T5"/>
                <a:gd fmla="*/ 64 w 72" name="T6"/>
                <a:gd fmla="*/ 58 h 58" name="T7"/>
                <a:gd fmla="*/ 72 w 72" name="T8"/>
                <a:gd fmla="*/ 0 h 58" name="T9"/>
                <a:gd fmla="*/ 52 w 72" name="T10"/>
                <a:gd fmla="*/ 0 h 58" name="T11"/>
                <a:gd fmla="*/ 21 w 72" name="T12"/>
                <a:gd fmla="*/ 0 h 58" name="T13"/>
                <a:gd fmla="*/ 0 w 72" name="T14"/>
                <a:gd fmla="*/ 0 h 58" name="T15"/>
                <a:gd fmla="*/ 7 w 72" name="T16"/>
                <a:gd fmla="*/ 58 h 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72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83"/>
            <p:cNvSpPr/>
            <p:nvPr/>
          </p:nvSpPr>
          <p:spPr bwMode="auto">
            <a:xfrm>
              <a:off x="6165851" y="3636963"/>
              <a:ext cx="138113" cy="130175"/>
            </a:xfrm>
            <a:custGeom>
              <a:gdLst>
                <a:gd fmla="*/ 39 w 87" name="T0"/>
                <a:gd fmla="*/ 82 h 82" name="T1"/>
                <a:gd fmla="*/ 48 w 87" name="T2"/>
                <a:gd fmla="*/ 77 h 82" name="T3"/>
                <a:gd fmla="*/ 75 w 87" name="T4"/>
                <a:gd fmla="*/ 60 h 82" name="T5"/>
                <a:gd fmla="*/ 87 w 87" name="T6"/>
                <a:gd fmla="*/ 55 h 82" name="T7"/>
                <a:gd fmla="*/ 65 w 87" name="T8"/>
                <a:gd fmla="*/ 0 h 82" name="T9"/>
                <a:gd fmla="*/ 46 w 87" name="T10"/>
                <a:gd fmla="*/ 10 h 82" name="T11"/>
                <a:gd fmla="*/ 20 w 87" name="T12"/>
                <a:gd fmla="*/ 26 h 82" name="T13"/>
                <a:gd fmla="*/ 0 w 87" name="T14"/>
                <a:gd fmla="*/ 36 h 82" name="T15"/>
                <a:gd fmla="*/ 39 w 87" name="T16"/>
                <a:gd fmla="*/ 82 h 8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2" w="87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84"/>
            <p:cNvSpPr/>
            <p:nvPr/>
          </p:nvSpPr>
          <p:spPr bwMode="auto">
            <a:xfrm>
              <a:off x="6288088" y="3522663"/>
              <a:ext cx="133350" cy="136525"/>
            </a:xfrm>
            <a:custGeom>
              <a:gdLst>
                <a:gd fmla="*/ 58 w 84" name="T0"/>
                <a:gd fmla="*/ 86 h 86" name="T1"/>
                <a:gd fmla="*/ 63 w 84" name="T2"/>
                <a:gd fmla="*/ 74 h 86" name="T3"/>
                <a:gd fmla="*/ 80 w 84" name="T4"/>
                <a:gd fmla="*/ 48 h 86" name="T5"/>
                <a:gd fmla="*/ 84 w 84" name="T6"/>
                <a:gd fmla="*/ 38 h 86" name="T7"/>
                <a:gd fmla="*/ 39 w 84" name="T8"/>
                <a:gd fmla="*/ 0 h 86" name="T9"/>
                <a:gd fmla="*/ 27 w 84" name="T10"/>
                <a:gd fmla="*/ 19 h 86" name="T11"/>
                <a:gd fmla="*/ 12 w 84" name="T12"/>
                <a:gd fmla="*/ 46 h 86" name="T13"/>
                <a:gd fmla="*/ 0 w 84" name="T14"/>
                <a:gd fmla="*/ 65 h 86" name="T15"/>
                <a:gd fmla="*/ 58 w 84" name="T16"/>
                <a:gd fmla="*/ 86 h 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6" w="84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85"/>
            <p:cNvSpPr/>
            <p:nvPr/>
          </p:nvSpPr>
          <p:spPr bwMode="auto">
            <a:xfrm>
              <a:off x="6361113" y="3386138"/>
              <a:ext cx="95250" cy="114300"/>
            </a:xfrm>
            <a:custGeom>
              <a:gdLst>
                <a:gd fmla="*/ 60 w 60" name="T0"/>
                <a:gd fmla="*/ 64 h 72" name="T1"/>
                <a:gd fmla="*/ 60 w 60" name="T2"/>
                <a:gd fmla="*/ 50 h 72" name="T3"/>
                <a:gd fmla="*/ 60 w 60" name="T4"/>
                <a:gd fmla="*/ 21 h 72" name="T5"/>
                <a:gd fmla="*/ 60 w 60" name="T6"/>
                <a:gd fmla="*/ 7 h 72" name="T7"/>
                <a:gd fmla="*/ 0 w 60" name="T8"/>
                <a:gd fmla="*/ 0 h 72" name="T9"/>
                <a:gd fmla="*/ 0 w 60" name="T10"/>
                <a:gd fmla="*/ 21 h 72" name="T11"/>
                <a:gd fmla="*/ 0 w 60" name="T12"/>
                <a:gd fmla="*/ 50 h 72" name="T13"/>
                <a:gd fmla="*/ 0 w 60" name="T14"/>
                <a:gd fmla="*/ 72 h 72" name="T15"/>
                <a:gd fmla="*/ 60 w 60" name="T16"/>
                <a:gd fmla="*/ 64 h 7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2" w="60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86"/>
            <p:cNvSpPr/>
            <p:nvPr/>
          </p:nvSpPr>
          <p:spPr bwMode="auto">
            <a:xfrm>
              <a:off x="6303963" y="3221038"/>
              <a:ext cx="133350" cy="138113"/>
            </a:xfrm>
            <a:custGeom>
              <a:gdLst>
                <a:gd fmla="*/ 84 w 84" name="T0"/>
                <a:gd fmla="*/ 48 h 87" name="T1"/>
                <a:gd fmla="*/ 77 w 84" name="T2"/>
                <a:gd fmla="*/ 39 h 87" name="T3"/>
                <a:gd fmla="*/ 62 w 84" name="T4"/>
                <a:gd fmla="*/ 12 h 87" name="T5"/>
                <a:gd fmla="*/ 55 w 84" name="T6"/>
                <a:gd fmla="*/ 0 h 87" name="T7"/>
                <a:gd fmla="*/ 0 w 84" name="T8"/>
                <a:gd fmla="*/ 22 h 87" name="T9"/>
                <a:gd fmla="*/ 12 w 84" name="T10"/>
                <a:gd fmla="*/ 41 h 87" name="T11"/>
                <a:gd fmla="*/ 26 w 84" name="T12"/>
                <a:gd fmla="*/ 68 h 87" name="T13"/>
                <a:gd fmla="*/ 38 w 84" name="T14"/>
                <a:gd fmla="*/ 87 h 87" name="T15"/>
                <a:gd fmla="*/ 84 w 84" name="T16"/>
                <a:gd fmla="*/ 48 h 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7" w="84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87"/>
            <p:cNvSpPr/>
            <p:nvPr/>
          </p:nvSpPr>
          <p:spPr bwMode="auto">
            <a:xfrm>
              <a:off x="6189663" y="3103563"/>
              <a:ext cx="136525" cy="133350"/>
            </a:xfrm>
            <a:custGeom>
              <a:gdLst>
                <a:gd fmla="*/ 86 w 86" name="T0"/>
                <a:gd fmla="*/ 26 h 84" name="T1"/>
                <a:gd fmla="*/ 77 w 86" name="T2"/>
                <a:gd fmla="*/ 21 h 84" name="T3"/>
                <a:gd fmla="*/ 48 w 86" name="T4"/>
                <a:gd fmla="*/ 5 h 84" name="T5"/>
                <a:gd fmla="*/ 38 w 86" name="T6"/>
                <a:gd fmla="*/ 0 h 84" name="T7"/>
                <a:gd fmla="*/ 0 w 86" name="T8"/>
                <a:gd fmla="*/ 45 h 84" name="T9"/>
                <a:gd fmla="*/ 19 w 86" name="T10"/>
                <a:gd fmla="*/ 57 h 84" name="T11"/>
                <a:gd fmla="*/ 45 w 86" name="T12"/>
                <a:gd fmla="*/ 72 h 84" name="T13"/>
                <a:gd fmla="*/ 65 w 86" name="T14"/>
                <a:gd fmla="*/ 84 h 84" name="T15"/>
                <a:gd fmla="*/ 86 w 86" name="T16"/>
                <a:gd fmla="*/ 26 h 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4" w="86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93" name="直接连接符 92"/>
          <p:cNvCxnSpPr/>
          <p:nvPr/>
        </p:nvCxnSpPr>
        <p:spPr>
          <a:xfrm flipV="1">
            <a:off x="3865339" y="3716620"/>
            <a:ext cx="1008112" cy="144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99295662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8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3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8"/>
      <p:bldP grpId="0" spid="99"/>
      <p:bldP grpId="0" spid="100"/>
      <p:bldP grpId="0" spid="101"/>
      <p:bldP grpId="0" spid="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完成方法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 11"/>
          <p:cNvSpPr txBox="1"/>
          <p:nvPr/>
        </p:nvSpPr>
        <p:spPr>
          <a:xfrm>
            <a:off x="4103865" y="155222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48" name="标题 11"/>
          <p:cNvSpPr txBox="1"/>
          <p:nvPr/>
        </p:nvSpPr>
        <p:spPr>
          <a:xfrm>
            <a:off x="4081363" y="126876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968436" y="4938261"/>
            <a:ext cx="1614353" cy="161435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888334" y="3611540"/>
            <a:ext cx="1614353" cy="161435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04184" y="2322367"/>
            <a:ext cx="1614353" cy="161435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52286" y="1004907"/>
            <a:ext cx="1614353" cy="161435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4" name="标题 11"/>
          <p:cNvSpPr txBox="1"/>
          <p:nvPr/>
        </p:nvSpPr>
        <p:spPr>
          <a:xfrm>
            <a:off x="7081219" y="1940597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25765" y="1291624"/>
            <a:ext cx="621711" cy="609600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2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gdLst>
                <a:gd fmla="*/ 193 w 193" name="T0"/>
                <a:gd fmla="*/ 84 h 124" name="T1"/>
                <a:gd fmla="*/ 153 w 193" name="T2"/>
                <a:gd fmla="*/ 44 h 124" name="T3"/>
                <a:gd fmla="*/ 141 w 193" name="T4"/>
                <a:gd fmla="*/ 46 h 124" name="T5"/>
                <a:gd fmla="*/ 91 w 193" name="T6"/>
                <a:gd fmla="*/ 0 h 124" name="T7"/>
                <a:gd fmla="*/ 40 w 193" name="T8"/>
                <a:gd fmla="*/ 51 h 124" name="T9"/>
                <a:gd fmla="*/ 41 w 193" name="T10"/>
                <a:gd fmla="*/ 61 h 124" name="T11"/>
                <a:gd fmla="*/ 31 w 193" name="T12"/>
                <a:gd fmla="*/ 61 h 124" name="T13"/>
                <a:gd fmla="*/ 0 w 193" name="T14"/>
                <a:gd fmla="*/ 92 h 124" name="T15"/>
                <a:gd fmla="*/ 31 w 193" name="T16"/>
                <a:gd fmla="*/ 124 h 124" name="T17"/>
                <a:gd fmla="*/ 157 w 193" name="T18"/>
                <a:gd fmla="*/ 124 h 124" name="T19"/>
                <a:gd fmla="*/ 180 w 193" name="T20"/>
                <a:gd fmla="*/ 113 h 124" name="T21"/>
                <a:gd fmla="*/ 193 w 193" name="T22"/>
                <a:gd fmla="*/ 84 h 1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4" w="193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gdLst>
                <a:gd fmla="*/ 46 w 91" name="T0"/>
                <a:gd fmla="*/ 29 h 29" name="T1"/>
                <a:gd fmla="*/ 0 w 91" name="T2"/>
                <a:gd fmla="*/ 10 h 29" name="T3"/>
                <a:gd fmla="*/ 11 w 91" name="T4"/>
                <a:gd fmla="*/ 0 h 29" name="T5"/>
                <a:gd fmla="*/ 80 w 91" name="T6"/>
                <a:gd fmla="*/ 0 h 29" name="T7"/>
                <a:gd fmla="*/ 91 w 91" name="T8"/>
                <a:gd fmla="*/ 10 h 29" name="T9"/>
                <a:gd fmla="*/ 46 w 91" name="T10"/>
                <a:gd fmla="*/ 29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91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gdLst>
                <a:gd fmla="*/ 25 w 49" name="T0"/>
                <a:gd fmla="*/ 21 h 21" name="T1"/>
                <a:gd fmla="*/ 0 w 49" name="T2"/>
                <a:gd fmla="*/ 11 h 21" name="T3"/>
                <a:gd fmla="*/ 10 w 49" name="T4"/>
                <a:gd fmla="*/ 0 h 21" name="T5"/>
                <a:gd fmla="*/ 39 w 49" name="T6"/>
                <a:gd fmla="*/ 0 h 21" name="T7"/>
                <a:gd fmla="*/ 49 w 49" name="T8"/>
                <a:gd fmla="*/ 11 h 21" name="T9"/>
                <a:gd fmla="*/ 25 w 49" name="T10"/>
                <a:gd fmla="*/ 21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49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" name="标题 11"/>
          <p:cNvSpPr txBox="1"/>
          <p:nvPr/>
        </p:nvSpPr>
        <p:spPr>
          <a:xfrm>
            <a:off x="6145115" y="3308749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part3</a:t>
            </a:r>
          </a:p>
        </p:txBody>
      </p:sp>
      <p:sp>
        <p:nvSpPr>
          <p:cNvPr id="20" name="Freeform 258"/>
          <p:cNvSpPr/>
          <p:nvPr/>
        </p:nvSpPr>
        <p:spPr bwMode="auto">
          <a:xfrm>
            <a:off x="6283141" y="2604264"/>
            <a:ext cx="606425" cy="596900"/>
          </a:xfrm>
          <a:custGeom>
            <a:gdLst>
              <a:gd fmla="*/ 148 w 159" name="T0"/>
              <a:gd fmla="*/ 107 h 156" name="T1"/>
              <a:gd fmla="*/ 118 w 159" name="T2"/>
              <a:gd fmla="*/ 101 h 156" name="T3"/>
              <a:gd fmla="*/ 93 w 159" name="T4"/>
              <a:gd fmla="*/ 76 h 156" name="T5"/>
              <a:gd fmla="*/ 124 w 159" name="T6"/>
              <a:gd fmla="*/ 44 h 156" name="T7"/>
              <a:gd fmla="*/ 133 w 159" name="T8"/>
              <a:gd fmla="*/ 43 h 156" name="T9"/>
              <a:gd fmla="*/ 148 w 159" name="T10"/>
              <a:gd fmla="*/ 19 h 156" name="T11"/>
              <a:gd fmla="*/ 140 w 159" name="T12"/>
              <a:gd fmla="*/ 11 h 156" name="T13"/>
              <a:gd fmla="*/ 116 w 159" name="T14"/>
              <a:gd fmla="*/ 26 h 156" name="T15"/>
              <a:gd fmla="*/ 115 w 159" name="T16"/>
              <a:gd fmla="*/ 35 h 156" name="T17"/>
              <a:gd fmla="*/ 84 w 159" name="T18"/>
              <a:gd fmla="*/ 66 h 156" name="T19"/>
              <a:gd fmla="*/ 56 w 159" name="T20"/>
              <a:gd fmla="*/ 39 h 156" name="T21"/>
              <a:gd fmla="*/ 50 w 159" name="T22"/>
              <a:gd fmla="*/ 9 h 156" name="T23"/>
              <a:gd fmla="*/ 32 w 159" name="T24"/>
              <a:gd fmla="*/ 0 h 156" name="T25"/>
              <a:gd fmla="*/ 44 w 159" name="T26"/>
              <a:gd fmla="*/ 12 h 156" name="T27"/>
              <a:gd fmla="*/ 39 w 159" name="T28"/>
              <a:gd fmla="*/ 32 h 156" name="T29"/>
              <a:gd fmla="*/ 19 w 159" name="T30"/>
              <a:gd fmla="*/ 37 h 156" name="T31"/>
              <a:gd fmla="*/ 3 w 159" name="T32"/>
              <a:gd fmla="*/ 20 h 156" name="T33"/>
              <a:gd fmla="*/ 10 w 159" name="T34"/>
              <a:gd fmla="*/ 49 h 156" name="T35"/>
              <a:gd fmla="*/ 41 w 159" name="T36"/>
              <a:gd fmla="*/ 55 h 156" name="T37"/>
              <a:gd fmla="*/ 65 w 159" name="T38"/>
              <a:gd fmla="*/ 79 h 156" name="T39"/>
              <a:gd fmla="*/ 13 w 159" name="T40"/>
              <a:gd fmla="*/ 130 h 156" name="T41"/>
              <a:gd fmla="*/ 13 w 159" name="T42"/>
              <a:gd fmla="*/ 145 h 156" name="T43"/>
              <a:gd fmla="*/ 14 w 159" name="T44"/>
              <a:gd fmla="*/ 146 h 156" name="T45"/>
              <a:gd fmla="*/ 29 w 159" name="T46"/>
              <a:gd fmla="*/ 146 h 156" name="T47"/>
              <a:gd fmla="*/ 80 w 159" name="T48"/>
              <a:gd fmla="*/ 95 h 156" name="T49"/>
              <a:gd fmla="*/ 102 w 159" name="T50"/>
              <a:gd fmla="*/ 117 h 156" name="T51"/>
              <a:gd fmla="*/ 108 w 159" name="T52"/>
              <a:gd fmla="*/ 147 h 156" name="T53"/>
              <a:gd fmla="*/ 132 w 159" name="T54"/>
              <a:gd fmla="*/ 155 h 156" name="T55"/>
              <a:gd fmla="*/ 117 w 159" name="T56"/>
              <a:gd fmla="*/ 140 h 156" name="T57"/>
              <a:gd fmla="*/ 121 w 159" name="T58"/>
              <a:gd fmla="*/ 124 h 156" name="T59"/>
              <a:gd fmla="*/ 137 w 159" name="T60"/>
              <a:gd fmla="*/ 120 h 156" name="T61"/>
              <a:gd fmla="*/ 155 w 159" name="T62"/>
              <a:gd fmla="*/ 138 h 156" name="T63"/>
              <a:gd fmla="*/ 148 w 159" name="T64"/>
              <a:gd fmla="*/ 107 h 156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56" w="159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标题 11"/>
          <p:cNvSpPr txBox="1"/>
          <p:nvPr/>
        </p:nvSpPr>
        <p:spPr>
          <a:xfrm>
            <a:off x="5209011" y="4604893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part2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364764" y="3924393"/>
            <a:ext cx="630238" cy="617271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6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gdLst>
                <a:gd fmla="*/ 52 w 105" name="T0"/>
                <a:gd fmla="*/ 0 h 132" name="T1"/>
                <a:gd fmla="*/ 0 w 105" name="T2"/>
                <a:gd fmla="*/ 52 h 132" name="T3"/>
                <a:gd fmla="*/ 52 w 105" name="T4"/>
                <a:gd fmla="*/ 132 h 132" name="T5"/>
                <a:gd fmla="*/ 105 w 105" name="T6"/>
                <a:gd fmla="*/ 52 h 132" name="T7"/>
                <a:gd fmla="*/ 52 w 105" name="T8"/>
                <a:gd fmla="*/ 0 h 132" name="T9"/>
                <a:gd fmla="*/ 52 w 105" name="T10"/>
                <a:gd fmla="*/ 80 h 132" name="T11"/>
                <a:gd fmla="*/ 25 w 105" name="T12"/>
                <a:gd fmla="*/ 52 h 132" name="T13"/>
                <a:gd fmla="*/ 52 w 105" name="T14"/>
                <a:gd fmla="*/ 25 h 132" name="T15"/>
                <a:gd fmla="*/ 80 w 105" name="T16"/>
                <a:gd fmla="*/ 52 h 132" name="T17"/>
                <a:gd fmla="*/ 52 w 105" name="T18"/>
                <a:gd fmla="*/ 80 h 1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2" w="105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gdLst>
                <a:gd fmla="*/ 165 w 203" name="T0"/>
                <a:gd fmla="*/ 71 h 71" name="T1"/>
                <a:gd fmla="*/ 162 w 203" name="T2"/>
                <a:gd fmla="*/ 70 h 71" name="T3"/>
                <a:gd fmla="*/ 126 w 203" name="T4"/>
                <a:gd fmla="*/ 50 h 71" name="T5"/>
                <a:gd fmla="*/ 80 w 203" name="T6"/>
                <a:gd fmla="*/ 68 h 71" name="T7"/>
                <a:gd fmla="*/ 74 w 203" name="T8"/>
                <a:gd fmla="*/ 68 h 71" name="T9"/>
                <a:gd fmla="*/ 45 w 203" name="T10"/>
                <a:gd fmla="*/ 43 h 71" name="T11"/>
                <a:gd fmla="*/ 8 w 203" name="T12"/>
                <a:gd fmla="*/ 57 h 71" name="T13"/>
                <a:gd fmla="*/ 1 w 203" name="T14"/>
                <a:gd fmla="*/ 54 h 71" name="T15"/>
                <a:gd fmla="*/ 4 w 203" name="T16"/>
                <a:gd fmla="*/ 46 h 71" name="T17"/>
                <a:gd fmla="*/ 82 w 203" name="T18"/>
                <a:gd fmla="*/ 7 h 71" name="T19"/>
                <a:gd fmla="*/ 87 w 203" name="T20"/>
                <a:gd fmla="*/ 7 h 71" name="T21"/>
                <a:gd fmla="*/ 109 w 203" name="T22"/>
                <a:gd fmla="*/ 18 h 71" name="T23"/>
                <a:gd fmla="*/ 158 w 203" name="T24"/>
                <a:gd fmla="*/ 0 h 71" name="T25"/>
                <a:gd fmla="*/ 162 w 203" name="T26"/>
                <a:gd fmla="*/ 1 h 71" name="T27"/>
                <a:gd fmla="*/ 200 w 203" name="T28"/>
                <a:gd fmla="*/ 19 h 71" name="T29"/>
                <a:gd fmla="*/ 203 w 203" name="T30"/>
                <a:gd fmla="*/ 23 h 71" name="T31"/>
                <a:gd fmla="*/ 202 w 203" name="T32"/>
                <a:gd fmla="*/ 28 h 71" name="T33"/>
                <a:gd fmla="*/ 169 w 203" name="T34"/>
                <a:gd fmla="*/ 69 h 71" name="T35"/>
                <a:gd fmla="*/ 165 w 203" name="T36"/>
                <a:gd fmla="*/ 71 h 71" name="T37"/>
                <a:gd fmla="*/ 127 w 203" name="T38"/>
                <a:gd fmla="*/ 38 h 71" name="T39"/>
                <a:gd fmla="*/ 130 w 203" name="T40"/>
                <a:gd fmla="*/ 38 h 71" name="T41"/>
                <a:gd fmla="*/ 163 w 203" name="T42"/>
                <a:gd fmla="*/ 58 h 71" name="T43"/>
                <a:gd fmla="*/ 188 w 203" name="T44"/>
                <a:gd fmla="*/ 27 h 71" name="T45"/>
                <a:gd fmla="*/ 159 w 203" name="T46"/>
                <a:gd fmla="*/ 12 h 71" name="T47"/>
                <a:gd fmla="*/ 110 w 203" name="T48"/>
                <a:gd fmla="*/ 30 h 71" name="T49"/>
                <a:gd fmla="*/ 106 w 203" name="T50"/>
                <a:gd fmla="*/ 30 h 71" name="T51"/>
                <a:gd fmla="*/ 84 w 203" name="T52"/>
                <a:gd fmla="*/ 19 h 71" name="T53"/>
                <a:gd fmla="*/ 53 w 203" name="T54"/>
                <a:gd fmla="*/ 35 h 71" name="T55"/>
                <a:gd fmla="*/ 79 w 203" name="T56"/>
                <a:gd fmla="*/ 56 h 71" name="T57"/>
                <a:gd fmla="*/ 125 w 203" name="T58"/>
                <a:gd fmla="*/ 38 h 71" name="T59"/>
                <a:gd fmla="*/ 127 w 203" name="T60"/>
                <a:gd fmla="*/ 38 h 7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1" w="203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gdLst>
                <a:gd fmla="*/ 7 w 46" name="T0"/>
                <a:gd fmla="*/ 50 h 50" name="T1"/>
                <a:gd fmla="*/ 3 w 46" name="T2"/>
                <a:gd fmla="*/ 49 h 50" name="T3"/>
                <a:gd fmla="*/ 2 w 46" name="T4"/>
                <a:gd fmla="*/ 41 h 50" name="T5"/>
                <a:gd fmla="*/ 35 w 46" name="T6"/>
                <a:gd fmla="*/ 3 h 50" name="T7"/>
                <a:gd fmla="*/ 44 w 46" name="T8"/>
                <a:gd fmla="*/ 3 h 50" name="T9"/>
                <a:gd fmla="*/ 44 w 46" name="T10"/>
                <a:gd fmla="*/ 11 h 50" name="T11"/>
                <a:gd fmla="*/ 11 w 46" name="T12"/>
                <a:gd fmla="*/ 48 h 50" name="T13"/>
                <a:gd fmla="*/ 7 w 46" name="T14"/>
                <a:gd fmla="*/ 50 h 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0" w="46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gdLst>
                <a:gd fmla="*/ 6 w 46" name="T0"/>
                <a:gd fmla="*/ 48 h 48" name="T1"/>
                <a:gd fmla="*/ 2 w 46" name="T2"/>
                <a:gd fmla="*/ 47 h 48" name="T3"/>
                <a:gd fmla="*/ 2 w 46" name="T4"/>
                <a:gd fmla="*/ 39 h 48" name="T5"/>
                <a:gd fmla="*/ 35 w 46" name="T6"/>
                <a:gd fmla="*/ 3 h 48" name="T7"/>
                <a:gd fmla="*/ 43 w 46" name="T8"/>
                <a:gd fmla="*/ 2 h 48" name="T9"/>
                <a:gd fmla="*/ 43 w 46" name="T10"/>
                <a:gd fmla="*/ 10 h 48" name="T11"/>
                <a:gd fmla="*/ 11 w 46" name="T12"/>
                <a:gd fmla="*/ 46 h 48" name="T13"/>
                <a:gd fmla="*/ 6 w 46" name="T14"/>
                <a:gd fmla="*/ 48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46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4297387" y="5931614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part1</a:t>
            </a:r>
          </a:p>
        </p:txBody>
      </p:sp>
      <p:sp>
        <p:nvSpPr>
          <p:cNvPr id="8" name="Freeform 487"/>
          <p:cNvSpPr>
            <a:spLocks noEditPoints="1"/>
          </p:cNvSpPr>
          <p:nvPr/>
        </p:nvSpPr>
        <p:spPr bwMode="auto">
          <a:xfrm>
            <a:off x="4558274" y="5295588"/>
            <a:ext cx="427392" cy="478506"/>
          </a:xfrm>
          <a:custGeom>
            <a:gdLst>
              <a:gd fmla="*/ 200 w 291" name="T0"/>
              <a:gd fmla="*/ 223 h 327" name="T1"/>
              <a:gd fmla="*/ 168 w 291" name="T2"/>
              <a:gd fmla="*/ 235 h 327" name="T3"/>
              <a:gd fmla="*/ 151 w 291" name="T4"/>
              <a:gd fmla="*/ 251 h 327" name="T5"/>
              <a:gd fmla="*/ 145 w 291" name="T6"/>
              <a:gd fmla="*/ 250 h 327" name="T7"/>
              <a:gd fmla="*/ 60 w 291" name="T8"/>
              <a:gd fmla="*/ 117 h 327" name="T9"/>
              <a:gd fmla="*/ 87 w 291" name="T10"/>
              <a:gd fmla="*/ 99 h 327" name="T11"/>
              <a:gd fmla="*/ 106 w 291" name="T12"/>
              <a:gd fmla="*/ 67 h 327" name="T13"/>
              <a:gd fmla="*/ 74 w 291" name="T14"/>
              <a:gd fmla="*/ 1 h 327" name="T15"/>
              <a:gd fmla="*/ 49 w 291" name="T16"/>
              <a:gd fmla="*/ 5 h 327" name="T17"/>
              <a:gd fmla="*/ 47 w 291" name="T18"/>
              <a:gd fmla="*/ 220 h 327" name="T19"/>
              <a:gd fmla="*/ 166 w 291" name="T20"/>
              <a:gd fmla="*/ 323 h 327" name="T21"/>
              <a:gd fmla="*/ 245 w 291" name="T22"/>
              <a:gd fmla="*/ 306 h 327" name="T23"/>
              <a:gd fmla="*/ 244 w 291" name="T24"/>
              <a:gd fmla="*/ 256 h 327" name="T25"/>
              <a:gd fmla="*/ 140 w 291" name="T26"/>
              <a:gd fmla="*/ 106 h 327" name="T27"/>
              <a:gd fmla="*/ 201 w 291" name="T28"/>
              <a:gd fmla="*/ 114 h 327" name="T29"/>
              <a:gd fmla="*/ 194 w 291" name="T30"/>
              <a:gd fmla="*/ 97 h 327" name="T31"/>
              <a:gd fmla="*/ 227 w 291" name="T32"/>
              <a:gd fmla="*/ 77 h 327" name="T33"/>
              <a:gd fmla="*/ 207 w 291" name="T34"/>
              <a:gd fmla="*/ 41 h 327" name="T35"/>
              <a:gd fmla="*/ 202 w 291" name="T36"/>
              <a:gd fmla="*/ 40 h 327" name="T37"/>
              <a:gd fmla="*/ 163 w 291" name="T38"/>
              <a:gd fmla="*/ 45 h 327" name="T39"/>
              <a:gd fmla="*/ 159 w 291" name="T40"/>
              <a:gd fmla="*/ 43 h 327" name="T41"/>
              <a:gd fmla="*/ 137 w 291" name="T42"/>
              <a:gd fmla="*/ 101 h 327" name="T43"/>
              <a:gd fmla="*/ 140 w 291" name="T44"/>
              <a:gd fmla="*/ 106 h 327" name="T45"/>
              <a:gd fmla="*/ 287 w 291" name="T46"/>
              <a:gd fmla="*/ 124 h 327" name="T47"/>
              <a:gd fmla="*/ 226 w 291" name="T48"/>
              <a:gd fmla="*/ 116 h 327" name="T49"/>
              <a:gd fmla="*/ 233 w 291" name="T50"/>
              <a:gd fmla="*/ 133 h 327" name="T51"/>
              <a:gd fmla="*/ 200 w 291" name="T52"/>
              <a:gd fmla="*/ 154 h 327" name="T53"/>
              <a:gd fmla="*/ 220 w 291" name="T54"/>
              <a:gd fmla="*/ 189 h 327" name="T55"/>
              <a:gd fmla="*/ 225 w 291" name="T56"/>
              <a:gd fmla="*/ 191 h 327" name="T57"/>
              <a:gd fmla="*/ 264 w 291" name="T58"/>
              <a:gd fmla="*/ 186 h 327" name="T59"/>
              <a:gd fmla="*/ 268 w 291" name="T60"/>
              <a:gd fmla="*/ 187 h 327" name="T61"/>
              <a:gd fmla="*/ 290 w 291" name="T62"/>
              <a:gd fmla="*/ 129 h 327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27" w="291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5398401" y="5301208"/>
            <a:ext cx="2355370" cy="485661"/>
            <a:chOff x="5902457" y="4797152"/>
            <a:chExt cx="2355370" cy="485661"/>
          </a:xfrm>
        </p:grpSpPr>
        <p:sp>
          <p:nvSpPr>
            <p:cNvPr id="26" name="椭圆 2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7" name="直接连接符 26"/>
            <p:cNvCxnSpPr>
              <a:stCxn id="2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标题 11"/>
          <p:cNvSpPr txBox="1"/>
          <p:nvPr/>
        </p:nvSpPr>
        <p:spPr>
          <a:xfrm>
            <a:off x="5976073" y="572869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30" name="标题 11"/>
          <p:cNvSpPr txBox="1"/>
          <p:nvPr/>
        </p:nvSpPr>
        <p:spPr>
          <a:xfrm>
            <a:off x="5953571" y="54452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190489" y="4005064"/>
            <a:ext cx="2355370" cy="485661"/>
            <a:chOff x="5902457" y="4797152"/>
            <a:chExt cx="2355370" cy="485661"/>
          </a:xfrm>
        </p:grpSpPr>
        <p:sp>
          <p:nvSpPr>
            <p:cNvPr id="32" name="椭圆 31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33" name="直接连接符 32"/>
            <p:cNvCxnSpPr>
              <a:stCxn id="32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标题 11"/>
          <p:cNvSpPr txBox="1"/>
          <p:nvPr/>
        </p:nvSpPr>
        <p:spPr>
          <a:xfrm>
            <a:off x="6768161" y="443254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36" name="标题 11"/>
          <p:cNvSpPr txBox="1"/>
          <p:nvPr/>
        </p:nvSpPr>
        <p:spPr>
          <a:xfrm>
            <a:off x="6745659" y="414908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37" name="组合 36"/>
          <p:cNvGrpSpPr/>
          <p:nvPr/>
        </p:nvGrpSpPr>
        <p:grpSpPr>
          <a:xfrm flipH="1">
            <a:off x="3700429" y="2420888"/>
            <a:ext cx="2397158" cy="485661"/>
            <a:chOff x="5902457" y="4797152"/>
            <a:chExt cx="2355370" cy="485661"/>
          </a:xfrm>
        </p:grpSpPr>
        <p:sp>
          <p:nvSpPr>
            <p:cNvPr id="38" name="椭圆 3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cxnSp>
          <p:nvCxnSpPr>
            <p:cNvPr id="39" name="直接连接符 38"/>
            <p:cNvCxnSpPr>
              <a:stCxn id="3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标题 11"/>
          <p:cNvSpPr txBox="1"/>
          <p:nvPr/>
        </p:nvSpPr>
        <p:spPr>
          <a:xfrm>
            <a:off x="3167761" y="284837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42" name="标题 11"/>
          <p:cNvSpPr txBox="1"/>
          <p:nvPr/>
        </p:nvSpPr>
        <p:spPr>
          <a:xfrm>
            <a:off x="3145259" y="25649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43" name="组合 42"/>
          <p:cNvGrpSpPr/>
          <p:nvPr/>
        </p:nvGrpSpPr>
        <p:grpSpPr>
          <a:xfrm flipH="1">
            <a:off x="4636533" y="1124744"/>
            <a:ext cx="2397158" cy="485661"/>
            <a:chOff x="5902457" y="4797152"/>
            <a:chExt cx="2355370" cy="485661"/>
          </a:xfrm>
        </p:grpSpPr>
        <p:sp>
          <p:nvSpPr>
            <p:cNvPr id="44" name="椭圆 4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5" name="直接连接符 44"/>
            <p:cNvCxnSpPr>
              <a:stCxn id="4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49814790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8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10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1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1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47"/>
      <p:bldP grpId="0" spid="48"/>
      <p:bldP grpId="0" spid="14"/>
      <p:bldP grpId="0" spid="12"/>
      <p:bldP grpId="0" spid="20"/>
      <p:bldP grpId="0" spid="10"/>
      <p:bldP grpId="0" spid="7"/>
      <p:bldP grpId="0" spid="8"/>
      <p:bldP grpId="0" spid="29"/>
      <p:bldP grpId="0" spid="30"/>
      <p:bldP grpId="0" spid="35"/>
      <p:bldP grpId="0" spid="36"/>
      <p:bldP grpId="0" spid="41"/>
      <p:bldP grpId="0" spid="4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第一章</a:t>
            </a: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3438467" y="2165054"/>
            <a:ext cx="1081956" cy="1043721"/>
          </a:xfrm>
          <a:custGeom>
            <a:gdLst>
              <a:gd fmla="*/ 760 w 1139" name="T0"/>
              <a:gd fmla="*/ 420 h 1088" name="T1"/>
              <a:gd fmla="*/ 745 w 1139" name="T2"/>
              <a:gd fmla="*/ 452 h 1088" name="T3"/>
              <a:gd fmla="*/ 741 w 1139" name="T4"/>
              <a:gd fmla="*/ 473 h 1088" name="T5"/>
              <a:gd fmla="*/ 742 w 1139" name="T6"/>
              <a:gd fmla="*/ 513 h 1088" name="T7"/>
              <a:gd fmla="*/ 756 w 1139" name="T8"/>
              <a:gd fmla="*/ 552 h 1088" name="T9"/>
              <a:gd fmla="*/ 769 w 1139" name="T10"/>
              <a:gd fmla="*/ 571 h 1088" name="T11"/>
              <a:gd fmla="*/ 801 w 1139" name="T12"/>
              <a:gd fmla="*/ 598 h 1088" name="T13"/>
              <a:gd fmla="*/ 822 w 1139" name="T14"/>
              <a:gd fmla="*/ 608 h 1088" name="T15"/>
              <a:gd fmla="*/ 866 w 1139" name="T16"/>
              <a:gd fmla="*/ 363 h 1088" name="T17"/>
              <a:gd fmla="*/ 814 w 1139" name="T18"/>
              <a:gd fmla="*/ 374 h 1088" name="T19"/>
              <a:gd fmla="*/ 785 w 1139" name="T20"/>
              <a:gd fmla="*/ 392 h 1088" name="T21"/>
              <a:gd fmla="*/ 771 w 1139" name="T22"/>
              <a:gd fmla="*/ 406 h 1088" name="T23"/>
              <a:gd fmla="*/ 696 w 1139" name="T24"/>
              <a:gd fmla="*/ 127 h 1088" name="T25"/>
              <a:gd fmla="*/ 570 w 1139" name="T26"/>
              <a:gd fmla="*/ 253 h 1088" name="T27"/>
              <a:gd fmla="*/ 688 w 1139" name="T28"/>
              <a:gd fmla="*/ 513 h 1088" name="T29"/>
              <a:gd fmla="*/ 688 w 1139" name="T30"/>
              <a:gd fmla="*/ 461 h 1088" name="T31"/>
              <a:gd fmla="*/ 651 w 1139" name="T32"/>
              <a:gd fmla="*/ 279 h 1088" name="T33"/>
              <a:gd fmla="*/ 453 w 1139" name="T34"/>
              <a:gd fmla="*/ 490 h 1088" name="T35"/>
              <a:gd fmla="*/ 570 w 1139" name="T36"/>
              <a:gd fmla="*/ 718 h 1088" name="T37"/>
              <a:gd fmla="*/ 512 w 1139" name="T38"/>
              <a:gd fmla="*/ 725 h 1088" name="T39"/>
              <a:gd fmla="*/ 484 w 1139" name="T40"/>
              <a:gd fmla="*/ 693 h 1088" name="T41"/>
              <a:gd fmla="*/ 466 w 1139" name="T42"/>
              <a:gd fmla="*/ 678 h 1088" name="T43"/>
              <a:gd fmla="*/ 388 w 1139" name="T44"/>
              <a:gd fmla="*/ 645 h 1088" name="T45"/>
              <a:gd fmla="*/ 355 w 1139" name="T46"/>
              <a:gd fmla="*/ 642 h 1088" name="T47"/>
              <a:gd fmla="*/ 0 w 1139" name="T48"/>
              <a:gd fmla="*/ 1088 h 1088" name="T49"/>
              <a:gd fmla="*/ 151 w 1139" name="T50"/>
              <a:gd fmla="*/ 824 h 1088" name="T51"/>
              <a:gd fmla="*/ 391 w 1139" name="T52"/>
              <a:gd fmla="*/ 824 h 1088" name="T53"/>
              <a:gd fmla="*/ 546 w 1139" name="T54"/>
              <a:gd fmla="*/ 1088 h 1088" name="T55"/>
              <a:gd fmla="*/ 512 w 1139" name="T56"/>
              <a:gd fmla="*/ 725 h 1088" name="T57"/>
              <a:gd fmla="*/ 785 w 1139" name="T58"/>
              <a:gd fmla="*/ 642 h 1088" name="T59"/>
              <a:gd fmla="*/ 750 w 1139" name="T60"/>
              <a:gd fmla="*/ 646 h 1088" name="T61"/>
              <a:gd fmla="*/ 655 w 1139" name="T62"/>
              <a:gd fmla="*/ 693 h 1088" name="T63"/>
              <a:gd fmla="*/ 639 w 1139" name="T64"/>
              <a:gd fmla="*/ 709 h 1088" name="T65"/>
              <a:gd fmla="*/ 705 w 1139" name="T66"/>
              <a:gd fmla="*/ 1088 h 1088" name="T67"/>
              <a:gd fmla="*/ 744 w 1139" name="T68"/>
              <a:gd fmla="*/ 1088 h 1088" name="T69"/>
              <a:gd fmla="*/ 1024 w 1139" name="T70"/>
              <a:gd fmla="*/ 824 h 1088" name="T71"/>
              <a:gd fmla="*/ 1139 w 1139" name="T72"/>
              <a:gd fmla="*/ 833 h 1088" name="T73"/>
              <a:gd fmla="*/ 273 w 1139" name="T74"/>
              <a:gd fmla="*/ 616 h 1088" name="T75"/>
              <a:gd fmla="*/ 337 w 1139" name="T76"/>
              <a:gd fmla="*/ 599 h 1088" name="T77"/>
              <a:gd fmla="*/ 355 w 1139" name="T78"/>
              <a:gd fmla="*/ 586 h 1088" name="T79"/>
              <a:gd fmla="*/ 391 w 1139" name="T80"/>
              <a:gd fmla="*/ 535 h 1088" name="T81"/>
              <a:gd fmla="*/ 398 w 1139" name="T82"/>
              <a:gd fmla="*/ 510 h 1088" name="T83"/>
              <a:gd fmla="*/ 398 w 1139" name="T84"/>
              <a:gd fmla="*/ 468 h 1088" name="T85"/>
              <a:gd fmla="*/ 388 w 1139" name="T86"/>
              <a:gd fmla="*/ 437 h 1088" name="T87"/>
              <a:gd fmla="*/ 378 w 1139" name="T88"/>
              <a:gd fmla="*/ 419 h 1088" name="T89"/>
              <a:gd fmla="*/ 354 w 1139" name="T90"/>
              <a:gd fmla="*/ 393 h 1088" name="T91"/>
              <a:gd fmla="*/ 338 w 1139" name="T92"/>
              <a:gd fmla="*/ 381 h 1088" name="T93"/>
              <a:gd fmla="*/ 273 w 1139" name="T94"/>
              <a:gd fmla="*/ 363 h 108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088" w="1139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4C874"/>
              </a:solidFill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3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本年度工作概述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8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年度工作概述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253200" y="3110396"/>
            <a:ext cx="1436675" cy="215444"/>
            <a:chOff x="4369395" y="3284984"/>
            <a:chExt cx="1436675" cy="215444"/>
          </a:xfrm>
        </p:grpSpPr>
        <p:sp>
          <p:nvSpPr>
            <p:cNvPr id="13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主要工作情况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计划完成情况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253200" y="350100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项目分布情况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去年同期相比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3821961126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具体目标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05699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53171" y="4624868"/>
            <a:ext cx="1352681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1" idx="1"/>
          </p:cNvCxnSpPr>
          <p:nvPr/>
        </p:nvCxnSpPr>
        <p:spPr>
          <a:xfrm flipV="1">
            <a:off x="4312858" y="3719314"/>
            <a:ext cx="1640713" cy="1166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961683" y="3544748"/>
            <a:ext cx="1136657" cy="272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3"/>
          </p:cNvCxnSpPr>
          <p:nvPr/>
        </p:nvCxnSpPr>
        <p:spPr>
          <a:xfrm flipV="1">
            <a:off x="9409955" y="2672517"/>
            <a:ext cx="720080" cy="902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1"/>
          <p:cNvSpPr txBox="1"/>
          <p:nvPr/>
        </p:nvSpPr>
        <p:spPr>
          <a:xfrm>
            <a:off x="1223545" y="3136404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21" name="标题 11"/>
          <p:cNvSpPr txBox="1"/>
          <p:nvPr/>
        </p:nvSpPr>
        <p:spPr>
          <a:xfrm>
            <a:off x="1201043" y="28529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2" name="标题 11"/>
          <p:cNvSpPr txBox="1"/>
          <p:nvPr/>
        </p:nvSpPr>
        <p:spPr>
          <a:xfrm>
            <a:off x="3577307" y="572869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23" name="标题 11"/>
          <p:cNvSpPr txBox="1"/>
          <p:nvPr/>
        </p:nvSpPr>
        <p:spPr>
          <a:xfrm>
            <a:off x="3577307" y="54452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4" name="标题 11"/>
          <p:cNvSpPr txBox="1"/>
          <p:nvPr/>
        </p:nvSpPr>
        <p:spPr>
          <a:xfrm>
            <a:off x="5760049" y="212829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25" name="标题 11"/>
          <p:cNvSpPr txBox="1"/>
          <p:nvPr/>
        </p:nvSpPr>
        <p:spPr>
          <a:xfrm>
            <a:off x="5737547" y="18448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6" name="标题 11"/>
          <p:cNvSpPr txBox="1"/>
          <p:nvPr/>
        </p:nvSpPr>
        <p:spPr>
          <a:xfrm>
            <a:off x="8136313" y="4864596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27" name="标题 11"/>
          <p:cNvSpPr txBox="1"/>
          <p:nvPr/>
        </p:nvSpPr>
        <p:spPr>
          <a:xfrm>
            <a:off x="8113811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8" name="标题 11"/>
          <p:cNvSpPr txBox="1"/>
          <p:nvPr/>
        </p:nvSpPr>
        <p:spPr>
          <a:xfrm>
            <a:off x="10008521" y="3640460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29" name="标题 11"/>
          <p:cNvSpPr txBox="1"/>
          <p:nvPr/>
        </p:nvSpPr>
        <p:spPr>
          <a:xfrm>
            <a:off x="9986019" y="335699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30" name="标题 11"/>
          <p:cNvSpPr txBox="1"/>
          <p:nvPr/>
        </p:nvSpPr>
        <p:spPr>
          <a:xfrm>
            <a:off x="863505" y="1480220"/>
            <a:ext cx="418959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31" name="标题 11"/>
          <p:cNvSpPr txBox="1"/>
          <p:nvPr/>
        </p:nvSpPr>
        <p:spPr>
          <a:xfrm>
            <a:off x="841003" y="10527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五年计划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84759" y="3863693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15506" y="3568741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09644" y="2855506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00489" y="2633455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769995" y="1410916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1417067" y="4441676"/>
            <a:ext cx="1190101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3200">
                <a:latin charset="0" pitchFamily="34" typeface="Impact MT Std"/>
                <a:ea charset="-122" panose="020b0503020204020204" pitchFamily="34" typeface="微软雅黑"/>
              </a:rPr>
              <a:t>2015</a:t>
            </a:r>
          </a:p>
        </p:txBody>
      </p:sp>
      <p:sp>
        <p:nvSpPr>
          <p:cNvPr id="9" name="标题 11"/>
          <p:cNvSpPr txBox="1"/>
          <p:nvPr/>
        </p:nvSpPr>
        <p:spPr>
          <a:xfrm>
            <a:off x="3649315" y="4221088"/>
            <a:ext cx="138362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3200">
                <a:latin charset="0" pitchFamily="34" typeface="Impact MT Std"/>
                <a:ea charset="-122" panose="020b0503020204020204" pitchFamily="34" typeface="微软雅黑"/>
              </a:rPr>
              <a:t>2016</a:t>
            </a:r>
          </a:p>
        </p:txBody>
      </p:sp>
      <p:sp>
        <p:nvSpPr>
          <p:cNvPr id="11" name="标题 11"/>
          <p:cNvSpPr txBox="1"/>
          <p:nvPr/>
        </p:nvSpPr>
        <p:spPr>
          <a:xfrm>
            <a:off x="5953571" y="3433564"/>
            <a:ext cx="117463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3200">
                <a:latin charset="0" pitchFamily="34" typeface="Impact MT Std"/>
                <a:ea charset="-122" panose="020b0503020204020204" pitchFamily="34" typeface="微软雅黑"/>
              </a:rPr>
              <a:t>2017</a:t>
            </a:r>
          </a:p>
        </p:txBody>
      </p:sp>
      <p:sp>
        <p:nvSpPr>
          <p:cNvPr id="13" name="标题 11"/>
          <p:cNvSpPr txBox="1"/>
          <p:nvPr/>
        </p:nvSpPr>
        <p:spPr>
          <a:xfrm>
            <a:off x="8192218" y="3289548"/>
            <a:ext cx="1217737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3200">
                <a:latin charset="0" pitchFamily="34" typeface="Impact MT Std"/>
                <a:ea charset="-122" panose="020b0503020204020204" pitchFamily="34" typeface="微软雅黑"/>
              </a:rPr>
              <a:t>2018</a:t>
            </a:r>
          </a:p>
        </p:txBody>
      </p:sp>
      <p:sp>
        <p:nvSpPr>
          <p:cNvPr id="15" name="标题 11"/>
          <p:cNvSpPr txBox="1"/>
          <p:nvPr/>
        </p:nvSpPr>
        <p:spPr>
          <a:xfrm>
            <a:off x="9986019" y="2020036"/>
            <a:ext cx="129864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 sz="3200">
                <a:latin charset="0" pitchFamily="34" typeface="Impact MT Std"/>
                <a:ea charset="-122" panose="020b0503020204020204" pitchFamily="34" typeface="微软雅黑"/>
              </a:rPr>
              <a:t>2019</a:t>
            </a:r>
          </a:p>
        </p:txBody>
      </p:sp>
    </p:spTree>
    <p:extLst>
      <p:ext uri="{BB962C8B-B14F-4D97-AF65-F5344CB8AC3E}">
        <p14:creationId val="102774991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7"/>
      <p:bldP grpId="0" spid="9"/>
      <p:bldP grpId="0" spid="11"/>
      <p:bldP grpId="0" spid="13"/>
      <p:bldP grpId="0" spid="15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保障措施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225379" y="476672"/>
            <a:ext cx="0" cy="6353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273051" y="2828332"/>
            <a:ext cx="1872208" cy="1300226"/>
            <a:chOff x="3070225" y="1328738"/>
            <a:chExt cx="6048375" cy="4200525"/>
          </a:xfrm>
          <a:solidFill>
            <a:schemeClr val="tx1"/>
          </a:solidFill>
        </p:grpSpPr>
        <p:sp>
          <p:nvSpPr>
            <p:cNvPr id="8" name="Freeform 68"/>
            <p:cNvSpPr/>
            <p:nvPr/>
          </p:nvSpPr>
          <p:spPr bwMode="auto">
            <a:xfrm>
              <a:off x="8632825" y="4213226"/>
              <a:ext cx="485775" cy="544513"/>
            </a:xfrm>
            <a:custGeom>
              <a:gdLst>
                <a:gd fmla="*/ 129 w 129" name="T0"/>
                <a:gd fmla="*/ 58 h 145" name="T1"/>
                <a:gd fmla="*/ 129 w 129" name="T2"/>
                <a:gd fmla="*/ 145 h 145" name="T3"/>
                <a:gd fmla="*/ 9 w 129" name="T4"/>
                <a:gd fmla="*/ 145 h 145" name="T5"/>
                <a:gd fmla="*/ 24 w 129" name="T6"/>
                <a:gd fmla="*/ 123 h 145" name="T7"/>
                <a:gd fmla="*/ 0 w 129" name="T8"/>
                <a:gd fmla="*/ 38 h 145" name="T9"/>
                <a:gd fmla="*/ 56 w 129" name="T10"/>
                <a:gd fmla="*/ 0 h 145" name="T11"/>
                <a:gd fmla="*/ 129 w 129" name="T12"/>
                <a:gd fmla="*/ 58 h 1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5" w="129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" name="Freeform 69"/>
            <p:cNvSpPr>
              <a:spLocks noEditPoints="1"/>
            </p:cNvSpPr>
            <p:nvPr/>
          </p:nvSpPr>
          <p:spPr bwMode="auto">
            <a:xfrm>
              <a:off x="8329613" y="3683001"/>
              <a:ext cx="563563" cy="563563"/>
            </a:xfrm>
            <a:custGeom>
              <a:gdLst>
                <a:gd fmla="*/ 75 w 150" name="T0"/>
                <a:gd fmla="*/ 0 h 150" name="T1"/>
                <a:gd fmla="*/ 150 w 150" name="T2"/>
                <a:gd fmla="*/ 75 h 150" name="T3"/>
                <a:gd fmla="*/ 75 w 150" name="T4"/>
                <a:gd fmla="*/ 150 h 150" name="T5"/>
                <a:gd fmla="*/ 0 w 150" name="T6"/>
                <a:gd fmla="*/ 75 h 150" name="T7"/>
                <a:gd fmla="*/ 75 w 150" name="T8"/>
                <a:gd fmla="*/ 0 h 150" name="T9"/>
                <a:gd fmla="*/ 136 w 150" name="T10"/>
                <a:gd fmla="*/ 72 h 150" name="T11"/>
                <a:gd fmla="*/ 116 w 150" name="T12"/>
                <a:gd fmla="*/ 30 h 150" name="T13"/>
                <a:gd fmla="*/ 122 w 150" name="T14"/>
                <a:gd fmla="*/ 60 h 150" name="T15"/>
                <a:gd fmla="*/ 89 w 150" name="T16"/>
                <a:gd fmla="*/ 126 h 150" name="T17"/>
                <a:gd fmla="*/ 136 w 150" name="T18"/>
                <a:gd fmla="*/ 72 h 15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0" w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6" y="72"/>
                  </a:moveTo>
                  <a:cubicBezTo>
                    <a:pt x="136" y="55"/>
                    <a:pt x="129" y="40"/>
                    <a:pt x="116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6" y="100"/>
                    <a:pt x="13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" name="Freeform 70"/>
            <p:cNvSpPr/>
            <p:nvPr/>
          </p:nvSpPr>
          <p:spPr bwMode="auto">
            <a:xfrm>
              <a:off x="8115300" y="4213226"/>
              <a:ext cx="484188" cy="544513"/>
            </a:xfrm>
            <a:custGeom>
              <a:gdLst>
                <a:gd fmla="*/ 129 w 129" name="T0"/>
                <a:gd fmla="*/ 38 h 145" name="T1"/>
                <a:gd fmla="*/ 105 w 129" name="T2"/>
                <a:gd fmla="*/ 123 h 145" name="T3"/>
                <a:gd fmla="*/ 119 w 129" name="T4"/>
                <a:gd fmla="*/ 145 h 145" name="T5"/>
                <a:gd fmla="*/ 0 w 129" name="T6"/>
                <a:gd fmla="*/ 145 h 145" name="T7"/>
                <a:gd fmla="*/ 0 w 129" name="T8"/>
                <a:gd fmla="*/ 58 h 145" name="T9"/>
                <a:gd fmla="*/ 72 w 129" name="T10"/>
                <a:gd fmla="*/ 0 h 145" name="T11"/>
                <a:gd fmla="*/ 129 w 129" name="T12"/>
                <a:gd fmla="*/ 38 h 1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5" w="129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" name="Freeform 71"/>
            <p:cNvSpPr/>
            <p:nvPr/>
          </p:nvSpPr>
          <p:spPr bwMode="auto">
            <a:xfrm>
              <a:off x="7337425" y="4675188"/>
              <a:ext cx="676275" cy="139700"/>
            </a:xfrm>
            <a:custGeom>
              <a:gdLst>
                <a:gd fmla="*/ 0 w 180" name="T0"/>
                <a:gd fmla="*/ 18 h 37" name="T1"/>
                <a:gd fmla="*/ 4 w 180" name="T2"/>
                <a:gd fmla="*/ 0 h 37" name="T3"/>
                <a:gd fmla="*/ 176 w 180" name="T4"/>
                <a:gd fmla="*/ 0 h 37" name="T5"/>
                <a:gd fmla="*/ 180 w 180" name="T6"/>
                <a:gd fmla="*/ 18 h 37" name="T7"/>
                <a:gd fmla="*/ 176 w 180" name="T8"/>
                <a:gd fmla="*/ 37 h 37" name="T9"/>
                <a:gd fmla="*/ 4 w 180" name="T10"/>
                <a:gd fmla="*/ 37 h 37" name="T11"/>
                <a:gd fmla="*/ 0 w 180" name="T12"/>
                <a:gd fmla="*/ 18 h 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" w="180">
                  <a:moveTo>
                    <a:pt x="0" y="18"/>
                  </a:moveTo>
                  <a:cubicBezTo>
                    <a:pt x="0" y="8"/>
                    <a:pt x="2" y="0"/>
                    <a:pt x="4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8" y="0"/>
                    <a:pt x="180" y="8"/>
                    <a:pt x="180" y="18"/>
                  </a:cubicBezTo>
                  <a:cubicBezTo>
                    <a:pt x="180" y="29"/>
                    <a:pt x="178" y="37"/>
                    <a:pt x="176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29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Freeform 72"/>
            <p:cNvSpPr/>
            <p:nvPr/>
          </p:nvSpPr>
          <p:spPr bwMode="auto">
            <a:xfrm>
              <a:off x="6176963" y="4221163"/>
              <a:ext cx="1160463" cy="1308100"/>
            </a:xfrm>
            <a:custGeom>
              <a:gdLst>
                <a:gd fmla="*/ 309 w 309" name="T0"/>
                <a:gd fmla="*/ 139 h 348" name="T1"/>
                <a:gd fmla="*/ 309 w 309" name="T2"/>
                <a:gd fmla="*/ 348 h 348" name="T3"/>
                <a:gd fmla="*/ 23 w 309" name="T4"/>
                <a:gd fmla="*/ 348 h 348" name="T5"/>
                <a:gd fmla="*/ 56 w 309" name="T6"/>
                <a:gd fmla="*/ 295 h 348" name="T7"/>
                <a:gd fmla="*/ 0 w 309" name="T8"/>
                <a:gd fmla="*/ 92 h 348" name="T9"/>
                <a:gd fmla="*/ 135 w 309" name="T10"/>
                <a:gd fmla="*/ 0 h 348" name="T11"/>
                <a:gd fmla="*/ 309 w 309" name="T12"/>
                <a:gd fmla="*/ 139 h 3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8" w="309">
                  <a:moveTo>
                    <a:pt x="309" y="139"/>
                  </a:moveTo>
                  <a:cubicBezTo>
                    <a:pt x="309" y="280"/>
                    <a:pt x="309" y="348"/>
                    <a:pt x="309" y="348"/>
                  </a:cubicBezTo>
                  <a:cubicBezTo>
                    <a:pt x="23" y="348"/>
                    <a:pt x="23" y="348"/>
                    <a:pt x="23" y="348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60" y="88"/>
                    <a:pt x="110" y="51"/>
                    <a:pt x="135" y="0"/>
                  </a:cubicBezTo>
                  <a:cubicBezTo>
                    <a:pt x="219" y="23"/>
                    <a:pt x="309" y="65"/>
                    <a:pt x="309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Freeform 73"/>
            <p:cNvSpPr/>
            <p:nvPr/>
          </p:nvSpPr>
          <p:spPr bwMode="auto">
            <a:xfrm>
              <a:off x="6143625" y="1858963"/>
              <a:ext cx="484188" cy="546100"/>
            </a:xfrm>
            <a:custGeom>
              <a:gdLst>
                <a:gd fmla="*/ 129 w 129" name="T0"/>
                <a:gd fmla="*/ 58 h 145" name="T1"/>
                <a:gd fmla="*/ 129 w 129" name="T2"/>
                <a:gd fmla="*/ 145 h 145" name="T3"/>
                <a:gd fmla="*/ 10 w 129" name="T4"/>
                <a:gd fmla="*/ 145 h 145" name="T5"/>
                <a:gd fmla="*/ 24 w 129" name="T6"/>
                <a:gd fmla="*/ 123 h 145" name="T7"/>
                <a:gd fmla="*/ 0 w 129" name="T8"/>
                <a:gd fmla="*/ 38 h 145" name="T9"/>
                <a:gd fmla="*/ 56 w 129" name="T10"/>
                <a:gd fmla="*/ 0 h 145" name="T11"/>
                <a:gd fmla="*/ 129 w 129" name="T12"/>
                <a:gd fmla="*/ 58 h 1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5" w="129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74"/>
            <p:cNvSpPr>
              <a:spLocks noEditPoints="1"/>
            </p:cNvSpPr>
            <p:nvPr/>
          </p:nvSpPr>
          <p:spPr bwMode="auto">
            <a:xfrm>
              <a:off x="5443538" y="2954338"/>
              <a:ext cx="1349375" cy="1349375"/>
            </a:xfrm>
            <a:custGeom>
              <a:gdLst>
                <a:gd fmla="*/ 180 w 359" name="T0"/>
                <a:gd fmla="*/ 0 h 359" name="T1"/>
                <a:gd fmla="*/ 359 w 359" name="T2"/>
                <a:gd fmla="*/ 179 h 359" name="T3"/>
                <a:gd fmla="*/ 180 w 359" name="T4"/>
                <a:gd fmla="*/ 359 h 359" name="T5"/>
                <a:gd fmla="*/ 0 w 359" name="T6"/>
                <a:gd fmla="*/ 179 h 359" name="T7"/>
                <a:gd fmla="*/ 180 w 359" name="T8"/>
                <a:gd fmla="*/ 0 h 359" name="T9"/>
                <a:gd fmla="*/ 328 w 359" name="T10"/>
                <a:gd fmla="*/ 173 h 359" name="T11"/>
                <a:gd fmla="*/ 280 w 359" name="T12"/>
                <a:gd fmla="*/ 72 h 359" name="T13"/>
                <a:gd fmla="*/ 293 w 359" name="T14"/>
                <a:gd fmla="*/ 143 h 359" name="T15"/>
                <a:gd fmla="*/ 214 w 359" name="T16"/>
                <a:gd fmla="*/ 302 h 359" name="T17"/>
                <a:gd fmla="*/ 328 w 359" name="T18"/>
                <a:gd fmla="*/ 173 h 3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9" w="359">
                  <a:moveTo>
                    <a:pt x="180" y="0"/>
                  </a:moveTo>
                  <a:cubicBezTo>
                    <a:pt x="279" y="0"/>
                    <a:pt x="359" y="80"/>
                    <a:pt x="359" y="179"/>
                  </a:cubicBezTo>
                  <a:cubicBezTo>
                    <a:pt x="359" y="279"/>
                    <a:pt x="279" y="359"/>
                    <a:pt x="180" y="359"/>
                  </a:cubicBezTo>
                  <a:cubicBezTo>
                    <a:pt x="81" y="359"/>
                    <a:pt x="0" y="279"/>
                    <a:pt x="0" y="179"/>
                  </a:cubicBezTo>
                  <a:cubicBezTo>
                    <a:pt x="0" y="80"/>
                    <a:pt x="81" y="0"/>
                    <a:pt x="180" y="0"/>
                  </a:cubicBezTo>
                  <a:close/>
                  <a:moveTo>
                    <a:pt x="328" y="173"/>
                  </a:moveTo>
                  <a:cubicBezTo>
                    <a:pt x="328" y="132"/>
                    <a:pt x="309" y="96"/>
                    <a:pt x="280" y="72"/>
                  </a:cubicBezTo>
                  <a:cubicBezTo>
                    <a:pt x="288" y="94"/>
                    <a:pt x="293" y="118"/>
                    <a:pt x="293" y="143"/>
                  </a:cubicBezTo>
                  <a:cubicBezTo>
                    <a:pt x="293" y="208"/>
                    <a:pt x="262" y="265"/>
                    <a:pt x="214" y="302"/>
                  </a:cubicBezTo>
                  <a:cubicBezTo>
                    <a:pt x="278" y="294"/>
                    <a:pt x="328" y="239"/>
                    <a:pt x="328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Freeform 75"/>
            <p:cNvSpPr>
              <a:spLocks noEditPoints="1"/>
            </p:cNvSpPr>
            <p:nvPr/>
          </p:nvSpPr>
          <p:spPr bwMode="auto">
            <a:xfrm>
              <a:off x="5838825" y="1328738"/>
              <a:ext cx="563563" cy="565150"/>
            </a:xfrm>
            <a:custGeom>
              <a:gdLst>
                <a:gd fmla="*/ 75 w 150" name="T0"/>
                <a:gd fmla="*/ 0 h 150" name="T1"/>
                <a:gd fmla="*/ 150 w 150" name="T2"/>
                <a:gd fmla="*/ 75 h 150" name="T3"/>
                <a:gd fmla="*/ 75 w 150" name="T4"/>
                <a:gd fmla="*/ 150 h 150" name="T5"/>
                <a:gd fmla="*/ 0 w 150" name="T6"/>
                <a:gd fmla="*/ 75 h 150" name="T7"/>
                <a:gd fmla="*/ 75 w 150" name="T8"/>
                <a:gd fmla="*/ 0 h 150" name="T9"/>
                <a:gd fmla="*/ 137 w 150" name="T10"/>
                <a:gd fmla="*/ 72 h 150" name="T11"/>
                <a:gd fmla="*/ 117 w 150" name="T12"/>
                <a:gd fmla="*/ 30 h 150" name="T13"/>
                <a:gd fmla="*/ 122 w 150" name="T14"/>
                <a:gd fmla="*/ 60 h 150" name="T15"/>
                <a:gd fmla="*/ 89 w 150" name="T16"/>
                <a:gd fmla="*/ 126 h 150" name="T17"/>
                <a:gd fmla="*/ 137 w 150" name="T18"/>
                <a:gd fmla="*/ 72 h 15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0" w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7" y="72"/>
                  </a:moveTo>
                  <a:cubicBezTo>
                    <a:pt x="137" y="55"/>
                    <a:pt x="129" y="40"/>
                    <a:pt x="117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7" y="100"/>
                    <a:pt x="13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Freeform 76"/>
            <p:cNvSpPr/>
            <p:nvPr/>
          </p:nvSpPr>
          <p:spPr bwMode="auto">
            <a:xfrm>
              <a:off x="6048375" y="2476501"/>
              <a:ext cx="142875" cy="454025"/>
            </a:xfrm>
            <a:custGeom>
              <a:gdLst>
                <a:gd fmla="*/ 38 w 38" name="T0"/>
                <a:gd fmla="*/ 3 h 121" name="T1"/>
                <a:gd fmla="*/ 38 w 38" name="T2"/>
                <a:gd fmla="*/ 118 h 121" name="T3"/>
                <a:gd fmla="*/ 19 w 38" name="T4"/>
                <a:gd fmla="*/ 121 h 121" name="T5"/>
                <a:gd fmla="*/ 0 w 38" name="T6"/>
                <a:gd fmla="*/ 118 h 121" name="T7"/>
                <a:gd fmla="*/ 0 w 38" name="T8"/>
                <a:gd fmla="*/ 3 h 121" name="T9"/>
                <a:gd fmla="*/ 19 w 38" name="T10"/>
                <a:gd fmla="*/ 0 h 121" name="T11"/>
                <a:gd fmla="*/ 38 w 38" name="T12"/>
                <a:gd fmla="*/ 3 h 1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0" w="38">
                  <a:moveTo>
                    <a:pt x="38" y="3"/>
                  </a:moveTo>
                  <a:cubicBezTo>
                    <a:pt x="38" y="118"/>
                    <a:pt x="38" y="118"/>
                    <a:pt x="38" y="118"/>
                  </a:cubicBezTo>
                  <a:cubicBezTo>
                    <a:pt x="38" y="120"/>
                    <a:pt x="29" y="121"/>
                    <a:pt x="19" y="121"/>
                  </a:cubicBezTo>
                  <a:cubicBezTo>
                    <a:pt x="9" y="121"/>
                    <a:pt x="0" y="120"/>
                    <a:pt x="0" y="1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9" y="0"/>
                    <a:pt x="19" y="0"/>
                  </a:cubicBezTo>
                  <a:cubicBezTo>
                    <a:pt x="29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77"/>
            <p:cNvSpPr/>
            <p:nvPr/>
          </p:nvSpPr>
          <p:spPr bwMode="auto">
            <a:xfrm>
              <a:off x="5624513" y="1858963"/>
              <a:ext cx="484188" cy="546100"/>
            </a:xfrm>
            <a:custGeom>
              <a:gdLst>
                <a:gd fmla="*/ 129 w 129" name="T0"/>
                <a:gd fmla="*/ 38 h 145" name="T1"/>
                <a:gd fmla="*/ 105 w 129" name="T2"/>
                <a:gd fmla="*/ 123 h 145" name="T3"/>
                <a:gd fmla="*/ 119 w 129" name="T4"/>
                <a:gd fmla="*/ 145 h 145" name="T5"/>
                <a:gd fmla="*/ 0 w 129" name="T6"/>
                <a:gd fmla="*/ 145 h 145" name="T7"/>
                <a:gd fmla="*/ 0 w 129" name="T8"/>
                <a:gd fmla="*/ 58 h 145" name="T9"/>
                <a:gd fmla="*/ 72 w 129" name="T10"/>
                <a:gd fmla="*/ 0 h 145" name="T11"/>
                <a:gd fmla="*/ 129 w 129" name="T12"/>
                <a:gd fmla="*/ 38 h 1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5" w="129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Freeform 78"/>
            <p:cNvSpPr/>
            <p:nvPr/>
          </p:nvSpPr>
          <p:spPr bwMode="auto">
            <a:xfrm>
              <a:off x="4933950" y="4221163"/>
              <a:ext cx="1155700" cy="1308100"/>
            </a:xfrm>
            <a:custGeom>
              <a:gdLst>
                <a:gd fmla="*/ 308 w 308" name="T0"/>
                <a:gd fmla="*/ 92 h 348" name="T1"/>
                <a:gd fmla="*/ 252 w 308" name="T2"/>
                <a:gd fmla="*/ 295 h 348" name="T3"/>
                <a:gd fmla="*/ 286 w 308" name="T4"/>
                <a:gd fmla="*/ 348 h 348" name="T5"/>
                <a:gd fmla="*/ 0 w 308" name="T6"/>
                <a:gd fmla="*/ 348 h 348" name="T7"/>
                <a:gd fmla="*/ 0 w 308" name="T8"/>
                <a:gd fmla="*/ 139 h 348" name="T9"/>
                <a:gd fmla="*/ 174 w 308" name="T10"/>
                <a:gd fmla="*/ 0 h 348" name="T11"/>
                <a:gd fmla="*/ 308 w 308" name="T12"/>
                <a:gd fmla="*/ 92 h 3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8" w="308">
                  <a:moveTo>
                    <a:pt x="308" y="92"/>
                  </a:moveTo>
                  <a:cubicBezTo>
                    <a:pt x="252" y="295"/>
                    <a:pt x="252" y="295"/>
                    <a:pt x="252" y="295"/>
                  </a:cubicBezTo>
                  <a:cubicBezTo>
                    <a:pt x="286" y="348"/>
                    <a:pt x="286" y="348"/>
                    <a:pt x="286" y="348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48"/>
                    <a:pt x="0" y="280"/>
                    <a:pt x="0" y="139"/>
                  </a:cubicBezTo>
                  <a:cubicBezTo>
                    <a:pt x="0" y="65"/>
                    <a:pt x="89" y="23"/>
                    <a:pt x="174" y="0"/>
                  </a:cubicBezTo>
                  <a:cubicBezTo>
                    <a:pt x="198" y="51"/>
                    <a:pt x="249" y="88"/>
                    <a:pt x="30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79"/>
            <p:cNvSpPr/>
            <p:nvPr/>
          </p:nvSpPr>
          <p:spPr bwMode="auto">
            <a:xfrm>
              <a:off x="4156075" y="4675188"/>
              <a:ext cx="777875" cy="139700"/>
            </a:xfrm>
            <a:custGeom>
              <a:gdLst>
                <a:gd fmla="*/ 202 w 207" name="T0"/>
                <a:gd fmla="*/ 0 h 37" name="T1"/>
                <a:gd fmla="*/ 207 w 207" name="T2"/>
                <a:gd fmla="*/ 18 h 37" name="T3"/>
                <a:gd fmla="*/ 202 w 207" name="T4"/>
                <a:gd fmla="*/ 37 h 37" name="T5"/>
                <a:gd fmla="*/ 4 w 207" name="T6"/>
                <a:gd fmla="*/ 37 h 37" name="T7"/>
                <a:gd fmla="*/ 0 w 207" name="T8"/>
                <a:gd fmla="*/ 18 h 37" name="T9"/>
                <a:gd fmla="*/ 4 w 207" name="T10"/>
                <a:gd fmla="*/ 0 h 37" name="T11"/>
                <a:gd fmla="*/ 202 w 207" name="T12"/>
                <a:gd fmla="*/ 0 h 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" w="206">
                  <a:moveTo>
                    <a:pt x="202" y="0"/>
                  </a:moveTo>
                  <a:cubicBezTo>
                    <a:pt x="205" y="0"/>
                    <a:pt x="207" y="8"/>
                    <a:pt x="207" y="18"/>
                  </a:cubicBezTo>
                  <a:cubicBezTo>
                    <a:pt x="207" y="29"/>
                    <a:pt x="205" y="37"/>
                    <a:pt x="202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29"/>
                    <a:pt x="0" y="18"/>
                  </a:cubicBezTo>
                  <a:cubicBezTo>
                    <a:pt x="0" y="8"/>
                    <a:pt x="2" y="0"/>
                    <a:pt x="4" y="0"/>
                  </a:cubicBez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80"/>
            <p:cNvSpPr/>
            <p:nvPr/>
          </p:nvSpPr>
          <p:spPr bwMode="auto">
            <a:xfrm>
              <a:off x="3589338" y="4213226"/>
              <a:ext cx="484188" cy="544513"/>
            </a:xfrm>
            <a:custGeom>
              <a:gdLst>
                <a:gd fmla="*/ 129 w 129" name="T0"/>
                <a:gd fmla="*/ 58 h 145" name="T1"/>
                <a:gd fmla="*/ 129 w 129" name="T2"/>
                <a:gd fmla="*/ 145 h 145" name="T3"/>
                <a:gd fmla="*/ 10 w 129" name="T4"/>
                <a:gd fmla="*/ 145 h 145" name="T5"/>
                <a:gd fmla="*/ 24 w 129" name="T6"/>
                <a:gd fmla="*/ 123 h 145" name="T7"/>
                <a:gd fmla="*/ 0 w 129" name="T8"/>
                <a:gd fmla="*/ 38 h 145" name="T9"/>
                <a:gd fmla="*/ 56 w 129" name="T10"/>
                <a:gd fmla="*/ 0 h 145" name="T11"/>
                <a:gd fmla="*/ 129 w 129" name="T12"/>
                <a:gd fmla="*/ 58 h 1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5" w="129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81"/>
            <p:cNvSpPr>
              <a:spLocks noEditPoints="1"/>
            </p:cNvSpPr>
            <p:nvPr/>
          </p:nvSpPr>
          <p:spPr bwMode="auto">
            <a:xfrm>
              <a:off x="3284538" y="3683001"/>
              <a:ext cx="563563" cy="563563"/>
            </a:xfrm>
            <a:custGeom>
              <a:gdLst>
                <a:gd fmla="*/ 75 w 150" name="T0"/>
                <a:gd fmla="*/ 0 h 150" name="T1"/>
                <a:gd fmla="*/ 150 w 150" name="T2"/>
                <a:gd fmla="*/ 75 h 150" name="T3"/>
                <a:gd fmla="*/ 75 w 150" name="T4"/>
                <a:gd fmla="*/ 150 h 150" name="T5"/>
                <a:gd fmla="*/ 0 w 150" name="T6"/>
                <a:gd fmla="*/ 75 h 150" name="T7"/>
                <a:gd fmla="*/ 75 w 150" name="T8"/>
                <a:gd fmla="*/ 0 h 150" name="T9"/>
                <a:gd fmla="*/ 137 w 150" name="T10"/>
                <a:gd fmla="*/ 72 h 150" name="T11"/>
                <a:gd fmla="*/ 117 w 150" name="T12"/>
                <a:gd fmla="*/ 30 h 150" name="T13"/>
                <a:gd fmla="*/ 122 w 150" name="T14"/>
                <a:gd fmla="*/ 60 h 150" name="T15"/>
                <a:gd fmla="*/ 89 w 150" name="T16"/>
                <a:gd fmla="*/ 126 h 150" name="T17"/>
                <a:gd fmla="*/ 137 w 150" name="T18"/>
                <a:gd fmla="*/ 72 h 15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0" w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7" y="72"/>
                  </a:moveTo>
                  <a:cubicBezTo>
                    <a:pt x="137" y="55"/>
                    <a:pt x="129" y="40"/>
                    <a:pt x="117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7" y="100"/>
                    <a:pt x="13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Freeform 82"/>
            <p:cNvSpPr/>
            <p:nvPr/>
          </p:nvSpPr>
          <p:spPr bwMode="auto">
            <a:xfrm>
              <a:off x="3070225" y="4213226"/>
              <a:ext cx="484188" cy="544513"/>
            </a:xfrm>
            <a:custGeom>
              <a:gdLst>
                <a:gd fmla="*/ 129 w 129" name="T0"/>
                <a:gd fmla="*/ 38 h 145" name="T1"/>
                <a:gd fmla="*/ 105 w 129" name="T2"/>
                <a:gd fmla="*/ 123 h 145" name="T3"/>
                <a:gd fmla="*/ 119 w 129" name="T4"/>
                <a:gd fmla="*/ 145 h 145" name="T5"/>
                <a:gd fmla="*/ 0 w 129" name="T6"/>
                <a:gd fmla="*/ 145 h 145" name="T7"/>
                <a:gd fmla="*/ 0 w 129" name="T8"/>
                <a:gd fmla="*/ 58 h 145" name="T9"/>
                <a:gd fmla="*/ 72 w 129" name="T10"/>
                <a:gd fmla="*/ 0 h 145" name="T11"/>
                <a:gd fmla="*/ 129 w 129" name="T12"/>
                <a:gd fmla="*/ 38 h 1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5" w="129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9" name="等腰三角形 28"/>
          <p:cNvSpPr/>
          <p:nvPr/>
        </p:nvSpPr>
        <p:spPr>
          <a:xfrm rot="10800000">
            <a:off x="4081363" y="1986873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10800000">
            <a:off x="4081363" y="1770849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4" name="Freeform 11"/>
          <p:cNvSpPr/>
          <p:nvPr/>
        </p:nvSpPr>
        <p:spPr bwMode="auto">
          <a:xfrm rot="10800000">
            <a:off x="5745894" y="1176604"/>
            <a:ext cx="1131031" cy="5060708"/>
          </a:xfrm>
          <a:custGeom>
            <a:gdLst>
              <a:gd fmla="*/ 0 w 1412" name="T0"/>
              <a:gd fmla="*/ 82 h 6009" name="T1"/>
              <a:gd fmla="*/ 0 w 1412" name="T2"/>
              <a:gd fmla="*/ 0 h 6009" name="T3"/>
              <a:gd fmla="*/ 283 w 1412" name="T4"/>
              <a:gd fmla="*/ 71 h 6009" name="T5"/>
              <a:gd fmla="*/ 518 w 1412" name="T6"/>
              <a:gd fmla="*/ 182 h 6009" name="T7"/>
              <a:gd fmla="*/ 723 w 1412" name="T8"/>
              <a:gd fmla="*/ 367 h 6009" name="T9"/>
              <a:gd fmla="*/ 863 w 1412" name="T10"/>
              <a:gd fmla="*/ 597 h 6009" name="T11"/>
              <a:gd fmla="*/ 935 w 1412" name="T12"/>
              <a:gd fmla="*/ 848 h 6009" name="T13"/>
              <a:gd fmla="*/ 966 w 1412" name="T14"/>
              <a:gd fmla="*/ 1141 h 6009" name="T15"/>
              <a:gd fmla="*/ 931 w 1412" name="T16"/>
              <a:gd fmla="*/ 1500 h 6009" name="T17"/>
              <a:gd fmla="*/ 856 w 1412" name="T18"/>
              <a:gd fmla="*/ 1831 h 6009" name="T19"/>
              <a:gd fmla="*/ 828 w 1412" name="T20"/>
              <a:gd fmla="*/ 2176 h 6009" name="T21"/>
              <a:gd fmla="*/ 869 w 1412" name="T22"/>
              <a:gd fmla="*/ 2502 h 6009" name="T23"/>
              <a:gd fmla="*/ 961 w 1412" name="T24"/>
              <a:gd fmla="*/ 2687 h 6009" name="T25"/>
              <a:gd fmla="*/ 1110 w 1412" name="T26"/>
              <a:gd fmla="*/ 2815 h 6009" name="T27"/>
              <a:gd fmla="*/ 1244 w 1412" name="T28"/>
              <a:gd fmla="*/ 2889 h 6009" name="T29"/>
              <a:gd fmla="*/ 1412 w 1412" name="T30"/>
              <a:gd fmla="*/ 2920 h 6009" name="T31"/>
              <a:gd fmla="*/ 1412 w 1412" name="T32"/>
              <a:gd fmla="*/ 3079 h 6009" name="T33"/>
              <a:gd fmla="*/ 1156 w 1412" name="T34"/>
              <a:gd fmla="*/ 3164 h 6009" name="T35"/>
              <a:gd fmla="*/ 999 w 1412" name="T36"/>
              <a:gd fmla="*/ 3291 h 6009" name="T37"/>
              <a:gd fmla="*/ 880 w 1412" name="T38"/>
              <a:gd fmla="*/ 3508 h 6009" name="T39"/>
              <a:gd fmla="*/ 826 w 1412" name="T40"/>
              <a:gd fmla="*/ 3804 h 6009" name="T41"/>
              <a:gd fmla="*/ 850 w 1412" name="T42"/>
              <a:gd fmla="*/ 4193 h 6009" name="T43"/>
              <a:gd fmla="*/ 884 w 1412" name="T44"/>
              <a:gd fmla="*/ 4452 h 6009" name="T45"/>
              <a:gd fmla="*/ 935 w 1412" name="T46"/>
              <a:gd fmla="*/ 4752 h 6009" name="T47"/>
              <a:gd fmla="*/ 944 w 1412" name="T48"/>
              <a:gd fmla="*/ 5046 h 6009" name="T49"/>
              <a:gd fmla="*/ 893 w 1412" name="T50"/>
              <a:gd fmla="*/ 5331 h 6009" name="T51"/>
              <a:gd fmla="*/ 792 w 1412" name="T52"/>
              <a:gd fmla="*/ 5553 h 6009" name="T53"/>
              <a:gd fmla="*/ 639 w 1412" name="T54"/>
              <a:gd fmla="*/ 5737 h 6009" name="T55"/>
              <a:gd fmla="*/ 458 w 1412" name="T56"/>
              <a:gd fmla="*/ 5879 h 6009" name="T57"/>
              <a:gd fmla="*/ 310 w 1412" name="T58"/>
              <a:gd fmla="*/ 5967 h 6009" name="T59"/>
              <a:gd fmla="*/ 212 w 1412" name="T60"/>
              <a:gd fmla="*/ 6005 h 6009" name="T61"/>
              <a:gd fmla="*/ 171 w 1412" name="T62"/>
              <a:gd fmla="*/ 5973 h 6009" name="T63"/>
              <a:gd fmla="*/ 208 w 1412" name="T64"/>
              <a:gd fmla="*/ 5905 h 6009" name="T65"/>
              <a:gd fmla="*/ 300 w 1412" name="T66"/>
              <a:gd fmla="*/ 5840 h 6009" name="T67"/>
              <a:gd fmla="*/ 445 w 1412" name="T68"/>
              <a:gd fmla="*/ 5705 h 6009" name="T69"/>
              <a:gd fmla="*/ 564 w 1412" name="T70"/>
              <a:gd fmla="*/ 5512 h 6009" name="T71"/>
              <a:gd fmla="*/ 625 w 1412" name="T72"/>
              <a:gd fmla="*/ 5315 h 6009" name="T73"/>
              <a:gd fmla="*/ 638 w 1412" name="T74"/>
              <a:gd fmla="*/ 5121 h 6009" name="T75"/>
              <a:gd fmla="*/ 618 w 1412" name="T76"/>
              <a:gd fmla="*/ 4825 h 6009" name="T77"/>
              <a:gd fmla="*/ 584 w 1412" name="T78"/>
              <a:gd fmla="*/ 4415 h 6009" name="T79"/>
              <a:gd fmla="*/ 578 w 1412" name="T80"/>
              <a:gd fmla="*/ 4048 h 6009" name="T81"/>
              <a:gd fmla="*/ 632 w 1412" name="T82"/>
              <a:gd fmla="*/ 3704 h 6009" name="T83"/>
              <a:gd fmla="*/ 772 w 1412" name="T84"/>
              <a:gd fmla="*/ 3412 h 6009" name="T85"/>
              <a:gd fmla="*/ 941 w 1412" name="T86"/>
              <a:gd fmla="*/ 3215 h 6009" name="T87"/>
              <a:gd fmla="*/ 1273 w 1412" name="T88"/>
              <a:gd fmla="*/ 3012 h 6009" name="T89"/>
              <a:gd fmla="*/ 1034 w 1412" name="T90"/>
              <a:gd fmla="*/ 2880 h 6009" name="T91"/>
              <a:gd fmla="*/ 884 w 1412" name="T92"/>
              <a:gd fmla="*/ 2767 h 6009" name="T93"/>
              <a:gd fmla="*/ 739 w 1412" name="T94"/>
              <a:gd fmla="*/ 2564 h 6009" name="T95"/>
              <a:gd fmla="*/ 611 w 1412" name="T96"/>
              <a:gd fmla="*/ 2279 h 6009" name="T97"/>
              <a:gd fmla="*/ 558 w 1412" name="T98"/>
              <a:gd fmla="*/ 1973 h 6009" name="T99"/>
              <a:gd fmla="*/ 562 w 1412" name="T100"/>
              <a:gd fmla="*/ 1648 h 6009" name="T101"/>
              <a:gd fmla="*/ 605 w 1412" name="T102"/>
              <a:gd fmla="*/ 1308 h 6009" name="T103"/>
              <a:gd fmla="*/ 646 w 1412" name="T104"/>
              <a:gd fmla="*/ 904 h 6009" name="T105"/>
              <a:gd fmla="*/ 619 w 1412" name="T106"/>
              <a:gd fmla="*/ 644 h 6009" name="T107"/>
              <a:gd fmla="*/ 520 w 1412" name="T108"/>
              <a:gd fmla="*/ 441 h 6009" name="T109"/>
              <a:gd fmla="*/ 341 w 1412" name="T110"/>
              <a:gd fmla="*/ 240 h 6009" name="T111"/>
              <a:gd fmla="*/ 152 w 1412" name="T112"/>
              <a:gd fmla="*/ 132 h 6009" name="T113"/>
              <a:gd fmla="*/ 0 w 1412" name="T114"/>
              <a:gd fmla="*/ 82 h 6009" name="T115"/>
              <a:gd fmla="*/ 0 w 11363" name="connsiteX0"/>
              <a:gd fmla="*/ 136 h 10000" name="connsiteY0"/>
              <a:gd fmla="*/ 0 w 11363" name="connsiteX1"/>
              <a:gd fmla="*/ 0 h 10000" name="connsiteY1"/>
              <a:gd fmla="*/ 2004 w 11363" name="connsiteX2"/>
              <a:gd fmla="*/ 118 h 10000" name="connsiteY2"/>
              <a:gd fmla="*/ 3669 w 11363" name="connsiteX3"/>
              <a:gd fmla="*/ 303 h 10000" name="connsiteY3"/>
              <a:gd fmla="*/ 5120 w 11363" name="connsiteX4"/>
              <a:gd fmla="*/ 611 h 10000" name="connsiteY4"/>
              <a:gd fmla="*/ 6112 w 11363" name="connsiteX5"/>
              <a:gd fmla="*/ 995 h 10000" name="connsiteY5"/>
              <a:gd fmla="*/ 6622 w 11363" name="connsiteX6"/>
              <a:gd fmla="*/ 1412 h 10000" name="connsiteY6"/>
              <a:gd fmla="*/ 6841 w 11363" name="connsiteX7"/>
              <a:gd fmla="*/ 1900 h 10000" name="connsiteY7"/>
              <a:gd fmla="*/ 6593 w 11363" name="connsiteX8"/>
              <a:gd fmla="*/ 2497 h 10000" name="connsiteY8"/>
              <a:gd fmla="*/ 6062 w 11363" name="connsiteX9"/>
              <a:gd fmla="*/ 3049 h 10000" name="connsiteY9"/>
              <a:gd fmla="*/ 5864 w 11363" name="connsiteX10"/>
              <a:gd fmla="*/ 3623 h 10000" name="connsiteY10"/>
              <a:gd fmla="*/ 6154 w 11363" name="connsiteX11"/>
              <a:gd fmla="*/ 4166 h 10000" name="connsiteY11"/>
              <a:gd fmla="*/ 6806 w 11363" name="connsiteX12"/>
              <a:gd fmla="*/ 4475 h 10000" name="connsiteY12"/>
              <a:gd fmla="*/ 7861 w 11363" name="connsiteX13"/>
              <a:gd fmla="*/ 4688 h 10000" name="connsiteY13"/>
              <a:gd fmla="*/ 8810 w 11363" name="connsiteX14"/>
              <a:gd fmla="*/ 4811 h 10000" name="connsiteY14"/>
              <a:gd fmla="*/ 11363 w 11363" name="connsiteX15"/>
              <a:gd fmla="*/ 4986 h 10000" name="connsiteY15"/>
              <a:gd fmla="*/ 8187 w 11363" name="connsiteX16"/>
              <a:gd fmla="*/ 5268 h 10000" name="connsiteY16"/>
              <a:gd fmla="*/ 7075 w 11363" name="connsiteX17"/>
              <a:gd fmla="*/ 5480 h 10000" name="connsiteY17"/>
              <a:gd fmla="*/ 6232 w 11363" name="connsiteX18"/>
              <a:gd fmla="*/ 5842 h 10000" name="connsiteY18"/>
              <a:gd fmla="*/ 5850 w 11363" name="connsiteX19"/>
              <a:gd fmla="*/ 6335 h 10000" name="connsiteY19"/>
              <a:gd fmla="*/ 6020 w 11363" name="connsiteX20"/>
              <a:gd fmla="*/ 6982 h 10000" name="connsiteY20"/>
              <a:gd fmla="*/ 6261 w 11363" name="connsiteX21"/>
              <a:gd fmla="*/ 7413 h 10000" name="connsiteY21"/>
              <a:gd fmla="*/ 6622 w 11363" name="connsiteX22"/>
              <a:gd fmla="*/ 7913 h 10000" name="connsiteY22"/>
              <a:gd fmla="*/ 6686 w 11363" name="connsiteX23"/>
              <a:gd fmla="*/ 8402 h 10000" name="connsiteY23"/>
              <a:gd fmla="*/ 6324 w 11363" name="connsiteX24"/>
              <a:gd fmla="*/ 8877 h 10000" name="connsiteY24"/>
              <a:gd fmla="*/ 5609 w 11363" name="connsiteX25"/>
              <a:gd fmla="*/ 9247 h 10000" name="connsiteY25"/>
              <a:gd fmla="*/ 4525 w 11363" name="connsiteX26"/>
              <a:gd fmla="*/ 9553 h 10000" name="connsiteY26"/>
              <a:gd fmla="*/ 3244 w 11363" name="connsiteX27"/>
              <a:gd fmla="*/ 9790 h 10000" name="connsiteY27"/>
              <a:gd fmla="*/ 2195 w 11363" name="connsiteX28"/>
              <a:gd fmla="*/ 9936 h 10000" name="connsiteY28"/>
              <a:gd fmla="*/ 1501 w 11363" name="connsiteX29"/>
              <a:gd fmla="*/ 9999 h 10000" name="connsiteY29"/>
              <a:gd fmla="*/ 1211 w 11363" name="connsiteX30"/>
              <a:gd fmla="*/ 9946 h 10000" name="connsiteY30"/>
              <a:gd fmla="*/ 1473 w 11363" name="connsiteX31"/>
              <a:gd fmla="*/ 9833 h 10000" name="connsiteY31"/>
              <a:gd fmla="*/ 2125 w 11363" name="connsiteX32"/>
              <a:gd fmla="*/ 9725 h 10000" name="connsiteY32"/>
              <a:gd fmla="*/ 3152 w 11363" name="connsiteX33"/>
              <a:gd fmla="*/ 9500 h 10000" name="connsiteY33"/>
              <a:gd fmla="*/ 3994 w 11363" name="connsiteX34"/>
              <a:gd fmla="*/ 9179 h 10000" name="connsiteY34"/>
              <a:gd fmla="*/ 4426 w 11363" name="connsiteX35"/>
              <a:gd fmla="*/ 8850 h 10000" name="connsiteY35"/>
              <a:gd fmla="*/ 4518 w 11363" name="connsiteX36"/>
              <a:gd fmla="*/ 8527 h 10000" name="connsiteY36"/>
              <a:gd fmla="*/ 4377 w 11363" name="connsiteX37"/>
              <a:gd fmla="*/ 8035 h 10000" name="connsiteY37"/>
              <a:gd fmla="*/ 4136 w 11363" name="connsiteX38"/>
              <a:gd fmla="*/ 7351 h 10000" name="connsiteY38"/>
              <a:gd fmla="*/ 4093 w 11363" name="connsiteX39"/>
              <a:gd fmla="*/ 6741 h 10000" name="connsiteY39"/>
              <a:gd fmla="*/ 4476 w 11363" name="connsiteX40"/>
              <a:gd fmla="*/ 6168 h 10000" name="connsiteY40"/>
              <a:gd fmla="*/ 5467 w 11363" name="connsiteX41"/>
              <a:gd fmla="*/ 5681 h 10000" name="connsiteY41"/>
              <a:gd fmla="*/ 6664 w 11363" name="connsiteX42"/>
              <a:gd fmla="*/ 5353 h 10000" name="connsiteY42"/>
              <a:gd fmla="*/ 9016 w 11363" name="connsiteX43"/>
              <a:gd fmla="*/ 5015 h 10000" name="connsiteY43"/>
              <a:gd fmla="*/ 7323 w 11363" name="connsiteX44"/>
              <a:gd fmla="*/ 4796 h 10000" name="connsiteY44"/>
              <a:gd fmla="*/ 6261 w 11363" name="connsiteX45"/>
              <a:gd fmla="*/ 4608 h 10000" name="connsiteY45"/>
              <a:gd fmla="*/ 5234 w 11363" name="connsiteX46"/>
              <a:gd fmla="*/ 4270 h 10000" name="connsiteY46"/>
              <a:gd fmla="*/ 4327 w 11363" name="connsiteX47"/>
              <a:gd fmla="*/ 3795 h 10000" name="connsiteY47"/>
              <a:gd fmla="*/ 3952 w 11363" name="connsiteX48"/>
              <a:gd fmla="*/ 3285 h 10000" name="connsiteY48"/>
              <a:gd fmla="*/ 3980 w 11363" name="connsiteX49"/>
              <a:gd fmla="*/ 2745 h 10000" name="connsiteY49"/>
              <a:gd fmla="*/ 4285 w 11363" name="connsiteX50"/>
              <a:gd fmla="*/ 2178 h 10000" name="connsiteY50"/>
              <a:gd fmla="*/ 4575 w 11363" name="connsiteX51"/>
              <a:gd fmla="*/ 1505 h 10000" name="connsiteY51"/>
              <a:gd fmla="*/ 4384 w 11363" name="connsiteX52"/>
              <a:gd fmla="*/ 1073 h 10000" name="connsiteY52"/>
              <a:gd fmla="*/ 3683 w 11363" name="connsiteX53"/>
              <a:gd fmla="*/ 734 h 10000" name="connsiteY53"/>
              <a:gd fmla="*/ 2415 w 11363" name="connsiteX54"/>
              <a:gd fmla="*/ 399 h 10000" name="connsiteY54"/>
              <a:gd fmla="*/ 1076 w 11363" name="connsiteX55"/>
              <a:gd fmla="*/ 220 h 10000" name="connsiteY55"/>
              <a:gd fmla="*/ 0 w 11363" name="connsiteX56"/>
              <a:gd fmla="*/ 136 h 10000" name="connsiteY56"/>
              <a:gd fmla="*/ 0 w 11399" name="connsiteX57"/>
              <a:gd fmla="*/ 136 h 10000" name="connsiteY57"/>
              <a:gd fmla="*/ 0 w 11363" name="connsiteX58"/>
              <a:gd fmla="*/ 136 h 10000" name="connsiteY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10000" w="11363">
                <a:moveTo>
                  <a:pt x="0" y="136"/>
                </a:moveTo>
                <a:lnTo>
                  <a:pt x="0" y="0"/>
                </a:lnTo>
                <a:lnTo>
                  <a:pt x="2004" y="118"/>
                </a:lnTo>
                <a:cubicBezTo>
                  <a:pt x="2578" y="158"/>
                  <a:pt x="3130" y="220"/>
                  <a:pt x="3669" y="303"/>
                </a:cubicBezTo>
                <a:cubicBezTo>
                  <a:pt x="4207" y="384"/>
                  <a:pt x="4688" y="488"/>
                  <a:pt x="5120" y="611"/>
                </a:cubicBezTo>
                <a:cubicBezTo>
                  <a:pt x="5552" y="737"/>
                  <a:pt x="5878" y="865"/>
                  <a:pt x="6112" y="995"/>
                </a:cubicBezTo>
                <a:cubicBezTo>
                  <a:pt x="6331" y="1124"/>
                  <a:pt x="6494" y="1264"/>
                  <a:pt x="6622" y="1412"/>
                </a:cubicBezTo>
                <a:cubicBezTo>
                  <a:pt x="6742" y="1560"/>
                  <a:pt x="6820" y="1725"/>
                  <a:pt x="6841" y="1900"/>
                </a:cubicBezTo>
                <a:cubicBezTo>
                  <a:pt x="6870" y="2078"/>
                  <a:pt x="6792" y="2278"/>
                  <a:pt x="6593" y="2497"/>
                </a:cubicBezTo>
                <a:lnTo>
                  <a:pt x="6062" y="3049"/>
                </a:lnTo>
                <a:cubicBezTo>
                  <a:pt x="5907" y="3232"/>
                  <a:pt x="5850" y="3422"/>
                  <a:pt x="5864" y="3623"/>
                </a:cubicBezTo>
                <a:cubicBezTo>
                  <a:pt x="5864" y="3843"/>
                  <a:pt x="5956" y="4024"/>
                  <a:pt x="6154" y="4166"/>
                </a:cubicBezTo>
                <a:cubicBezTo>
                  <a:pt x="6346" y="4308"/>
                  <a:pt x="6558" y="4411"/>
                  <a:pt x="6806" y="4475"/>
                </a:cubicBezTo>
                <a:cubicBezTo>
                  <a:pt x="7040" y="4536"/>
                  <a:pt x="7394" y="4608"/>
                  <a:pt x="7861" y="4688"/>
                </a:cubicBezTo>
                <a:cubicBezTo>
                  <a:pt x="8329" y="4766"/>
                  <a:pt x="8647" y="4807"/>
                  <a:pt x="8810" y="4811"/>
                </a:cubicBezTo>
                <a:lnTo>
                  <a:pt x="11363" y="4986"/>
                </a:lnTo>
                <a:cubicBezTo>
                  <a:pt x="11061" y="5054"/>
                  <a:pt x="8902" y="5186"/>
                  <a:pt x="8187" y="5268"/>
                </a:cubicBezTo>
                <a:cubicBezTo>
                  <a:pt x="7783" y="5317"/>
                  <a:pt x="7415" y="5388"/>
                  <a:pt x="7075" y="5480"/>
                </a:cubicBezTo>
                <a:cubicBezTo>
                  <a:pt x="6742" y="5573"/>
                  <a:pt x="6459" y="5693"/>
                  <a:pt x="6232" y="5842"/>
                </a:cubicBezTo>
                <a:cubicBezTo>
                  <a:pt x="5999" y="5988"/>
                  <a:pt x="5871" y="6153"/>
                  <a:pt x="5850" y="6335"/>
                </a:cubicBezTo>
                <a:cubicBezTo>
                  <a:pt x="5829" y="6518"/>
                  <a:pt x="5878" y="6732"/>
                  <a:pt x="6020" y="6982"/>
                </a:cubicBezTo>
                <a:cubicBezTo>
                  <a:pt x="6091" y="7153"/>
                  <a:pt x="6176" y="7298"/>
                  <a:pt x="6261" y="7413"/>
                </a:cubicBezTo>
                <a:lnTo>
                  <a:pt x="6622" y="7913"/>
                </a:lnTo>
                <a:cubicBezTo>
                  <a:pt x="6714" y="8085"/>
                  <a:pt x="6735" y="8248"/>
                  <a:pt x="6686" y="8402"/>
                </a:cubicBezTo>
                <a:cubicBezTo>
                  <a:pt x="6629" y="8575"/>
                  <a:pt x="6508" y="8735"/>
                  <a:pt x="6324" y="8877"/>
                </a:cubicBezTo>
                <a:cubicBezTo>
                  <a:pt x="6133" y="9018"/>
                  <a:pt x="5892" y="9143"/>
                  <a:pt x="5609" y="9247"/>
                </a:cubicBezTo>
                <a:cubicBezTo>
                  <a:pt x="5333" y="9354"/>
                  <a:pt x="4972" y="9455"/>
                  <a:pt x="4525" y="9553"/>
                </a:cubicBezTo>
                <a:cubicBezTo>
                  <a:pt x="4093" y="9652"/>
                  <a:pt x="3661" y="9730"/>
                  <a:pt x="3244" y="9790"/>
                </a:cubicBezTo>
                <a:lnTo>
                  <a:pt x="2195" y="9936"/>
                </a:lnTo>
                <a:cubicBezTo>
                  <a:pt x="1898" y="9986"/>
                  <a:pt x="1664" y="10006"/>
                  <a:pt x="1501" y="9999"/>
                </a:cubicBezTo>
                <a:cubicBezTo>
                  <a:pt x="1339" y="9993"/>
                  <a:pt x="1239" y="9974"/>
                  <a:pt x="1211" y="9946"/>
                </a:cubicBezTo>
                <a:cubicBezTo>
                  <a:pt x="1176" y="9914"/>
                  <a:pt x="1268" y="9878"/>
                  <a:pt x="1473" y="9833"/>
                </a:cubicBezTo>
                <a:cubicBezTo>
                  <a:pt x="1551" y="9818"/>
                  <a:pt x="1763" y="9781"/>
                  <a:pt x="2125" y="9725"/>
                </a:cubicBezTo>
                <a:cubicBezTo>
                  <a:pt x="2486" y="9665"/>
                  <a:pt x="2826" y="9592"/>
                  <a:pt x="3152" y="9500"/>
                </a:cubicBezTo>
                <a:cubicBezTo>
                  <a:pt x="3484" y="9409"/>
                  <a:pt x="3768" y="9304"/>
                  <a:pt x="3994" y="9179"/>
                </a:cubicBezTo>
                <a:cubicBezTo>
                  <a:pt x="4221" y="9056"/>
                  <a:pt x="4370" y="8947"/>
                  <a:pt x="4426" y="8850"/>
                </a:cubicBezTo>
                <a:cubicBezTo>
                  <a:pt x="4490" y="8755"/>
                  <a:pt x="4518" y="8645"/>
                  <a:pt x="4518" y="8527"/>
                </a:cubicBezTo>
                <a:cubicBezTo>
                  <a:pt x="4504" y="8422"/>
                  <a:pt x="4455" y="8259"/>
                  <a:pt x="4377" y="8035"/>
                </a:cubicBezTo>
                <a:cubicBezTo>
                  <a:pt x="4292" y="7810"/>
                  <a:pt x="4214" y="7582"/>
                  <a:pt x="4136" y="7351"/>
                </a:cubicBezTo>
                <a:cubicBezTo>
                  <a:pt x="4065" y="7122"/>
                  <a:pt x="4051" y="6920"/>
                  <a:pt x="4093" y="6741"/>
                </a:cubicBezTo>
                <a:cubicBezTo>
                  <a:pt x="4136" y="6506"/>
                  <a:pt x="4271" y="6315"/>
                  <a:pt x="4476" y="6168"/>
                </a:cubicBezTo>
                <a:cubicBezTo>
                  <a:pt x="4681" y="6022"/>
                  <a:pt x="5014" y="5859"/>
                  <a:pt x="5467" y="5681"/>
                </a:cubicBezTo>
                <a:cubicBezTo>
                  <a:pt x="5928" y="5503"/>
                  <a:pt x="6324" y="5393"/>
                  <a:pt x="6664" y="5353"/>
                </a:cubicBezTo>
                <a:lnTo>
                  <a:pt x="9016" y="5015"/>
                </a:lnTo>
                <a:lnTo>
                  <a:pt x="7323" y="4796"/>
                </a:lnTo>
                <a:cubicBezTo>
                  <a:pt x="6905" y="4736"/>
                  <a:pt x="6544" y="4673"/>
                  <a:pt x="6261" y="4608"/>
                </a:cubicBezTo>
                <a:cubicBezTo>
                  <a:pt x="5977" y="4545"/>
                  <a:pt x="5637" y="4431"/>
                  <a:pt x="5234" y="4270"/>
                </a:cubicBezTo>
                <a:cubicBezTo>
                  <a:pt x="4837" y="4108"/>
                  <a:pt x="4525" y="3949"/>
                  <a:pt x="4327" y="3795"/>
                </a:cubicBezTo>
                <a:cubicBezTo>
                  <a:pt x="4122" y="3642"/>
                  <a:pt x="4001" y="3472"/>
                  <a:pt x="3952" y="3285"/>
                </a:cubicBezTo>
                <a:cubicBezTo>
                  <a:pt x="3895" y="3101"/>
                  <a:pt x="3909" y="2919"/>
                  <a:pt x="3980" y="2745"/>
                </a:cubicBezTo>
                <a:cubicBezTo>
                  <a:pt x="4008" y="2651"/>
                  <a:pt x="4108" y="2461"/>
                  <a:pt x="4285" y="2178"/>
                </a:cubicBezTo>
                <a:cubicBezTo>
                  <a:pt x="4455" y="1896"/>
                  <a:pt x="4554" y="1672"/>
                  <a:pt x="4575" y="1505"/>
                </a:cubicBezTo>
                <a:cubicBezTo>
                  <a:pt x="4596" y="1341"/>
                  <a:pt x="4540" y="1196"/>
                  <a:pt x="4384" y="1073"/>
                </a:cubicBezTo>
                <a:cubicBezTo>
                  <a:pt x="4271" y="981"/>
                  <a:pt x="4030" y="870"/>
                  <a:pt x="3683" y="734"/>
                </a:cubicBezTo>
                <a:cubicBezTo>
                  <a:pt x="3329" y="599"/>
                  <a:pt x="2911" y="488"/>
                  <a:pt x="2415" y="399"/>
                </a:cubicBezTo>
                <a:cubicBezTo>
                  <a:pt x="1926" y="311"/>
                  <a:pt x="1473" y="253"/>
                  <a:pt x="1076" y="220"/>
                </a:cubicBezTo>
                <a:lnTo>
                  <a:pt x="0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标题 11"/>
          <p:cNvSpPr txBox="1"/>
          <p:nvPr/>
        </p:nvSpPr>
        <p:spPr>
          <a:xfrm>
            <a:off x="8064305" y="1971289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01</a:t>
            </a:r>
          </a:p>
        </p:txBody>
      </p:sp>
      <p:grpSp>
        <p:nvGrpSpPr>
          <p:cNvPr id="37" name="组合 36"/>
          <p:cNvGrpSpPr/>
          <p:nvPr/>
        </p:nvGrpSpPr>
        <p:grpSpPr>
          <a:xfrm rot="16200000">
            <a:off x="9733991" y="129826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38" name="直接连接符 37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40" name="标题 11"/>
          <p:cNvSpPr txBox="1"/>
          <p:nvPr/>
        </p:nvSpPr>
        <p:spPr>
          <a:xfrm>
            <a:off x="8640369" y="1894717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41" name="标题 11"/>
          <p:cNvSpPr txBox="1"/>
          <p:nvPr/>
        </p:nvSpPr>
        <p:spPr>
          <a:xfrm>
            <a:off x="8617867" y="1534677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43" name="标题 11"/>
          <p:cNvSpPr txBox="1"/>
          <p:nvPr/>
        </p:nvSpPr>
        <p:spPr>
          <a:xfrm>
            <a:off x="8064305" y="3483457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02</a:t>
            </a:r>
          </a:p>
        </p:txBody>
      </p:sp>
      <p:grpSp>
        <p:nvGrpSpPr>
          <p:cNvPr id="44" name="组合 43"/>
          <p:cNvGrpSpPr/>
          <p:nvPr/>
        </p:nvGrpSpPr>
        <p:grpSpPr>
          <a:xfrm rot="16200000">
            <a:off x="9733991" y="1641994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45" name="直接连接符 4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47" name="标题 11"/>
          <p:cNvSpPr txBox="1"/>
          <p:nvPr/>
        </p:nvSpPr>
        <p:spPr>
          <a:xfrm>
            <a:off x="8640369" y="3406885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48" name="标题 11"/>
          <p:cNvSpPr txBox="1"/>
          <p:nvPr/>
        </p:nvSpPr>
        <p:spPr>
          <a:xfrm>
            <a:off x="8617867" y="3046845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72" name="标题 11"/>
          <p:cNvSpPr txBox="1"/>
          <p:nvPr/>
        </p:nvSpPr>
        <p:spPr>
          <a:xfrm>
            <a:off x="8064305" y="4995625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03</a:t>
            </a:r>
          </a:p>
        </p:txBody>
      </p:sp>
      <p:grpSp>
        <p:nvGrpSpPr>
          <p:cNvPr id="73" name="组合 72"/>
          <p:cNvGrpSpPr/>
          <p:nvPr/>
        </p:nvGrpSpPr>
        <p:grpSpPr>
          <a:xfrm rot="16200000">
            <a:off x="9733991" y="3154162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74" name="直接连接符 7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6" name="标题 11"/>
          <p:cNvSpPr txBox="1"/>
          <p:nvPr/>
        </p:nvSpPr>
        <p:spPr>
          <a:xfrm>
            <a:off x="8640369" y="4919053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77" name="标题 11"/>
          <p:cNvSpPr txBox="1"/>
          <p:nvPr/>
        </p:nvSpPr>
        <p:spPr>
          <a:xfrm>
            <a:off x="8617867" y="455901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3330509" y="2637004"/>
            <a:ext cx="1789739" cy="178973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492"/>
          <p:cNvSpPr>
            <a:spLocks noEditPoints="1"/>
          </p:cNvSpPr>
          <p:nvPr/>
        </p:nvSpPr>
        <p:spPr bwMode="auto">
          <a:xfrm>
            <a:off x="3814012" y="3085465"/>
            <a:ext cx="822734" cy="890340"/>
          </a:xfrm>
          <a:custGeom>
            <a:gdLst>
              <a:gd fmla="*/ 30 w 301" name="T0"/>
              <a:gd fmla="*/ 138 h 327" name="T1"/>
              <a:gd fmla="*/ 0 w 301" name="T2"/>
              <a:gd fmla="*/ 151 h 327" name="T3"/>
              <a:gd fmla="*/ 30 w 301" name="T4"/>
              <a:gd fmla="*/ 163 h 327" name="T5"/>
              <a:gd fmla="*/ 40 w 301" name="T6"/>
              <a:gd fmla="*/ 200 h 327" name="T7"/>
              <a:gd fmla="*/ 20 w 301" name="T8"/>
              <a:gd fmla="*/ 226 h 327" name="T9"/>
              <a:gd fmla="*/ 53 w 301" name="T10"/>
              <a:gd fmla="*/ 221 h 327" name="T11"/>
              <a:gd fmla="*/ 40 w 301" name="T12"/>
              <a:gd fmla="*/ 200 h 327" name="T13"/>
              <a:gd fmla="*/ 163 w 301" name="T14"/>
              <a:gd fmla="*/ 31 h 327" name="T15"/>
              <a:gd fmla="*/ 150 w 301" name="T16"/>
              <a:gd fmla="*/ 0 h 327" name="T17"/>
              <a:gd fmla="*/ 138 w 301" name="T18"/>
              <a:gd fmla="*/ 31 h 327" name="T19"/>
              <a:gd fmla="*/ 261 w 301" name="T20"/>
              <a:gd fmla="*/ 101 h 327" name="T21"/>
              <a:gd fmla="*/ 281 w 301" name="T22"/>
              <a:gd fmla="*/ 75 h 327" name="T23"/>
              <a:gd fmla="*/ 248 w 301" name="T24"/>
              <a:gd fmla="*/ 80 h 327" name="T25"/>
              <a:gd fmla="*/ 261 w 301" name="T26"/>
              <a:gd fmla="*/ 101 h 327" name="T27"/>
              <a:gd fmla="*/ 270 w 301" name="T28"/>
              <a:gd fmla="*/ 138 h 327" name="T29"/>
              <a:gd fmla="*/ 270 w 301" name="T30"/>
              <a:gd fmla="*/ 163 h 327" name="T31"/>
              <a:gd fmla="*/ 301 w 301" name="T32"/>
              <a:gd fmla="*/ 151 h 327" name="T33"/>
              <a:gd fmla="*/ 53 w 301" name="T34"/>
              <a:gd fmla="*/ 80 h 327" name="T35"/>
              <a:gd fmla="*/ 20 w 301" name="T36"/>
              <a:gd fmla="*/ 75 h 327" name="T37"/>
              <a:gd fmla="*/ 40 w 301" name="T38"/>
              <a:gd fmla="*/ 101 h 327" name="T39"/>
              <a:gd fmla="*/ 53 w 301" name="T40"/>
              <a:gd fmla="*/ 80 h 327" name="T41"/>
              <a:gd fmla="*/ 261 w 301" name="T42"/>
              <a:gd fmla="*/ 200 h 327" name="T43"/>
              <a:gd fmla="*/ 248 w 301" name="T44"/>
              <a:gd fmla="*/ 221 h 327" name="T45"/>
              <a:gd fmla="*/ 281 w 301" name="T46"/>
              <a:gd fmla="*/ 226 h 327" name="T47"/>
              <a:gd fmla="*/ 226 w 301" name="T48"/>
              <a:gd fmla="*/ 20 h 327" name="T49"/>
              <a:gd fmla="*/ 200 w 301" name="T50"/>
              <a:gd fmla="*/ 40 h 327" name="T51"/>
              <a:gd fmla="*/ 221 w 301" name="T52"/>
              <a:gd fmla="*/ 53 h 327" name="T53"/>
              <a:gd fmla="*/ 226 w 301" name="T54"/>
              <a:gd fmla="*/ 20 h 327" name="T55"/>
              <a:gd fmla="*/ 101 w 301" name="T56"/>
              <a:gd fmla="*/ 40 h 327" name="T57"/>
              <a:gd fmla="*/ 75 w 301" name="T58"/>
              <a:gd fmla="*/ 20 h 327" name="T59"/>
              <a:gd fmla="*/ 80 w 301" name="T60"/>
              <a:gd fmla="*/ 53 h 327" name="T61"/>
              <a:gd fmla="*/ 173 w 301" name="T62"/>
              <a:gd fmla="*/ 293 h 327" name="T63"/>
              <a:gd fmla="*/ 123 w 301" name="T64"/>
              <a:gd fmla="*/ 297 h 327" name="T65"/>
              <a:gd fmla="*/ 124 w 301" name="T66"/>
              <a:gd fmla="*/ 310 h 327" name="T67"/>
              <a:gd fmla="*/ 130 w 301" name="T68"/>
              <a:gd fmla="*/ 316 h 327" name="T69"/>
              <a:gd fmla="*/ 133 w 301" name="T70"/>
              <a:gd fmla="*/ 317 h 327" name="T71"/>
              <a:gd fmla="*/ 142 w 301" name="T72"/>
              <a:gd fmla="*/ 326 h 327" name="T73"/>
              <a:gd fmla="*/ 150 w 301" name="T74"/>
              <a:gd fmla="*/ 327 h 327" name="T75"/>
              <a:gd fmla="*/ 160 w 301" name="T76"/>
              <a:gd fmla="*/ 325 h 327" name="T77"/>
              <a:gd fmla="*/ 170 w 301" name="T78"/>
              <a:gd fmla="*/ 316 h 327" name="T79"/>
              <a:gd fmla="*/ 174 w 301" name="T80"/>
              <a:gd fmla="*/ 315 h 327" name="T81"/>
              <a:gd fmla="*/ 178 w 301" name="T82"/>
              <a:gd fmla="*/ 308 h 327" name="T83"/>
              <a:gd fmla="*/ 173 w 301" name="T84"/>
              <a:gd fmla="*/ 293 h 327" name="T85"/>
              <a:gd fmla="*/ 71 w 301" name="T86"/>
              <a:gd fmla="*/ 152 h 327" name="T87"/>
              <a:gd fmla="*/ 95 w 301" name="T88"/>
              <a:gd fmla="*/ 211 h 327" name="T89"/>
              <a:gd fmla="*/ 116 w 301" name="T90"/>
              <a:gd fmla="*/ 276 h 327" name="T91"/>
              <a:gd fmla="*/ 176 w 301" name="T92"/>
              <a:gd fmla="*/ 285 h 327" name="T93"/>
              <a:gd fmla="*/ 181 w 301" name="T94"/>
              <a:gd fmla="*/ 268 h 327" name="T95"/>
              <a:gd fmla="*/ 215 w 301" name="T96"/>
              <a:gd fmla="*/ 202 h 327" name="T97"/>
              <a:gd fmla="*/ 207 w 301" name="T98"/>
              <a:gd fmla="*/ 93 h 327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327" w="301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rot="10800000">
            <a:off x="4081364" y="5947312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2" name="等腰三角形 31"/>
          <p:cNvSpPr/>
          <p:nvPr/>
        </p:nvSpPr>
        <p:spPr>
          <a:xfrm rot="10800000">
            <a:off x="4081364" y="5731288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094039" y="3717032"/>
            <a:ext cx="8595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 rot="10800000">
            <a:off x="1235777" y="3805467"/>
            <a:ext cx="2355370" cy="485661"/>
            <a:chOff x="5902457" y="4797152"/>
            <a:chExt cx="2355370" cy="485661"/>
          </a:xfrm>
        </p:grpSpPr>
        <p:sp>
          <p:nvSpPr>
            <p:cNvPr id="26" name="椭圆 2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7" name="直接连接符 26"/>
            <p:cNvCxnSpPr>
              <a:stCxn id="2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101"/>
          <p:cNvGrpSpPr/>
          <p:nvPr/>
        </p:nvGrpSpPr>
        <p:grpSpPr>
          <a:xfrm>
            <a:off x="6699360" y="1363410"/>
            <a:ext cx="1447205" cy="1447205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73651" y="2917899"/>
            <a:ext cx="1447205" cy="1447205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673651" y="4502075"/>
            <a:ext cx="1447205" cy="1447205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06949" y="3282096"/>
            <a:ext cx="816513" cy="816513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50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gdLst>
                <a:gd fmla="*/ 21 w 33" name="T0"/>
                <a:gd fmla="*/ 20 h 47" name="T1"/>
                <a:gd fmla="*/ 25 w 33" name="T2"/>
                <a:gd fmla="*/ 12 h 47" name="T3"/>
                <a:gd fmla="*/ 15 w 33" name="T4"/>
                <a:gd fmla="*/ 7 h 47" name="T5"/>
                <a:gd fmla="*/ 23 w 33" name="T6"/>
                <a:gd fmla="*/ 0 h 47" name="T7"/>
                <a:gd fmla="*/ 23 w 33" name="T8"/>
                <a:gd fmla="*/ 0 h 47" name="T9"/>
                <a:gd fmla="*/ 14 w 33" name="T10"/>
                <a:gd fmla="*/ 1 h 47" name="T11"/>
                <a:gd fmla="*/ 13 w 33" name="T12"/>
                <a:gd fmla="*/ 1 h 47" name="T13"/>
                <a:gd fmla="*/ 13 w 33" name="T14"/>
                <a:gd fmla="*/ 1 h 47" name="T15"/>
                <a:gd fmla="*/ 2 w 33" name="T16"/>
                <a:gd fmla="*/ 12 h 47" name="T17"/>
                <a:gd fmla="*/ 0 w 33" name="T18"/>
                <a:gd fmla="*/ 34 h 47" name="T19"/>
                <a:gd fmla="*/ 33 w 33" name="T20"/>
                <a:gd fmla="*/ 47 h 47" name="T21"/>
                <a:gd fmla="*/ 33 w 33" name="T22"/>
                <a:gd fmla="*/ 47 h 47" name="T23"/>
                <a:gd fmla="*/ 21 w 33" name="T24"/>
                <a:gd fmla="*/ 20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33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gdLst>
                <a:gd fmla="*/ 31 w 33" name="T0"/>
                <a:gd fmla="*/ 12 h 47" name="T1"/>
                <a:gd fmla="*/ 20 w 33" name="T2"/>
                <a:gd fmla="*/ 1 h 47" name="T3"/>
                <a:gd fmla="*/ 20 w 33" name="T4"/>
                <a:gd fmla="*/ 1 h 47" name="T5"/>
                <a:gd fmla="*/ 18 w 33" name="T6"/>
                <a:gd fmla="*/ 1 h 47" name="T7"/>
                <a:gd fmla="*/ 9 w 33" name="T8"/>
                <a:gd fmla="*/ 0 h 47" name="T9"/>
                <a:gd fmla="*/ 9 w 33" name="T10"/>
                <a:gd fmla="*/ 0 h 47" name="T11"/>
                <a:gd fmla="*/ 17 w 33" name="T12"/>
                <a:gd fmla="*/ 7 h 47" name="T13"/>
                <a:gd fmla="*/ 7 w 33" name="T14"/>
                <a:gd fmla="*/ 12 h 47" name="T15"/>
                <a:gd fmla="*/ 12 w 33" name="T16"/>
                <a:gd fmla="*/ 20 h 47" name="T17"/>
                <a:gd fmla="*/ 0 w 33" name="T18"/>
                <a:gd fmla="*/ 47 h 47" name="T19"/>
                <a:gd fmla="*/ 0 w 33" name="T20"/>
                <a:gd fmla="*/ 47 h 47" name="T21"/>
                <a:gd fmla="*/ 33 w 33" name="T22"/>
                <a:gd fmla="*/ 34 h 47" name="T23"/>
                <a:gd fmla="*/ 31 w 33" name="T24"/>
                <a:gd fmla="*/ 12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33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gdLst>
                <a:gd fmla="*/ 11 w 13" name="T0"/>
                <a:gd fmla="*/ 10 h 50" name="T1"/>
                <a:gd fmla="*/ 12 w 13" name="T2"/>
                <a:gd fmla="*/ 9 h 50" name="T3"/>
                <a:gd fmla="*/ 10 w 13" name="T4"/>
                <a:gd fmla="*/ 0 h 50" name="T5"/>
                <a:gd fmla="*/ 2 w 13" name="T6"/>
                <a:gd fmla="*/ 0 h 50" name="T7"/>
                <a:gd fmla="*/ 0 w 13" name="T8"/>
                <a:gd fmla="*/ 9 h 50" name="T9"/>
                <a:gd fmla="*/ 2 w 13" name="T10"/>
                <a:gd fmla="*/ 10 h 50" name="T11"/>
                <a:gd fmla="*/ 0 w 13" name="T12"/>
                <a:gd fmla="*/ 49 h 50" name="T13"/>
                <a:gd fmla="*/ 0 w 13" name="T14"/>
                <a:gd fmla="*/ 49 h 50" name="T15"/>
                <a:gd fmla="*/ 6 w 13" name="T16"/>
                <a:gd fmla="*/ 50 h 50" name="T17"/>
                <a:gd fmla="*/ 13 w 13" name="T18"/>
                <a:gd fmla="*/ 49 h 50" name="T19"/>
                <a:gd fmla="*/ 13 w 13" name="T20"/>
                <a:gd fmla="*/ 49 h 50" name="T21"/>
                <a:gd fmla="*/ 11 w 13" name="T22"/>
                <a:gd fmla="*/ 10 h 5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" w="13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gdLst>
                <a:gd fmla="*/ 63 w 125" name="T0"/>
                <a:gd fmla="*/ 125 h 125" name="T1"/>
                <a:gd fmla="*/ 0 w 125" name="T2"/>
                <a:gd fmla="*/ 62 h 125" name="T3"/>
                <a:gd fmla="*/ 63 w 125" name="T4"/>
                <a:gd fmla="*/ 0 h 125" name="T5"/>
                <a:gd fmla="*/ 125 w 125" name="T6"/>
                <a:gd fmla="*/ 62 h 125" name="T7"/>
                <a:gd fmla="*/ 63 w 125" name="T8"/>
                <a:gd fmla="*/ 125 h 125" name="T9"/>
                <a:gd fmla="*/ 63 w 125" name="T10"/>
                <a:gd fmla="*/ 9 h 125" name="T11"/>
                <a:gd fmla="*/ 9 w 125" name="T12"/>
                <a:gd fmla="*/ 62 h 125" name="T13"/>
                <a:gd fmla="*/ 63 w 125" name="T14"/>
                <a:gd fmla="*/ 116 h 125" name="T15"/>
                <a:gd fmla="*/ 116 w 125" name="T16"/>
                <a:gd fmla="*/ 62 h 125" name="T17"/>
                <a:gd fmla="*/ 63 w 125" name="T18"/>
                <a:gd fmla="*/ 9 h 1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5" w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gdLst>
                <a:gd fmla="*/ 22 w 22" name="T0"/>
                <a:gd fmla="*/ 60 h 60" name="T1"/>
                <a:gd fmla="*/ 0 w 22" name="T2"/>
                <a:gd fmla="*/ 60 h 60" name="T3"/>
                <a:gd fmla="*/ 0 w 22" name="T4"/>
                <a:gd fmla="*/ 0 h 60" name="T5"/>
                <a:gd fmla="*/ 22 w 22" name="T6"/>
                <a:gd fmla="*/ 0 h 60" name="T7"/>
                <a:gd fmla="*/ 22 w 22" name="T8"/>
                <a:gd fmla="*/ 60 h 60" name="T9"/>
                <a:gd fmla="*/ 22 w 22" name="T10"/>
                <a:gd fmla="*/ 60 h 6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0" w="22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gdLst>
                <a:gd fmla="*/ 22 w 22" name="T0"/>
                <a:gd fmla="*/ 62 h 62" name="T1"/>
                <a:gd fmla="*/ 0 w 22" name="T2"/>
                <a:gd fmla="*/ 62 h 62" name="T3"/>
                <a:gd fmla="*/ 0 w 22" name="T4"/>
                <a:gd fmla="*/ 0 h 62" name="T5"/>
                <a:gd fmla="*/ 22 w 22" name="T6"/>
                <a:gd fmla="*/ 0 h 62" name="T7"/>
                <a:gd fmla="*/ 22 w 22" name="T8"/>
                <a:gd fmla="*/ 62 h 62" name="T9"/>
                <a:gd fmla="*/ 22 w 22" name="T10"/>
                <a:gd fmla="*/ 62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2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gdLst>
                <a:gd fmla="*/ 60 w 60" name="T0"/>
                <a:gd fmla="*/ 22 h 22" name="T1"/>
                <a:gd fmla="*/ 0 w 60" name="T2"/>
                <a:gd fmla="*/ 22 h 22" name="T3"/>
                <a:gd fmla="*/ 0 w 60" name="T4"/>
                <a:gd fmla="*/ 0 h 22" name="T5"/>
                <a:gd fmla="*/ 60 w 60" name="T6"/>
                <a:gd fmla="*/ 0 h 22" name="T7"/>
                <a:gd fmla="*/ 60 w 60" name="T8"/>
                <a:gd fmla="*/ 22 h 22" name="T9"/>
                <a:gd fmla="*/ 60 w 60" name="T10"/>
                <a:gd fmla="*/ 22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60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gdLst>
                <a:gd fmla="*/ 62 w 62" name="T0"/>
                <a:gd fmla="*/ 22 h 22" name="T1"/>
                <a:gd fmla="*/ 0 w 62" name="T2"/>
                <a:gd fmla="*/ 22 h 22" name="T3"/>
                <a:gd fmla="*/ 0 w 62" name="T4"/>
                <a:gd fmla="*/ 0 h 22" name="T5"/>
                <a:gd fmla="*/ 62 w 62" name="T6"/>
                <a:gd fmla="*/ 0 h 22" name="T7"/>
                <a:gd fmla="*/ 62 w 62" name="T8"/>
                <a:gd fmla="*/ 22 h 22" name="T9"/>
                <a:gd fmla="*/ 62 w 62" name="T10"/>
                <a:gd fmla="*/ 22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6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gdLst>
                <a:gd fmla="*/ 22 w 27" name="T0"/>
                <a:gd fmla="*/ 22 h 27" name="T1"/>
                <a:gd fmla="*/ 5 w 27" name="T2"/>
                <a:gd fmla="*/ 22 h 27" name="T3"/>
                <a:gd fmla="*/ 5 w 27" name="T4"/>
                <a:gd fmla="*/ 5 h 27" name="T5"/>
                <a:gd fmla="*/ 22 w 27" name="T6"/>
                <a:gd fmla="*/ 5 h 27" name="T7"/>
                <a:gd fmla="*/ 22 w 27" name="T8"/>
                <a:gd fmla="*/ 2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gdLst>
                <a:gd fmla="*/ 15 w 55" name="T0"/>
                <a:gd fmla="*/ 57 h 57" name="T1"/>
                <a:gd fmla="*/ 0 w 55" name="T2"/>
                <a:gd fmla="*/ 40 h 57" name="T3"/>
                <a:gd fmla="*/ 41 w 55" name="T4"/>
                <a:gd fmla="*/ 0 h 57" name="T5"/>
                <a:gd fmla="*/ 55 w 55" name="T6"/>
                <a:gd fmla="*/ 14 h 57" name="T7"/>
                <a:gd fmla="*/ 15 w 55" name="T8"/>
                <a:gd fmla="*/ 57 h 57" name="T9"/>
                <a:gd fmla="*/ 15 w 55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5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gdLst>
                <a:gd fmla="*/ 5 w 27" name="T0"/>
                <a:gd fmla="*/ 5 h 27" name="T1"/>
                <a:gd fmla="*/ 22 w 27" name="T2"/>
                <a:gd fmla="*/ 5 h 27" name="T3"/>
                <a:gd fmla="*/ 22 w 27" name="T4"/>
                <a:gd fmla="*/ 22 h 27" name="T5"/>
                <a:gd fmla="*/ 5 w 27" name="T6"/>
                <a:gd fmla="*/ 22 h 27" name="T7"/>
                <a:gd fmla="*/ 5 w 27" name="T8"/>
                <a:gd fmla="*/ 5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gdLst>
                <a:gd fmla="*/ 14 w 57" name="T0"/>
                <a:gd fmla="*/ 57 h 57" name="T1"/>
                <a:gd fmla="*/ 0 w 57" name="T2"/>
                <a:gd fmla="*/ 43 h 57" name="T3"/>
                <a:gd fmla="*/ 41 w 57" name="T4"/>
                <a:gd fmla="*/ 0 h 57" name="T5"/>
                <a:gd fmla="*/ 57 w 57" name="T6"/>
                <a:gd fmla="*/ 17 h 57" name="T7"/>
                <a:gd fmla="*/ 14 w 57" name="T8"/>
                <a:gd fmla="*/ 57 h 57" name="T9"/>
                <a:gd fmla="*/ 14 w 57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gdLst>
                <a:gd fmla="*/ 5 w 27" name="T0"/>
                <a:gd fmla="*/ 22 h 27" name="T1"/>
                <a:gd fmla="*/ 5 w 27" name="T2"/>
                <a:gd fmla="*/ 5 h 27" name="T3"/>
                <a:gd fmla="*/ 22 w 27" name="T4"/>
                <a:gd fmla="*/ 5 h 27" name="T5"/>
                <a:gd fmla="*/ 22 w 27" name="T6"/>
                <a:gd fmla="*/ 22 h 27" name="T7"/>
                <a:gd fmla="*/ 5 w 27" name="T8"/>
                <a:gd fmla="*/ 2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gdLst>
                <a:gd fmla="*/ 41 w 55" name="T0"/>
                <a:gd fmla="*/ 57 h 57" name="T1"/>
                <a:gd fmla="*/ 0 w 55" name="T2"/>
                <a:gd fmla="*/ 17 h 57" name="T3"/>
                <a:gd fmla="*/ 15 w 55" name="T4"/>
                <a:gd fmla="*/ 0 h 57" name="T5"/>
                <a:gd fmla="*/ 55 w 55" name="T6"/>
                <a:gd fmla="*/ 43 h 57" name="T7"/>
                <a:gd fmla="*/ 41 w 55" name="T8"/>
                <a:gd fmla="*/ 57 h 57" name="T9"/>
                <a:gd fmla="*/ 41 w 55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5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gdLst>
                <a:gd fmla="*/ 22 w 27" name="T0"/>
                <a:gd fmla="*/ 5 h 27" name="T1"/>
                <a:gd fmla="*/ 22 w 27" name="T2"/>
                <a:gd fmla="*/ 22 h 27" name="T3"/>
                <a:gd fmla="*/ 5 w 27" name="T4"/>
                <a:gd fmla="*/ 22 h 27" name="T5"/>
                <a:gd fmla="*/ 5 w 27" name="T6"/>
                <a:gd fmla="*/ 5 h 27" name="T7"/>
                <a:gd fmla="*/ 22 w 27" name="T8"/>
                <a:gd fmla="*/ 5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0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gdLst>
                <a:gd fmla="*/ 41 w 57" name="T0"/>
                <a:gd fmla="*/ 57 h 57" name="T1"/>
                <a:gd fmla="*/ 0 w 57" name="T2"/>
                <a:gd fmla="*/ 14 h 57" name="T3"/>
                <a:gd fmla="*/ 14 w 57" name="T4"/>
                <a:gd fmla="*/ 0 h 57" name="T5"/>
                <a:gd fmla="*/ 57 w 57" name="T6"/>
                <a:gd fmla="*/ 40 h 57" name="T7"/>
                <a:gd fmla="*/ 41 w 57" name="T8"/>
                <a:gd fmla="*/ 57 h 57" name="T9"/>
                <a:gd fmla="*/ 41 w 57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085765" y="4762913"/>
            <a:ext cx="708026" cy="828676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79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0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gdLst>
                <a:gd fmla="*/ 120 w 121" name="T0"/>
                <a:gd fmla="*/ 26 h 171" name="T1"/>
                <a:gd fmla="*/ 120 w 121" name="T2"/>
                <a:gd fmla="*/ 26 h 171" name="T3"/>
                <a:gd fmla="*/ 114 w 121" name="T4"/>
                <a:gd fmla="*/ 21 h 171" name="T5"/>
                <a:gd fmla="*/ 90 w 121" name="T6"/>
                <a:gd fmla="*/ 3 h 171" name="T7"/>
                <a:gd fmla="*/ 84 w 121" name="T8"/>
                <a:gd fmla="*/ 1 h 171" name="T9"/>
                <a:gd fmla="*/ 75 w 121" name="T10"/>
                <a:gd fmla="*/ 1 h 171" name="T11"/>
                <a:gd fmla="*/ 74 w 121" name="T12"/>
                <a:gd fmla="*/ 11 h 171" name="T13"/>
                <a:gd fmla="*/ 67 w 121" name="T14"/>
                <a:gd fmla="*/ 42 h 171" name="T15"/>
                <a:gd fmla="*/ 67 w 121" name="T16"/>
                <a:gd fmla="*/ 7 h 171" name="T17"/>
                <a:gd fmla="*/ 58 w 121" name="T18"/>
                <a:gd fmla="*/ 0 h 171" name="T19"/>
                <a:gd fmla="*/ 57 w 121" name="T20"/>
                <a:gd fmla="*/ 9 h 171" name="T21"/>
                <a:gd fmla="*/ 45 w 121" name="T22"/>
                <a:gd fmla="*/ 18 h 171" name="T23"/>
                <a:gd fmla="*/ 40 w 121" name="T24"/>
                <a:gd fmla="*/ 7 h 171" name="T25"/>
                <a:gd fmla="*/ 47 w 121" name="T26"/>
                <a:gd fmla="*/ 0 h 171" name="T27"/>
                <a:gd fmla="*/ 38 w 121" name="T28"/>
                <a:gd fmla="*/ 1 h 171" name="T29"/>
                <a:gd fmla="*/ 3 w 121" name="T30"/>
                <a:gd fmla="*/ 35 h 171" name="T31"/>
                <a:gd fmla="*/ 2 w 121" name="T32"/>
                <a:gd fmla="*/ 35 h 171" name="T33"/>
                <a:gd fmla="*/ 1 w 121" name="T34"/>
                <a:gd fmla="*/ 48 h 171" name="T35"/>
                <a:gd fmla="*/ 1 w 121" name="T36"/>
                <a:gd fmla="*/ 48 h 171" name="T37"/>
                <a:gd fmla="*/ 2 w 121" name="T38"/>
                <a:gd fmla="*/ 50 h 171" name="T39"/>
                <a:gd fmla="*/ 6 w 121" name="T40"/>
                <a:gd fmla="*/ 57 h 171" name="T41"/>
                <a:gd fmla="*/ 20 w 121" name="T42"/>
                <a:gd fmla="*/ 84 h 171" name="T43"/>
                <a:gd fmla="*/ 32 w 121" name="T44"/>
                <a:gd fmla="*/ 90 h 171" name="T45"/>
                <a:gd fmla="*/ 35 w 121" name="T46"/>
                <a:gd fmla="*/ 90 h 171" name="T47"/>
                <a:gd fmla="*/ 60 w 121" name="T48"/>
                <a:gd fmla="*/ 171 h 171" name="T49"/>
                <a:gd fmla="*/ 56 w 121" name="T50"/>
                <a:gd fmla="*/ 110 h 171" name="T51"/>
                <a:gd fmla="*/ 89 w 121" name="T52"/>
                <a:gd fmla="*/ 33 h 171" name="T53"/>
                <a:gd fmla="*/ 93 w 121" name="T54"/>
                <a:gd fmla="*/ 31 h 171" name="T55"/>
                <a:gd fmla="*/ 75 w 121" name="T56"/>
                <a:gd fmla="*/ 45 h 171" name="T57"/>
                <a:gd fmla="*/ 89 w 121" name="T58"/>
                <a:gd fmla="*/ 33 h 171" name="T59"/>
                <a:gd fmla="*/ 30 w 121" name="T60"/>
                <a:gd fmla="*/ 55 h 171" name="T61"/>
                <a:gd fmla="*/ 23 w 121" name="T62"/>
                <a:gd fmla="*/ 44 h 171" name="T63"/>
                <a:gd fmla="*/ 33 w 121" name="T64"/>
                <a:gd fmla="*/ 60 h 17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71" w="120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gdLst>
                <a:gd fmla="*/ 0 w 24" name="T0"/>
                <a:gd fmla="*/ 0 h 29" name="T1"/>
                <a:gd fmla="*/ 1 w 24" name="T2"/>
                <a:gd fmla="*/ 29 h 29" name="T3"/>
                <a:gd fmla="*/ 24 w 24" name="T4"/>
                <a:gd fmla="*/ 29 h 29" name="T5"/>
                <a:gd fmla="*/ 24 w 24" name="T6"/>
                <a:gd fmla="*/ 26 h 29" name="T7"/>
                <a:gd fmla="*/ 0 w 24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4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gdLst>
                <a:gd fmla="*/ 62 w 124" name="T0"/>
                <a:gd fmla="*/ 0 h 124" name="T1"/>
                <a:gd fmla="*/ 0 w 124" name="T2"/>
                <a:gd fmla="*/ 62 h 124" name="T3"/>
                <a:gd fmla="*/ 62 w 124" name="T4"/>
                <a:gd fmla="*/ 124 h 124" name="T5"/>
                <a:gd fmla="*/ 124 w 124" name="T6"/>
                <a:gd fmla="*/ 62 h 124" name="T7"/>
                <a:gd fmla="*/ 62 w 124" name="T8"/>
                <a:gd fmla="*/ 0 h 124" name="T9"/>
                <a:gd fmla="*/ 68 w 124" name="T10"/>
                <a:gd fmla="*/ 112 h 124" name="T11"/>
                <a:gd fmla="*/ 68 w 124" name="T12"/>
                <a:gd fmla="*/ 100 h 124" name="T13"/>
                <a:gd fmla="*/ 62 w 124" name="T14"/>
                <a:gd fmla="*/ 101 h 124" name="T15"/>
                <a:gd fmla="*/ 56 w 124" name="T16"/>
                <a:gd fmla="*/ 100 h 124" name="T17"/>
                <a:gd fmla="*/ 56 w 124" name="T18"/>
                <a:gd fmla="*/ 112 h 124" name="T19"/>
                <a:gd fmla="*/ 12 w 124" name="T20"/>
                <a:gd fmla="*/ 67 h 124" name="T21"/>
                <a:gd fmla="*/ 24 w 124" name="T22"/>
                <a:gd fmla="*/ 67 h 124" name="T23"/>
                <a:gd fmla="*/ 23 w 124" name="T24"/>
                <a:gd fmla="*/ 62 h 124" name="T25"/>
                <a:gd fmla="*/ 24 w 124" name="T26"/>
                <a:gd fmla="*/ 56 h 124" name="T27"/>
                <a:gd fmla="*/ 12 w 124" name="T28"/>
                <a:gd fmla="*/ 56 h 124" name="T29"/>
                <a:gd fmla="*/ 56 w 124" name="T30"/>
                <a:gd fmla="*/ 11 h 124" name="T31"/>
                <a:gd fmla="*/ 56 w 124" name="T32"/>
                <a:gd fmla="*/ 23 h 124" name="T33"/>
                <a:gd fmla="*/ 62 w 124" name="T34"/>
                <a:gd fmla="*/ 23 h 124" name="T35"/>
                <a:gd fmla="*/ 68 w 124" name="T36"/>
                <a:gd fmla="*/ 23 h 124" name="T37"/>
                <a:gd fmla="*/ 68 w 124" name="T38"/>
                <a:gd fmla="*/ 11 h 124" name="T39"/>
                <a:gd fmla="*/ 112 w 124" name="T40"/>
                <a:gd fmla="*/ 56 h 124" name="T41"/>
                <a:gd fmla="*/ 101 w 124" name="T42"/>
                <a:gd fmla="*/ 56 h 124" name="T43"/>
                <a:gd fmla="*/ 101 w 124" name="T44"/>
                <a:gd fmla="*/ 62 h 124" name="T45"/>
                <a:gd fmla="*/ 101 w 124" name="T46"/>
                <a:gd fmla="*/ 67 h 124" name="T47"/>
                <a:gd fmla="*/ 112 w 124" name="T48"/>
                <a:gd fmla="*/ 67 h 124" name="T49"/>
                <a:gd fmla="*/ 68 w 124" name="T50"/>
                <a:gd fmla="*/ 112 h 12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4" w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gdLst>
                <a:gd fmla="*/ 3 w 9" name="T0"/>
                <a:gd fmla="*/ 10 h 10" name="T1"/>
                <a:gd fmla="*/ 9 w 9" name="T2"/>
                <a:gd fmla="*/ 7 h 10" name="T3"/>
                <a:gd fmla="*/ 6 w 9" name="T4"/>
                <a:gd fmla="*/ 2 h 10" name="T5"/>
                <a:gd fmla="*/ 3 w 9" name="T6"/>
                <a:gd fmla="*/ 0 h 10" name="T7"/>
                <a:gd fmla="*/ 2 w 9" name="T8"/>
                <a:gd fmla="*/ 1 h 10" name="T9"/>
                <a:gd fmla="*/ 0 w 9" name="T10"/>
                <a:gd fmla="*/ 3 h 10" name="T11"/>
                <a:gd fmla="*/ 1 w 9" name="T12"/>
                <a:gd fmla="*/ 5 h 10" name="T13"/>
                <a:gd fmla="*/ 3 w 9" name="T14"/>
                <a:gd fmla="*/ 1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gdLst>
                <a:gd fmla="*/ 7 w 9" name="T0"/>
                <a:gd fmla="*/ 1 h 10" name="T1"/>
                <a:gd fmla="*/ 6 w 9" name="T2"/>
                <a:gd fmla="*/ 0 h 10" name="T3"/>
                <a:gd fmla="*/ 3 w 9" name="T4"/>
                <a:gd fmla="*/ 2 h 10" name="T5"/>
                <a:gd fmla="*/ 0 w 9" name="T6"/>
                <a:gd fmla="*/ 7 h 10" name="T7"/>
                <a:gd fmla="*/ 6 w 9" name="T8"/>
                <a:gd fmla="*/ 10 h 10" name="T9"/>
                <a:gd fmla="*/ 9 w 9" name="T10"/>
                <a:gd fmla="*/ 5 h 10" name="T11"/>
                <a:gd fmla="*/ 7 w 9" name="T12"/>
                <a:gd fmla="*/ 1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5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gdLst>
                <a:gd fmla="*/ 8 w 9" name="T0"/>
                <a:gd fmla="*/ 6 h 8" name="T1"/>
                <a:gd fmla="*/ 9 w 9" name="T2"/>
                <a:gd fmla="*/ 4 h 8" name="T3"/>
                <a:gd fmla="*/ 9 w 9" name="T4"/>
                <a:gd fmla="*/ 1 h 8" name="T5"/>
                <a:gd fmla="*/ 6 w 9" name="T6"/>
                <a:gd fmla="*/ 0 h 8" name="T7"/>
                <a:gd fmla="*/ 5 w 9" name="T8"/>
                <a:gd fmla="*/ 0 h 8" name="T9"/>
                <a:gd fmla="*/ 0 w 9" name="T10"/>
                <a:gd fmla="*/ 3 h 8" name="T11"/>
                <a:gd fmla="*/ 3 w 9" name="T12"/>
                <a:gd fmla="*/ 8 h 8" name="T13"/>
                <a:gd fmla="*/ 8 w 9" name="T14"/>
                <a:gd fmla="*/ 6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6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gdLst>
                <a:gd fmla="*/ 3 w 9" name="T0"/>
                <a:gd fmla="*/ 0 h 8" name="T1"/>
                <a:gd fmla="*/ 0 w 9" name="T2"/>
                <a:gd fmla="*/ 1 h 8" name="T3"/>
                <a:gd fmla="*/ 0 w 9" name="T4"/>
                <a:gd fmla="*/ 4 h 8" name="T5"/>
                <a:gd fmla="*/ 1 w 9" name="T6"/>
                <a:gd fmla="*/ 6 h 8" name="T7"/>
                <a:gd fmla="*/ 6 w 9" name="T8"/>
                <a:gd fmla="*/ 8 h 8" name="T9"/>
                <a:gd fmla="*/ 9 w 9" name="T10"/>
                <a:gd fmla="*/ 3 h 8" name="T11"/>
                <a:gd fmla="*/ 4 w 9" name="T12"/>
                <a:gd fmla="*/ 0 h 8" name="T13"/>
                <a:gd fmla="*/ 3 w 9" name="T14"/>
                <a:gd fmla="*/ 0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7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gdLst>
                <a:gd fmla="*/ 0 w 9" name="T0"/>
                <a:gd fmla="*/ 5 h 8" name="T1"/>
                <a:gd fmla="*/ 5 w 9" name="T2"/>
                <a:gd fmla="*/ 8 h 8" name="T3"/>
                <a:gd fmla="*/ 6 w 9" name="T4"/>
                <a:gd fmla="*/ 8 h 8" name="T5"/>
                <a:gd fmla="*/ 9 w 9" name="T6"/>
                <a:gd fmla="*/ 7 h 8" name="T7"/>
                <a:gd fmla="*/ 9 w 9" name="T8"/>
                <a:gd fmla="*/ 5 h 8" name="T9"/>
                <a:gd fmla="*/ 8 w 9" name="T10"/>
                <a:gd fmla="*/ 3 h 8" name="T11"/>
                <a:gd fmla="*/ 3 w 9" name="T12"/>
                <a:gd fmla="*/ 0 h 8" name="T13"/>
                <a:gd fmla="*/ 0 w 9" name="T14"/>
                <a:gd fmla="*/ 5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gdLst>
                <a:gd fmla="*/ 1 w 9" name="T0"/>
                <a:gd fmla="*/ 3 h 8" name="T1"/>
                <a:gd fmla="*/ 0 w 9" name="T2"/>
                <a:gd fmla="*/ 5 h 8" name="T3"/>
                <a:gd fmla="*/ 0 w 9" name="T4"/>
                <a:gd fmla="*/ 7 h 8" name="T5"/>
                <a:gd fmla="*/ 3 w 9" name="T6"/>
                <a:gd fmla="*/ 8 h 8" name="T7"/>
                <a:gd fmla="*/ 4 w 9" name="T8"/>
                <a:gd fmla="*/ 8 h 8" name="T9"/>
                <a:gd fmla="*/ 9 w 9" name="T10"/>
                <a:gd fmla="*/ 5 h 8" name="T11"/>
                <a:gd fmla="*/ 6 w 9" name="T12"/>
                <a:gd fmla="*/ 0 h 8" name="T13"/>
                <a:gd fmla="*/ 1 w 9" name="T14"/>
                <a:gd fmla="*/ 3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9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gdLst>
                <a:gd fmla="*/ 6 w 9" name="T0"/>
                <a:gd fmla="*/ 0 h 10" name="T1"/>
                <a:gd fmla="*/ 0 w 9" name="T2"/>
                <a:gd fmla="*/ 3 h 10" name="T3"/>
                <a:gd fmla="*/ 3 w 9" name="T4"/>
                <a:gd fmla="*/ 8 h 10" name="T5"/>
                <a:gd fmla="*/ 6 w 9" name="T6"/>
                <a:gd fmla="*/ 10 h 10" name="T7"/>
                <a:gd fmla="*/ 7 w 9" name="T8"/>
                <a:gd fmla="*/ 9 h 10" name="T9"/>
                <a:gd fmla="*/ 9 w 9" name="T10"/>
                <a:gd fmla="*/ 5 h 10" name="T11"/>
                <a:gd fmla="*/ 6 w 9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0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gdLst>
                <a:gd fmla="*/ 1 w 9" name="T0"/>
                <a:gd fmla="*/ 5 h 10" name="T1"/>
                <a:gd fmla="*/ 0 w 9" name="T2"/>
                <a:gd fmla="*/ 8 h 10" name="T3"/>
                <a:gd fmla="*/ 2 w 9" name="T4"/>
                <a:gd fmla="*/ 9 h 10" name="T5"/>
                <a:gd fmla="*/ 3 w 9" name="T6"/>
                <a:gd fmla="*/ 10 h 10" name="T7"/>
                <a:gd fmla="*/ 6 w 9" name="T8"/>
                <a:gd fmla="*/ 8 h 10" name="T9"/>
                <a:gd fmla="*/ 9 w 9" name="T10"/>
                <a:gd fmla="*/ 3 h 10" name="T11"/>
                <a:gd fmla="*/ 3 w 9" name="T12"/>
                <a:gd fmla="*/ 0 h 10" name="T13"/>
                <a:gd fmla="*/ 1 w 9" name="T14"/>
                <a:gd fmla="*/ 5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1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gdLst>
                <a:gd fmla="*/ 22 w 22" name="T0"/>
                <a:gd fmla="*/ 25 h 26" name="T1"/>
                <a:gd fmla="*/ 21 w 22" name="T2"/>
                <a:gd fmla="*/ 7 h 26" name="T3"/>
                <a:gd fmla="*/ 18 w 22" name="T4"/>
                <a:gd fmla="*/ 3 h 26" name="T5"/>
                <a:gd fmla="*/ 14 w 22" name="T6"/>
                <a:gd fmla="*/ 7 h 26" name="T7"/>
                <a:gd fmla="*/ 14 w 22" name="T8"/>
                <a:gd fmla="*/ 17 h 26" name="T9"/>
                <a:gd fmla="*/ 5 w 22" name="T10"/>
                <a:gd fmla="*/ 1 h 26" name="T11"/>
                <a:gd fmla="*/ 2 w 22" name="T12"/>
                <a:gd fmla="*/ 1 h 26" name="T13"/>
                <a:gd fmla="*/ 1 w 22" name="T14"/>
                <a:gd fmla="*/ 4 h 26" name="T15"/>
                <a:gd fmla="*/ 13 w 22" name="T16"/>
                <a:gd fmla="*/ 26 h 26" name="T17"/>
                <a:gd fmla="*/ 18 w 22" name="T18"/>
                <a:gd fmla="*/ 24 h 26" name="T19"/>
                <a:gd fmla="*/ 22 w 22" name="T20"/>
                <a:gd fmla="*/ 25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22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138800" y="1748082"/>
            <a:ext cx="641350" cy="649288"/>
            <a:chOff x="5778500" y="3105150"/>
            <a:chExt cx="641350" cy="649288"/>
          </a:xfrm>
          <a:solidFill>
            <a:schemeClr val="tx1"/>
          </a:solidFill>
        </p:grpSpPr>
        <p:sp>
          <p:nvSpPr>
            <p:cNvPr id="94" name="Freeform 425"/>
            <p:cNvSpPr/>
            <p:nvPr/>
          </p:nvSpPr>
          <p:spPr bwMode="auto">
            <a:xfrm>
              <a:off x="5959475" y="3227388"/>
              <a:ext cx="217488" cy="438150"/>
            </a:xfrm>
            <a:custGeom>
              <a:gdLst>
                <a:gd fmla="*/ 36 w 137" name="T0"/>
                <a:gd fmla="*/ 276 h 276" name="T1"/>
                <a:gd fmla="*/ 101 w 137" name="T2"/>
                <a:gd fmla="*/ 276 h 276" name="T3"/>
                <a:gd fmla="*/ 101 w 137" name="T4"/>
                <a:gd fmla="*/ 69 h 276" name="T5"/>
                <a:gd fmla="*/ 137 w 137" name="T6"/>
                <a:gd fmla="*/ 69 h 276" name="T7"/>
                <a:gd fmla="*/ 67 w 137" name="T8"/>
                <a:gd fmla="*/ 0 h 276" name="T9"/>
                <a:gd fmla="*/ 0 w 137" name="T10"/>
                <a:gd fmla="*/ 69 h 276" name="T11"/>
                <a:gd fmla="*/ 36 w 137" name="T12"/>
                <a:gd fmla="*/ 69 h 276" name="T13"/>
                <a:gd fmla="*/ 36 w 137" name="T14"/>
                <a:gd fmla="*/ 276 h 27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6" w="137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" name="Freeform 426"/>
            <p:cNvSpPr/>
            <p:nvPr/>
          </p:nvSpPr>
          <p:spPr bwMode="auto">
            <a:xfrm>
              <a:off x="5783263" y="3398838"/>
              <a:ext cx="214313" cy="266700"/>
            </a:xfrm>
            <a:custGeom>
              <a:gdLst>
                <a:gd fmla="*/ 36 w 135" name="T0"/>
                <a:gd fmla="*/ 168 h 168" name="T1"/>
                <a:gd fmla="*/ 98 w 135" name="T2"/>
                <a:gd fmla="*/ 168 h 168" name="T3"/>
                <a:gd fmla="*/ 98 w 135" name="T4"/>
                <a:gd fmla="*/ 70 h 168" name="T5"/>
                <a:gd fmla="*/ 135 w 135" name="T6"/>
                <a:gd fmla="*/ 70 h 168" name="T7"/>
                <a:gd fmla="*/ 67 w 135" name="T8"/>
                <a:gd fmla="*/ 0 h 168" name="T9"/>
                <a:gd fmla="*/ 0 w 135" name="T10"/>
                <a:gd fmla="*/ 70 h 168" name="T11"/>
                <a:gd fmla="*/ 36 w 135" name="T12"/>
                <a:gd fmla="*/ 70 h 168" name="T13"/>
                <a:gd fmla="*/ 36 w 135" name="T14"/>
                <a:gd fmla="*/ 168 h 16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8" w="135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Rectangle 427"/>
            <p:cNvSpPr>
              <a:spLocks noChangeArrowheads="1"/>
            </p:cNvSpPr>
            <p:nvPr/>
          </p:nvSpPr>
          <p:spPr bwMode="auto">
            <a:xfrm>
              <a:off x="5778500" y="3692525"/>
              <a:ext cx="64135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Oval 428"/>
            <p:cNvSpPr>
              <a:spLocks noChangeArrowheads="1"/>
            </p:cNvSpPr>
            <p:nvPr/>
          </p:nvSpPr>
          <p:spPr bwMode="auto">
            <a:xfrm>
              <a:off x="6248400" y="3105150"/>
              <a:ext cx="88900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" name="Freeform 429"/>
            <p:cNvSpPr/>
            <p:nvPr/>
          </p:nvSpPr>
          <p:spPr bwMode="auto">
            <a:xfrm>
              <a:off x="6188075" y="3222625"/>
              <a:ext cx="206375" cy="442913"/>
            </a:xfrm>
            <a:custGeom>
              <a:gdLst>
                <a:gd fmla="*/ 7 w 54" name="T0"/>
                <a:gd fmla="*/ 61 h 116" name="T1"/>
                <a:gd fmla="*/ 8 w 54" name="T2"/>
                <a:gd fmla="*/ 61 h 116" name="T3"/>
                <a:gd fmla="*/ 9 w 54" name="T4"/>
                <a:gd fmla="*/ 61 h 116" name="T5"/>
                <a:gd fmla="*/ 11 w 54" name="T6"/>
                <a:gd fmla="*/ 116 h 116" name="T7"/>
                <a:gd fmla="*/ 26 w 54" name="T8"/>
                <a:gd fmla="*/ 116 h 116" name="T9"/>
                <a:gd fmla="*/ 26 w 54" name="T10"/>
                <a:gd fmla="*/ 61 h 116" name="T11"/>
                <a:gd fmla="*/ 28 w 54" name="T12"/>
                <a:gd fmla="*/ 61 h 116" name="T13"/>
                <a:gd fmla="*/ 30 w 54" name="T14"/>
                <a:gd fmla="*/ 116 h 116" name="T15"/>
                <a:gd fmla="*/ 45 w 54" name="T16"/>
                <a:gd fmla="*/ 116 h 116" name="T17"/>
                <a:gd fmla="*/ 45 w 54" name="T18"/>
                <a:gd fmla="*/ 61 h 116" name="T19"/>
                <a:gd fmla="*/ 46 w 54" name="T20"/>
                <a:gd fmla="*/ 61 h 116" name="T21"/>
                <a:gd fmla="*/ 47 w 54" name="T22"/>
                <a:gd fmla="*/ 61 h 116" name="T23"/>
                <a:gd fmla="*/ 47 w 54" name="T24"/>
                <a:gd fmla="*/ 61 h 116" name="T25"/>
                <a:gd fmla="*/ 54 w 54" name="T26"/>
                <a:gd fmla="*/ 61 h 116" name="T27"/>
                <a:gd fmla="*/ 50 w 54" name="T28"/>
                <a:gd fmla="*/ 8 h 116" name="T29"/>
                <a:gd fmla="*/ 43 w 54" name="T30"/>
                <a:gd fmla="*/ 1 h 116" name="T31"/>
                <a:gd fmla="*/ 37 w 54" name="T32"/>
                <a:gd fmla="*/ 0 h 116" name="T33"/>
                <a:gd fmla="*/ 37 w 54" name="T34"/>
                <a:gd fmla="*/ 1 h 116" name="T35"/>
                <a:gd fmla="*/ 41 w 54" name="T36"/>
                <a:gd fmla="*/ 5 h 116" name="T37"/>
                <a:gd fmla="*/ 36 w 54" name="T38"/>
                <a:gd fmla="*/ 8 h 116" name="T39"/>
                <a:gd fmla="*/ 38 w 54" name="T40"/>
                <a:gd fmla="*/ 12 h 116" name="T41"/>
                <a:gd fmla="*/ 31 w 54" name="T42"/>
                <a:gd fmla="*/ 28 h 116" name="T43"/>
                <a:gd fmla="*/ 30 w 54" name="T44"/>
                <a:gd fmla="*/ 6 h 116" name="T45"/>
                <a:gd fmla="*/ 31 w 54" name="T46"/>
                <a:gd fmla="*/ 5 h 116" name="T47"/>
                <a:gd fmla="*/ 30 w 54" name="T48"/>
                <a:gd fmla="*/ 0 h 116" name="T49"/>
                <a:gd fmla="*/ 25 w 54" name="T50"/>
                <a:gd fmla="*/ 0 h 116" name="T51"/>
                <a:gd fmla="*/ 23 w 54" name="T52"/>
                <a:gd fmla="*/ 5 h 116" name="T53"/>
                <a:gd fmla="*/ 24 w 54" name="T54"/>
                <a:gd fmla="*/ 6 h 116" name="T55"/>
                <a:gd fmla="*/ 23 w 54" name="T56"/>
                <a:gd fmla="*/ 29 h 116" name="T57"/>
                <a:gd fmla="*/ 16 w 54" name="T58"/>
                <a:gd fmla="*/ 12 h 116" name="T59"/>
                <a:gd fmla="*/ 18 w 54" name="T60"/>
                <a:gd fmla="*/ 8 h 116" name="T61"/>
                <a:gd fmla="*/ 13 w 54" name="T62"/>
                <a:gd fmla="*/ 5 h 116" name="T63"/>
                <a:gd fmla="*/ 17 w 54" name="T64"/>
                <a:gd fmla="*/ 1 h 116" name="T65"/>
                <a:gd fmla="*/ 17 w 54" name="T66"/>
                <a:gd fmla="*/ 0 h 116" name="T67"/>
                <a:gd fmla="*/ 11 w 54" name="T68"/>
                <a:gd fmla="*/ 1 h 116" name="T69"/>
                <a:gd fmla="*/ 4 w 54" name="T70"/>
                <a:gd fmla="*/ 8 h 116" name="T71"/>
                <a:gd fmla="*/ 0 w 54" name="T72"/>
                <a:gd fmla="*/ 61 h 116" name="T73"/>
                <a:gd fmla="*/ 7 w 54" name="T74"/>
                <a:gd fmla="*/ 61 h 116" name="T75"/>
                <a:gd fmla="*/ 7 w 54" name="T76"/>
                <a:gd fmla="*/ 61 h 11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5" w="54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324680876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0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1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9"/>
      <p:bldP grpId="0" spid="30"/>
      <p:bldP grpId="0" spid="34"/>
      <p:bldP grpId="0" spid="36"/>
      <p:bldP grpId="0" spid="40"/>
      <p:bldP grpId="0" spid="41"/>
      <p:bldP grpId="0" spid="43"/>
      <p:bldP grpId="0" spid="47"/>
      <p:bldP grpId="0" spid="48"/>
      <p:bldP grpId="0" spid="72"/>
      <p:bldP grpId="0" spid="76"/>
      <p:bldP grpId="0" spid="77"/>
      <p:bldP grpId="0" spid="24"/>
      <p:bldP grpId="0" spid="31"/>
      <p:bldP grpId="0" spid="32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72" name="组合 271"/>
          <p:cNvGrpSpPr/>
          <p:nvPr/>
        </p:nvGrpSpPr>
        <p:grpSpPr>
          <a:xfrm>
            <a:off x="-23093" y="-7020"/>
            <a:ext cx="12218268" cy="6964412"/>
            <a:chOff x="-23093" y="-7020"/>
            <a:chExt cx="12218268" cy="6964412"/>
          </a:xfrm>
        </p:grpSpPr>
        <p:grpSp>
          <p:nvGrpSpPr>
            <p:cNvPr id="273" name="组合 272"/>
            <p:cNvGrpSpPr/>
            <p:nvPr/>
          </p:nvGrpSpPr>
          <p:grpSpPr>
            <a:xfrm>
              <a:off x="5966165" y="1333748"/>
              <a:ext cx="279648" cy="279648"/>
              <a:chOff x="5961955" y="1349152"/>
              <a:chExt cx="279648" cy="279648"/>
            </a:xfrm>
          </p:grpSpPr>
          <p:sp>
            <p:nvSpPr>
              <p:cNvPr id="431" name="椭圆 43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4" name="组合 273"/>
            <p:cNvGrpSpPr/>
            <p:nvPr/>
          </p:nvGrpSpPr>
          <p:grpSpPr>
            <a:xfrm>
              <a:off x="4827431" y="1734265"/>
              <a:ext cx="231930" cy="231930"/>
              <a:chOff x="4785537" y="1684902"/>
              <a:chExt cx="231930" cy="231930"/>
            </a:xfrm>
          </p:grpSpPr>
          <p:sp>
            <p:nvSpPr>
              <p:cNvPr id="429" name="椭圆 42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0" name="椭圆 42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>
              <a:off x="2121241" y="620688"/>
              <a:ext cx="231930" cy="231930"/>
              <a:chOff x="4785537" y="1684902"/>
              <a:chExt cx="231930" cy="231930"/>
            </a:xfrm>
          </p:grpSpPr>
          <p:sp>
            <p:nvSpPr>
              <p:cNvPr id="427" name="椭圆 42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2121241" y="2636912"/>
              <a:ext cx="231930" cy="231930"/>
              <a:chOff x="4785537" y="1684902"/>
              <a:chExt cx="231930" cy="231930"/>
            </a:xfrm>
          </p:grpSpPr>
          <p:sp>
            <p:nvSpPr>
              <p:cNvPr id="425" name="椭圆 42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6" name="椭圆 42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7" name="组合 276"/>
            <p:cNvGrpSpPr/>
            <p:nvPr/>
          </p:nvGrpSpPr>
          <p:grpSpPr>
            <a:xfrm>
              <a:off x="913011" y="3557110"/>
              <a:ext cx="231930" cy="231930"/>
              <a:chOff x="4785537" y="1684902"/>
              <a:chExt cx="231930" cy="231930"/>
            </a:xfrm>
          </p:grpSpPr>
          <p:sp>
            <p:nvSpPr>
              <p:cNvPr id="423" name="椭圆 42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8" name="组合 277"/>
            <p:cNvGrpSpPr/>
            <p:nvPr/>
          </p:nvGrpSpPr>
          <p:grpSpPr>
            <a:xfrm>
              <a:off x="2769313" y="4277190"/>
              <a:ext cx="231930" cy="231930"/>
              <a:chOff x="4785537" y="1684902"/>
              <a:chExt cx="231930" cy="231930"/>
            </a:xfrm>
          </p:grpSpPr>
          <p:sp>
            <p:nvSpPr>
              <p:cNvPr id="421" name="椭圆 42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2" name="椭圆 42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9" name="组合 278"/>
            <p:cNvGrpSpPr/>
            <p:nvPr/>
          </p:nvGrpSpPr>
          <p:grpSpPr>
            <a:xfrm>
              <a:off x="3921441" y="3341086"/>
              <a:ext cx="231930" cy="231930"/>
              <a:chOff x="4785537" y="1684902"/>
              <a:chExt cx="231930" cy="231930"/>
            </a:xfrm>
          </p:grpSpPr>
          <p:sp>
            <p:nvSpPr>
              <p:cNvPr id="419" name="椭圆 41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0" name="椭圆 41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0" name="组合 279"/>
            <p:cNvGrpSpPr/>
            <p:nvPr/>
          </p:nvGrpSpPr>
          <p:grpSpPr>
            <a:xfrm>
              <a:off x="537065" y="4869160"/>
              <a:ext cx="231930" cy="231930"/>
              <a:chOff x="4785537" y="1684902"/>
              <a:chExt cx="231930" cy="231930"/>
            </a:xfrm>
          </p:grpSpPr>
          <p:sp>
            <p:nvSpPr>
              <p:cNvPr id="417" name="椭圆 41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8" name="椭圆 41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5036384" y="5145624"/>
              <a:ext cx="231930" cy="231930"/>
              <a:chOff x="4785537" y="1684902"/>
              <a:chExt cx="231930" cy="231930"/>
            </a:xfrm>
          </p:grpSpPr>
          <p:sp>
            <p:nvSpPr>
              <p:cNvPr id="415" name="椭圆 41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6" name="椭圆 41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5534848" y="6101847"/>
              <a:ext cx="231930" cy="231930"/>
              <a:chOff x="4785537" y="1684902"/>
              <a:chExt cx="231930" cy="231930"/>
            </a:xfrm>
          </p:grpSpPr>
          <p:sp>
            <p:nvSpPr>
              <p:cNvPr id="413" name="椭圆 41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4" name="椭圆 41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552971" y="6437430"/>
              <a:ext cx="231930" cy="231930"/>
              <a:chOff x="4785537" y="1684902"/>
              <a:chExt cx="231930" cy="231930"/>
            </a:xfrm>
          </p:grpSpPr>
          <p:sp>
            <p:nvSpPr>
              <p:cNvPr id="411" name="椭圆 41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2" name="椭圆 41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>
              <a:off x="7249715" y="6221406"/>
              <a:ext cx="231930" cy="231930"/>
              <a:chOff x="4785537" y="1684902"/>
              <a:chExt cx="231930" cy="231930"/>
            </a:xfrm>
          </p:grpSpPr>
          <p:sp>
            <p:nvSpPr>
              <p:cNvPr id="409" name="椭圆 40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0" name="椭圆 40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9625979" y="4753194"/>
              <a:ext cx="231930" cy="231930"/>
              <a:chOff x="4785537" y="1684902"/>
              <a:chExt cx="231930" cy="231930"/>
            </a:xfrm>
          </p:grpSpPr>
          <p:sp>
            <p:nvSpPr>
              <p:cNvPr id="407" name="椭圆 40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8" name="椭圆 40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10834209" y="6337371"/>
              <a:ext cx="231930" cy="231930"/>
              <a:chOff x="4785537" y="1684902"/>
              <a:chExt cx="231930" cy="231930"/>
            </a:xfrm>
          </p:grpSpPr>
          <p:sp>
            <p:nvSpPr>
              <p:cNvPr id="405" name="椭圆 40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6" name="椭圆 40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10718244" y="3789711"/>
              <a:ext cx="231930" cy="231930"/>
              <a:chOff x="4785537" y="1684902"/>
              <a:chExt cx="231930" cy="231930"/>
            </a:xfrm>
          </p:grpSpPr>
          <p:sp>
            <p:nvSpPr>
              <p:cNvPr id="403" name="椭圆 40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4" name="椭圆 40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10525889" y="2609884"/>
              <a:ext cx="231930" cy="231930"/>
              <a:chOff x="4785537" y="1684902"/>
              <a:chExt cx="231930" cy="231930"/>
            </a:xfrm>
          </p:grpSpPr>
          <p:sp>
            <p:nvSpPr>
              <p:cNvPr id="401" name="椭圆 40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2" name="椭圆 40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9450203" y="1913336"/>
              <a:ext cx="231930" cy="231930"/>
              <a:chOff x="4785537" y="1684902"/>
              <a:chExt cx="231930" cy="231930"/>
            </a:xfrm>
          </p:grpSpPr>
          <p:sp>
            <p:nvSpPr>
              <p:cNvPr id="399" name="椭圆 39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0" name="椭圆 39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9277303" y="3380661"/>
              <a:ext cx="279648" cy="279648"/>
              <a:chOff x="5961955" y="1349152"/>
              <a:chExt cx="279648" cy="279648"/>
            </a:xfrm>
          </p:grpSpPr>
          <p:sp>
            <p:nvSpPr>
              <p:cNvPr id="397" name="椭圆 396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8" name="椭圆 397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7609755" y="4293096"/>
              <a:ext cx="279648" cy="279648"/>
              <a:chOff x="5961955" y="1349152"/>
              <a:chExt cx="279648" cy="279648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6" name="椭圆 39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4297387" y="4295729"/>
              <a:ext cx="279648" cy="279648"/>
              <a:chOff x="5961955" y="1349152"/>
              <a:chExt cx="279648" cy="279648"/>
            </a:xfrm>
          </p:grpSpPr>
          <p:sp>
            <p:nvSpPr>
              <p:cNvPr id="393" name="椭圆 392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4" name="椭圆 393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2745454" y="5850018"/>
              <a:ext cx="279648" cy="279648"/>
              <a:chOff x="5961955" y="1349152"/>
              <a:chExt cx="279648" cy="279648"/>
            </a:xfrm>
          </p:grpSpPr>
          <p:sp>
            <p:nvSpPr>
              <p:cNvPr id="391" name="椭圆 39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2" name="椭圆 39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4113795" y="34721"/>
              <a:ext cx="231930" cy="231930"/>
              <a:chOff x="4785537" y="1684902"/>
              <a:chExt cx="231930" cy="231930"/>
            </a:xfrm>
          </p:grpSpPr>
          <p:sp>
            <p:nvSpPr>
              <p:cNvPr id="389" name="椭圆 38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0" name="椭圆 38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295" name="直接连接符 294"/>
            <p:cNvCxnSpPr>
              <a:stCxn id="428" idx="4"/>
            </p:cNvCxnSpPr>
            <p:nvPr/>
          </p:nvCxnSpPr>
          <p:spPr>
            <a:xfrm flipH="1">
              <a:off x="2237206" y="852618"/>
              <a:ext cx="0" cy="178429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>
              <a:off x="4255725" y="266651"/>
              <a:ext cx="617726" cy="14802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>
              <a:stCxn id="430" idx="7"/>
            </p:cNvCxnSpPr>
            <p:nvPr/>
          </p:nvCxnSpPr>
          <p:spPr>
            <a:xfrm flipV="1">
              <a:off x="5025396" y="0"/>
              <a:ext cx="2816289" cy="176823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5449515" y="2307"/>
              <a:ext cx="594600" cy="13468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>
              <a:stCxn id="394" idx="7"/>
            </p:cNvCxnSpPr>
            <p:nvPr/>
          </p:nvCxnSpPr>
          <p:spPr>
            <a:xfrm flipV="1">
              <a:off x="4536081" y="3990215"/>
              <a:ext cx="574834" cy="3464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>
              <a:stCxn id="382" idx="5"/>
              <a:endCxn id="396" idx="1"/>
            </p:cNvCxnSpPr>
            <p:nvPr/>
          </p:nvCxnSpPr>
          <p:spPr>
            <a:xfrm>
              <a:off x="5826072" y="2662973"/>
              <a:ext cx="1824637" cy="16710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>
              <a:stCxn id="420" idx="4"/>
              <a:endCxn id="394" idx="1"/>
            </p:cNvCxnSpPr>
            <p:nvPr/>
          </p:nvCxnSpPr>
          <p:spPr>
            <a:xfrm>
              <a:off x="4037406" y="3573016"/>
              <a:ext cx="300935" cy="76366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>
              <a:stCxn id="394" idx="5"/>
            </p:cNvCxnSpPr>
            <p:nvPr/>
          </p:nvCxnSpPr>
          <p:spPr>
            <a:xfrm>
              <a:off x="4536081" y="4534423"/>
              <a:ext cx="537488" cy="64643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>
              <a:stCxn id="416" idx="5"/>
            </p:cNvCxnSpPr>
            <p:nvPr/>
          </p:nvCxnSpPr>
          <p:spPr>
            <a:xfrm>
              <a:off x="5234349" y="5343589"/>
              <a:ext cx="334463" cy="79222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5101961" y="3990215"/>
              <a:ext cx="59522" cy="115540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>
              <a:stCxn id="400" idx="4"/>
            </p:cNvCxnSpPr>
            <p:nvPr/>
          </p:nvCxnSpPr>
          <p:spPr>
            <a:xfrm>
              <a:off x="9566168" y="2145266"/>
              <a:ext cx="175775" cy="260792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>
              <a:stCxn id="396" idx="6"/>
            </p:cNvCxnSpPr>
            <p:nvPr/>
          </p:nvCxnSpPr>
          <p:spPr>
            <a:xfrm flipV="1">
              <a:off x="7889403" y="3905675"/>
              <a:ext cx="2828840" cy="5272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9484168" y="3660309"/>
              <a:ext cx="257775" cy="109288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>
              <a:stCxn id="402" idx="4"/>
              <a:endCxn id="404" idx="0"/>
            </p:cNvCxnSpPr>
            <p:nvPr/>
          </p:nvCxnSpPr>
          <p:spPr>
            <a:xfrm>
              <a:off x="10641854" y="2841814"/>
              <a:ext cx="192355" cy="94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>
              <a:stCxn id="408" idx="7"/>
              <a:endCxn id="404" idx="3"/>
            </p:cNvCxnSpPr>
            <p:nvPr/>
          </p:nvCxnSpPr>
          <p:spPr>
            <a:xfrm flipV="1">
              <a:off x="9823944" y="3987676"/>
              <a:ext cx="928265" cy="7994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>
              <a:off x="9556951" y="3520485"/>
              <a:ext cx="1161292" cy="34851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9682133" y="2060848"/>
              <a:ext cx="877721" cy="5830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>
              <a:stCxn id="396" idx="7"/>
            </p:cNvCxnSpPr>
            <p:nvPr/>
          </p:nvCxnSpPr>
          <p:spPr>
            <a:xfrm flipV="1">
              <a:off x="7848449" y="150686"/>
              <a:ext cx="4346726" cy="41833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>
              <a:endCxn id="406" idx="2"/>
            </p:cNvCxnSpPr>
            <p:nvPr/>
          </p:nvCxnSpPr>
          <p:spPr>
            <a:xfrm>
              <a:off x="7848449" y="4527659"/>
              <a:ext cx="2985760" cy="19256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>
              <a:stCxn id="396" idx="5"/>
            </p:cNvCxnSpPr>
            <p:nvPr/>
          </p:nvCxnSpPr>
          <p:spPr>
            <a:xfrm>
              <a:off x="7848449" y="4531790"/>
              <a:ext cx="409378" cy="23285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>
              <a:stCxn id="408" idx="3"/>
            </p:cNvCxnSpPr>
            <p:nvPr/>
          </p:nvCxnSpPr>
          <p:spPr>
            <a:xfrm flipH="1">
              <a:off x="8545859" y="4951159"/>
              <a:ext cx="1114085" cy="19091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>
              <a:stCxn id="416" idx="5"/>
            </p:cNvCxnSpPr>
            <p:nvPr/>
          </p:nvCxnSpPr>
          <p:spPr>
            <a:xfrm>
              <a:off x="5234349" y="5343589"/>
              <a:ext cx="2015366" cy="95061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>
              <a:stCxn id="410" idx="5"/>
            </p:cNvCxnSpPr>
            <p:nvPr/>
          </p:nvCxnSpPr>
          <p:spPr>
            <a:xfrm>
              <a:off x="7447680" y="6419371"/>
              <a:ext cx="522115" cy="4386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>
              <a:stCxn id="416" idx="5"/>
            </p:cNvCxnSpPr>
            <p:nvPr/>
          </p:nvCxnSpPr>
          <p:spPr>
            <a:xfrm>
              <a:off x="5234349" y="5343589"/>
              <a:ext cx="2423124" cy="15167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>
              <a:stCxn id="414" idx="3"/>
            </p:cNvCxnSpPr>
            <p:nvPr/>
          </p:nvCxnSpPr>
          <p:spPr>
            <a:xfrm flipH="1">
              <a:off x="5360581" y="6299812"/>
              <a:ext cx="208232" cy="58557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>
              <a:stCxn id="414" idx="4"/>
            </p:cNvCxnSpPr>
            <p:nvPr/>
          </p:nvCxnSpPr>
          <p:spPr>
            <a:xfrm>
              <a:off x="5650813" y="6333777"/>
              <a:ext cx="96002" cy="55160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>
              <a:stCxn id="392" idx="6"/>
            </p:cNvCxnSpPr>
            <p:nvPr/>
          </p:nvCxnSpPr>
          <p:spPr>
            <a:xfrm>
              <a:off x="3025102" y="5989842"/>
              <a:ext cx="3720557" cy="89554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H="1">
              <a:off x="4529318" y="5377554"/>
              <a:ext cx="581597" cy="148275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>
              <a:stCxn id="422" idx="5"/>
            </p:cNvCxnSpPr>
            <p:nvPr/>
          </p:nvCxnSpPr>
          <p:spPr>
            <a:xfrm>
              <a:off x="2967278" y="4475155"/>
              <a:ext cx="2482237" cy="248223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 flipH="1">
              <a:off x="2745454" y="6135812"/>
              <a:ext cx="139823" cy="72449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>
              <a:stCxn id="418" idx="5"/>
              <a:endCxn id="392" idx="2"/>
            </p:cNvCxnSpPr>
            <p:nvPr/>
          </p:nvCxnSpPr>
          <p:spPr>
            <a:xfrm>
              <a:off x="735030" y="5067125"/>
              <a:ext cx="2010424" cy="9227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>
              <a:endCxn id="394" idx="2"/>
            </p:cNvCxnSpPr>
            <p:nvPr/>
          </p:nvCxnSpPr>
          <p:spPr>
            <a:xfrm flipV="1">
              <a:off x="768995" y="4435553"/>
              <a:ext cx="3528392" cy="54957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>
              <a:stCxn id="392" idx="7"/>
              <a:endCxn id="394" idx="3"/>
            </p:cNvCxnSpPr>
            <p:nvPr/>
          </p:nvCxnSpPr>
          <p:spPr>
            <a:xfrm flipV="1">
              <a:off x="2984148" y="4534423"/>
              <a:ext cx="1354193" cy="135654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>
              <a:stCxn id="424" idx="5"/>
              <a:endCxn id="392" idx="1"/>
            </p:cNvCxnSpPr>
            <p:nvPr/>
          </p:nvCxnSpPr>
          <p:spPr>
            <a:xfrm>
              <a:off x="1110976" y="3755075"/>
              <a:ext cx="1675432" cy="2135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>
              <a:endCxn id="422" idx="1"/>
            </p:cNvCxnSpPr>
            <p:nvPr/>
          </p:nvCxnSpPr>
          <p:spPr>
            <a:xfrm>
              <a:off x="1144941" y="3713080"/>
              <a:ext cx="1658337" cy="5980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>
              <a:stCxn id="418" idx="7"/>
              <a:endCxn id="426" idx="3"/>
            </p:cNvCxnSpPr>
            <p:nvPr/>
          </p:nvCxnSpPr>
          <p:spPr>
            <a:xfrm flipV="1">
              <a:off x="735030" y="2834877"/>
              <a:ext cx="1420176" cy="20682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>
              <a:stCxn id="426" idx="5"/>
              <a:endCxn id="394" idx="1"/>
            </p:cNvCxnSpPr>
            <p:nvPr/>
          </p:nvCxnSpPr>
          <p:spPr>
            <a:xfrm>
              <a:off x="2319206" y="2834877"/>
              <a:ext cx="2019135" cy="150180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>
              <a:stCxn id="426" idx="5"/>
              <a:endCxn id="422" idx="1"/>
            </p:cNvCxnSpPr>
            <p:nvPr/>
          </p:nvCxnSpPr>
          <p:spPr>
            <a:xfrm>
              <a:off x="2319206" y="2834877"/>
              <a:ext cx="484072" cy="147627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>
              <a:stCxn id="426" idx="4"/>
            </p:cNvCxnSpPr>
            <p:nvPr/>
          </p:nvCxnSpPr>
          <p:spPr>
            <a:xfrm>
              <a:off x="2237206" y="2868842"/>
              <a:ext cx="648071" cy="29811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>
              <a:stCxn id="430" idx="3"/>
              <a:endCxn id="394" idx="0"/>
            </p:cNvCxnSpPr>
            <p:nvPr/>
          </p:nvCxnSpPr>
          <p:spPr>
            <a:xfrm flipH="1">
              <a:off x="4437211" y="1932230"/>
              <a:ext cx="424185" cy="236349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>
              <a:stCxn id="430" idx="3"/>
              <a:endCxn id="420" idx="0"/>
            </p:cNvCxnSpPr>
            <p:nvPr/>
          </p:nvCxnSpPr>
          <p:spPr>
            <a:xfrm flipH="1">
              <a:off x="4037406" y="1932230"/>
              <a:ext cx="823990" cy="140885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组合 335"/>
            <p:cNvGrpSpPr/>
            <p:nvPr/>
          </p:nvGrpSpPr>
          <p:grpSpPr>
            <a:xfrm>
              <a:off x="120923" y="2486662"/>
              <a:ext cx="231930" cy="231930"/>
              <a:chOff x="4785537" y="1684902"/>
              <a:chExt cx="231930" cy="231930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337" name="直接连接符 336"/>
            <p:cNvCxnSpPr>
              <a:stCxn id="388" idx="4"/>
              <a:endCxn id="418" idx="0"/>
            </p:cNvCxnSpPr>
            <p:nvPr/>
          </p:nvCxnSpPr>
          <p:spPr>
            <a:xfrm>
              <a:off x="236888" y="2718592"/>
              <a:ext cx="416142" cy="21505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flipH="1">
              <a:off x="0" y="3713080"/>
              <a:ext cx="913011" cy="36399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>
              <a:endCxn id="426" idx="1"/>
            </p:cNvCxnSpPr>
            <p:nvPr/>
          </p:nvCxnSpPr>
          <p:spPr>
            <a:xfrm>
              <a:off x="1144941" y="-7020"/>
              <a:ext cx="1010265" cy="267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>
              <a:stCxn id="428" idx="6"/>
              <a:endCxn id="430" idx="2"/>
            </p:cNvCxnSpPr>
            <p:nvPr/>
          </p:nvCxnSpPr>
          <p:spPr>
            <a:xfrm>
              <a:off x="2353171" y="736653"/>
              <a:ext cx="2474260" cy="11135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>
              <a:off x="11503626" y="-7020"/>
              <a:ext cx="476005" cy="117196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>
              <a:endCxn id="400" idx="2"/>
            </p:cNvCxnSpPr>
            <p:nvPr/>
          </p:nvCxnSpPr>
          <p:spPr>
            <a:xfrm>
              <a:off x="6245813" y="1473572"/>
              <a:ext cx="3204390" cy="5557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>
              <a:endCxn id="400" idx="1"/>
            </p:cNvCxnSpPr>
            <p:nvPr/>
          </p:nvCxnSpPr>
          <p:spPr>
            <a:xfrm>
              <a:off x="8689875" y="-7020"/>
              <a:ext cx="794293" cy="195432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>
              <a:stCxn id="432" idx="6"/>
              <a:endCxn id="398" idx="1"/>
            </p:cNvCxnSpPr>
            <p:nvPr/>
          </p:nvCxnSpPr>
          <p:spPr>
            <a:xfrm>
              <a:off x="6245813" y="1473572"/>
              <a:ext cx="3072444" cy="194804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>
              <a:stCxn id="406" idx="7"/>
            </p:cNvCxnSpPr>
            <p:nvPr/>
          </p:nvCxnSpPr>
          <p:spPr>
            <a:xfrm flipV="1">
              <a:off x="11032174" y="3789040"/>
              <a:ext cx="1163001" cy="25822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>
              <a:off x="10950174" y="3944890"/>
              <a:ext cx="1241827" cy="10062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7"/>
            <p:cNvSpPr>
              <a:spLocks noChangeArrowheads="1"/>
            </p:cNvSpPr>
            <p:nvPr/>
          </p:nvSpPr>
          <p:spPr bwMode="auto">
            <a:xfrm>
              <a:off x="1489075" y="394792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48" name="TextBox 7"/>
            <p:cNvSpPr>
              <a:spLocks noChangeArrowheads="1"/>
            </p:cNvSpPr>
            <p:nvPr/>
          </p:nvSpPr>
          <p:spPr bwMode="auto">
            <a:xfrm>
              <a:off x="2281163" y="2714437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49" name="TextBox 7"/>
            <p:cNvSpPr>
              <a:spLocks noChangeArrowheads="1"/>
            </p:cNvSpPr>
            <p:nvPr/>
          </p:nvSpPr>
          <p:spPr bwMode="auto">
            <a:xfrm>
              <a:off x="-23093" y="2282389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0" name="TextBox 7"/>
            <p:cNvSpPr>
              <a:spLocks noChangeArrowheads="1"/>
            </p:cNvSpPr>
            <p:nvPr/>
          </p:nvSpPr>
          <p:spPr bwMode="auto">
            <a:xfrm>
              <a:off x="8041803" y="4437112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1" name="TextBox 7"/>
            <p:cNvSpPr>
              <a:spLocks noChangeArrowheads="1"/>
            </p:cNvSpPr>
            <p:nvPr/>
          </p:nvSpPr>
          <p:spPr bwMode="auto">
            <a:xfrm>
              <a:off x="1346371" y="5963449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2" name="TextBox 7"/>
            <p:cNvSpPr>
              <a:spLocks noChangeArrowheads="1"/>
            </p:cNvSpPr>
            <p:nvPr/>
          </p:nvSpPr>
          <p:spPr bwMode="auto">
            <a:xfrm>
              <a:off x="3680544" y="5229200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3" name="TextBox 7"/>
            <p:cNvSpPr>
              <a:spLocks noChangeArrowheads="1"/>
            </p:cNvSpPr>
            <p:nvPr/>
          </p:nvSpPr>
          <p:spPr bwMode="auto">
            <a:xfrm>
              <a:off x="6704880" y="5954797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4" name="TextBox 7"/>
            <p:cNvSpPr>
              <a:spLocks noChangeArrowheads="1"/>
            </p:cNvSpPr>
            <p:nvPr/>
          </p:nvSpPr>
          <p:spPr bwMode="auto">
            <a:xfrm>
              <a:off x="9657208" y="5018693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5" name="TextBox 7"/>
            <p:cNvSpPr>
              <a:spLocks noChangeArrowheads="1"/>
            </p:cNvSpPr>
            <p:nvPr/>
          </p:nvSpPr>
          <p:spPr bwMode="auto">
            <a:xfrm>
              <a:off x="10593312" y="2858453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6" name="TextBox 7"/>
            <p:cNvSpPr>
              <a:spLocks noChangeArrowheads="1"/>
            </p:cNvSpPr>
            <p:nvPr/>
          </p:nvSpPr>
          <p:spPr bwMode="auto">
            <a:xfrm>
              <a:off x="8010340" y="2006767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sp>
          <p:nvSpPr>
            <p:cNvPr id="357" name="TextBox 7"/>
            <p:cNvSpPr>
              <a:spLocks noChangeArrowheads="1"/>
            </p:cNvSpPr>
            <p:nvPr/>
          </p:nvSpPr>
          <p:spPr bwMode="auto">
            <a:xfrm>
              <a:off x="5336728" y="1772816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cxnSp>
          <p:nvCxnSpPr>
            <p:cNvPr id="358" name="直接连接符 357"/>
            <p:cNvCxnSpPr>
              <a:endCxn id="392" idx="3"/>
            </p:cNvCxnSpPr>
            <p:nvPr/>
          </p:nvCxnSpPr>
          <p:spPr>
            <a:xfrm flipV="1">
              <a:off x="784901" y="6088712"/>
              <a:ext cx="2001507" cy="40934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组合 358"/>
            <p:cNvGrpSpPr/>
            <p:nvPr/>
          </p:nvGrpSpPr>
          <p:grpSpPr>
            <a:xfrm>
              <a:off x="10313522" y="612650"/>
              <a:ext cx="279648" cy="279648"/>
              <a:chOff x="5961955" y="1349152"/>
              <a:chExt cx="279648" cy="279648"/>
            </a:xfrm>
          </p:grpSpPr>
          <p:sp>
            <p:nvSpPr>
              <p:cNvPr id="385" name="椭圆 38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6" name="椭圆 38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60" name="组合 359"/>
            <p:cNvGrpSpPr/>
            <p:nvPr/>
          </p:nvGrpSpPr>
          <p:grpSpPr>
            <a:xfrm>
              <a:off x="11863666" y="1164940"/>
              <a:ext cx="231930" cy="231930"/>
              <a:chOff x="4785537" y="1684902"/>
              <a:chExt cx="231930" cy="231930"/>
            </a:xfrm>
          </p:grpSpPr>
          <p:sp>
            <p:nvSpPr>
              <p:cNvPr id="383" name="椭圆 38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4" name="椭圆 38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361" name="直接连接符 360"/>
            <p:cNvCxnSpPr>
              <a:stCxn id="398" idx="7"/>
              <a:endCxn id="402" idx="3"/>
            </p:cNvCxnSpPr>
            <p:nvPr/>
          </p:nvCxnSpPr>
          <p:spPr>
            <a:xfrm flipV="1">
              <a:off x="9515997" y="2807849"/>
              <a:ext cx="1043857" cy="61376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>
              <a:stCxn id="402" idx="7"/>
            </p:cNvCxnSpPr>
            <p:nvPr/>
          </p:nvCxnSpPr>
          <p:spPr>
            <a:xfrm flipV="1">
              <a:off x="10723854" y="2145266"/>
              <a:ext cx="1471321" cy="4985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/>
            <p:cNvCxnSpPr>
              <a:endCxn id="386" idx="3"/>
            </p:cNvCxnSpPr>
            <p:nvPr/>
          </p:nvCxnSpPr>
          <p:spPr>
            <a:xfrm flipV="1">
              <a:off x="9625979" y="851344"/>
              <a:ext cx="728497" cy="10752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/>
            <p:cNvCxnSpPr>
              <a:stCxn id="386" idx="7"/>
            </p:cNvCxnSpPr>
            <p:nvPr/>
          </p:nvCxnSpPr>
          <p:spPr>
            <a:xfrm flipV="1">
              <a:off x="10552216" y="150686"/>
              <a:ext cx="1642959" cy="5029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7"/>
            <p:cNvSpPr>
              <a:spLocks noChangeArrowheads="1"/>
            </p:cNvSpPr>
            <p:nvPr/>
          </p:nvSpPr>
          <p:spPr bwMode="auto">
            <a:xfrm>
              <a:off x="9337947" y="410181"/>
              <a:ext cx="1480939" cy="1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34" pitchFamily="34" typeface="LilyUPC"/>
                  <a:sym charset="-122" panose="020b0503020204020204" pitchFamily="34" typeface="微软雅黑"/>
                </a:rPr>
                <a:t>WORK  SUMMARY</a:t>
              </a:r>
            </a:p>
          </p:txBody>
        </p:sp>
        <p:cxnSp>
          <p:nvCxnSpPr>
            <p:cNvPr id="366" name="直接连接符 365"/>
            <p:cNvCxnSpPr/>
            <p:nvPr/>
          </p:nvCxnSpPr>
          <p:spPr>
            <a:xfrm flipV="1">
              <a:off x="7129854" y="2105690"/>
              <a:ext cx="2359924" cy="71814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428" idx="3"/>
            </p:cNvCxnSpPr>
            <p:nvPr/>
          </p:nvCxnSpPr>
          <p:spPr>
            <a:xfrm flipH="1">
              <a:off x="0" y="818653"/>
              <a:ext cx="2155206" cy="66613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>
              <a:stCxn id="386" idx="5"/>
            </p:cNvCxnSpPr>
            <p:nvPr/>
          </p:nvCxnSpPr>
          <p:spPr>
            <a:xfrm>
              <a:off x="10552216" y="851344"/>
              <a:ext cx="1639785" cy="129392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>
              <a:stCxn id="408" idx="4"/>
            </p:cNvCxnSpPr>
            <p:nvPr/>
          </p:nvCxnSpPr>
          <p:spPr>
            <a:xfrm>
              <a:off x="9741944" y="4985124"/>
              <a:ext cx="248283" cy="18728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>
              <a:stCxn id="430" idx="5"/>
            </p:cNvCxnSpPr>
            <p:nvPr/>
          </p:nvCxnSpPr>
          <p:spPr>
            <a:xfrm>
              <a:off x="5025396" y="1932230"/>
              <a:ext cx="625416" cy="53253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endCxn id="386" idx="2"/>
            </p:cNvCxnSpPr>
            <p:nvPr/>
          </p:nvCxnSpPr>
          <p:spPr>
            <a:xfrm flipV="1">
              <a:off x="6245813" y="752474"/>
              <a:ext cx="4067709" cy="66030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组合 371"/>
            <p:cNvGrpSpPr/>
            <p:nvPr/>
          </p:nvGrpSpPr>
          <p:grpSpPr>
            <a:xfrm>
              <a:off x="5587378" y="2424279"/>
              <a:ext cx="279648" cy="279648"/>
              <a:chOff x="5961955" y="1349152"/>
              <a:chExt cx="279648" cy="279648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2" name="椭圆 38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73" name="组合 372"/>
            <p:cNvGrpSpPr/>
            <p:nvPr/>
          </p:nvGrpSpPr>
          <p:grpSpPr>
            <a:xfrm>
              <a:off x="5036384" y="3838884"/>
              <a:ext cx="231930" cy="231930"/>
              <a:chOff x="4785537" y="1684902"/>
              <a:chExt cx="231930" cy="231930"/>
            </a:xfrm>
          </p:grpSpPr>
          <p:sp>
            <p:nvSpPr>
              <p:cNvPr id="379" name="椭圆 37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74" name="组合 373"/>
            <p:cNvGrpSpPr/>
            <p:nvPr/>
          </p:nvGrpSpPr>
          <p:grpSpPr>
            <a:xfrm>
              <a:off x="7013889" y="2687719"/>
              <a:ext cx="231930" cy="231930"/>
              <a:chOff x="4785537" y="1684902"/>
              <a:chExt cx="231930" cy="231930"/>
            </a:xfrm>
          </p:grpSpPr>
          <p:sp>
            <p:nvSpPr>
              <p:cNvPr id="377" name="椭圆 37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375" name="直接连接符 374"/>
            <p:cNvCxnSpPr>
              <a:stCxn id="380" idx="7"/>
            </p:cNvCxnSpPr>
            <p:nvPr/>
          </p:nvCxnSpPr>
          <p:spPr>
            <a:xfrm flipV="1">
              <a:off x="5234349" y="2858453"/>
              <a:ext cx="1819115" cy="10143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>
              <a:stCxn id="416" idx="7"/>
              <a:endCxn id="396" idx="2"/>
            </p:cNvCxnSpPr>
            <p:nvPr/>
          </p:nvCxnSpPr>
          <p:spPr>
            <a:xfrm flipV="1">
              <a:off x="5234349" y="4432920"/>
              <a:ext cx="2375406" cy="7466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组合 438"/>
          <p:cNvGrpSpPr/>
          <p:nvPr/>
        </p:nvGrpSpPr>
        <p:grpSpPr>
          <a:xfrm>
            <a:off x="4501902" y="1437271"/>
            <a:ext cx="3539901" cy="3539901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40" name="同心圆 4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42" name="椭圆 441"/>
          <p:cNvSpPr/>
          <p:nvPr/>
        </p:nvSpPr>
        <p:spPr>
          <a:xfrm>
            <a:off x="5439233" y="4284354"/>
            <a:ext cx="1368152" cy="13681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3" name="Freeform 5"/>
          <p:cNvSpPr/>
          <p:nvPr/>
        </p:nvSpPr>
        <p:spPr bwMode="auto">
          <a:xfrm>
            <a:off x="4251568" y="2766197"/>
            <a:ext cx="792088" cy="969153"/>
          </a:xfrm>
          <a:custGeom>
            <a:gdLst>
              <a:gd fmla="*/ 827 w 1654" name="T0"/>
              <a:gd fmla="*/ 0 h 1918" name="T1"/>
              <a:gd fmla="*/ 1654 w 1654" name="T2"/>
              <a:gd fmla="*/ 827 h 1918" name="T3"/>
              <a:gd fmla="*/ 1116 w 1654" name="T4"/>
              <a:gd fmla="*/ 1602 h 1918" name="T5"/>
              <a:gd fmla="*/ 995 w 1654" name="T6"/>
              <a:gd fmla="*/ 1741 h 1918" name="T7"/>
              <a:gd fmla="*/ 870 w 1654" name="T8"/>
              <a:gd fmla="*/ 1884 h 1918" name="T9"/>
              <a:gd fmla="*/ 789 w 1654" name="T10"/>
              <a:gd fmla="*/ 1889 h 1918" name="T11"/>
              <a:gd fmla="*/ 660 w 1654" name="T12"/>
              <a:gd fmla="*/ 1741 h 1918" name="T13"/>
              <a:gd fmla="*/ 540 w 1654" name="T14"/>
              <a:gd fmla="*/ 1603 h 1918" name="T15"/>
              <a:gd fmla="*/ 0 w 1654" name="T16"/>
              <a:gd fmla="*/ 827 h 1918" name="T17"/>
              <a:gd fmla="*/ 827 w 1654" name="T18"/>
              <a:gd fmla="*/ 0 h 1918" name="T19"/>
              <a:gd fmla="*/ 5000 w 10000" name="connsiteX0"/>
              <a:gd fmla="*/ 0 h 10501" name="connsiteY0"/>
              <a:gd fmla="*/ 10000 w 10000" name="connsiteX1"/>
              <a:gd fmla="*/ 4331 h 10501" name="connsiteY1"/>
              <a:gd fmla="*/ 6747 w 10000" name="connsiteX2"/>
              <a:gd fmla="*/ 8389 h 10501" name="connsiteY2"/>
              <a:gd fmla="*/ 6016 w 10000" name="connsiteX3"/>
              <a:gd fmla="*/ 9117 h 10501" name="connsiteY3"/>
              <a:gd fmla="*/ 4996 w 10000" name="connsiteX4"/>
              <a:gd fmla="*/ 10501 h 10501" name="connsiteY4"/>
              <a:gd fmla="*/ 3990 w 10000" name="connsiteX5"/>
              <a:gd fmla="*/ 9117 h 10501" name="connsiteY5"/>
              <a:gd fmla="*/ 3265 w 10000" name="connsiteX6"/>
              <a:gd fmla="*/ 8395 h 10501" name="connsiteY6"/>
              <a:gd fmla="*/ 0 w 10000" name="connsiteX7"/>
              <a:gd fmla="*/ 4331 h 10501" name="connsiteY7"/>
              <a:gd fmla="*/ 5000 w 10000" name="connsiteX8"/>
              <a:gd fmla="*/ 0 h 10501" name="connsiteY8"/>
              <a:gd fmla="*/ 5000 w 10000" name="connsiteX9"/>
              <a:gd fmla="*/ 0 h 10504" name="connsiteY9"/>
              <a:gd fmla="*/ 5000 w 10000" name="connsiteX10"/>
              <a:gd fmla="*/ 0 h 1050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501" w="10000">
                <a:moveTo>
                  <a:pt x="5000" y="0"/>
                </a:moveTo>
                <a:cubicBezTo>
                  <a:pt x="7757" y="0"/>
                  <a:pt x="10000" y="1938"/>
                  <a:pt x="10000" y="4331"/>
                </a:cubicBezTo>
                <a:cubicBezTo>
                  <a:pt x="10000" y="6190"/>
                  <a:pt x="8646" y="7776"/>
                  <a:pt x="6747" y="8389"/>
                </a:cubicBezTo>
                <a:lnTo>
                  <a:pt x="6016" y="9117"/>
                </a:lnTo>
                <a:cubicBezTo>
                  <a:pt x="5724" y="9469"/>
                  <a:pt x="5498" y="9606"/>
                  <a:pt x="4996" y="10501"/>
                </a:cubicBezTo>
                <a:cubicBezTo>
                  <a:pt x="4510" y="9625"/>
                  <a:pt x="4279" y="9468"/>
                  <a:pt x="3990" y="9117"/>
                </a:cubicBezTo>
                <a:lnTo>
                  <a:pt x="3265" y="8395"/>
                </a:lnTo>
                <a:cubicBezTo>
                  <a:pt x="1360" y="7782"/>
                  <a:pt x="0" y="6195"/>
                  <a:pt x="0" y="4331"/>
                </a:cubicBezTo>
                <a:cubicBezTo>
                  <a:pt x="0" y="1938"/>
                  <a:pt x="2237" y="0"/>
                  <a:pt x="5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E4C874"/>
              </a:solidFill>
            </a:endParaRPr>
          </a:p>
        </p:txBody>
      </p:sp>
      <p:sp>
        <p:nvSpPr>
          <p:cNvPr id="444" name="标题 4"/>
          <p:cNvSpPr txBox="1"/>
          <p:nvPr/>
        </p:nvSpPr>
        <p:spPr>
          <a:xfrm>
            <a:off x="4168893" y="2783993"/>
            <a:ext cx="992143" cy="78534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2018</a:t>
            </a:r>
          </a:p>
        </p:txBody>
      </p:sp>
      <p:sp>
        <p:nvSpPr>
          <p:cNvPr id="445" name="标题 4"/>
          <p:cNvSpPr txBox="1"/>
          <p:nvPr/>
        </p:nvSpPr>
        <p:spPr>
          <a:xfrm>
            <a:off x="5122875" y="2769874"/>
            <a:ext cx="2774911" cy="8031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谢谢观看</a:t>
            </a:r>
          </a:p>
        </p:txBody>
      </p:sp>
      <p:sp>
        <p:nvSpPr>
          <p:cNvPr id="447" name="标题 4"/>
          <p:cNvSpPr txBox="1"/>
          <p:nvPr/>
        </p:nvSpPr>
        <p:spPr>
          <a:xfrm>
            <a:off x="5401723" y="4624396"/>
            <a:ext cx="1555307" cy="8031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汇报人：XIAOZ</a:t>
            </a:r>
          </a:p>
        </p:txBody>
      </p:sp>
      <p:sp>
        <p:nvSpPr>
          <p:cNvPr id="448" name="椭圆 447"/>
          <p:cNvSpPr/>
          <p:nvPr/>
        </p:nvSpPr>
        <p:spPr>
          <a:xfrm>
            <a:off x="3899359" y="4487889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9" name="椭圆 448"/>
          <p:cNvSpPr/>
          <p:nvPr/>
        </p:nvSpPr>
        <p:spPr>
          <a:xfrm>
            <a:off x="5030722" y="141277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50" name="组合 449"/>
          <p:cNvGrpSpPr/>
          <p:nvPr/>
        </p:nvGrpSpPr>
        <p:grpSpPr>
          <a:xfrm>
            <a:off x="4532131" y="1166653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51" name="同心圆 4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52" name="椭圆 4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53" name="组合 452"/>
          <p:cNvGrpSpPr/>
          <p:nvPr/>
        </p:nvGrpSpPr>
        <p:grpSpPr>
          <a:xfrm>
            <a:off x="7822738" y="1734265"/>
            <a:ext cx="623903" cy="623903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454" name="同心圆 4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55" name="椭圆 4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56" name="组合 455"/>
          <p:cNvGrpSpPr/>
          <p:nvPr/>
        </p:nvGrpSpPr>
        <p:grpSpPr>
          <a:xfrm>
            <a:off x="3722707" y="3611115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57" name="同心圆 4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58" name="椭圆 4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59" name="椭圆 458"/>
          <p:cNvSpPr/>
          <p:nvPr/>
        </p:nvSpPr>
        <p:spPr>
          <a:xfrm>
            <a:off x="7288038" y="119879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60" name="组合 459"/>
          <p:cNvGrpSpPr/>
          <p:nvPr/>
        </p:nvGrpSpPr>
        <p:grpSpPr>
          <a:xfrm>
            <a:off x="7909951" y="4368296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461" name="同心圆 4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62" name="椭圆 4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3901656" y="1596279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464" name="同心圆 4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65" name="椭圆 4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66" name="椭圆 465"/>
          <p:cNvSpPr/>
          <p:nvPr/>
        </p:nvSpPr>
        <p:spPr>
          <a:xfrm>
            <a:off x="8251762" y="3449230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67" name="组合 466"/>
          <p:cNvGrpSpPr/>
          <p:nvPr/>
        </p:nvGrpSpPr>
        <p:grpSpPr>
          <a:xfrm>
            <a:off x="8446641" y="2962055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68" name="同心圆 4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69" name="椭圆 4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0" name="组合 469"/>
          <p:cNvGrpSpPr/>
          <p:nvPr/>
        </p:nvGrpSpPr>
        <p:grpSpPr>
          <a:xfrm>
            <a:off x="6479609" y="748338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71" name="同心圆 4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72" name="椭圆 47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73" name="椭圆 472"/>
          <p:cNvSpPr/>
          <p:nvPr/>
        </p:nvSpPr>
        <p:spPr>
          <a:xfrm>
            <a:off x="7520084" y="470239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4" name="椭圆 473"/>
          <p:cNvSpPr/>
          <p:nvPr/>
        </p:nvSpPr>
        <p:spPr>
          <a:xfrm>
            <a:off x="6833190" y="5042992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5" name="椭圆 474"/>
          <p:cNvSpPr/>
          <p:nvPr/>
        </p:nvSpPr>
        <p:spPr>
          <a:xfrm>
            <a:off x="5321022" y="776896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76" name="组合 475"/>
          <p:cNvGrpSpPr/>
          <p:nvPr/>
        </p:nvGrpSpPr>
        <p:grpSpPr>
          <a:xfrm>
            <a:off x="4790430" y="4917554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77" name="同心圆 4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78" name="椭圆 4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3" name="矩形 202"/>
          <p:cNvSpPr/>
          <p:nvPr/>
        </p:nvSpPr>
        <p:spPr>
          <a:xfrm>
            <a:off x="4886046" y="3639765"/>
            <a:ext cx="2697480" cy="3657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/>
              <a:t>前图网：www.qxzppt.com</a:t>
            </a:r>
          </a:p>
        </p:txBody>
      </p:sp>
    </p:spTree>
    <p:extLst>
      <p:ext uri="{BB962C8B-B14F-4D97-AF65-F5344CB8AC3E}">
        <p14:creationId val="1497938073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 tmFilter="0,0; .5, 1; 1, 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1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56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2608E-06 -3.33333E-06 L -0.5192 -0.1118" pathEditMode="relative" ptsTypes="AA" rAng="0">
                                      <p:cBhvr>
                                        <p:cTn dur="1000" fill="hold" id="57" spd="-100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6" y="-560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" pathEditMode="relative" ptsTypes="AA" rAng="0">
                                      <p:cBhvr>
                                        <p:cTn dur="1000" fill="hold" id="66" spd="-100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" pathEditMode="relative" ptsTypes="AA" rAng="0">
                                      <p:cBhvr>
                                        <p:cTn dur="1000" fill="hold" id="75" spd="-100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83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84" spd="-100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7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92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" pathEditMode="relative" ptsTypes="AA" rAng="0">
                                      <p:cBhvr>
                                        <p:cTn dur="1000" fill="hold" id="93" spd="-100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" pathEditMode="relative" ptsTypes="AA" rAng="0">
                                      <p:cBhvr>
                                        <p:cTn dur="1000" fill="hold" id="102" spd="-100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" pathEditMode="relative" ptsTypes="AA" rAng="0">
                                      <p:cBhvr>
                                        <p:cTn dur="1000" fill="hold" id="111" spd="-100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8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" pathEditMode="relative" ptsTypes="AA" rAng="0">
                                      <p:cBhvr>
                                        <p:cTn dur="1000" fill="hold" id="120" spd="-100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28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" pathEditMode="relative" ptsTypes="AA" rAng="0">
                                      <p:cBhvr>
                                        <p:cTn dur="1000" fill="hold" id="129" spd="-100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6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7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" pathEditMode="relative" ptsTypes="AA" rAng="0">
                                      <p:cBhvr>
                                        <p:cTn dur="1000" fill="hold" id="138" spd="-100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9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5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6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" pathEditMode="relative" ptsTypes="AA" rAng="0">
                                      <p:cBhvr>
                                        <p:cTn dur="1000" fill="hold" id="147" spd="-100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2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3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4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55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" pathEditMode="relative" ptsTypes="AA" rAng="0">
                                      <p:cBhvr>
                                        <p:cTn dur="1000" fill="hold" id="156" spd="-100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7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1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2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3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64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" pathEditMode="relative" ptsTypes="AA" rAng="0">
                                      <p:cBhvr>
                                        <p:cTn dur="1000" fill="hold" id="165" spd="-1000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6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1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2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73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" pathEditMode="relative" ptsTypes="AA" rAng="0">
                                      <p:cBhvr>
                                        <p:cTn dur="1000" fill="hold" id="174" spd="-1000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5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7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9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1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2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" pathEditMode="relative" ptsTypes="AA" rAng="0">
                                      <p:cBhvr>
                                        <p:cTn dur="1000" fill="hold" id="183" spd="-100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2"/>
      <p:bldP grpId="0" spid="443"/>
      <p:bldP grpId="0" spid="444"/>
      <p:bldP grpId="0" spid="445"/>
      <p:bldP grpId="0" spid="447"/>
      <p:bldP grpId="0" spid="448"/>
      <p:bldP grpId="1" spid="448"/>
      <p:bldP grpId="2" spid="448"/>
      <p:bldP grpId="0" spid="449"/>
      <p:bldP grpId="1" spid="449"/>
      <p:bldP grpId="2" spid="449"/>
      <p:bldP grpId="0" spid="459"/>
      <p:bldP grpId="1" spid="459"/>
      <p:bldP grpId="2" spid="459"/>
      <p:bldP grpId="0" spid="466"/>
      <p:bldP grpId="1" spid="466"/>
      <p:bldP grpId="2" spid="466"/>
      <p:bldP grpId="0" spid="473"/>
      <p:bldP grpId="1" spid="473"/>
      <p:bldP grpId="2" spid="473"/>
      <p:bldP grpId="0" spid="474"/>
      <p:bldP grpId="1" spid="474"/>
      <p:bldP grpId="2" spid="474"/>
      <p:bldP grpId="0" spid="475"/>
      <p:bldP grpId="1" spid="475"/>
      <p:bldP grpId="2" spid="47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3093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组合 85"/>
          <p:cNvGrpSpPr/>
          <p:nvPr/>
        </p:nvGrpSpPr>
        <p:grpSpPr>
          <a:xfrm>
            <a:off x="977616" y="2106025"/>
            <a:ext cx="2738576" cy="273857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832818" y="2316359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865339" y="3717032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112738" y="4764631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020986" y="1308247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年度工作概述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1"/>
          <p:cNvSpPr txBox="1"/>
          <p:nvPr/>
        </p:nvSpPr>
        <p:spPr>
          <a:xfrm>
            <a:off x="3001243" y="1500509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0" name="标题 11"/>
          <p:cNvSpPr txBox="1"/>
          <p:nvPr/>
        </p:nvSpPr>
        <p:spPr>
          <a:xfrm>
            <a:off x="3865339" y="250862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2" name="标题 11"/>
          <p:cNvSpPr txBox="1"/>
          <p:nvPr/>
        </p:nvSpPr>
        <p:spPr>
          <a:xfrm>
            <a:off x="3865339" y="393762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4" name="标题 11"/>
          <p:cNvSpPr txBox="1"/>
          <p:nvPr/>
        </p:nvSpPr>
        <p:spPr>
          <a:xfrm>
            <a:off x="3129788" y="4956893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  <a:ea charset="-122" panose="020b0503020204020204" pitchFamily="34" typeface="微软雅黑"/>
              </a:rPr>
              <a:t>04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65339" y="1700113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16" name="组合 15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18" name="直接连接符 17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7" name="椭圆 16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椭圆 19"/>
          <p:cNvSpPr/>
          <p:nvPr/>
        </p:nvSpPr>
        <p:spPr>
          <a:xfrm>
            <a:off x="5881563" y="112474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6173105" y="1452649"/>
            <a:ext cx="711200" cy="568325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22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gdLst>
                <a:gd fmla="*/ 22 w 336" name="T0"/>
                <a:gd fmla="*/ 234 h 234" name="T1"/>
                <a:gd fmla="*/ 0 w 336" name="T2"/>
                <a:gd fmla="*/ 215 h 234" name="T3"/>
                <a:gd fmla="*/ 135 w 336" name="T4"/>
                <a:gd fmla="*/ 56 h 234" name="T5"/>
                <a:gd fmla="*/ 216 w 336" name="T6"/>
                <a:gd fmla="*/ 126 h 234" name="T7"/>
                <a:gd fmla="*/ 312 w 336" name="T8"/>
                <a:gd fmla="*/ 0 h 234" name="T9"/>
                <a:gd fmla="*/ 336 w 336" name="T10"/>
                <a:gd fmla="*/ 17 h 234" name="T11"/>
                <a:gd fmla="*/ 219 w 336" name="T12"/>
                <a:gd fmla="*/ 171 h 234" name="T13"/>
                <a:gd fmla="*/ 137 w 336" name="T14"/>
                <a:gd fmla="*/ 99 h 234" name="T15"/>
                <a:gd fmla="*/ 22 w 336" name="T16"/>
                <a:gd fmla="*/ 234 h 234" name="T17"/>
                <a:gd fmla="*/ 22 w 336" name="T18"/>
                <a:gd fmla="*/ 234 h 2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4" w="336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gdLst>
                <a:gd fmla="*/ 0 w 74" name="T0"/>
                <a:gd fmla="*/ 0 h 75" name="T1"/>
                <a:gd fmla="*/ 74 w 74" name="T2"/>
                <a:gd fmla="*/ 0 h 75" name="T3"/>
                <a:gd fmla="*/ 74 w 74" name="T4"/>
                <a:gd fmla="*/ 75 h 75" name="T5"/>
                <a:gd fmla="*/ 0 w 74" name="T6"/>
                <a:gd fmla="*/ 0 h 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5" w="74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gdLst>
                <a:gd fmla="*/ 448 w 448" name="T0"/>
                <a:gd fmla="*/ 358 h 358" name="T1"/>
                <a:gd fmla="*/ 0 w 448" name="T2"/>
                <a:gd fmla="*/ 358 h 358" name="T3"/>
                <a:gd fmla="*/ 0 w 448" name="T4"/>
                <a:gd fmla="*/ 0 h 358" name="T5"/>
                <a:gd fmla="*/ 26 w 448" name="T6"/>
                <a:gd fmla="*/ 0 h 358" name="T7"/>
                <a:gd fmla="*/ 26 w 448" name="T8"/>
                <a:gd fmla="*/ 334 h 358" name="T9"/>
                <a:gd fmla="*/ 448 w 448" name="T10"/>
                <a:gd fmla="*/ 334 h 358" name="T11"/>
                <a:gd fmla="*/ 448 w 448" name="T12"/>
                <a:gd fmla="*/ 358 h 358" name="T13"/>
                <a:gd fmla="*/ 448 w 448" name="T14"/>
                <a:gd fmla="*/ 358 h 3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8" w="44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9" name="标题 11"/>
          <p:cNvSpPr txBox="1"/>
          <p:nvPr/>
        </p:nvSpPr>
        <p:spPr>
          <a:xfrm>
            <a:off x="7177707" y="1552228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30" name="标题 11"/>
          <p:cNvSpPr txBox="1"/>
          <p:nvPr/>
        </p:nvSpPr>
        <p:spPr>
          <a:xfrm>
            <a:off x="7187448" y="120131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865339" y="5228505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32" name="组合 3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34" name="直接连接符 3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3" name="椭圆 3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6" name="椭圆 35"/>
          <p:cNvSpPr/>
          <p:nvPr/>
        </p:nvSpPr>
        <p:spPr>
          <a:xfrm>
            <a:off x="5881563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标题 11"/>
          <p:cNvSpPr txBox="1"/>
          <p:nvPr/>
        </p:nvSpPr>
        <p:spPr>
          <a:xfrm>
            <a:off x="7177707" y="5224636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38" name="标题 11"/>
          <p:cNvSpPr txBox="1"/>
          <p:nvPr/>
        </p:nvSpPr>
        <p:spPr>
          <a:xfrm>
            <a:off x="7187448" y="4873724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679929" y="2708225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40" name="组合 39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42" name="直接连接符 41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椭圆 4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4" name="椭圆 43"/>
          <p:cNvSpPr/>
          <p:nvPr/>
        </p:nvSpPr>
        <p:spPr>
          <a:xfrm>
            <a:off x="6696153" y="213285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标题 11"/>
          <p:cNvSpPr txBox="1"/>
          <p:nvPr/>
        </p:nvSpPr>
        <p:spPr>
          <a:xfrm>
            <a:off x="7992297" y="2632348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46" name="标题 11"/>
          <p:cNvSpPr txBox="1"/>
          <p:nvPr/>
        </p:nvSpPr>
        <p:spPr>
          <a:xfrm>
            <a:off x="8002038" y="228143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4679929" y="4076377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48" name="组合 47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50" name="直接连接符 49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9" name="椭圆 4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2" name="椭圆 51"/>
          <p:cNvSpPr/>
          <p:nvPr/>
        </p:nvSpPr>
        <p:spPr>
          <a:xfrm>
            <a:off x="6696153" y="3501008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标题 11"/>
          <p:cNvSpPr txBox="1"/>
          <p:nvPr/>
        </p:nvSpPr>
        <p:spPr>
          <a:xfrm>
            <a:off x="7992297" y="4000500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54" name="标题 11"/>
          <p:cNvSpPr txBox="1"/>
          <p:nvPr/>
        </p:nvSpPr>
        <p:spPr>
          <a:xfrm>
            <a:off x="8002038" y="3649588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978769" y="2310429"/>
            <a:ext cx="658903" cy="795590"/>
            <a:chOff x="5499100" y="2711450"/>
            <a:chExt cx="1193801" cy="1441451"/>
          </a:xfrm>
          <a:solidFill>
            <a:schemeClr val="bg1"/>
          </a:solidFill>
        </p:grpSpPr>
        <p:sp>
          <p:nvSpPr>
            <p:cNvPr id="56" name="Freeform 17"/>
            <p:cNvSpPr/>
            <p:nvPr/>
          </p:nvSpPr>
          <p:spPr bwMode="auto">
            <a:xfrm>
              <a:off x="5892800" y="2711450"/>
              <a:ext cx="401638" cy="439738"/>
            </a:xfrm>
            <a:custGeom>
              <a:gdLst>
                <a:gd fmla="*/ 12 w 106" name="T0"/>
                <a:gd fmla="*/ 75 h 116" name="T1"/>
                <a:gd fmla="*/ 54 w 106" name="T2"/>
                <a:gd fmla="*/ 116 h 116" name="T3"/>
                <a:gd fmla="*/ 96 w 106" name="T4"/>
                <a:gd fmla="*/ 74 h 116" name="T5"/>
                <a:gd fmla="*/ 106 w 106" name="T6"/>
                <a:gd fmla="*/ 56 h 116" name="T7"/>
                <a:gd fmla="*/ 99 w 106" name="T8"/>
                <a:gd fmla="*/ 48 h 116" name="T9"/>
                <a:gd fmla="*/ 54 w 106" name="T10"/>
                <a:gd fmla="*/ 0 h 116" name="T11"/>
                <a:gd fmla="*/ 9 w 106" name="T12"/>
                <a:gd fmla="*/ 47 h 116" name="T13"/>
                <a:gd fmla="*/ 1 w 106" name="T14"/>
                <a:gd fmla="*/ 56 h 116" name="T15"/>
                <a:gd fmla="*/ 12 w 106" name="T16"/>
                <a:gd fmla="*/ 75 h 1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5" w="105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5499100" y="3695700"/>
              <a:ext cx="1190625" cy="298450"/>
            </a:xfrm>
            <a:custGeom>
              <a:gdLst>
                <a:gd fmla="*/ 0 w 750" name="T0"/>
                <a:gd fmla="*/ 0 h 188" name="T1"/>
                <a:gd fmla="*/ 79 w 750" name="T2"/>
                <a:gd fmla="*/ 188 h 188" name="T3"/>
                <a:gd fmla="*/ 122 w 750" name="T4"/>
                <a:gd fmla="*/ 188 h 188" name="T5"/>
                <a:gd fmla="*/ 119 w 750" name="T6"/>
                <a:gd fmla="*/ 72 h 188" name="T7"/>
                <a:gd fmla="*/ 633 w 750" name="T8"/>
                <a:gd fmla="*/ 72 h 188" name="T9"/>
                <a:gd fmla="*/ 630 w 750" name="T10"/>
                <a:gd fmla="*/ 188 h 188" name="T11"/>
                <a:gd fmla="*/ 673 w 750" name="T12"/>
                <a:gd fmla="*/ 188 h 188" name="T13"/>
                <a:gd fmla="*/ 750 w 750" name="T14"/>
                <a:gd fmla="*/ 0 h 188" name="T15"/>
                <a:gd fmla="*/ 0 w 750" name="T16"/>
                <a:gd fmla="*/ 0 h 1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8" w="750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9"/>
            <p:cNvSpPr/>
            <p:nvPr/>
          </p:nvSpPr>
          <p:spPr bwMode="auto">
            <a:xfrm>
              <a:off x="5722938" y="3846513"/>
              <a:ext cx="746125" cy="306388"/>
            </a:xfrm>
            <a:custGeom>
              <a:gdLst>
                <a:gd fmla="*/ 2 w 470" name="T0"/>
                <a:gd fmla="*/ 193 h 193" name="T1"/>
                <a:gd fmla="*/ 465 w 470" name="T2"/>
                <a:gd fmla="*/ 193 h 193" name="T3"/>
                <a:gd fmla="*/ 470 w 470" name="T4"/>
                <a:gd fmla="*/ 0 h 193" name="T5"/>
                <a:gd fmla="*/ 0 w 470" name="T6"/>
                <a:gd fmla="*/ 0 h 193" name="T7"/>
                <a:gd fmla="*/ 2 w 470" name="T8"/>
                <a:gd fmla="*/ 193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470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20"/>
            <p:cNvSpPr/>
            <p:nvPr/>
          </p:nvSpPr>
          <p:spPr bwMode="auto">
            <a:xfrm flipH="1">
              <a:off x="6488113" y="36004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21"/>
            <p:cNvSpPr/>
            <p:nvPr/>
          </p:nvSpPr>
          <p:spPr bwMode="auto">
            <a:xfrm>
              <a:off x="5684838" y="3173413"/>
              <a:ext cx="1008063" cy="450850"/>
            </a:xfrm>
            <a:custGeom>
              <a:gdLst>
                <a:gd fmla="*/ 49 w 266" name="T0"/>
                <a:gd fmla="*/ 64 h 119" name="T1"/>
                <a:gd fmla="*/ 49 w 266" name="T2"/>
                <a:gd fmla="*/ 64 h 119" name="T3"/>
                <a:gd fmla="*/ 49 w 266" name="T4"/>
                <a:gd fmla="*/ 119 h 119" name="T5"/>
                <a:gd fmla="*/ 105 w 266" name="T6"/>
                <a:gd fmla="*/ 119 h 119" name="T7"/>
                <a:gd fmla="*/ 102 w 266" name="T8"/>
                <a:gd fmla="*/ 83 h 119" name="T9"/>
                <a:gd fmla="*/ 108 w 266" name="T10"/>
                <a:gd fmla="*/ 74 h 119" name="T11"/>
                <a:gd fmla="*/ 115 w 266" name="T12"/>
                <a:gd fmla="*/ 83 h 119" name="T13"/>
                <a:gd fmla="*/ 112 w 266" name="T14"/>
                <a:gd fmla="*/ 119 h 119" name="T15"/>
                <a:gd fmla="*/ 167 w 266" name="T16"/>
                <a:gd fmla="*/ 119 h 119" name="T17"/>
                <a:gd fmla="*/ 167 w 266" name="T18"/>
                <a:gd fmla="*/ 76 h 119" name="T19"/>
                <a:gd fmla="*/ 179 w 266" name="T20"/>
                <a:gd fmla="*/ 95 h 119" name="T21"/>
                <a:gd fmla="*/ 187 w 266" name="T22"/>
                <a:gd fmla="*/ 105 h 119" name="T23"/>
                <a:gd fmla="*/ 192 w 266" name="T24"/>
                <a:gd fmla="*/ 110 h 119" name="T25"/>
                <a:gd fmla="*/ 197 w 266" name="T26"/>
                <a:gd fmla="*/ 112 h 119" name="T27"/>
                <a:gd fmla="*/ 205 w 266" name="T28"/>
                <a:gd fmla="*/ 114 h 119" name="T29"/>
                <a:gd fmla="*/ 212 w 266" name="T30"/>
                <a:gd fmla="*/ 113 h 119" name="T31"/>
                <a:gd fmla="*/ 216 w 266" name="T32"/>
                <a:gd fmla="*/ 111 h 119" name="T33"/>
                <a:gd fmla="*/ 220 w 266" name="T34"/>
                <a:gd fmla="*/ 108 h 119" name="T35"/>
                <a:gd fmla="*/ 226 w 266" name="T36"/>
                <a:gd fmla="*/ 103 h 119" name="T37"/>
                <a:gd fmla="*/ 236 w 266" name="T38"/>
                <a:gd fmla="*/ 92 h 119" name="T39"/>
                <a:gd fmla="*/ 259 w 266" name="T40"/>
                <a:gd fmla="*/ 67 h 119" name="T41"/>
                <a:gd fmla="*/ 257 w 266" name="T42"/>
                <a:gd fmla="*/ 39 h 119" name="T43"/>
                <a:gd fmla="*/ 254 w 266" name="T44"/>
                <a:gd fmla="*/ 37 h 119" name="T45"/>
                <a:gd fmla="*/ 262 w 266" name="T46"/>
                <a:gd fmla="*/ 29 h 119" name="T47"/>
                <a:gd fmla="*/ 262 w 266" name="T48"/>
                <a:gd fmla="*/ 18 h 119" name="T49"/>
                <a:gd fmla="*/ 251 w 266" name="T50"/>
                <a:gd fmla="*/ 18 h 119" name="T51"/>
                <a:gd fmla="*/ 233 w 266" name="T52"/>
                <a:gd fmla="*/ 38 h 119" name="T53"/>
                <a:gd fmla="*/ 229 w 266" name="T54"/>
                <a:gd fmla="*/ 41 h 119" name="T55"/>
                <a:gd fmla="*/ 229 w 266" name="T56"/>
                <a:gd fmla="*/ 41 h 119" name="T57"/>
                <a:gd fmla="*/ 211 w 266" name="T58"/>
                <a:gd fmla="*/ 62 h 119" name="T59"/>
                <a:gd fmla="*/ 207 w 266" name="T60"/>
                <a:gd fmla="*/ 66 h 119" name="T61"/>
                <a:gd fmla="*/ 204 w 266" name="T62"/>
                <a:gd fmla="*/ 60 h 119" name="T63"/>
                <a:gd fmla="*/ 190 w 266" name="T64"/>
                <a:gd fmla="*/ 35 h 119" name="T65"/>
                <a:gd fmla="*/ 186 w 266" name="T66"/>
                <a:gd fmla="*/ 26 h 119" name="T67"/>
                <a:gd fmla="*/ 184 w 266" name="T68"/>
                <a:gd fmla="*/ 23 h 119" name="T69"/>
                <a:gd fmla="*/ 184 w 266" name="T70"/>
                <a:gd fmla="*/ 22 h 119" name="T71"/>
                <a:gd fmla="*/ 184 w 266" name="T72"/>
                <a:gd fmla="*/ 22 h 119" name="T73"/>
                <a:gd fmla="*/ 179 w 266" name="T74"/>
                <a:gd fmla="*/ 16 h 119" name="T75"/>
                <a:gd fmla="*/ 152 w 266" name="T76"/>
                <a:gd fmla="*/ 4 h 119" name="T77"/>
                <a:gd fmla="*/ 138 w 266" name="T78"/>
                <a:gd fmla="*/ 0 h 119" name="T79"/>
                <a:gd fmla="*/ 138 w 266" name="T80"/>
                <a:gd fmla="*/ 0 h 119" name="T81"/>
                <a:gd fmla="*/ 138 w 266" name="T82"/>
                <a:gd fmla="*/ 0 h 119" name="T83"/>
                <a:gd fmla="*/ 120 w 266" name="T84"/>
                <a:gd fmla="*/ 62 h 119" name="T85"/>
                <a:gd fmla="*/ 114 w 266" name="T86"/>
                <a:gd fmla="*/ 24 h 119" name="T87"/>
                <a:gd fmla="*/ 119 w 266" name="T88"/>
                <a:gd fmla="*/ 12 h 119" name="T89"/>
                <a:gd fmla="*/ 111 w 266" name="T90"/>
                <a:gd fmla="*/ 5 h 119" name="T91"/>
                <a:gd fmla="*/ 105 w 266" name="T92"/>
                <a:gd fmla="*/ 5 h 119" name="T93"/>
                <a:gd fmla="*/ 97 w 266" name="T94"/>
                <a:gd fmla="*/ 12 h 119" name="T95"/>
                <a:gd fmla="*/ 102 w 266" name="T96"/>
                <a:gd fmla="*/ 24 h 119" name="T97"/>
                <a:gd fmla="*/ 96 w 266" name="T98"/>
                <a:gd fmla="*/ 62 h 119" name="T99"/>
                <a:gd fmla="*/ 78 w 266" name="T100"/>
                <a:gd fmla="*/ 0 h 119" name="T101"/>
                <a:gd fmla="*/ 78 w 266" name="T102"/>
                <a:gd fmla="*/ 0 h 119" name="T103"/>
                <a:gd fmla="*/ 78 w 266" name="T104"/>
                <a:gd fmla="*/ 0 h 119" name="T105"/>
                <a:gd fmla="*/ 67 w 266" name="T106"/>
                <a:gd fmla="*/ 4 h 119" name="T107"/>
                <a:gd fmla="*/ 28 w 266" name="T108"/>
                <a:gd fmla="*/ 20 h 119" name="T109"/>
                <a:gd fmla="*/ 0 w 266" name="T110"/>
                <a:gd fmla="*/ 119 h 119" name="T111"/>
                <a:gd fmla="*/ 38 w 266" name="T112"/>
                <a:gd fmla="*/ 119 h 119" name="T113"/>
                <a:gd fmla="*/ 49 w 266" name="T114"/>
                <a:gd fmla="*/ 64 h 11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19" w="266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43909" y="3645601"/>
            <a:ext cx="727075" cy="919476"/>
            <a:chOff x="5527675" y="2708275"/>
            <a:chExt cx="1139825" cy="1441450"/>
          </a:xfrm>
          <a:solidFill>
            <a:schemeClr val="bg1"/>
          </a:solidFill>
        </p:grpSpPr>
        <p:sp>
          <p:nvSpPr>
            <p:cNvPr id="62" name="Freeform 42"/>
            <p:cNvSpPr/>
            <p:nvPr/>
          </p:nvSpPr>
          <p:spPr bwMode="auto">
            <a:xfrm>
              <a:off x="6194425" y="3665538"/>
              <a:ext cx="207963" cy="295275"/>
            </a:xfrm>
            <a:custGeom>
              <a:gdLst>
                <a:gd fmla="*/ 31 w 55" name="T0"/>
                <a:gd fmla="*/ 35 h 78" name="T1"/>
                <a:gd fmla="*/ 30 w 55" name="T2"/>
                <a:gd fmla="*/ 34 h 78" name="T3"/>
                <a:gd fmla="*/ 22 w 55" name="T4"/>
                <a:gd fmla="*/ 32 h 78" name="T5"/>
                <a:gd fmla="*/ 22 w 55" name="T6"/>
                <a:gd fmla="*/ 31 h 78" name="T7"/>
                <a:gd fmla="*/ 16 w 55" name="T8"/>
                <a:gd fmla="*/ 28 h 78" name="T9"/>
                <a:gd fmla="*/ 17 w 55" name="T10"/>
                <a:gd fmla="*/ 20 h 78" name="T11"/>
                <a:gd fmla="*/ 26 w 55" name="T12"/>
                <a:gd fmla="*/ 18 h 78" name="T13"/>
                <a:gd fmla="*/ 33 w 55" name="T14"/>
                <a:gd fmla="*/ 18 h 78" name="T15"/>
                <a:gd fmla="*/ 39 w 55" name="T16"/>
                <a:gd fmla="*/ 22 h 78" name="T17"/>
                <a:gd fmla="*/ 40 w 55" name="T18"/>
                <a:gd fmla="*/ 23 h 78" name="T19"/>
                <a:gd fmla="*/ 40 w 55" name="T20"/>
                <a:gd fmla="*/ 23 h 78" name="T21"/>
                <a:gd fmla="*/ 40 w 55" name="T22"/>
                <a:gd fmla="*/ 23 h 78" name="T23"/>
                <a:gd fmla="*/ 44 w 55" name="T24"/>
                <a:gd fmla="*/ 25 h 78" name="T25"/>
                <a:gd fmla="*/ 50 w 55" name="T26"/>
                <a:gd fmla="*/ 21 h 78" name="T27"/>
                <a:gd fmla="*/ 50 w 55" name="T28"/>
                <a:gd fmla="*/ 17 h 78" name="T29"/>
                <a:gd fmla="*/ 36 w 55" name="T30"/>
                <a:gd fmla="*/ 8 h 78" name="T31"/>
                <a:gd fmla="*/ 31 w 55" name="T32"/>
                <a:gd fmla="*/ 8 h 78" name="T33"/>
                <a:gd fmla="*/ 31 w 55" name="T34"/>
                <a:gd fmla="*/ 2 h 78" name="T35"/>
                <a:gd fmla="*/ 29 w 55" name="T36"/>
                <a:gd fmla="*/ 0 h 78" name="T37"/>
                <a:gd fmla="*/ 23 w 55" name="T38"/>
                <a:gd fmla="*/ 0 h 78" name="T39"/>
                <a:gd fmla="*/ 21 w 55" name="T40"/>
                <a:gd fmla="*/ 2 h 78" name="T41"/>
                <a:gd fmla="*/ 21 w 55" name="T42"/>
                <a:gd fmla="*/ 8 h 78" name="T43"/>
                <a:gd fmla="*/ 7 w 55" name="T44"/>
                <a:gd fmla="*/ 13 h 78" name="T45"/>
                <a:gd fmla="*/ 3 w 55" name="T46"/>
                <a:gd fmla="*/ 32 h 78" name="T47"/>
                <a:gd fmla="*/ 10 w 55" name="T48"/>
                <a:gd fmla="*/ 38 h 78" name="T49"/>
                <a:gd fmla="*/ 30 w 55" name="T50"/>
                <a:gd fmla="*/ 47 h 78" name="T51"/>
                <a:gd fmla="*/ 33 w 55" name="T52"/>
                <a:gd fmla="*/ 48 h 78" name="T53"/>
                <a:gd fmla="*/ 38 w 55" name="T54"/>
                <a:gd fmla="*/ 51 h 78" name="T55"/>
                <a:gd fmla="*/ 36 w 55" name="T56"/>
                <a:gd fmla="*/ 59 h 78" name="T57"/>
                <a:gd fmla="*/ 29 w 55" name="T58"/>
                <a:gd fmla="*/ 61 h 78" name="T59"/>
                <a:gd fmla="*/ 19 w 55" name="T60"/>
                <a:gd fmla="*/ 59 h 78" name="T61"/>
                <a:gd fmla="*/ 13 w 55" name="T62"/>
                <a:gd fmla="*/ 56 h 78" name="T63"/>
                <a:gd fmla="*/ 12 w 55" name="T64"/>
                <a:gd fmla="*/ 55 h 78" name="T65"/>
                <a:gd fmla="*/ 12 w 55" name="T66"/>
                <a:gd fmla="*/ 55 h 78" name="T67"/>
                <a:gd fmla="*/ 12 w 55" name="T68"/>
                <a:gd fmla="*/ 55 h 78" name="T69"/>
                <a:gd fmla="*/ 12 w 55" name="T70"/>
                <a:gd fmla="*/ 55 h 78" name="T71"/>
                <a:gd fmla="*/ 8 w 55" name="T72"/>
                <a:gd fmla="*/ 53 h 78" name="T73"/>
                <a:gd fmla="*/ 1 w 55" name="T74"/>
                <a:gd fmla="*/ 57 h 78" name="T75"/>
                <a:gd fmla="*/ 1 w 55" name="T76"/>
                <a:gd fmla="*/ 61 h 78" name="T77"/>
                <a:gd fmla="*/ 21 w 55" name="T78"/>
                <a:gd fmla="*/ 70 h 78" name="T79"/>
                <a:gd fmla="*/ 21 w 55" name="T80"/>
                <a:gd fmla="*/ 76 h 78" name="T81"/>
                <a:gd fmla="*/ 23 w 55" name="T82"/>
                <a:gd fmla="*/ 78 h 78" name="T83"/>
                <a:gd fmla="*/ 29 w 55" name="T84"/>
                <a:gd fmla="*/ 78 h 78" name="T85"/>
                <a:gd fmla="*/ 31 w 55" name="T86"/>
                <a:gd fmla="*/ 76 h 78" name="T87"/>
                <a:gd fmla="*/ 31 w 55" name="T88"/>
                <a:gd fmla="*/ 71 h 78" name="T89"/>
                <a:gd fmla="*/ 46 w 55" name="T90"/>
                <a:gd fmla="*/ 66 h 78" name="T91"/>
                <a:gd fmla="*/ 52 w 55" name="T92"/>
                <a:gd fmla="*/ 48 h 78" name="T93"/>
                <a:gd fmla="*/ 31 w 55" name="T94"/>
                <a:gd fmla="*/ 35 h 7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8" w="55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549900" y="3348038"/>
              <a:ext cx="277813" cy="393700"/>
            </a:xfrm>
            <a:custGeom>
              <a:gdLst>
                <a:gd fmla="*/ 52 w 73" name="T0"/>
                <a:gd fmla="*/ 0 h 104" name="T1"/>
                <a:gd fmla="*/ 44 w 73" name="T2"/>
                <a:gd fmla="*/ 39 h 104" name="T3"/>
                <a:gd fmla="*/ 5 w 73" name="T4"/>
                <a:gd fmla="*/ 82 h 104" name="T5"/>
                <a:gd fmla="*/ 5 w 73" name="T6"/>
                <a:gd fmla="*/ 100 h 104" name="T7"/>
                <a:gd fmla="*/ 23 w 73" name="T8"/>
                <a:gd fmla="*/ 99 h 104" name="T9"/>
                <a:gd fmla="*/ 64 w 73" name="T10"/>
                <a:gd fmla="*/ 53 h 104" name="T11"/>
                <a:gd fmla="*/ 67 w 73" name="T12"/>
                <a:gd fmla="*/ 47 h 104" name="T13"/>
                <a:gd fmla="*/ 73 w 73" name="T14"/>
                <a:gd fmla="*/ 19 h 104" name="T15"/>
                <a:gd fmla="*/ 65 w 73" name="T16"/>
                <a:gd fmla="*/ 10 h 104" name="T17"/>
                <a:gd fmla="*/ 52 w 73" name="T18"/>
                <a:gd fmla="*/ 0 h 10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4" w="73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5964238" y="2954338"/>
              <a:ext cx="257175" cy="169863"/>
            </a:xfrm>
            <a:custGeom>
              <a:gdLst>
                <a:gd fmla="*/ 3 w 68" name="T0"/>
                <a:gd fmla="*/ 26 h 45" name="T1"/>
                <a:gd fmla="*/ 0 w 68" name="T2"/>
                <a:gd fmla="*/ 36 h 45" name="T3"/>
                <a:gd fmla="*/ 23 w 68" name="T4"/>
                <a:gd fmla="*/ 44 h 45" name="T5"/>
                <a:gd fmla="*/ 32 w 68" name="T6"/>
                <a:gd fmla="*/ 42 h 45" name="T7"/>
                <a:gd fmla="*/ 62 w 68" name="T8"/>
                <a:gd fmla="*/ 20 h 45" name="T9"/>
                <a:gd fmla="*/ 65 w 68" name="T10"/>
                <a:gd fmla="*/ 6 h 45" name="T11"/>
                <a:gd fmla="*/ 50 w 68" name="T12"/>
                <a:gd fmla="*/ 4 h 45" name="T13"/>
                <a:gd fmla="*/ 24 w 68" name="T14"/>
                <a:gd fmla="*/ 22 h 45" name="T15"/>
                <a:gd fmla="*/ 1 w 68" name="T16"/>
                <a:gd fmla="*/ 15 h 45" name="T17"/>
                <a:gd fmla="*/ 3 w 68" name="T18"/>
                <a:gd fmla="*/ 26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68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5838825" y="2708275"/>
              <a:ext cx="169863" cy="230188"/>
            </a:xfrm>
            <a:custGeom>
              <a:gdLst>
                <a:gd fmla="*/ 28 w 45" name="T0"/>
                <a:gd fmla="*/ 59 h 61" name="T1"/>
                <a:gd fmla="*/ 45 w 45" name="T2"/>
                <a:gd fmla="*/ 25 h 61" name="T3"/>
                <a:gd fmla="*/ 25 w 45" name="T4"/>
                <a:gd fmla="*/ 0 h 61" name="T5"/>
                <a:gd fmla="*/ 0 w 45" name="T6"/>
                <a:gd fmla="*/ 25 h 61" name="T7"/>
                <a:gd fmla="*/ 28 w 45" name="T8"/>
                <a:gd fmla="*/ 59 h 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" w="45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527675" y="2938463"/>
              <a:ext cx="477838" cy="768350"/>
            </a:xfrm>
            <a:custGeom>
              <a:gdLst>
                <a:gd fmla="*/ 19 w 126" name="T0"/>
                <a:gd fmla="*/ 47 h 203" name="T1"/>
                <a:gd fmla="*/ 19 w 126" name="T2"/>
                <a:gd fmla="*/ 46 h 203" name="T3"/>
                <a:gd fmla="*/ 48 w 126" name="T4"/>
                <a:gd fmla="*/ 24 h 203" name="T5"/>
                <a:gd fmla="*/ 71 w 126" name="T6"/>
                <a:gd fmla="*/ 24 h 203" name="T7"/>
                <a:gd fmla="*/ 64 w 126" name="T8"/>
                <a:gd fmla="*/ 27 h 203" name="T9"/>
                <a:gd fmla="*/ 49 w 126" name="T10"/>
                <a:gd fmla="*/ 87 h 203" name="T11"/>
                <a:gd fmla="*/ 53 w 126" name="T12"/>
                <a:gd fmla="*/ 91 h 203" name="T13"/>
                <a:gd fmla="*/ 73 w 126" name="T14"/>
                <a:gd fmla="*/ 113 h 203" name="T15"/>
                <a:gd fmla="*/ 99 w 126" name="T16"/>
                <a:gd fmla="*/ 140 h 203" name="T17"/>
                <a:gd fmla="*/ 92 w 126" name="T18"/>
                <a:gd fmla="*/ 187 h 203" name="T19"/>
                <a:gd fmla="*/ 102 w 126" name="T20"/>
                <a:gd fmla="*/ 202 h 203" name="T21"/>
                <a:gd fmla="*/ 117 w 126" name="T22"/>
                <a:gd fmla="*/ 190 h 203" name="T23"/>
                <a:gd fmla="*/ 124 w 126" name="T24"/>
                <a:gd fmla="*/ 140 h 203" name="T25"/>
                <a:gd fmla="*/ 121 w 126" name="T26"/>
                <a:gd fmla="*/ 127 h 203" name="T27"/>
                <a:gd fmla="*/ 96 w 126" name="T28"/>
                <a:gd fmla="*/ 96 h 203" name="T29"/>
                <a:gd fmla="*/ 115 w 126" name="T30"/>
                <a:gd fmla="*/ 28 h 203" name="T31"/>
                <a:gd fmla="*/ 110 w 126" name="T32"/>
                <a:gd fmla="*/ 12 h 203" name="T33"/>
                <a:gd fmla="*/ 110 w 126" name="T34"/>
                <a:gd fmla="*/ 15 h 203" name="T35"/>
                <a:gd fmla="*/ 105 w 126" name="T36"/>
                <a:gd fmla="*/ 43 h 203" name="T37"/>
                <a:gd fmla="*/ 105 w 126" name="T38"/>
                <a:gd fmla="*/ 18 h 203" name="T39"/>
                <a:gd fmla="*/ 107 w 126" name="T40"/>
                <a:gd fmla="*/ 14 h 203" name="T41"/>
                <a:gd fmla="*/ 105 w 126" name="T42"/>
                <a:gd fmla="*/ 9 h 203" name="T43"/>
                <a:gd fmla="*/ 103 w 126" name="T44"/>
                <a:gd fmla="*/ 8 h 203" name="T45"/>
                <a:gd fmla="*/ 99 w 126" name="T46"/>
                <a:gd fmla="*/ 12 h 203" name="T47"/>
                <a:gd fmla="*/ 101 w 126" name="T48"/>
                <a:gd fmla="*/ 17 h 203" name="T49"/>
                <a:gd fmla="*/ 96 w 126" name="T50"/>
                <a:gd fmla="*/ 36 h 203" name="T51"/>
                <a:gd fmla="*/ 89 w 126" name="T52"/>
                <a:gd fmla="*/ 1 h 203" name="T53"/>
                <a:gd fmla="*/ 89 w 126" name="T54"/>
                <a:gd fmla="*/ 1 h 203" name="T55"/>
                <a:gd fmla="*/ 89 w 126" name="T56"/>
                <a:gd fmla="*/ 1 h 203" name="T57"/>
                <a:gd fmla="*/ 79 w 126" name="T58"/>
                <a:gd fmla="*/ 0 h 203" name="T59"/>
                <a:gd fmla="*/ 41 w 126" name="T60"/>
                <a:gd fmla="*/ 4 h 203" name="T61"/>
                <a:gd fmla="*/ 5 w 126" name="T62"/>
                <a:gd fmla="*/ 31 h 203" name="T63"/>
                <a:gd fmla="*/ 4 w 126" name="T64"/>
                <a:gd fmla="*/ 46 h 203" name="T65"/>
                <a:gd fmla="*/ 19 w 126" name="T66"/>
                <a:gd fmla="*/ 47 h 20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03" w="125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47"/>
            <p:cNvSpPr>
              <a:spLocks noEditPoints="1"/>
            </p:cNvSpPr>
            <p:nvPr/>
          </p:nvSpPr>
          <p:spPr bwMode="auto">
            <a:xfrm>
              <a:off x="5964238" y="3468688"/>
              <a:ext cx="673100" cy="677863"/>
            </a:xfrm>
            <a:custGeom>
              <a:gdLst>
                <a:gd fmla="*/ 152 w 178" name="T0"/>
                <a:gd fmla="*/ 51 h 179" name="T1"/>
                <a:gd fmla="*/ 164 w 178" name="T2"/>
                <a:gd fmla="*/ 40 h 179" name="T3"/>
                <a:gd fmla="*/ 144 w 178" name="T4"/>
                <a:gd fmla="*/ 18 h 179" name="T5"/>
                <a:gd fmla="*/ 132 w 178" name="T6"/>
                <a:gd fmla="*/ 30 h 179" name="T7"/>
                <a:gd fmla="*/ 106 w 178" name="T8"/>
                <a:gd fmla="*/ 18 h 179" name="T9"/>
                <a:gd fmla="*/ 107 w 178" name="T10"/>
                <a:gd fmla="*/ 1 h 179" name="T11"/>
                <a:gd fmla="*/ 78 w 178" name="T12"/>
                <a:gd fmla="*/ 0 h 179" name="T13"/>
                <a:gd fmla="*/ 77 w 178" name="T14"/>
                <a:gd fmla="*/ 17 h 179" name="T15"/>
                <a:gd fmla="*/ 51 w 178" name="T16"/>
                <a:gd fmla="*/ 27 h 179" name="T17"/>
                <a:gd fmla="*/ 39 w 178" name="T18"/>
                <a:gd fmla="*/ 15 h 179" name="T19"/>
                <a:gd fmla="*/ 18 w 178" name="T20"/>
                <a:gd fmla="*/ 34 h 179" name="T21"/>
                <a:gd fmla="*/ 30 w 178" name="T22"/>
                <a:gd fmla="*/ 47 h 179" name="T23"/>
                <a:gd fmla="*/ 18 w 178" name="T24"/>
                <a:gd fmla="*/ 72 h 179" name="T25"/>
                <a:gd fmla="*/ 1 w 178" name="T26"/>
                <a:gd fmla="*/ 72 h 179" name="T27"/>
                <a:gd fmla="*/ 0 w 178" name="T28"/>
                <a:gd fmla="*/ 101 h 179" name="T29"/>
                <a:gd fmla="*/ 17 w 178" name="T30"/>
                <a:gd fmla="*/ 101 h 179" name="T31"/>
                <a:gd fmla="*/ 27 w 178" name="T32"/>
                <a:gd fmla="*/ 128 h 179" name="T33"/>
                <a:gd fmla="*/ 14 w 178" name="T34"/>
                <a:gd fmla="*/ 139 h 179" name="T35"/>
                <a:gd fmla="*/ 34 w 178" name="T36"/>
                <a:gd fmla="*/ 160 h 179" name="T37"/>
                <a:gd fmla="*/ 46 w 178" name="T38"/>
                <a:gd fmla="*/ 149 h 179" name="T39"/>
                <a:gd fmla="*/ 72 w 178" name="T40"/>
                <a:gd fmla="*/ 161 h 179" name="T41"/>
                <a:gd fmla="*/ 71 w 178" name="T42"/>
                <a:gd fmla="*/ 178 h 179" name="T43"/>
                <a:gd fmla="*/ 100 w 178" name="T44"/>
                <a:gd fmla="*/ 179 h 179" name="T45"/>
                <a:gd fmla="*/ 101 w 178" name="T46"/>
                <a:gd fmla="*/ 162 h 179" name="T47"/>
                <a:gd fmla="*/ 128 w 178" name="T48"/>
                <a:gd fmla="*/ 152 h 179" name="T49"/>
                <a:gd fmla="*/ 139 w 178" name="T50"/>
                <a:gd fmla="*/ 164 h 179" name="T51"/>
                <a:gd fmla="*/ 160 w 178" name="T52"/>
                <a:gd fmla="*/ 145 h 179" name="T53"/>
                <a:gd fmla="*/ 149 w 178" name="T54"/>
                <a:gd fmla="*/ 132 h 179" name="T55"/>
                <a:gd fmla="*/ 161 w 178" name="T56"/>
                <a:gd fmla="*/ 107 h 179" name="T57"/>
                <a:gd fmla="*/ 177 w 178" name="T58"/>
                <a:gd fmla="*/ 107 h 179" name="T59"/>
                <a:gd fmla="*/ 178 w 178" name="T60"/>
                <a:gd fmla="*/ 78 h 179" name="T61"/>
                <a:gd fmla="*/ 162 w 178" name="T62"/>
                <a:gd fmla="*/ 78 h 179" name="T63"/>
                <a:gd fmla="*/ 152 w 178" name="T64"/>
                <a:gd fmla="*/ 51 h 179" name="T65"/>
                <a:gd fmla="*/ 121 w 178" name="T66"/>
                <a:gd fmla="*/ 124 h 179" name="T67"/>
                <a:gd fmla="*/ 87 w 178" name="T68"/>
                <a:gd fmla="*/ 137 h 179" name="T69"/>
                <a:gd fmla="*/ 55 w 178" name="T70"/>
                <a:gd fmla="*/ 122 h 179" name="T71"/>
                <a:gd fmla="*/ 42 w 178" name="T72"/>
                <a:gd fmla="*/ 88 h 179" name="T73"/>
                <a:gd fmla="*/ 57 w 178" name="T74"/>
                <a:gd fmla="*/ 55 h 179" name="T75"/>
                <a:gd fmla="*/ 91 w 178" name="T76"/>
                <a:gd fmla="*/ 43 h 179" name="T77"/>
                <a:gd fmla="*/ 124 w 178" name="T78"/>
                <a:gd fmla="*/ 58 h 179" name="T79"/>
                <a:gd fmla="*/ 136 w 178" name="T80"/>
                <a:gd fmla="*/ 92 h 179" name="T81"/>
                <a:gd fmla="*/ 121 w 178" name="T82"/>
                <a:gd fmla="*/ 124 h 179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79" w="178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48"/>
            <p:cNvSpPr>
              <a:spLocks noEditPoints="1"/>
            </p:cNvSpPr>
            <p:nvPr/>
          </p:nvSpPr>
          <p:spPr bwMode="auto">
            <a:xfrm>
              <a:off x="5546725" y="3736975"/>
              <a:ext cx="412750" cy="412750"/>
            </a:xfrm>
            <a:custGeom>
              <a:gdLst>
                <a:gd fmla="*/ 109 w 109" name="T0"/>
                <a:gd fmla="*/ 59 h 109" name="T1"/>
                <a:gd fmla="*/ 107 w 109" name="T2"/>
                <a:gd fmla="*/ 41 h 109" name="T3"/>
                <a:gd fmla="*/ 97 w 109" name="T4"/>
                <a:gd fmla="*/ 42 h 109" name="T5"/>
                <a:gd fmla="*/ 89 w 109" name="T6"/>
                <a:gd fmla="*/ 27 h 109" name="T7"/>
                <a:gd fmla="*/ 96 w 109" name="T8"/>
                <a:gd fmla="*/ 19 h 109" name="T9"/>
                <a:gd fmla="*/ 82 w 109" name="T10"/>
                <a:gd fmla="*/ 8 h 109" name="T11"/>
                <a:gd fmla="*/ 76 w 109" name="T12"/>
                <a:gd fmla="*/ 16 h 109" name="T13"/>
                <a:gd fmla="*/ 59 w 109" name="T14"/>
                <a:gd fmla="*/ 10 h 109" name="T15"/>
                <a:gd fmla="*/ 58 w 109" name="T16"/>
                <a:gd fmla="*/ 0 h 109" name="T17"/>
                <a:gd fmla="*/ 41 w 109" name="T18"/>
                <a:gd fmla="*/ 1 h 109" name="T19"/>
                <a:gd fmla="*/ 42 w 109" name="T20"/>
                <a:gd fmla="*/ 12 h 109" name="T21"/>
                <a:gd fmla="*/ 27 w 109" name="T22"/>
                <a:gd fmla="*/ 20 h 109" name="T23"/>
                <a:gd fmla="*/ 19 w 109" name="T24"/>
                <a:gd fmla="*/ 13 h 109" name="T25"/>
                <a:gd fmla="*/ 7 w 109" name="T26"/>
                <a:gd fmla="*/ 27 h 109" name="T27"/>
                <a:gd fmla="*/ 15 w 109" name="T28"/>
                <a:gd fmla="*/ 33 h 109" name="T29"/>
                <a:gd fmla="*/ 10 w 109" name="T30"/>
                <a:gd fmla="*/ 50 h 109" name="T31"/>
                <a:gd fmla="*/ 0 w 109" name="T32"/>
                <a:gd fmla="*/ 50 h 109" name="T33"/>
                <a:gd fmla="*/ 1 w 109" name="T34"/>
                <a:gd fmla="*/ 68 h 109" name="T35"/>
                <a:gd fmla="*/ 11 w 109" name="T36"/>
                <a:gd fmla="*/ 67 h 109" name="T37"/>
                <a:gd fmla="*/ 19 w 109" name="T38"/>
                <a:gd fmla="*/ 83 h 109" name="T39"/>
                <a:gd fmla="*/ 13 w 109" name="T40"/>
                <a:gd fmla="*/ 90 h 109" name="T41"/>
                <a:gd fmla="*/ 26 w 109" name="T42"/>
                <a:gd fmla="*/ 102 h 109" name="T43"/>
                <a:gd fmla="*/ 33 w 109" name="T44"/>
                <a:gd fmla="*/ 94 h 109" name="T45"/>
                <a:gd fmla="*/ 49 w 109" name="T46"/>
                <a:gd fmla="*/ 99 h 109" name="T47"/>
                <a:gd fmla="*/ 50 w 109" name="T48"/>
                <a:gd fmla="*/ 109 h 109" name="T49"/>
                <a:gd fmla="*/ 68 w 109" name="T50"/>
                <a:gd fmla="*/ 108 h 109" name="T51"/>
                <a:gd fmla="*/ 67 w 109" name="T52"/>
                <a:gd fmla="*/ 98 h 109" name="T53"/>
                <a:gd fmla="*/ 82 w 109" name="T54"/>
                <a:gd fmla="*/ 90 h 109" name="T55"/>
                <a:gd fmla="*/ 90 w 109" name="T56"/>
                <a:gd fmla="*/ 96 h 109" name="T57"/>
                <a:gd fmla="*/ 101 w 109" name="T58"/>
                <a:gd fmla="*/ 83 h 109" name="T59"/>
                <a:gd fmla="*/ 94 w 109" name="T60"/>
                <a:gd fmla="*/ 76 h 109" name="T61"/>
                <a:gd fmla="*/ 99 w 109" name="T62"/>
                <a:gd fmla="*/ 60 h 109" name="T63"/>
                <a:gd fmla="*/ 109 w 109" name="T64"/>
                <a:gd fmla="*/ 59 h 109" name="T65"/>
                <a:gd fmla="*/ 76 w 109" name="T66"/>
                <a:gd fmla="*/ 73 h 109" name="T67"/>
                <a:gd fmla="*/ 57 w 109" name="T68"/>
                <a:gd fmla="*/ 84 h 109" name="T69"/>
                <a:gd fmla="*/ 36 w 109" name="T70"/>
                <a:gd fmla="*/ 77 h 109" name="T71"/>
                <a:gd fmla="*/ 26 w 109" name="T72"/>
                <a:gd fmla="*/ 57 h 109" name="T73"/>
                <a:gd fmla="*/ 32 w 109" name="T74"/>
                <a:gd fmla="*/ 36 h 109" name="T75"/>
                <a:gd fmla="*/ 52 w 109" name="T76"/>
                <a:gd fmla="*/ 26 h 109" name="T77"/>
                <a:gd fmla="*/ 73 w 109" name="T78"/>
                <a:gd fmla="*/ 33 h 109" name="T79"/>
                <a:gd fmla="*/ 83 w 109" name="T80"/>
                <a:gd fmla="*/ 52 h 109" name="T81"/>
                <a:gd fmla="*/ 76 w 109" name="T82"/>
                <a:gd fmla="*/ 73 h 109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09" w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49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gdLst>
                <a:gd fmla="*/ 99 w 109" name="T0"/>
                <a:gd fmla="*/ 50 h 110" name="T1"/>
                <a:gd fmla="*/ 94 w 109" name="T2"/>
                <a:gd fmla="*/ 34 h 110" name="T3"/>
                <a:gd fmla="*/ 102 w 109" name="T4"/>
                <a:gd fmla="*/ 27 h 110" name="T5"/>
                <a:gd fmla="*/ 91 w 109" name="T6"/>
                <a:gd fmla="*/ 13 h 110" name="T7"/>
                <a:gd fmla="*/ 83 w 109" name="T8"/>
                <a:gd fmla="*/ 20 h 110" name="T9"/>
                <a:gd fmla="*/ 67 w 109" name="T10"/>
                <a:gd fmla="*/ 12 h 110" name="T11"/>
                <a:gd fmla="*/ 68 w 109" name="T12"/>
                <a:gd fmla="*/ 2 h 110" name="T13"/>
                <a:gd fmla="*/ 51 w 109" name="T14"/>
                <a:gd fmla="*/ 0 h 110" name="T15"/>
                <a:gd fmla="*/ 50 w 109" name="T16"/>
                <a:gd fmla="*/ 10 h 110" name="T17"/>
                <a:gd fmla="*/ 33 w 109" name="T18"/>
                <a:gd fmla="*/ 16 h 110" name="T19"/>
                <a:gd fmla="*/ 27 w 109" name="T20"/>
                <a:gd fmla="*/ 7 h 110" name="T21"/>
                <a:gd fmla="*/ 13 w 109" name="T22"/>
                <a:gd fmla="*/ 19 h 110" name="T23"/>
                <a:gd fmla="*/ 20 w 109" name="T24"/>
                <a:gd fmla="*/ 27 h 110" name="T25"/>
                <a:gd fmla="*/ 12 w 109" name="T26"/>
                <a:gd fmla="*/ 42 h 110" name="T27"/>
                <a:gd fmla="*/ 1 w 109" name="T28"/>
                <a:gd fmla="*/ 41 h 110" name="T29"/>
                <a:gd fmla="*/ 0 w 109" name="T30"/>
                <a:gd fmla="*/ 59 h 110" name="T31"/>
                <a:gd fmla="*/ 10 w 109" name="T32"/>
                <a:gd fmla="*/ 60 h 110" name="T33"/>
                <a:gd fmla="*/ 15 w 109" name="T34"/>
                <a:gd fmla="*/ 76 h 110" name="T35"/>
                <a:gd fmla="*/ 7 w 109" name="T36"/>
                <a:gd fmla="*/ 83 h 110" name="T37"/>
                <a:gd fmla="*/ 18 w 109" name="T38"/>
                <a:gd fmla="*/ 96 h 110" name="T39"/>
                <a:gd fmla="*/ 26 w 109" name="T40"/>
                <a:gd fmla="*/ 90 h 110" name="T41"/>
                <a:gd fmla="*/ 42 w 109" name="T42"/>
                <a:gd fmla="*/ 98 h 110" name="T43"/>
                <a:gd fmla="*/ 41 w 109" name="T44"/>
                <a:gd fmla="*/ 108 h 110" name="T45"/>
                <a:gd fmla="*/ 58 w 109" name="T46"/>
                <a:gd fmla="*/ 110 h 110" name="T47"/>
                <a:gd fmla="*/ 59 w 109" name="T48"/>
                <a:gd fmla="*/ 100 h 110" name="T49"/>
                <a:gd fmla="*/ 76 w 109" name="T50"/>
                <a:gd fmla="*/ 94 h 110" name="T51"/>
                <a:gd fmla="*/ 82 w 109" name="T52"/>
                <a:gd fmla="*/ 102 h 110" name="T53"/>
                <a:gd fmla="*/ 96 w 109" name="T54"/>
                <a:gd fmla="*/ 91 h 110" name="T55"/>
                <a:gd fmla="*/ 89 w 109" name="T56"/>
                <a:gd fmla="*/ 83 h 110" name="T57"/>
                <a:gd fmla="*/ 98 w 109" name="T58"/>
                <a:gd fmla="*/ 68 h 110" name="T59"/>
                <a:gd fmla="*/ 108 w 109" name="T60"/>
                <a:gd fmla="*/ 69 h 110" name="T61"/>
                <a:gd fmla="*/ 109 w 109" name="T62"/>
                <a:gd fmla="*/ 51 h 110" name="T63"/>
                <a:gd fmla="*/ 99 w 109" name="T64"/>
                <a:gd fmla="*/ 50 h 110" name="T65"/>
                <a:gd fmla="*/ 83 w 109" name="T66"/>
                <a:gd fmla="*/ 58 h 110" name="T67"/>
                <a:gd fmla="*/ 73 w 109" name="T68"/>
                <a:gd fmla="*/ 77 h 110" name="T69"/>
                <a:gd fmla="*/ 52 w 109" name="T70"/>
                <a:gd fmla="*/ 84 h 110" name="T71"/>
                <a:gd fmla="*/ 32 w 109" name="T72"/>
                <a:gd fmla="*/ 73 h 110" name="T73"/>
                <a:gd fmla="*/ 26 w 109" name="T74"/>
                <a:gd fmla="*/ 52 h 110" name="T75"/>
                <a:gd fmla="*/ 36 w 109" name="T76"/>
                <a:gd fmla="*/ 33 h 110" name="T77"/>
                <a:gd fmla="*/ 57 w 109" name="T78"/>
                <a:gd fmla="*/ 26 h 110" name="T79"/>
                <a:gd fmla="*/ 77 w 109" name="T80"/>
                <a:gd fmla="*/ 37 h 110" name="T81"/>
                <a:gd fmla="*/ 83 w 109" name="T82"/>
                <a:gd fmla="*/ 58 h 110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10" w="109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0" name="KSO_Shape"/>
          <p:cNvSpPr/>
          <p:nvPr/>
        </p:nvSpPr>
        <p:spPr bwMode="auto">
          <a:xfrm>
            <a:off x="6085535" y="4855152"/>
            <a:ext cx="798770" cy="846754"/>
          </a:xfrm>
          <a:custGeom>
            <a:gdLst>
              <a:gd fmla="*/ 871762 w 2344738" name="T0"/>
              <a:gd fmla="*/ 2409190 h 2484437" name="T1"/>
              <a:gd fmla="*/ 1162059 w 2344738" name="T2"/>
              <a:gd fmla="*/ 2170588 h 2484437" name="T3"/>
              <a:gd fmla="*/ 1847045 w 2344738" name="T4"/>
              <a:gd fmla="*/ 1914799 h 2484437" name="T5"/>
              <a:gd fmla="*/ 1989223 w 2344738" name="T6"/>
              <a:gd fmla="*/ 2174222 h 2484437" name="T7"/>
              <a:gd fmla="*/ 2171725 w 2344738" name="T8"/>
              <a:gd fmla="*/ 2027497 h 2484437" name="T9"/>
              <a:gd fmla="*/ 577756 w 2344738" name="T10"/>
              <a:gd fmla="*/ 1710690 h 2484437" name="T11"/>
              <a:gd fmla="*/ 918226 w 2344738" name="T12"/>
              <a:gd fmla="*/ 1971358 h 2484437" name="T13"/>
              <a:gd fmla="*/ 916117 w 2344738" name="T14"/>
              <a:gd fmla="*/ 1782955 h 2484437" name="T15"/>
              <a:gd fmla="*/ 1163655 w 2344738" name="T16"/>
              <a:gd fmla="*/ 1791018 h 2484437" name="T17"/>
              <a:gd fmla="*/ 1369346 w 2344738" name="T18"/>
              <a:gd fmla="*/ 1978503 h 2484437" name="T19"/>
              <a:gd fmla="*/ 1844763 w 2344738" name="T20"/>
              <a:gd fmla="*/ 1695450 h 2484437" name="T21"/>
              <a:gd fmla="*/ 1613852 w 2344738" name="T22"/>
              <a:gd fmla="*/ 1757995 h 2484437" name="T23"/>
              <a:gd fmla="*/ 1466215 w 2344738" name="T24"/>
              <a:gd fmla="*/ 1665804 h 2484437" name="T25"/>
              <a:gd fmla="*/ 139383 w 2344738" name="T26"/>
              <a:gd fmla="*/ 1551132 h 2484437" name="T27"/>
              <a:gd fmla="*/ 121920 w 2344738" name="T28"/>
              <a:gd fmla="*/ 1806533 h 2484437" name="T29"/>
              <a:gd fmla="*/ 349213 w 2344738" name="T30"/>
              <a:gd fmla="*/ 1603596 h 2484437" name="T31"/>
              <a:gd fmla="*/ 904689 w 2344738" name="T32"/>
              <a:gd fmla="*/ 1386127 h 2484437" name="T33"/>
              <a:gd fmla="*/ 637223 w 2344738" name="T34"/>
              <a:gd fmla="*/ 1626218 h 2484437" name="T35"/>
              <a:gd fmla="*/ 468909 w 2344738" name="T36"/>
              <a:gd fmla="*/ 1265925 h 2484437" name="T37"/>
              <a:gd fmla="*/ 430842 w 2344738" name="T38"/>
              <a:gd fmla="*/ 1122045 h 2484437" name="T39"/>
              <a:gd fmla="*/ 1268838 w 2344738" name="T40"/>
              <a:gd fmla="*/ 1494705 h 2484437" name="T41"/>
              <a:gd fmla="*/ 1607502 w 2344738" name="T42"/>
              <a:gd fmla="*/ 1509397 h 2484437" name="T43"/>
              <a:gd fmla="*/ 1745572 w 2344738" name="T44"/>
              <a:gd fmla="*/ 1626218 h 2484437" name="T45"/>
              <a:gd fmla="*/ 1985330 w 2344738" name="T46"/>
              <a:gd fmla="*/ 1321435 h 2484437" name="T47"/>
              <a:gd fmla="*/ 959075 w 2344738" name="T48"/>
              <a:gd fmla="*/ 1223010 h 2484437" name="T49"/>
              <a:gd fmla="*/ 1590675 w 2344738" name="T50"/>
              <a:gd fmla="*/ 717903 h 2484437" name="T51"/>
              <a:gd fmla="*/ 1221105 w 2344738" name="T52"/>
              <a:gd fmla="*/ 1447738 h 2484437" name="T53"/>
              <a:gd fmla="*/ 1833657 w 2344738" name="T54"/>
              <a:gd fmla="*/ 772478 h 2484437" name="T55"/>
              <a:gd fmla="*/ 707217 w 2344738" name="T56"/>
              <a:gd fmla="*/ 636270 h 2484437" name="T57"/>
              <a:gd fmla="*/ 651510 w 2344738" name="T58"/>
              <a:gd fmla="*/ 1030166 h 2484437" name="T59"/>
              <a:gd fmla="*/ 1878779 w 2344738" name="T60"/>
              <a:gd fmla="*/ 599489 h 2484437" name="T61"/>
              <a:gd fmla="*/ 2173605 w 2344738" name="T62"/>
              <a:gd fmla="*/ 692847 h 2484437" name="T63"/>
              <a:gd fmla="*/ 2093597 w 2344738" name="T64"/>
              <a:gd fmla="*/ 537027 h 2484437" name="T65"/>
              <a:gd fmla="*/ 260298 w 2344738" name="T66"/>
              <a:gd fmla="*/ 577256 h 2484437" name="T67"/>
              <a:gd fmla="*/ 273014 w 2344738" name="T68"/>
              <a:gd fmla="*/ 751147 h 2484437" name="T69"/>
              <a:gd fmla="*/ 532634 w 2344738" name="T70"/>
              <a:gd fmla="*/ 599489 h 2484437" name="T71"/>
              <a:gd fmla="*/ 932432 w 2344738" name="T72"/>
              <a:gd fmla="*/ 577533 h 2484437" name="T73"/>
              <a:gd fmla="*/ 1226230 w 2344738" name="T74"/>
              <a:gd fmla="*/ 474027 h 2484437" name="T75"/>
              <a:gd fmla="*/ 1322388 w 2344738" name="T76"/>
              <a:gd fmla="*/ 712503 h 2484437" name="T77"/>
              <a:gd fmla="*/ 1595994 w 2344738" name="T78"/>
              <a:gd fmla="*/ 561340 h 2484437" name="T79"/>
              <a:gd fmla="*/ 1022828 w 2344738" name="T80"/>
              <a:gd fmla="*/ 100965 h 2484437" name="T81"/>
              <a:gd fmla="*/ 1158106 w 2344738" name="T82"/>
              <a:gd fmla="*/ 312420 h 2484437" name="T83"/>
              <a:gd fmla="*/ 1118615 w 2344738" name="T84"/>
              <a:gd fmla="*/ 67628 h 2484437" name="T85"/>
              <a:gd fmla="*/ 1343177 w 2344738" name="T86"/>
              <a:gd fmla="*/ 191770 h 2484437" name="T87"/>
              <a:gd fmla="*/ 1909128 w 2344738" name="T88"/>
              <a:gd fmla="*/ 458790 h 2484437" name="T89"/>
              <a:gd fmla="*/ 2231565 w 2344738" name="T90"/>
              <a:gd fmla="*/ 430530 h 2484437" name="T91"/>
              <a:gd fmla="*/ 2344738 w 2344738" name="T92"/>
              <a:gd fmla="*/ 562777 h 2484437" name="T93"/>
              <a:gd fmla="*/ 2230438 w 2344738" name="T94"/>
              <a:gd fmla="*/ 724605 h 2484437" name="T95"/>
              <a:gd fmla="*/ 2134871 w 2344738" name="T96"/>
              <a:gd fmla="*/ 1265400 h 2484437" name="T97"/>
              <a:gd fmla="*/ 2171407 w 2344738" name="T98"/>
              <a:gd fmla="*/ 1880454 h 2484437" name="T99"/>
              <a:gd fmla="*/ 2202512 w 2344738" name="T100"/>
              <a:gd fmla="*/ 2178986 h 2484437" name="T101"/>
              <a:gd fmla="*/ 1751813 w 2344738" name="T102"/>
              <a:gd fmla="*/ 2197723 h 2484437" name="T103"/>
              <a:gd fmla="*/ 1125316 w 2344738" name="T104"/>
              <a:gd fmla="*/ 2346007 h 2484437" name="T105"/>
              <a:gd fmla="*/ 852722 w 2344738" name="T106"/>
              <a:gd fmla="*/ 2471102 h 2484437" name="T107"/>
              <a:gd fmla="*/ 691196 w 2344738" name="T108"/>
              <a:gd fmla="*/ 2049780 h 2484437" name="T109"/>
              <a:gd fmla="*/ 149860 w 2344738" name="T110"/>
              <a:gd fmla="*/ 1882136 h 2484437" name="T111"/>
              <a:gd fmla="*/ 2540 w 2344738" name="T112"/>
              <a:gd fmla="*/ 1690904 h 2484437" name="T113"/>
              <a:gd fmla="*/ 276542 w 2344738" name="T114"/>
              <a:gd fmla="*/ 1265400 h 2484437" name="T115"/>
              <a:gd fmla="*/ 162385 w 2344738" name="T116"/>
              <a:gd fmla="*/ 796289 h 2484437" name="T117"/>
              <a:gd fmla="*/ 49212 w 2344738" name="T118"/>
              <a:gd fmla="*/ 664361 h 2484437" name="T119"/>
              <a:gd fmla="*/ 161613 w 2344738" name="T120"/>
              <a:gd fmla="*/ 520400 h 2484437" name="T121"/>
              <a:gd fmla="*/ 567447 w 2344738" name="T122"/>
              <a:gd fmla="*/ 475939 h 2484437" name="T123"/>
              <a:gd fmla="*/ 925454 w 2344738" name="T124"/>
              <a:gd fmla="*/ 141922 h 2484437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484437" w="2344738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b="1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2" name="Freeform 477"/>
          <p:cNvSpPr>
            <a:spLocks noEditPoints="1"/>
          </p:cNvSpPr>
          <p:nvPr/>
        </p:nvSpPr>
        <p:spPr bwMode="auto">
          <a:xfrm>
            <a:off x="1524115" y="2423472"/>
            <a:ext cx="1645577" cy="1517199"/>
          </a:xfrm>
          <a:custGeom>
            <a:gdLst>
              <a:gd fmla="*/ 244 w 355" name="T0"/>
              <a:gd fmla="*/ 139 h 328" name="T1"/>
              <a:gd fmla="*/ 244 w 355" name="T2"/>
              <a:gd fmla="*/ 138 h 328" name="T3"/>
              <a:gd fmla="*/ 188 w 355" name="T4"/>
              <a:gd fmla="*/ 145 h 328" name="T5"/>
              <a:gd fmla="*/ 173 w 355" name="T6"/>
              <a:gd fmla="*/ 111 h 328" name="T7"/>
              <a:gd fmla="*/ 150 w 355" name="T8"/>
              <a:gd fmla="*/ 90 h 328" name="T9"/>
              <a:gd fmla="*/ 112 w 355" name="T10"/>
              <a:gd fmla="*/ 139 h 328" name="T11"/>
              <a:gd fmla="*/ 178 w 355" name="T12"/>
              <a:gd fmla="*/ 151 h 328" name="T13"/>
              <a:gd fmla="*/ 207 w 355" name="T14"/>
              <a:gd fmla="*/ 38 h 328" name="T15"/>
              <a:gd fmla="*/ 148 w 355" name="T16"/>
              <a:gd fmla="*/ 38 h 328" name="T17"/>
              <a:gd fmla="*/ 292 w 355" name="T18"/>
              <a:gd fmla="*/ 270 h 328" name="T19"/>
              <a:gd fmla="*/ 283 w 355" name="T20"/>
              <a:gd fmla="*/ 271 h 328" name="T21"/>
              <a:gd fmla="*/ 280 w 355" name="T22"/>
              <a:gd fmla="*/ 277 h 328" name="T23"/>
              <a:gd fmla="*/ 286 w 355" name="T24"/>
              <a:gd fmla="*/ 283 h 328" name="T25"/>
              <a:gd fmla="*/ 294 w 355" name="T26"/>
              <a:gd fmla="*/ 282 h 328" name="T27"/>
              <a:gd fmla="*/ 297 w 355" name="T28"/>
              <a:gd fmla="*/ 273 h 328" name="T29"/>
              <a:gd fmla="*/ 292 w 355" name="T30"/>
              <a:gd fmla="*/ 270 h 328" name="T31"/>
              <a:gd fmla="*/ 318 w 355" name="T32"/>
              <a:gd fmla="*/ 213 h 328" name="T33"/>
              <a:gd fmla="*/ 259 w 355" name="T34"/>
              <a:gd fmla="*/ 213 h 328" name="T35"/>
              <a:gd fmla="*/ 181 w 355" name="T36"/>
              <a:gd fmla="*/ 95 h 328" name="T37"/>
              <a:gd fmla="*/ 172 w 355" name="T38"/>
              <a:gd fmla="*/ 95 h 328" name="T39"/>
              <a:gd fmla="*/ 169 w 355" name="T40"/>
              <a:gd fmla="*/ 101 h 328" name="T41"/>
              <a:gd fmla="*/ 175 w 355" name="T42"/>
              <a:gd fmla="*/ 108 h 328" name="T43"/>
              <a:gd fmla="*/ 183 w 355" name="T44"/>
              <a:gd fmla="*/ 107 h 328" name="T45"/>
              <a:gd fmla="*/ 186 w 355" name="T46"/>
              <a:gd fmla="*/ 98 h 328" name="T47"/>
              <a:gd fmla="*/ 181 w 355" name="T48"/>
              <a:gd fmla="*/ 95 h 328" name="T49"/>
              <a:gd fmla="*/ 227 w 355" name="T50"/>
              <a:gd fmla="*/ 259 h 328" name="T51"/>
              <a:gd fmla="*/ 231 w 355" name="T52"/>
              <a:gd fmla="*/ 258 h 328" name="T53"/>
              <a:gd fmla="*/ 243 w 355" name="T54"/>
              <a:gd fmla="*/ 240 h 328" name="T55"/>
              <a:gd fmla="*/ 229 w 355" name="T56"/>
              <a:gd fmla="*/ 227 h 328" name="T57"/>
              <a:gd fmla="*/ 225 w 355" name="T58"/>
              <a:gd fmla="*/ 231 h 328" name="T59"/>
              <a:gd fmla="*/ 185 w 355" name="T60"/>
              <a:gd fmla="*/ 199 h 328" name="T61"/>
              <a:gd fmla="*/ 169 w 355" name="T62"/>
              <a:gd fmla="*/ 170 h 328" name="T63"/>
              <a:gd fmla="*/ 129 w 355" name="T64"/>
              <a:gd fmla="*/ 237 h 328" name="T65"/>
              <a:gd fmla="*/ 127 w 355" name="T66"/>
              <a:gd fmla="*/ 228 h 328" name="T67"/>
              <a:gd fmla="*/ 123 w 355" name="T68"/>
              <a:gd fmla="*/ 228 h 328" name="T69"/>
              <a:gd fmla="*/ 111 w 355" name="T70"/>
              <a:gd fmla="*/ 246 h 328" name="T71"/>
              <a:gd fmla="*/ 125 w 355" name="T72"/>
              <a:gd fmla="*/ 259 h 328" name="T73"/>
              <a:gd fmla="*/ 129 w 355" name="T74"/>
              <a:gd fmla="*/ 255 h 328" name="T75"/>
              <a:gd fmla="*/ 177 w 355" name="T76"/>
              <a:gd fmla="*/ 224 h 328" name="T77"/>
              <a:gd fmla="*/ 225 w 355" name="T78"/>
              <a:gd fmla="*/ 255 h 328" name="T79"/>
              <a:gd fmla="*/ 96 w 355" name="T80"/>
              <a:gd fmla="*/ 213 h 328" name="T81"/>
              <a:gd fmla="*/ 37 w 355" name="T82"/>
              <a:gd fmla="*/ 213 h 328" name="T83"/>
              <a:gd fmla="*/ 355 w 355" name="T84"/>
              <a:gd fmla="*/ 314 h 328" name="T85"/>
              <a:gd fmla="*/ 299 w 355" name="T86"/>
              <a:gd fmla="*/ 320 h 328" name="T87"/>
              <a:gd fmla="*/ 284 w 355" name="T88"/>
              <a:gd fmla="*/ 287 h 328" name="T89"/>
              <a:gd fmla="*/ 261 w 355" name="T90"/>
              <a:gd fmla="*/ 266 h 328" name="T91"/>
              <a:gd fmla="*/ 223 w 355" name="T92"/>
              <a:gd fmla="*/ 314 h 328" name="T93"/>
              <a:gd fmla="*/ 289 w 355" name="T94"/>
              <a:gd fmla="*/ 327 h 328" name="T95"/>
              <a:gd fmla="*/ 355 w 355" name="T96"/>
              <a:gd fmla="*/ 314 h 328" name="T97"/>
              <a:gd fmla="*/ 63 w 355" name="T98"/>
              <a:gd fmla="*/ 270 h 328" name="T99"/>
              <a:gd fmla="*/ 59 w 355" name="T100"/>
              <a:gd fmla="*/ 273 h 328" name="T101"/>
              <a:gd fmla="*/ 62 w 355" name="T102"/>
              <a:gd fmla="*/ 282 h 328" name="T103"/>
              <a:gd fmla="*/ 69 w 355" name="T104"/>
              <a:gd fmla="*/ 283 h 328" name="T105"/>
              <a:gd fmla="*/ 75 w 355" name="T106"/>
              <a:gd fmla="*/ 277 h 328" name="T107"/>
              <a:gd fmla="*/ 72 w 355" name="T108"/>
              <a:gd fmla="*/ 271 h 328" name="T109"/>
              <a:gd fmla="*/ 94 w 355" name="T110"/>
              <a:gd fmla="*/ 266 h 328" name="T111"/>
              <a:gd fmla="*/ 71 w 355" name="T112"/>
              <a:gd fmla="*/ 287 h 328" name="T113"/>
              <a:gd fmla="*/ 57 w 355" name="T114"/>
              <a:gd fmla="*/ 320 h 328" name="T115"/>
              <a:gd fmla="*/ 0 w 355" name="T116"/>
              <a:gd fmla="*/ 314 h 328" name="T117"/>
              <a:gd fmla="*/ 0 w 355" name="T118"/>
              <a:gd fmla="*/ 315 h 328" name="T119"/>
              <a:gd fmla="*/ 133 w 355" name="T120"/>
              <a:gd fmla="*/ 315 h 328" name="T121"/>
              <a:gd fmla="*/ 133 w 355" name="T122"/>
              <a:gd fmla="*/ 314 h 32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328" w="355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3600">
              <a:solidFill>
                <a:prstClr val="black"/>
              </a:solidFill>
              <a:latin charset="0" pitchFamily="34" typeface="Impact MT Std"/>
            </a:endParaRPr>
          </a:p>
        </p:txBody>
      </p:sp>
      <p:sp>
        <p:nvSpPr>
          <p:cNvPr id="73" name="标题 11"/>
          <p:cNvSpPr txBox="1"/>
          <p:nvPr/>
        </p:nvSpPr>
        <p:spPr>
          <a:xfrm>
            <a:off x="1129035" y="3926755"/>
            <a:ext cx="2531978" cy="5103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800">
                <a:latin charset="0" pitchFamily="34" typeface="Impact MT Std"/>
                <a:ea charset="-122" panose="020b0503020204020204" pitchFamily="34" typeface="微软雅黑"/>
              </a:rPr>
              <a:t>THE  NEW</a:t>
            </a:r>
          </a:p>
        </p:txBody>
      </p:sp>
    </p:spTree>
    <p:extLst>
      <p:ext uri="{BB962C8B-B14F-4D97-AF65-F5344CB8AC3E}">
        <p14:creationId val="184317864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path" presetID="64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06 3.7037E-06 L -0.71249 -0.67223" pathEditMode="relative" ptsTypes="AA" rAng="0">
                                      <p:cBhvr>
                                        <p:cTn dur="1000" fill="hold" id="32" spd="-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path" presetID="64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5167E-06 1.11111E-06 L -0.71248 -0.67222" pathEditMode="relative" ptsTypes="AA" rAng="0">
                                      <p:cBhvr>
                                        <p:cTn dur="1000" fill="hold" id="71" spd="-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path" presetID="64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5167E-06 -4.07407E-06 L -0.71248 -0.67222" pathEditMode="relative" ptsTypes="AA" rAng="0">
                                      <p:cBhvr>
                                        <p:cTn dur="1000" fill="hold" id="110" spd="-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8" nodeType="withEffect" presetClass="path" presetID="64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62137E-06 -4.81481E-06 L -0.71248 -0.67222" pathEditMode="relative" ptsTypes="AA" rAng="0">
                                      <p:cBhvr>
                                        <p:cTn dur="1000" fill="hold" id="149" spd="-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0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0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10"/>
      <p:bldP grpId="0" spid="12"/>
      <p:bldP grpId="0" spid="14"/>
      <p:bldP grpId="0" spid="20"/>
      <p:bldP grpId="0" spid="29"/>
      <p:bldP grpId="0" spid="30"/>
      <p:bldP grpId="0" spid="36"/>
      <p:bldP grpId="0" spid="37"/>
      <p:bldP grpId="0" spid="38"/>
      <p:bldP grpId="0" spid="44"/>
      <p:bldP grpId="0" spid="45"/>
      <p:bldP grpId="0" spid="46"/>
      <p:bldP grpId="0" spid="52"/>
      <p:bldP grpId="0" spid="53"/>
      <p:bldP grpId="0" spid="54"/>
      <p:bldP grpId="0" spid="70"/>
      <p:bldP grpId="0" spid="72"/>
      <p:bldP grpId="0" spid="7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组合 83"/>
          <p:cNvGrpSpPr/>
          <p:nvPr/>
        </p:nvGrpSpPr>
        <p:grpSpPr>
          <a:xfrm>
            <a:off x="1458776" y="1776806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385619" y="1772816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442331" y="3556571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369174" y="3552581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主要工作情况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852625" y="2172729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gdLst>
                <a:gd fmla="*/ 22 w 336" name="T0"/>
                <a:gd fmla="*/ 234 h 234" name="T1"/>
                <a:gd fmla="*/ 0 w 336" name="T2"/>
                <a:gd fmla="*/ 215 h 234" name="T3"/>
                <a:gd fmla="*/ 135 w 336" name="T4"/>
                <a:gd fmla="*/ 56 h 234" name="T5"/>
                <a:gd fmla="*/ 216 w 336" name="T6"/>
                <a:gd fmla="*/ 126 h 234" name="T7"/>
                <a:gd fmla="*/ 312 w 336" name="T8"/>
                <a:gd fmla="*/ 0 h 234" name="T9"/>
                <a:gd fmla="*/ 336 w 336" name="T10"/>
                <a:gd fmla="*/ 17 h 234" name="T11"/>
                <a:gd fmla="*/ 219 w 336" name="T12"/>
                <a:gd fmla="*/ 171 h 234" name="T13"/>
                <a:gd fmla="*/ 137 w 336" name="T14"/>
                <a:gd fmla="*/ 99 h 234" name="T15"/>
                <a:gd fmla="*/ 22 w 336" name="T16"/>
                <a:gd fmla="*/ 234 h 234" name="T17"/>
                <a:gd fmla="*/ 22 w 336" name="T18"/>
                <a:gd fmla="*/ 234 h 2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4" w="336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gdLst>
                <a:gd fmla="*/ 0 w 74" name="T0"/>
                <a:gd fmla="*/ 0 h 75" name="T1"/>
                <a:gd fmla="*/ 74 w 74" name="T2"/>
                <a:gd fmla="*/ 0 h 75" name="T3"/>
                <a:gd fmla="*/ 74 w 74" name="T4"/>
                <a:gd fmla="*/ 75 h 75" name="T5"/>
                <a:gd fmla="*/ 0 w 74" name="T6"/>
                <a:gd fmla="*/ 0 h 7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5" w="74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gdLst>
                <a:gd fmla="*/ 448 w 448" name="T0"/>
                <a:gd fmla="*/ 358 h 358" name="T1"/>
                <a:gd fmla="*/ 0 w 448" name="T2"/>
                <a:gd fmla="*/ 358 h 358" name="T3"/>
                <a:gd fmla="*/ 0 w 448" name="T4"/>
                <a:gd fmla="*/ 0 h 358" name="T5"/>
                <a:gd fmla="*/ 26 w 448" name="T6"/>
                <a:gd fmla="*/ 0 h 358" name="T7"/>
                <a:gd fmla="*/ 26 w 448" name="T8"/>
                <a:gd fmla="*/ 334 h 358" name="T9"/>
                <a:gd fmla="*/ 448 w 448" name="T10"/>
                <a:gd fmla="*/ 334 h 358" name="T11"/>
                <a:gd fmla="*/ 448 w 448" name="T12"/>
                <a:gd fmla="*/ 358 h 358" name="T13"/>
                <a:gd fmla="*/ 448 w 448" name="T14"/>
                <a:gd fmla="*/ 358 h 3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8" w="44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2735713" y="23534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01</a:t>
            </a: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4477407" y="5119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3311777" y="22768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20" name="标题 11"/>
          <p:cNvSpPr txBox="1"/>
          <p:nvPr/>
        </p:nvSpPr>
        <p:spPr>
          <a:xfrm>
            <a:off x="3289275" y="19168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2" name="标题 11"/>
          <p:cNvSpPr txBox="1"/>
          <p:nvPr/>
        </p:nvSpPr>
        <p:spPr>
          <a:xfrm>
            <a:off x="7704265" y="23534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02</a:t>
            </a: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9445959" y="5119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8280329" y="22768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27" name="标题 11"/>
          <p:cNvSpPr txBox="1"/>
          <p:nvPr/>
        </p:nvSpPr>
        <p:spPr>
          <a:xfrm>
            <a:off x="8257827" y="19168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673651" y="2060848"/>
            <a:ext cx="816513" cy="816513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gdLst>
                <a:gd fmla="*/ 21 w 33" name="T0"/>
                <a:gd fmla="*/ 20 h 47" name="T1"/>
                <a:gd fmla="*/ 25 w 33" name="T2"/>
                <a:gd fmla="*/ 12 h 47" name="T3"/>
                <a:gd fmla="*/ 15 w 33" name="T4"/>
                <a:gd fmla="*/ 7 h 47" name="T5"/>
                <a:gd fmla="*/ 23 w 33" name="T6"/>
                <a:gd fmla="*/ 0 h 47" name="T7"/>
                <a:gd fmla="*/ 23 w 33" name="T8"/>
                <a:gd fmla="*/ 0 h 47" name="T9"/>
                <a:gd fmla="*/ 14 w 33" name="T10"/>
                <a:gd fmla="*/ 1 h 47" name="T11"/>
                <a:gd fmla="*/ 13 w 33" name="T12"/>
                <a:gd fmla="*/ 1 h 47" name="T13"/>
                <a:gd fmla="*/ 13 w 33" name="T14"/>
                <a:gd fmla="*/ 1 h 47" name="T15"/>
                <a:gd fmla="*/ 2 w 33" name="T16"/>
                <a:gd fmla="*/ 12 h 47" name="T17"/>
                <a:gd fmla="*/ 0 w 33" name="T18"/>
                <a:gd fmla="*/ 34 h 47" name="T19"/>
                <a:gd fmla="*/ 33 w 33" name="T20"/>
                <a:gd fmla="*/ 47 h 47" name="T21"/>
                <a:gd fmla="*/ 33 w 33" name="T22"/>
                <a:gd fmla="*/ 47 h 47" name="T23"/>
                <a:gd fmla="*/ 21 w 33" name="T24"/>
                <a:gd fmla="*/ 20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33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gdLst>
                <a:gd fmla="*/ 31 w 33" name="T0"/>
                <a:gd fmla="*/ 12 h 47" name="T1"/>
                <a:gd fmla="*/ 20 w 33" name="T2"/>
                <a:gd fmla="*/ 1 h 47" name="T3"/>
                <a:gd fmla="*/ 20 w 33" name="T4"/>
                <a:gd fmla="*/ 1 h 47" name="T5"/>
                <a:gd fmla="*/ 18 w 33" name="T6"/>
                <a:gd fmla="*/ 1 h 47" name="T7"/>
                <a:gd fmla="*/ 9 w 33" name="T8"/>
                <a:gd fmla="*/ 0 h 47" name="T9"/>
                <a:gd fmla="*/ 9 w 33" name="T10"/>
                <a:gd fmla="*/ 0 h 47" name="T11"/>
                <a:gd fmla="*/ 17 w 33" name="T12"/>
                <a:gd fmla="*/ 7 h 47" name="T13"/>
                <a:gd fmla="*/ 7 w 33" name="T14"/>
                <a:gd fmla="*/ 12 h 47" name="T15"/>
                <a:gd fmla="*/ 12 w 33" name="T16"/>
                <a:gd fmla="*/ 20 h 47" name="T17"/>
                <a:gd fmla="*/ 0 w 33" name="T18"/>
                <a:gd fmla="*/ 47 h 47" name="T19"/>
                <a:gd fmla="*/ 0 w 33" name="T20"/>
                <a:gd fmla="*/ 47 h 47" name="T21"/>
                <a:gd fmla="*/ 33 w 33" name="T22"/>
                <a:gd fmla="*/ 34 h 47" name="T23"/>
                <a:gd fmla="*/ 31 w 33" name="T24"/>
                <a:gd fmla="*/ 12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33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gdLst>
                <a:gd fmla="*/ 11 w 13" name="T0"/>
                <a:gd fmla="*/ 10 h 50" name="T1"/>
                <a:gd fmla="*/ 12 w 13" name="T2"/>
                <a:gd fmla="*/ 9 h 50" name="T3"/>
                <a:gd fmla="*/ 10 w 13" name="T4"/>
                <a:gd fmla="*/ 0 h 50" name="T5"/>
                <a:gd fmla="*/ 2 w 13" name="T6"/>
                <a:gd fmla="*/ 0 h 50" name="T7"/>
                <a:gd fmla="*/ 0 w 13" name="T8"/>
                <a:gd fmla="*/ 9 h 50" name="T9"/>
                <a:gd fmla="*/ 2 w 13" name="T10"/>
                <a:gd fmla="*/ 10 h 50" name="T11"/>
                <a:gd fmla="*/ 0 w 13" name="T12"/>
                <a:gd fmla="*/ 49 h 50" name="T13"/>
                <a:gd fmla="*/ 0 w 13" name="T14"/>
                <a:gd fmla="*/ 49 h 50" name="T15"/>
                <a:gd fmla="*/ 6 w 13" name="T16"/>
                <a:gd fmla="*/ 50 h 50" name="T17"/>
                <a:gd fmla="*/ 13 w 13" name="T18"/>
                <a:gd fmla="*/ 49 h 50" name="T19"/>
                <a:gd fmla="*/ 13 w 13" name="T20"/>
                <a:gd fmla="*/ 49 h 50" name="T21"/>
                <a:gd fmla="*/ 11 w 13" name="T22"/>
                <a:gd fmla="*/ 10 h 5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" w="13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gdLst>
                <a:gd fmla="*/ 63 w 125" name="T0"/>
                <a:gd fmla="*/ 125 h 125" name="T1"/>
                <a:gd fmla="*/ 0 w 125" name="T2"/>
                <a:gd fmla="*/ 62 h 125" name="T3"/>
                <a:gd fmla="*/ 63 w 125" name="T4"/>
                <a:gd fmla="*/ 0 h 125" name="T5"/>
                <a:gd fmla="*/ 125 w 125" name="T6"/>
                <a:gd fmla="*/ 62 h 125" name="T7"/>
                <a:gd fmla="*/ 63 w 125" name="T8"/>
                <a:gd fmla="*/ 125 h 125" name="T9"/>
                <a:gd fmla="*/ 63 w 125" name="T10"/>
                <a:gd fmla="*/ 9 h 125" name="T11"/>
                <a:gd fmla="*/ 9 w 125" name="T12"/>
                <a:gd fmla="*/ 62 h 125" name="T13"/>
                <a:gd fmla="*/ 63 w 125" name="T14"/>
                <a:gd fmla="*/ 116 h 125" name="T15"/>
                <a:gd fmla="*/ 116 w 125" name="T16"/>
                <a:gd fmla="*/ 62 h 125" name="T17"/>
                <a:gd fmla="*/ 63 w 125" name="T18"/>
                <a:gd fmla="*/ 9 h 1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5" w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gdLst>
                <a:gd fmla="*/ 22 w 22" name="T0"/>
                <a:gd fmla="*/ 60 h 60" name="T1"/>
                <a:gd fmla="*/ 0 w 22" name="T2"/>
                <a:gd fmla="*/ 60 h 60" name="T3"/>
                <a:gd fmla="*/ 0 w 22" name="T4"/>
                <a:gd fmla="*/ 0 h 60" name="T5"/>
                <a:gd fmla="*/ 22 w 22" name="T6"/>
                <a:gd fmla="*/ 0 h 60" name="T7"/>
                <a:gd fmla="*/ 22 w 22" name="T8"/>
                <a:gd fmla="*/ 60 h 60" name="T9"/>
                <a:gd fmla="*/ 22 w 22" name="T10"/>
                <a:gd fmla="*/ 60 h 6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0" w="22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gdLst>
                <a:gd fmla="*/ 22 w 22" name="T0"/>
                <a:gd fmla="*/ 62 h 62" name="T1"/>
                <a:gd fmla="*/ 0 w 22" name="T2"/>
                <a:gd fmla="*/ 62 h 62" name="T3"/>
                <a:gd fmla="*/ 0 w 22" name="T4"/>
                <a:gd fmla="*/ 0 h 62" name="T5"/>
                <a:gd fmla="*/ 22 w 22" name="T6"/>
                <a:gd fmla="*/ 0 h 62" name="T7"/>
                <a:gd fmla="*/ 22 w 22" name="T8"/>
                <a:gd fmla="*/ 62 h 62" name="T9"/>
                <a:gd fmla="*/ 22 w 22" name="T10"/>
                <a:gd fmla="*/ 62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2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gdLst>
                <a:gd fmla="*/ 60 w 60" name="T0"/>
                <a:gd fmla="*/ 22 h 22" name="T1"/>
                <a:gd fmla="*/ 0 w 60" name="T2"/>
                <a:gd fmla="*/ 22 h 22" name="T3"/>
                <a:gd fmla="*/ 0 w 60" name="T4"/>
                <a:gd fmla="*/ 0 h 22" name="T5"/>
                <a:gd fmla="*/ 60 w 60" name="T6"/>
                <a:gd fmla="*/ 0 h 22" name="T7"/>
                <a:gd fmla="*/ 60 w 60" name="T8"/>
                <a:gd fmla="*/ 22 h 22" name="T9"/>
                <a:gd fmla="*/ 60 w 60" name="T10"/>
                <a:gd fmla="*/ 22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60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gdLst>
                <a:gd fmla="*/ 62 w 62" name="T0"/>
                <a:gd fmla="*/ 22 h 22" name="T1"/>
                <a:gd fmla="*/ 0 w 62" name="T2"/>
                <a:gd fmla="*/ 22 h 22" name="T3"/>
                <a:gd fmla="*/ 0 w 62" name="T4"/>
                <a:gd fmla="*/ 0 h 22" name="T5"/>
                <a:gd fmla="*/ 62 w 62" name="T6"/>
                <a:gd fmla="*/ 0 h 22" name="T7"/>
                <a:gd fmla="*/ 62 w 62" name="T8"/>
                <a:gd fmla="*/ 22 h 22" name="T9"/>
                <a:gd fmla="*/ 62 w 62" name="T10"/>
                <a:gd fmla="*/ 22 h 2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" w="6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gdLst>
                <a:gd fmla="*/ 22 w 27" name="T0"/>
                <a:gd fmla="*/ 22 h 27" name="T1"/>
                <a:gd fmla="*/ 5 w 27" name="T2"/>
                <a:gd fmla="*/ 22 h 27" name="T3"/>
                <a:gd fmla="*/ 5 w 27" name="T4"/>
                <a:gd fmla="*/ 5 h 27" name="T5"/>
                <a:gd fmla="*/ 22 w 27" name="T6"/>
                <a:gd fmla="*/ 5 h 27" name="T7"/>
                <a:gd fmla="*/ 22 w 27" name="T8"/>
                <a:gd fmla="*/ 2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gdLst>
                <a:gd fmla="*/ 15 w 55" name="T0"/>
                <a:gd fmla="*/ 57 h 57" name="T1"/>
                <a:gd fmla="*/ 0 w 55" name="T2"/>
                <a:gd fmla="*/ 40 h 57" name="T3"/>
                <a:gd fmla="*/ 41 w 55" name="T4"/>
                <a:gd fmla="*/ 0 h 57" name="T5"/>
                <a:gd fmla="*/ 55 w 55" name="T6"/>
                <a:gd fmla="*/ 14 h 57" name="T7"/>
                <a:gd fmla="*/ 15 w 55" name="T8"/>
                <a:gd fmla="*/ 57 h 57" name="T9"/>
                <a:gd fmla="*/ 15 w 55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5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gdLst>
                <a:gd fmla="*/ 5 w 27" name="T0"/>
                <a:gd fmla="*/ 5 h 27" name="T1"/>
                <a:gd fmla="*/ 22 w 27" name="T2"/>
                <a:gd fmla="*/ 5 h 27" name="T3"/>
                <a:gd fmla="*/ 22 w 27" name="T4"/>
                <a:gd fmla="*/ 22 h 27" name="T5"/>
                <a:gd fmla="*/ 5 w 27" name="T6"/>
                <a:gd fmla="*/ 22 h 27" name="T7"/>
                <a:gd fmla="*/ 5 w 27" name="T8"/>
                <a:gd fmla="*/ 5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gdLst>
                <a:gd fmla="*/ 14 w 57" name="T0"/>
                <a:gd fmla="*/ 57 h 57" name="T1"/>
                <a:gd fmla="*/ 0 w 57" name="T2"/>
                <a:gd fmla="*/ 43 h 57" name="T3"/>
                <a:gd fmla="*/ 41 w 57" name="T4"/>
                <a:gd fmla="*/ 0 h 57" name="T5"/>
                <a:gd fmla="*/ 57 w 57" name="T6"/>
                <a:gd fmla="*/ 17 h 57" name="T7"/>
                <a:gd fmla="*/ 14 w 57" name="T8"/>
                <a:gd fmla="*/ 57 h 57" name="T9"/>
                <a:gd fmla="*/ 14 w 57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gdLst>
                <a:gd fmla="*/ 5 w 27" name="T0"/>
                <a:gd fmla="*/ 22 h 27" name="T1"/>
                <a:gd fmla="*/ 5 w 27" name="T2"/>
                <a:gd fmla="*/ 5 h 27" name="T3"/>
                <a:gd fmla="*/ 22 w 27" name="T4"/>
                <a:gd fmla="*/ 5 h 27" name="T5"/>
                <a:gd fmla="*/ 22 w 27" name="T6"/>
                <a:gd fmla="*/ 22 h 27" name="T7"/>
                <a:gd fmla="*/ 5 w 27" name="T8"/>
                <a:gd fmla="*/ 2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gdLst>
                <a:gd fmla="*/ 41 w 55" name="T0"/>
                <a:gd fmla="*/ 57 h 57" name="T1"/>
                <a:gd fmla="*/ 0 w 55" name="T2"/>
                <a:gd fmla="*/ 17 h 57" name="T3"/>
                <a:gd fmla="*/ 15 w 55" name="T4"/>
                <a:gd fmla="*/ 0 h 57" name="T5"/>
                <a:gd fmla="*/ 55 w 55" name="T6"/>
                <a:gd fmla="*/ 43 h 57" name="T7"/>
                <a:gd fmla="*/ 41 w 55" name="T8"/>
                <a:gd fmla="*/ 57 h 57" name="T9"/>
                <a:gd fmla="*/ 41 w 55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5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gdLst>
                <a:gd fmla="*/ 22 w 27" name="T0"/>
                <a:gd fmla="*/ 5 h 27" name="T1"/>
                <a:gd fmla="*/ 22 w 27" name="T2"/>
                <a:gd fmla="*/ 22 h 27" name="T3"/>
                <a:gd fmla="*/ 5 w 27" name="T4"/>
                <a:gd fmla="*/ 22 h 27" name="T5"/>
                <a:gd fmla="*/ 5 w 27" name="T6"/>
                <a:gd fmla="*/ 5 h 27" name="T7"/>
                <a:gd fmla="*/ 22 w 27" name="T8"/>
                <a:gd fmla="*/ 5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gdLst>
                <a:gd fmla="*/ 41 w 57" name="T0"/>
                <a:gd fmla="*/ 57 h 57" name="T1"/>
                <a:gd fmla="*/ 0 w 57" name="T2"/>
                <a:gd fmla="*/ 14 h 57" name="T3"/>
                <a:gd fmla="*/ 14 w 57" name="T4"/>
                <a:gd fmla="*/ 0 h 57" name="T5"/>
                <a:gd fmla="*/ 57 w 57" name="T6"/>
                <a:gd fmla="*/ 40 h 57" name="T7"/>
                <a:gd fmla="*/ 41 w 57" name="T8"/>
                <a:gd fmla="*/ 57 h 57" name="T9"/>
                <a:gd fmla="*/ 41 w 57" name="T10"/>
                <a:gd fmla="*/ 57 h 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1" name="标题 11"/>
          <p:cNvSpPr txBox="1"/>
          <p:nvPr/>
        </p:nvSpPr>
        <p:spPr>
          <a:xfrm>
            <a:off x="2735713" y="41536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03</a:t>
            </a: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4477407" y="23121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3311777" y="40770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56" name="标题 11"/>
          <p:cNvSpPr txBox="1"/>
          <p:nvPr/>
        </p:nvSpPr>
        <p:spPr>
          <a:xfrm>
            <a:off x="3289275" y="37170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869516" y="3815332"/>
            <a:ext cx="708026" cy="828676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gdLst>
                <a:gd fmla="*/ 120 w 121" name="T0"/>
                <a:gd fmla="*/ 26 h 171" name="T1"/>
                <a:gd fmla="*/ 120 w 121" name="T2"/>
                <a:gd fmla="*/ 26 h 171" name="T3"/>
                <a:gd fmla="*/ 114 w 121" name="T4"/>
                <a:gd fmla="*/ 21 h 171" name="T5"/>
                <a:gd fmla="*/ 90 w 121" name="T6"/>
                <a:gd fmla="*/ 3 h 171" name="T7"/>
                <a:gd fmla="*/ 84 w 121" name="T8"/>
                <a:gd fmla="*/ 1 h 171" name="T9"/>
                <a:gd fmla="*/ 75 w 121" name="T10"/>
                <a:gd fmla="*/ 1 h 171" name="T11"/>
                <a:gd fmla="*/ 74 w 121" name="T12"/>
                <a:gd fmla="*/ 11 h 171" name="T13"/>
                <a:gd fmla="*/ 67 w 121" name="T14"/>
                <a:gd fmla="*/ 42 h 171" name="T15"/>
                <a:gd fmla="*/ 67 w 121" name="T16"/>
                <a:gd fmla="*/ 7 h 171" name="T17"/>
                <a:gd fmla="*/ 58 w 121" name="T18"/>
                <a:gd fmla="*/ 0 h 171" name="T19"/>
                <a:gd fmla="*/ 57 w 121" name="T20"/>
                <a:gd fmla="*/ 9 h 171" name="T21"/>
                <a:gd fmla="*/ 45 w 121" name="T22"/>
                <a:gd fmla="*/ 18 h 171" name="T23"/>
                <a:gd fmla="*/ 40 w 121" name="T24"/>
                <a:gd fmla="*/ 7 h 171" name="T25"/>
                <a:gd fmla="*/ 47 w 121" name="T26"/>
                <a:gd fmla="*/ 0 h 171" name="T27"/>
                <a:gd fmla="*/ 38 w 121" name="T28"/>
                <a:gd fmla="*/ 1 h 171" name="T29"/>
                <a:gd fmla="*/ 3 w 121" name="T30"/>
                <a:gd fmla="*/ 35 h 171" name="T31"/>
                <a:gd fmla="*/ 2 w 121" name="T32"/>
                <a:gd fmla="*/ 35 h 171" name="T33"/>
                <a:gd fmla="*/ 1 w 121" name="T34"/>
                <a:gd fmla="*/ 48 h 171" name="T35"/>
                <a:gd fmla="*/ 1 w 121" name="T36"/>
                <a:gd fmla="*/ 48 h 171" name="T37"/>
                <a:gd fmla="*/ 2 w 121" name="T38"/>
                <a:gd fmla="*/ 50 h 171" name="T39"/>
                <a:gd fmla="*/ 6 w 121" name="T40"/>
                <a:gd fmla="*/ 57 h 171" name="T41"/>
                <a:gd fmla="*/ 20 w 121" name="T42"/>
                <a:gd fmla="*/ 84 h 171" name="T43"/>
                <a:gd fmla="*/ 32 w 121" name="T44"/>
                <a:gd fmla="*/ 90 h 171" name="T45"/>
                <a:gd fmla="*/ 35 w 121" name="T46"/>
                <a:gd fmla="*/ 90 h 171" name="T47"/>
                <a:gd fmla="*/ 60 w 121" name="T48"/>
                <a:gd fmla="*/ 171 h 171" name="T49"/>
                <a:gd fmla="*/ 56 w 121" name="T50"/>
                <a:gd fmla="*/ 110 h 171" name="T51"/>
                <a:gd fmla="*/ 89 w 121" name="T52"/>
                <a:gd fmla="*/ 33 h 171" name="T53"/>
                <a:gd fmla="*/ 93 w 121" name="T54"/>
                <a:gd fmla="*/ 31 h 171" name="T55"/>
                <a:gd fmla="*/ 75 w 121" name="T56"/>
                <a:gd fmla="*/ 45 h 171" name="T57"/>
                <a:gd fmla="*/ 89 w 121" name="T58"/>
                <a:gd fmla="*/ 33 h 171" name="T59"/>
                <a:gd fmla="*/ 30 w 121" name="T60"/>
                <a:gd fmla="*/ 55 h 171" name="T61"/>
                <a:gd fmla="*/ 23 w 121" name="T62"/>
                <a:gd fmla="*/ 44 h 171" name="T63"/>
                <a:gd fmla="*/ 33 w 121" name="T64"/>
                <a:gd fmla="*/ 60 h 17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71" w="120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gdLst>
                <a:gd fmla="*/ 0 w 24" name="T0"/>
                <a:gd fmla="*/ 0 h 29" name="T1"/>
                <a:gd fmla="*/ 1 w 24" name="T2"/>
                <a:gd fmla="*/ 29 h 29" name="T3"/>
                <a:gd fmla="*/ 24 w 24" name="T4"/>
                <a:gd fmla="*/ 29 h 29" name="T5"/>
                <a:gd fmla="*/ 24 w 24" name="T6"/>
                <a:gd fmla="*/ 26 h 29" name="T7"/>
                <a:gd fmla="*/ 0 w 24" name="T8"/>
                <a:gd fmla="*/ 0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4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gdLst>
                <a:gd fmla="*/ 62 w 124" name="T0"/>
                <a:gd fmla="*/ 0 h 124" name="T1"/>
                <a:gd fmla="*/ 0 w 124" name="T2"/>
                <a:gd fmla="*/ 62 h 124" name="T3"/>
                <a:gd fmla="*/ 62 w 124" name="T4"/>
                <a:gd fmla="*/ 124 h 124" name="T5"/>
                <a:gd fmla="*/ 124 w 124" name="T6"/>
                <a:gd fmla="*/ 62 h 124" name="T7"/>
                <a:gd fmla="*/ 62 w 124" name="T8"/>
                <a:gd fmla="*/ 0 h 124" name="T9"/>
                <a:gd fmla="*/ 68 w 124" name="T10"/>
                <a:gd fmla="*/ 112 h 124" name="T11"/>
                <a:gd fmla="*/ 68 w 124" name="T12"/>
                <a:gd fmla="*/ 100 h 124" name="T13"/>
                <a:gd fmla="*/ 62 w 124" name="T14"/>
                <a:gd fmla="*/ 101 h 124" name="T15"/>
                <a:gd fmla="*/ 56 w 124" name="T16"/>
                <a:gd fmla="*/ 100 h 124" name="T17"/>
                <a:gd fmla="*/ 56 w 124" name="T18"/>
                <a:gd fmla="*/ 112 h 124" name="T19"/>
                <a:gd fmla="*/ 12 w 124" name="T20"/>
                <a:gd fmla="*/ 67 h 124" name="T21"/>
                <a:gd fmla="*/ 24 w 124" name="T22"/>
                <a:gd fmla="*/ 67 h 124" name="T23"/>
                <a:gd fmla="*/ 23 w 124" name="T24"/>
                <a:gd fmla="*/ 62 h 124" name="T25"/>
                <a:gd fmla="*/ 24 w 124" name="T26"/>
                <a:gd fmla="*/ 56 h 124" name="T27"/>
                <a:gd fmla="*/ 12 w 124" name="T28"/>
                <a:gd fmla="*/ 56 h 124" name="T29"/>
                <a:gd fmla="*/ 56 w 124" name="T30"/>
                <a:gd fmla="*/ 11 h 124" name="T31"/>
                <a:gd fmla="*/ 56 w 124" name="T32"/>
                <a:gd fmla="*/ 23 h 124" name="T33"/>
                <a:gd fmla="*/ 62 w 124" name="T34"/>
                <a:gd fmla="*/ 23 h 124" name="T35"/>
                <a:gd fmla="*/ 68 w 124" name="T36"/>
                <a:gd fmla="*/ 23 h 124" name="T37"/>
                <a:gd fmla="*/ 68 w 124" name="T38"/>
                <a:gd fmla="*/ 11 h 124" name="T39"/>
                <a:gd fmla="*/ 112 w 124" name="T40"/>
                <a:gd fmla="*/ 56 h 124" name="T41"/>
                <a:gd fmla="*/ 101 w 124" name="T42"/>
                <a:gd fmla="*/ 56 h 124" name="T43"/>
                <a:gd fmla="*/ 101 w 124" name="T44"/>
                <a:gd fmla="*/ 62 h 124" name="T45"/>
                <a:gd fmla="*/ 101 w 124" name="T46"/>
                <a:gd fmla="*/ 67 h 124" name="T47"/>
                <a:gd fmla="*/ 112 w 124" name="T48"/>
                <a:gd fmla="*/ 67 h 124" name="T49"/>
                <a:gd fmla="*/ 68 w 124" name="T50"/>
                <a:gd fmla="*/ 112 h 12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4" w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gdLst>
                <a:gd fmla="*/ 3 w 9" name="T0"/>
                <a:gd fmla="*/ 10 h 10" name="T1"/>
                <a:gd fmla="*/ 9 w 9" name="T2"/>
                <a:gd fmla="*/ 7 h 10" name="T3"/>
                <a:gd fmla="*/ 6 w 9" name="T4"/>
                <a:gd fmla="*/ 2 h 10" name="T5"/>
                <a:gd fmla="*/ 3 w 9" name="T6"/>
                <a:gd fmla="*/ 0 h 10" name="T7"/>
                <a:gd fmla="*/ 2 w 9" name="T8"/>
                <a:gd fmla="*/ 1 h 10" name="T9"/>
                <a:gd fmla="*/ 0 w 9" name="T10"/>
                <a:gd fmla="*/ 3 h 10" name="T11"/>
                <a:gd fmla="*/ 1 w 9" name="T12"/>
                <a:gd fmla="*/ 5 h 10" name="T13"/>
                <a:gd fmla="*/ 3 w 9" name="T14"/>
                <a:gd fmla="*/ 1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gdLst>
                <a:gd fmla="*/ 7 w 9" name="T0"/>
                <a:gd fmla="*/ 1 h 10" name="T1"/>
                <a:gd fmla="*/ 6 w 9" name="T2"/>
                <a:gd fmla="*/ 0 h 10" name="T3"/>
                <a:gd fmla="*/ 3 w 9" name="T4"/>
                <a:gd fmla="*/ 2 h 10" name="T5"/>
                <a:gd fmla="*/ 0 w 9" name="T6"/>
                <a:gd fmla="*/ 7 h 10" name="T7"/>
                <a:gd fmla="*/ 6 w 9" name="T8"/>
                <a:gd fmla="*/ 10 h 10" name="T9"/>
                <a:gd fmla="*/ 9 w 9" name="T10"/>
                <a:gd fmla="*/ 5 h 10" name="T11"/>
                <a:gd fmla="*/ 7 w 9" name="T12"/>
                <a:gd fmla="*/ 1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gdLst>
                <a:gd fmla="*/ 8 w 9" name="T0"/>
                <a:gd fmla="*/ 6 h 8" name="T1"/>
                <a:gd fmla="*/ 9 w 9" name="T2"/>
                <a:gd fmla="*/ 4 h 8" name="T3"/>
                <a:gd fmla="*/ 9 w 9" name="T4"/>
                <a:gd fmla="*/ 1 h 8" name="T5"/>
                <a:gd fmla="*/ 6 w 9" name="T6"/>
                <a:gd fmla="*/ 0 h 8" name="T7"/>
                <a:gd fmla="*/ 5 w 9" name="T8"/>
                <a:gd fmla="*/ 0 h 8" name="T9"/>
                <a:gd fmla="*/ 0 w 9" name="T10"/>
                <a:gd fmla="*/ 3 h 8" name="T11"/>
                <a:gd fmla="*/ 3 w 9" name="T12"/>
                <a:gd fmla="*/ 8 h 8" name="T13"/>
                <a:gd fmla="*/ 8 w 9" name="T14"/>
                <a:gd fmla="*/ 6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gdLst>
                <a:gd fmla="*/ 3 w 9" name="T0"/>
                <a:gd fmla="*/ 0 h 8" name="T1"/>
                <a:gd fmla="*/ 0 w 9" name="T2"/>
                <a:gd fmla="*/ 1 h 8" name="T3"/>
                <a:gd fmla="*/ 0 w 9" name="T4"/>
                <a:gd fmla="*/ 4 h 8" name="T5"/>
                <a:gd fmla="*/ 1 w 9" name="T6"/>
                <a:gd fmla="*/ 6 h 8" name="T7"/>
                <a:gd fmla="*/ 6 w 9" name="T8"/>
                <a:gd fmla="*/ 8 h 8" name="T9"/>
                <a:gd fmla="*/ 9 w 9" name="T10"/>
                <a:gd fmla="*/ 3 h 8" name="T11"/>
                <a:gd fmla="*/ 4 w 9" name="T12"/>
                <a:gd fmla="*/ 0 h 8" name="T13"/>
                <a:gd fmla="*/ 3 w 9" name="T14"/>
                <a:gd fmla="*/ 0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gdLst>
                <a:gd fmla="*/ 0 w 9" name="T0"/>
                <a:gd fmla="*/ 5 h 8" name="T1"/>
                <a:gd fmla="*/ 5 w 9" name="T2"/>
                <a:gd fmla="*/ 8 h 8" name="T3"/>
                <a:gd fmla="*/ 6 w 9" name="T4"/>
                <a:gd fmla="*/ 8 h 8" name="T5"/>
                <a:gd fmla="*/ 9 w 9" name="T6"/>
                <a:gd fmla="*/ 7 h 8" name="T7"/>
                <a:gd fmla="*/ 9 w 9" name="T8"/>
                <a:gd fmla="*/ 5 h 8" name="T9"/>
                <a:gd fmla="*/ 8 w 9" name="T10"/>
                <a:gd fmla="*/ 3 h 8" name="T11"/>
                <a:gd fmla="*/ 3 w 9" name="T12"/>
                <a:gd fmla="*/ 0 h 8" name="T13"/>
                <a:gd fmla="*/ 0 w 9" name="T14"/>
                <a:gd fmla="*/ 5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gdLst>
                <a:gd fmla="*/ 1 w 9" name="T0"/>
                <a:gd fmla="*/ 3 h 8" name="T1"/>
                <a:gd fmla="*/ 0 w 9" name="T2"/>
                <a:gd fmla="*/ 5 h 8" name="T3"/>
                <a:gd fmla="*/ 0 w 9" name="T4"/>
                <a:gd fmla="*/ 7 h 8" name="T5"/>
                <a:gd fmla="*/ 3 w 9" name="T6"/>
                <a:gd fmla="*/ 8 h 8" name="T7"/>
                <a:gd fmla="*/ 4 w 9" name="T8"/>
                <a:gd fmla="*/ 8 h 8" name="T9"/>
                <a:gd fmla="*/ 9 w 9" name="T10"/>
                <a:gd fmla="*/ 5 h 8" name="T11"/>
                <a:gd fmla="*/ 6 w 9" name="T12"/>
                <a:gd fmla="*/ 0 h 8" name="T13"/>
                <a:gd fmla="*/ 1 w 9" name="T14"/>
                <a:gd fmla="*/ 3 h 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" w="9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gdLst>
                <a:gd fmla="*/ 6 w 9" name="T0"/>
                <a:gd fmla="*/ 0 h 10" name="T1"/>
                <a:gd fmla="*/ 0 w 9" name="T2"/>
                <a:gd fmla="*/ 3 h 10" name="T3"/>
                <a:gd fmla="*/ 3 w 9" name="T4"/>
                <a:gd fmla="*/ 8 h 10" name="T5"/>
                <a:gd fmla="*/ 6 w 9" name="T6"/>
                <a:gd fmla="*/ 10 h 10" name="T7"/>
                <a:gd fmla="*/ 7 w 9" name="T8"/>
                <a:gd fmla="*/ 9 h 10" name="T9"/>
                <a:gd fmla="*/ 9 w 9" name="T10"/>
                <a:gd fmla="*/ 5 h 10" name="T11"/>
                <a:gd fmla="*/ 6 w 9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gdLst>
                <a:gd fmla="*/ 1 w 9" name="T0"/>
                <a:gd fmla="*/ 5 h 10" name="T1"/>
                <a:gd fmla="*/ 0 w 9" name="T2"/>
                <a:gd fmla="*/ 8 h 10" name="T3"/>
                <a:gd fmla="*/ 2 w 9" name="T4"/>
                <a:gd fmla="*/ 9 h 10" name="T5"/>
                <a:gd fmla="*/ 3 w 9" name="T6"/>
                <a:gd fmla="*/ 10 h 10" name="T7"/>
                <a:gd fmla="*/ 6 w 9" name="T8"/>
                <a:gd fmla="*/ 8 h 10" name="T9"/>
                <a:gd fmla="*/ 9 w 9" name="T10"/>
                <a:gd fmla="*/ 3 h 10" name="T11"/>
                <a:gd fmla="*/ 3 w 9" name="T12"/>
                <a:gd fmla="*/ 0 h 10" name="T13"/>
                <a:gd fmla="*/ 1 w 9" name="T14"/>
                <a:gd fmla="*/ 5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9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gdLst>
                <a:gd fmla="*/ 22 w 22" name="T0"/>
                <a:gd fmla="*/ 25 h 26" name="T1"/>
                <a:gd fmla="*/ 21 w 22" name="T2"/>
                <a:gd fmla="*/ 7 h 26" name="T3"/>
                <a:gd fmla="*/ 18 w 22" name="T4"/>
                <a:gd fmla="*/ 3 h 26" name="T5"/>
                <a:gd fmla="*/ 14 w 22" name="T6"/>
                <a:gd fmla="*/ 7 h 26" name="T7"/>
                <a:gd fmla="*/ 14 w 22" name="T8"/>
                <a:gd fmla="*/ 17 h 26" name="T9"/>
                <a:gd fmla="*/ 5 w 22" name="T10"/>
                <a:gd fmla="*/ 1 h 26" name="T11"/>
                <a:gd fmla="*/ 2 w 22" name="T12"/>
                <a:gd fmla="*/ 1 h 26" name="T13"/>
                <a:gd fmla="*/ 1 w 22" name="T14"/>
                <a:gd fmla="*/ 4 h 26" name="T15"/>
                <a:gd fmla="*/ 13 w 22" name="T16"/>
                <a:gd fmla="*/ 26 h 26" name="T17"/>
                <a:gd fmla="*/ 18 w 22" name="T18"/>
                <a:gd fmla="*/ 24 h 26" name="T19"/>
                <a:gd fmla="*/ 22 w 22" name="T20"/>
                <a:gd fmla="*/ 25 h 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" w="22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3" name="标题 11"/>
          <p:cNvSpPr txBox="1"/>
          <p:nvPr/>
        </p:nvSpPr>
        <p:spPr>
          <a:xfrm>
            <a:off x="7704265" y="41536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04</a:t>
            </a:r>
          </a:p>
        </p:txBody>
      </p:sp>
      <p:grpSp>
        <p:nvGrpSpPr>
          <p:cNvPr id="74" name="组合 73"/>
          <p:cNvGrpSpPr/>
          <p:nvPr/>
        </p:nvGrpSpPr>
        <p:grpSpPr>
          <a:xfrm rot="16200000">
            <a:off x="9445959" y="23121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75" name="直接连接符 7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椭圆 7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7" name="标题 11"/>
          <p:cNvSpPr txBox="1"/>
          <p:nvPr/>
        </p:nvSpPr>
        <p:spPr>
          <a:xfrm>
            <a:off x="8280329" y="40770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</a:t>
            </a:r>
          </a:p>
        </p:txBody>
      </p:sp>
      <p:sp>
        <p:nvSpPr>
          <p:cNvPr id="78" name="标题 11"/>
          <p:cNvSpPr txBox="1"/>
          <p:nvPr/>
        </p:nvSpPr>
        <p:spPr>
          <a:xfrm>
            <a:off x="8257827" y="37170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6749629" y="3905317"/>
            <a:ext cx="771526" cy="754062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80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gdLst>
                <a:gd fmla="*/ 11 w 28" name="T0"/>
                <a:gd fmla="*/ 32 h 33" name="T1"/>
                <a:gd fmla="*/ 26 w 28" name="T2"/>
                <a:gd fmla="*/ 19 h 33" name="T3"/>
                <a:gd fmla="*/ 17 w 28" name="T4"/>
                <a:gd fmla="*/ 1 h 33" name="T5"/>
                <a:gd fmla="*/ 1 w 28" name="T6"/>
                <a:gd fmla="*/ 14 h 33" name="T7"/>
                <a:gd fmla="*/ 11 w 28" name="T8"/>
                <a:gd fmla="*/ 32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28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gdLst>
                <a:gd fmla="*/ 27 w 126" name="T0"/>
                <a:gd fmla="*/ 32 h 131" name="T1"/>
                <a:gd fmla="*/ 40 w 126" name="T2"/>
                <a:gd fmla="*/ 22 h 131" name="T3"/>
                <a:gd fmla="*/ 26 w 126" name="T4"/>
                <a:gd fmla="*/ 62 h 131" name="T5"/>
                <a:gd fmla="*/ 26 w 126" name="T6"/>
                <a:gd fmla="*/ 62 h 131" name="T7"/>
                <a:gd fmla="*/ 36 w 126" name="T8"/>
                <a:gd fmla="*/ 66 h 131" name="T9"/>
                <a:gd fmla="*/ 31 w 126" name="T10"/>
                <a:gd fmla="*/ 91 h 131" name="T11"/>
                <a:gd fmla="*/ 17 w 126" name="T12"/>
                <a:gd fmla="*/ 123 h 131" name="T13"/>
                <a:gd fmla="*/ 32 w 126" name="T14"/>
                <a:gd fmla="*/ 131 h 131" name="T15"/>
                <a:gd fmla="*/ 51 w 126" name="T16"/>
                <a:gd fmla="*/ 88 h 131" name="T17"/>
                <a:gd fmla="*/ 54 w 126" name="T18"/>
                <a:gd fmla="*/ 74 h 131" name="T19"/>
                <a:gd fmla="*/ 75 w 126" name="T20"/>
                <a:gd fmla="*/ 75 h 131" name="T21"/>
                <a:gd fmla="*/ 73 w 126" name="T22"/>
                <a:gd fmla="*/ 79 h 131" name="T23"/>
                <a:gd fmla="*/ 70 w 126" name="T24"/>
                <a:gd fmla="*/ 96 h 131" name="T25"/>
                <a:gd fmla="*/ 86 w 126" name="T26"/>
                <a:gd fmla="*/ 100 h 131" name="T27"/>
                <a:gd fmla="*/ 92 w 126" name="T28"/>
                <a:gd fmla="*/ 80 h 131" name="T29"/>
                <a:gd fmla="*/ 95 w 126" name="T30"/>
                <a:gd fmla="*/ 69 h 131" name="T31"/>
                <a:gd fmla="*/ 86 w 126" name="T32"/>
                <a:gd fmla="*/ 57 h 131" name="T33"/>
                <a:gd fmla="*/ 86 w 126" name="T34"/>
                <a:gd fmla="*/ 57 h 131" name="T35"/>
                <a:gd fmla="*/ 85 w 126" name="T36"/>
                <a:gd fmla="*/ 57 h 131" name="T37"/>
                <a:gd fmla="*/ 84 w 126" name="T38"/>
                <a:gd fmla="*/ 57 h 131" name="T39"/>
                <a:gd fmla="*/ 81 w 126" name="T40"/>
                <a:gd fmla="*/ 56 h 131" name="T41"/>
                <a:gd fmla="*/ 76 w 126" name="T42"/>
                <a:gd fmla="*/ 56 h 131" name="T43"/>
                <a:gd fmla="*/ 66 w 126" name="T44"/>
                <a:gd fmla="*/ 55 h 131" name="T45"/>
                <a:gd fmla="*/ 74 w 126" name="T46"/>
                <a:gd fmla="*/ 27 h 131" name="T47"/>
                <a:gd fmla="*/ 78 w 126" name="T48"/>
                <a:gd fmla="*/ 33 h 131" name="T49"/>
                <a:gd fmla="*/ 83 w 126" name="T50"/>
                <a:gd fmla="*/ 39 h 131" name="T51"/>
                <a:gd fmla="*/ 84 w 126" name="T52"/>
                <a:gd fmla="*/ 40 h 131" name="T53"/>
                <a:gd fmla="*/ 91 w 126" name="T54"/>
                <a:gd fmla="*/ 45 h 131" name="T55"/>
                <a:gd fmla="*/ 91 w 126" name="T56"/>
                <a:gd fmla="*/ 45 h 131" name="T57"/>
                <a:gd fmla="*/ 91 w 126" name="T58"/>
                <a:gd fmla="*/ 45 h 131" name="T59"/>
                <a:gd fmla="*/ 92 w 126" name="T60"/>
                <a:gd fmla="*/ 45 h 131" name="T61"/>
                <a:gd fmla="*/ 95 w 126" name="T62"/>
                <a:gd fmla="*/ 45 h 131" name="T63"/>
                <a:gd fmla="*/ 126 w 126" name="T64"/>
                <a:gd fmla="*/ 45 h 131" name="T65"/>
                <a:gd fmla="*/ 126 w 126" name="T66"/>
                <a:gd fmla="*/ 28 h 131" name="T67"/>
                <a:gd fmla="*/ 95 w 126" name="T68"/>
                <a:gd fmla="*/ 29 h 131" name="T69"/>
                <a:gd fmla="*/ 94 w 126" name="T70"/>
                <a:gd fmla="*/ 29 h 131" name="T71"/>
                <a:gd fmla="*/ 91 w 126" name="T72"/>
                <a:gd fmla="*/ 24 h 131" name="T73"/>
                <a:gd fmla="*/ 81 w 126" name="T74"/>
                <a:gd fmla="*/ 12 h 131" name="T75"/>
                <a:gd fmla="*/ 75 w 126" name="T76"/>
                <a:gd fmla="*/ 9 h 131" name="T77"/>
                <a:gd fmla="*/ 74 w 126" name="T78"/>
                <a:gd fmla="*/ 8 h 131" name="T79"/>
                <a:gd fmla="*/ 76 w 126" name="T80"/>
                <a:gd fmla="*/ 14 h 131" name="T81"/>
                <a:gd fmla="*/ 71 w 126" name="T82"/>
                <a:gd fmla="*/ 16 h 131" name="T83"/>
                <a:gd fmla="*/ 71 w 126" name="T84"/>
                <a:gd fmla="*/ 21 h 131" name="T85"/>
                <a:gd fmla="*/ 61 w 126" name="T86"/>
                <a:gd fmla="*/ 37 h 131" name="T87"/>
                <a:gd fmla="*/ 68 w 126" name="T88"/>
                <a:gd fmla="*/ 12 h 131" name="T89"/>
                <a:gd fmla="*/ 69 w 126" name="T90"/>
                <a:gd fmla="*/ 11 h 131" name="T91"/>
                <a:gd fmla="*/ 70 w 126" name="T92"/>
                <a:gd fmla="*/ 6 h 131" name="T93"/>
                <a:gd fmla="*/ 68 w 126" name="T94"/>
                <a:gd fmla="*/ 5 h 131" name="T95"/>
                <a:gd fmla="*/ 65 w 126" name="T96"/>
                <a:gd fmla="*/ 10 h 131" name="T97"/>
                <a:gd fmla="*/ 65 w 126" name="T98"/>
                <a:gd fmla="*/ 11 h 131" name="T99"/>
                <a:gd fmla="*/ 57 w 126" name="T100"/>
                <a:gd fmla="*/ 35 h 131" name="T101"/>
                <a:gd fmla="*/ 58 w 126" name="T102"/>
                <a:gd fmla="*/ 17 h 131" name="T103"/>
                <a:gd fmla="*/ 61 w 126" name="T104"/>
                <a:gd fmla="*/ 12 h 131" name="T105"/>
                <a:gd fmla="*/ 59 w 126" name="T106"/>
                <a:gd fmla="*/ 8 h 131" name="T107"/>
                <a:gd fmla="*/ 63 w 126" name="T108"/>
                <a:gd fmla="*/ 4 h 131" name="T109"/>
                <a:gd fmla="*/ 53 w 126" name="T110"/>
                <a:gd fmla="*/ 1 h 131" name="T111"/>
                <a:gd fmla="*/ 44 w 126" name="T112"/>
                <a:gd fmla="*/ 1 h 131" name="T113"/>
                <a:gd fmla="*/ 18 w 126" name="T114"/>
                <a:gd fmla="*/ 19 h 131" name="T115"/>
                <a:gd fmla="*/ 0 w 126" name="T116"/>
                <a:gd fmla="*/ 49 h 131" name="T117"/>
                <a:gd fmla="*/ 15 w 126" name="T118"/>
                <a:gd fmla="*/ 57 h 131" name="T119"/>
                <a:gd fmla="*/ 27 w 126" name="T120"/>
                <a:gd fmla="*/ 32 h 13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1" w="125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gdLst>
                <a:gd fmla="*/ 5 w 45" name="T0"/>
                <a:gd fmla="*/ 33 h 41" name="T1"/>
                <a:gd fmla="*/ 7 w 45" name="T2"/>
                <a:gd fmla="*/ 32 h 41" name="T3"/>
                <a:gd fmla="*/ 7 w 45" name="T4"/>
                <a:gd fmla="*/ 32 h 41" name="T5"/>
                <a:gd fmla="*/ 29 w 45" name="T6"/>
                <a:gd fmla="*/ 39 h 41" name="T7"/>
                <a:gd fmla="*/ 29 w 45" name="T8"/>
                <a:gd fmla="*/ 39 h 41" name="T9"/>
                <a:gd fmla="*/ 30 w 45" name="T10"/>
                <a:gd fmla="*/ 41 h 41" name="T11"/>
                <a:gd fmla="*/ 32 w 45" name="T12"/>
                <a:gd fmla="*/ 41 h 41" name="T13"/>
                <a:gd fmla="*/ 33 w 45" name="T14"/>
                <a:gd fmla="*/ 40 h 41" name="T15"/>
                <a:gd fmla="*/ 33 w 45" name="T16"/>
                <a:gd fmla="*/ 40 h 41" name="T17"/>
                <a:gd fmla="*/ 38 w 45" name="T18"/>
                <a:gd fmla="*/ 37 h 41" name="T19"/>
                <a:gd fmla="*/ 44 w 45" name="T20"/>
                <a:gd fmla="*/ 18 h 41" name="T21"/>
                <a:gd fmla="*/ 41 w 45" name="T22"/>
                <a:gd fmla="*/ 13 h 41" name="T23"/>
                <a:gd fmla="*/ 36 w 45" name="T24"/>
                <a:gd fmla="*/ 11 h 41" name="T25"/>
                <a:gd fmla="*/ 36 w 45" name="T26"/>
                <a:gd fmla="*/ 11 h 41" name="T27"/>
                <a:gd fmla="*/ 32 w 45" name="T28"/>
                <a:gd fmla="*/ 4 h 41" name="T29"/>
                <a:gd fmla="*/ 25 w 45" name="T30"/>
                <a:gd fmla="*/ 1 h 41" name="T31"/>
                <a:gd fmla="*/ 17 w 45" name="T32"/>
                <a:gd fmla="*/ 5 h 41" name="T33"/>
                <a:gd fmla="*/ 17 w 45" name="T34"/>
                <a:gd fmla="*/ 6 h 41" name="T35"/>
                <a:gd fmla="*/ 12 w 45" name="T36"/>
                <a:gd fmla="*/ 4 h 41" name="T37"/>
                <a:gd fmla="*/ 7 w 45" name="T38"/>
                <a:gd fmla="*/ 7 h 41" name="T39"/>
                <a:gd fmla="*/ 1 w 45" name="T40"/>
                <a:gd fmla="*/ 25 h 41" name="T41"/>
                <a:gd fmla="*/ 3 w 45" name="T42"/>
                <a:gd fmla="*/ 30 h 41" name="T43"/>
                <a:gd fmla="*/ 3 w 45" name="T44"/>
                <a:gd fmla="*/ 31 h 41" name="T45"/>
                <a:gd fmla="*/ 3 w 45" name="T46"/>
                <a:gd fmla="*/ 32 h 41" name="T47"/>
                <a:gd fmla="*/ 5 w 45" name="T48"/>
                <a:gd fmla="*/ 33 h 41" name="T49"/>
                <a:gd fmla="*/ 20 w 45" name="T50"/>
                <a:gd fmla="*/ 6 h 41" name="T51"/>
                <a:gd fmla="*/ 24 w 45" name="T52"/>
                <a:gd fmla="*/ 4 h 41" name="T53"/>
                <a:gd fmla="*/ 31 w 45" name="T54"/>
                <a:gd fmla="*/ 7 h 41" name="T55"/>
                <a:gd fmla="*/ 33 w 45" name="T56"/>
                <a:gd fmla="*/ 10 h 41" name="T57"/>
                <a:gd fmla="*/ 33 w 45" name="T58"/>
                <a:gd fmla="*/ 10 h 41" name="T59"/>
                <a:gd fmla="*/ 20 w 45" name="T60"/>
                <a:gd fmla="*/ 6 h 4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1" w="45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gdLst>
                <a:gd fmla="*/ 479 w 479" name="T0"/>
                <a:gd fmla="*/ 0 h 292" name="T1"/>
                <a:gd fmla="*/ 395 w 479" name="T2"/>
                <a:gd fmla="*/ 33 h 292" name="T3"/>
                <a:gd fmla="*/ 412 w 479" name="T4"/>
                <a:gd fmla="*/ 45 h 292" name="T5"/>
                <a:gd fmla="*/ 307 w 479" name="T6"/>
                <a:gd fmla="*/ 158 h 292" name="T7"/>
                <a:gd fmla="*/ 213 w 479" name="T8"/>
                <a:gd fmla="*/ 148 h 292" name="T9"/>
                <a:gd fmla="*/ 139 w 479" name="T10"/>
                <a:gd fmla="*/ 225 h 292" name="T11"/>
                <a:gd fmla="*/ 62 w 479" name="T12"/>
                <a:gd fmla="*/ 187 h 292" name="T13"/>
                <a:gd fmla="*/ 0 w 479" name="T14"/>
                <a:gd fmla="*/ 266 h 292" name="T15"/>
                <a:gd fmla="*/ 33 w 479" name="T16"/>
                <a:gd fmla="*/ 292 h 292" name="T17"/>
                <a:gd fmla="*/ 74 w 479" name="T18"/>
                <a:gd fmla="*/ 242 h 292" name="T19"/>
                <a:gd fmla="*/ 148 w 479" name="T20"/>
                <a:gd fmla="*/ 278 h 292" name="T21"/>
                <a:gd fmla="*/ 230 w 479" name="T22"/>
                <a:gd fmla="*/ 194 h 292" name="T23"/>
                <a:gd fmla="*/ 323 w 479" name="T24"/>
                <a:gd fmla="*/ 204 h 292" name="T25"/>
                <a:gd fmla="*/ 448 w 479" name="T26"/>
                <a:gd fmla="*/ 72 h 292" name="T27"/>
                <a:gd fmla="*/ 472 w 479" name="T28"/>
                <a:gd fmla="*/ 88 h 292" name="T29"/>
                <a:gd fmla="*/ 479 w 479" name="T30"/>
                <a:gd fmla="*/ 0 h 29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92" w="479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48315143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5"/>
      <p:bldP grpId="0" spid="19"/>
      <p:bldP grpId="0" spid="20"/>
      <p:bldP grpId="0" spid="22"/>
      <p:bldP grpId="0" spid="26"/>
      <p:bldP grpId="0" spid="27"/>
      <p:bldP grpId="0" spid="51"/>
      <p:bldP grpId="0" spid="55"/>
      <p:bldP grpId="0" spid="56"/>
      <p:bldP grpId="0" spid="73"/>
      <p:bldP grpId="0" spid="77"/>
      <p:bldP grpId="0" spid="7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29" name="组合 228"/>
          <p:cNvGrpSpPr/>
          <p:nvPr/>
        </p:nvGrpSpPr>
        <p:grpSpPr>
          <a:xfrm>
            <a:off x="1756644" y="3090865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136926" y="3091714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657206" y="3068960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9105478" y="3068960"/>
            <a:ext cx="1384597" cy="1384597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计划完成情况</a:t>
            </a:r>
          </a:p>
        </p:txBody>
      </p:sp>
      <p:cxnSp>
        <p:nvCxnSpPr>
          <p:cNvPr id="98" name="直接连接符 97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>
          <a:xfrm rot="16200000">
            <a:off x="1332623" y="2179035"/>
            <a:ext cx="1108276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4" name="矩形 163"/>
          <p:cNvSpPr/>
          <p:nvPr/>
        </p:nvSpPr>
        <p:spPr>
          <a:xfrm rot="16200000">
            <a:off x="1932663" y="2421166"/>
            <a:ext cx="62827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5" name="矩形 164"/>
          <p:cNvSpPr/>
          <p:nvPr/>
        </p:nvSpPr>
        <p:spPr>
          <a:xfrm rot="16200000">
            <a:off x="1764672" y="1893135"/>
            <a:ext cx="168434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6" name="矩形 165"/>
          <p:cNvSpPr/>
          <p:nvPr/>
        </p:nvSpPr>
        <p:spPr>
          <a:xfrm rot="16200000">
            <a:off x="2279723" y="2048145"/>
            <a:ext cx="137432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7" name="矩形 166"/>
          <p:cNvSpPr/>
          <p:nvPr/>
        </p:nvSpPr>
        <p:spPr>
          <a:xfrm rot="16200000">
            <a:off x="3372770" y="1818996"/>
            <a:ext cx="1828355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8" name="矩形 167"/>
          <p:cNvSpPr/>
          <p:nvPr/>
        </p:nvSpPr>
        <p:spPr>
          <a:xfrm rot="16200000">
            <a:off x="4390908" y="2479224"/>
            <a:ext cx="512161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9" name="矩形 168"/>
          <p:cNvSpPr/>
          <p:nvPr/>
        </p:nvSpPr>
        <p:spPr>
          <a:xfrm rot="16200000">
            <a:off x="4353950" y="2082226"/>
            <a:ext cx="130615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0" name="矩形 169"/>
          <p:cNvSpPr/>
          <p:nvPr/>
        </p:nvSpPr>
        <p:spPr>
          <a:xfrm rot="16200000">
            <a:off x="4908915" y="2277150"/>
            <a:ext cx="916309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1" name="矩形 170"/>
          <p:cNvSpPr/>
          <p:nvPr/>
        </p:nvSpPr>
        <p:spPr>
          <a:xfrm rot="16200000">
            <a:off x="6109073" y="2107027"/>
            <a:ext cx="1252292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2" name="矩形 171"/>
          <p:cNvSpPr/>
          <p:nvPr/>
        </p:nvSpPr>
        <p:spPr>
          <a:xfrm rot="16200000">
            <a:off x="6647218" y="2287263"/>
            <a:ext cx="896084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3" name="矩形 172"/>
          <p:cNvSpPr/>
          <p:nvPr/>
        </p:nvSpPr>
        <p:spPr>
          <a:xfrm rot="16200000">
            <a:off x="6613130" y="1893135"/>
            <a:ext cx="168434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4" name="矩形 173"/>
          <p:cNvSpPr/>
          <p:nvPr/>
        </p:nvSpPr>
        <p:spPr>
          <a:xfrm rot="16200000">
            <a:off x="7260137" y="2180101"/>
            <a:ext cx="111040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5" name="矩形 174"/>
          <p:cNvSpPr/>
          <p:nvPr/>
        </p:nvSpPr>
        <p:spPr>
          <a:xfrm rot="16200000">
            <a:off x="8445916" y="1963012"/>
            <a:ext cx="1540323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6" name="矩形 175"/>
          <p:cNvSpPr/>
          <p:nvPr/>
        </p:nvSpPr>
        <p:spPr>
          <a:xfrm rot="16200000">
            <a:off x="9232538" y="2391724"/>
            <a:ext cx="687161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7" name="矩形 176"/>
          <p:cNvSpPr/>
          <p:nvPr/>
        </p:nvSpPr>
        <p:spPr>
          <a:xfrm rot="16200000">
            <a:off x="9020915" y="1820062"/>
            <a:ext cx="1830487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8" name="矩形 177"/>
          <p:cNvSpPr/>
          <p:nvPr/>
        </p:nvSpPr>
        <p:spPr>
          <a:xfrm rot="16200000">
            <a:off x="9784039" y="2223144"/>
            <a:ext cx="1024322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0" name="标题 11"/>
          <p:cNvSpPr txBox="1"/>
          <p:nvPr/>
        </p:nvSpPr>
        <p:spPr>
          <a:xfrm>
            <a:off x="1968651" y="3987398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part1</a:t>
            </a:r>
          </a:p>
        </p:txBody>
      </p:sp>
      <p:sp>
        <p:nvSpPr>
          <p:cNvPr id="181" name="Freeform 487"/>
          <p:cNvSpPr>
            <a:spLocks noEditPoints="1"/>
          </p:cNvSpPr>
          <p:nvPr/>
        </p:nvSpPr>
        <p:spPr bwMode="auto">
          <a:xfrm>
            <a:off x="2229538" y="3351372"/>
            <a:ext cx="427392" cy="478506"/>
          </a:xfrm>
          <a:custGeom>
            <a:gdLst>
              <a:gd fmla="*/ 200 w 291" name="T0"/>
              <a:gd fmla="*/ 223 h 327" name="T1"/>
              <a:gd fmla="*/ 168 w 291" name="T2"/>
              <a:gd fmla="*/ 235 h 327" name="T3"/>
              <a:gd fmla="*/ 151 w 291" name="T4"/>
              <a:gd fmla="*/ 251 h 327" name="T5"/>
              <a:gd fmla="*/ 145 w 291" name="T6"/>
              <a:gd fmla="*/ 250 h 327" name="T7"/>
              <a:gd fmla="*/ 60 w 291" name="T8"/>
              <a:gd fmla="*/ 117 h 327" name="T9"/>
              <a:gd fmla="*/ 87 w 291" name="T10"/>
              <a:gd fmla="*/ 99 h 327" name="T11"/>
              <a:gd fmla="*/ 106 w 291" name="T12"/>
              <a:gd fmla="*/ 67 h 327" name="T13"/>
              <a:gd fmla="*/ 74 w 291" name="T14"/>
              <a:gd fmla="*/ 1 h 327" name="T15"/>
              <a:gd fmla="*/ 49 w 291" name="T16"/>
              <a:gd fmla="*/ 5 h 327" name="T17"/>
              <a:gd fmla="*/ 47 w 291" name="T18"/>
              <a:gd fmla="*/ 220 h 327" name="T19"/>
              <a:gd fmla="*/ 166 w 291" name="T20"/>
              <a:gd fmla="*/ 323 h 327" name="T21"/>
              <a:gd fmla="*/ 245 w 291" name="T22"/>
              <a:gd fmla="*/ 306 h 327" name="T23"/>
              <a:gd fmla="*/ 244 w 291" name="T24"/>
              <a:gd fmla="*/ 256 h 327" name="T25"/>
              <a:gd fmla="*/ 140 w 291" name="T26"/>
              <a:gd fmla="*/ 106 h 327" name="T27"/>
              <a:gd fmla="*/ 201 w 291" name="T28"/>
              <a:gd fmla="*/ 114 h 327" name="T29"/>
              <a:gd fmla="*/ 194 w 291" name="T30"/>
              <a:gd fmla="*/ 97 h 327" name="T31"/>
              <a:gd fmla="*/ 227 w 291" name="T32"/>
              <a:gd fmla="*/ 77 h 327" name="T33"/>
              <a:gd fmla="*/ 207 w 291" name="T34"/>
              <a:gd fmla="*/ 41 h 327" name="T35"/>
              <a:gd fmla="*/ 202 w 291" name="T36"/>
              <a:gd fmla="*/ 40 h 327" name="T37"/>
              <a:gd fmla="*/ 163 w 291" name="T38"/>
              <a:gd fmla="*/ 45 h 327" name="T39"/>
              <a:gd fmla="*/ 159 w 291" name="T40"/>
              <a:gd fmla="*/ 43 h 327" name="T41"/>
              <a:gd fmla="*/ 137 w 291" name="T42"/>
              <a:gd fmla="*/ 101 h 327" name="T43"/>
              <a:gd fmla="*/ 140 w 291" name="T44"/>
              <a:gd fmla="*/ 106 h 327" name="T45"/>
              <a:gd fmla="*/ 287 w 291" name="T46"/>
              <a:gd fmla="*/ 124 h 327" name="T47"/>
              <a:gd fmla="*/ 226 w 291" name="T48"/>
              <a:gd fmla="*/ 116 h 327" name="T49"/>
              <a:gd fmla="*/ 233 w 291" name="T50"/>
              <a:gd fmla="*/ 133 h 327" name="T51"/>
              <a:gd fmla="*/ 200 w 291" name="T52"/>
              <a:gd fmla="*/ 154 h 327" name="T53"/>
              <a:gd fmla="*/ 220 w 291" name="T54"/>
              <a:gd fmla="*/ 189 h 327" name="T55"/>
              <a:gd fmla="*/ 225 w 291" name="T56"/>
              <a:gd fmla="*/ 191 h 327" name="T57"/>
              <a:gd fmla="*/ 264 w 291" name="T58"/>
              <a:gd fmla="*/ 186 h 327" name="T59"/>
              <a:gd fmla="*/ 268 w 291" name="T60"/>
              <a:gd fmla="*/ 187 h 327" name="T61"/>
              <a:gd fmla="*/ 290 w 291" name="T62"/>
              <a:gd fmla="*/ 129 h 327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27" w="291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2" name="标题 11"/>
          <p:cNvSpPr txBox="1"/>
          <p:nvPr/>
        </p:nvSpPr>
        <p:spPr>
          <a:xfrm>
            <a:off x="1561083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183" name="组合 182"/>
          <p:cNvGrpSpPr/>
          <p:nvPr/>
        </p:nvGrpSpPr>
        <p:grpSpPr>
          <a:xfrm>
            <a:off x="1705099" y="494047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84" name="组合 18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186" name="直接连接符 18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椭圆 18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88" name="标题 11"/>
          <p:cNvSpPr txBox="1"/>
          <p:nvPr/>
        </p:nvSpPr>
        <p:spPr>
          <a:xfrm>
            <a:off x="1561083" y="50851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190" name="标题 11"/>
          <p:cNvSpPr txBox="1"/>
          <p:nvPr/>
        </p:nvSpPr>
        <p:spPr>
          <a:xfrm>
            <a:off x="4344915" y="3956821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part2</a:t>
            </a:r>
          </a:p>
        </p:txBody>
      </p:sp>
      <p:grpSp>
        <p:nvGrpSpPr>
          <p:cNvPr id="191" name="组合 190"/>
          <p:cNvGrpSpPr/>
          <p:nvPr/>
        </p:nvGrpSpPr>
        <p:grpSpPr>
          <a:xfrm>
            <a:off x="4500668" y="3276321"/>
            <a:ext cx="630238" cy="617271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92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gdLst>
                <a:gd fmla="*/ 52 w 105" name="T0"/>
                <a:gd fmla="*/ 0 h 132" name="T1"/>
                <a:gd fmla="*/ 0 w 105" name="T2"/>
                <a:gd fmla="*/ 52 h 132" name="T3"/>
                <a:gd fmla="*/ 52 w 105" name="T4"/>
                <a:gd fmla="*/ 132 h 132" name="T5"/>
                <a:gd fmla="*/ 105 w 105" name="T6"/>
                <a:gd fmla="*/ 52 h 132" name="T7"/>
                <a:gd fmla="*/ 52 w 105" name="T8"/>
                <a:gd fmla="*/ 0 h 132" name="T9"/>
                <a:gd fmla="*/ 52 w 105" name="T10"/>
                <a:gd fmla="*/ 80 h 132" name="T11"/>
                <a:gd fmla="*/ 25 w 105" name="T12"/>
                <a:gd fmla="*/ 52 h 132" name="T13"/>
                <a:gd fmla="*/ 52 w 105" name="T14"/>
                <a:gd fmla="*/ 25 h 132" name="T15"/>
                <a:gd fmla="*/ 80 w 105" name="T16"/>
                <a:gd fmla="*/ 52 h 132" name="T17"/>
                <a:gd fmla="*/ 52 w 105" name="T18"/>
                <a:gd fmla="*/ 80 h 1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2" w="105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gdLst>
                <a:gd fmla="*/ 165 w 203" name="T0"/>
                <a:gd fmla="*/ 71 h 71" name="T1"/>
                <a:gd fmla="*/ 162 w 203" name="T2"/>
                <a:gd fmla="*/ 70 h 71" name="T3"/>
                <a:gd fmla="*/ 126 w 203" name="T4"/>
                <a:gd fmla="*/ 50 h 71" name="T5"/>
                <a:gd fmla="*/ 80 w 203" name="T6"/>
                <a:gd fmla="*/ 68 h 71" name="T7"/>
                <a:gd fmla="*/ 74 w 203" name="T8"/>
                <a:gd fmla="*/ 68 h 71" name="T9"/>
                <a:gd fmla="*/ 45 w 203" name="T10"/>
                <a:gd fmla="*/ 43 h 71" name="T11"/>
                <a:gd fmla="*/ 8 w 203" name="T12"/>
                <a:gd fmla="*/ 57 h 71" name="T13"/>
                <a:gd fmla="*/ 1 w 203" name="T14"/>
                <a:gd fmla="*/ 54 h 71" name="T15"/>
                <a:gd fmla="*/ 4 w 203" name="T16"/>
                <a:gd fmla="*/ 46 h 71" name="T17"/>
                <a:gd fmla="*/ 82 w 203" name="T18"/>
                <a:gd fmla="*/ 7 h 71" name="T19"/>
                <a:gd fmla="*/ 87 w 203" name="T20"/>
                <a:gd fmla="*/ 7 h 71" name="T21"/>
                <a:gd fmla="*/ 109 w 203" name="T22"/>
                <a:gd fmla="*/ 18 h 71" name="T23"/>
                <a:gd fmla="*/ 158 w 203" name="T24"/>
                <a:gd fmla="*/ 0 h 71" name="T25"/>
                <a:gd fmla="*/ 162 w 203" name="T26"/>
                <a:gd fmla="*/ 1 h 71" name="T27"/>
                <a:gd fmla="*/ 200 w 203" name="T28"/>
                <a:gd fmla="*/ 19 h 71" name="T29"/>
                <a:gd fmla="*/ 203 w 203" name="T30"/>
                <a:gd fmla="*/ 23 h 71" name="T31"/>
                <a:gd fmla="*/ 202 w 203" name="T32"/>
                <a:gd fmla="*/ 28 h 71" name="T33"/>
                <a:gd fmla="*/ 169 w 203" name="T34"/>
                <a:gd fmla="*/ 69 h 71" name="T35"/>
                <a:gd fmla="*/ 165 w 203" name="T36"/>
                <a:gd fmla="*/ 71 h 71" name="T37"/>
                <a:gd fmla="*/ 127 w 203" name="T38"/>
                <a:gd fmla="*/ 38 h 71" name="T39"/>
                <a:gd fmla="*/ 130 w 203" name="T40"/>
                <a:gd fmla="*/ 38 h 71" name="T41"/>
                <a:gd fmla="*/ 163 w 203" name="T42"/>
                <a:gd fmla="*/ 58 h 71" name="T43"/>
                <a:gd fmla="*/ 188 w 203" name="T44"/>
                <a:gd fmla="*/ 27 h 71" name="T45"/>
                <a:gd fmla="*/ 159 w 203" name="T46"/>
                <a:gd fmla="*/ 12 h 71" name="T47"/>
                <a:gd fmla="*/ 110 w 203" name="T48"/>
                <a:gd fmla="*/ 30 h 71" name="T49"/>
                <a:gd fmla="*/ 106 w 203" name="T50"/>
                <a:gd fmla="*/ 30 h 71" name="T51"/>
                <a:gd fmla="*/ 84 w 203" name="T52"/>
                <a:gd fmla="*/ 19 h 71" name="T53"/>
                <a:gd fmla="*/ 53 w 203" name="T54"/>
                <a:gd fmla="*/ 35 h 71" name="T55"/>
                <a:gd fmla="*/ 79 w 203" name="T56"/>
                <a:gd fmla="*/ 56 h 71" name="T57"/>
                <a:gd fmla="*/ 125 w 203" name="T58"/>
                <a:gd fmla="*/ 38 h 71" name="T59"/>
                <a:gd fmla="*/ 127 w 203" name="T60"/>
                <a:gd fmla="*/ 38 h 7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1" w="203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gdLst>
                <a:gd fmla="*/ 7 w 46" name="T0"/>
                <a:gd fmla="*/ 50 h 50" name="T1"/>
                <a:gd fmla="*/ 3 w 46" name="T2"/>
                <a:gd fmla="*/ 49 h 50" name="T3"/>
                <a:gd fmla="*/ 2 w 46" name="T4"/>
                <a:gd fmla="*/ 41 h 50" name="T5"/>
                <a:gd fmla="*/ 35 w 46" name="T6"/>
                <a:gd fmla="*/ 3 h 50" name="T7"/>
                <a:gd fmla="*/ 44 w 46" name="T8"/>
                <a:gd fmla="*/ 3 h 50" name="T9"/>
                <a:gd fmla="*/ 44 w 46" name="T10"/>
                <a:gd fmla="*/ 11 h 50" name="T11"/>
                <a:gd fmla="*/ 11 w 46" name="T12"/>
                <a:gd fmla="*/ 48 h 50" name="T13"/>
                <a:gd fmla="*/ 7 w 46" name="T14"/>
                <a:gd fmla="*/ 50 h 5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0" w="46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gdLst>
                <a:gd fmla="*/ 6 w 46" name="T0"/>
                <a:gd fmla="*/ 48 h 48" name="T1"/>
                <a:gd fmla="*/ 2 w 46" name="T2"/>
                <a:gd fmla="*/ 47 h 48" name="T3"/>
                <a:gd fmla="*/ 2 w 46" name="T4"/>
                <a:gd fmla="*/ 39 h 48" name="T5"/>
                <a:gd fmla="*/ 35 w 46" name="T6"/>
                <a:gd fmla="*/ 3 h 48" name="T7"/>
                <a:gd fmla="*/ 43 w 46" name="T8"/>
                <a:gd fmla="*/ 2 h 48" name="T9"/>
                <a:gd fmla="*/ 43 w 46" name="T10"/>
                <a:gd fmla="*/ 10 h 48" name="T11"/>
                <a:gd fmla="*/ 11 w 46" name="T12"/>
                <a:gd fmla="*/ 46 h 48" name="T13"/>
                <a:gd fmla="*/ 6 w 46" name="T14"/>
                <a:gd fmla="*/ 48 h 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8" w="46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96" name="标题 11"/>
          <p:cNvSpPr txBox="1"/>
          <p:nvPr/>
        </p:nvSpPr>
        <p:spPr>
          <a:xfrm>
            <a:off x="3937347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197" name="组合 196"/>
          <p:cNvGrpSpPr/>
          <p:nvPr/>
        </p:nvGrpSpPr>
        <p:grpSpPr>
          <a:xfrm>
            <a:off x="4081363" y="494047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98" name="组合 197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00" name="直接连接符 199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椭圆 200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9" name="椭圆 19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02" name="标题 11"/>
          <p:cNvSpPr txBox="1"/>
          <p:nvPr/>
        </p:nvSpPr>
        <p:spPr>
          <a:xfrm>
            <a:off x="3937347" y="50851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 。</a:t>
            </a:r>
          </a:p>
        </p:txBody>
      </p:sp>
      <p:sp>
        <p:nvSpPr>
          <p:cNvPr id="203" name="燕尾形 202"/>
          <p:cNvSpPr/>
          <p:nvPr/>
        </p:nvSpPr>
        <p:spPr>
          <a:xfrm>
            <a:off x="3433291" y="3561131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4" name="燕尾形 203"/>
          <p:cNvSpPr/>
          <p:nvPr/>
        </p:nvSpPr>
        <p:spPr>
          <a:xfrm>
            <a:off x="5815663" y="3579124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6" name="标题 11"/>
          <p:cNvSpPr txBox="1"/>
          <p:nvPr/>
        </p:nvSpPr>
        <p:spPr>
          <a:xfrm>
            <a:off x="6895772" y="3956821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part3</a:t>
            </a:r>
          </a:p>
        </p:txBody>
      </p:sp>
      <p:sp>
        <p:nvSpPr>
          <p:cNvPr id="207" name="Freeform 258"/>
          <p:cNvSpPr/>
          <p:nvPr/>
        </p:nvSpPr>
        <p:spPr bwMode="auto">
          <a:xfrm>
            <a:off x="7033798" y="3252336"/>
            <a:ext cx="606425" cy="596900"/>
          </a:xfrm>
          <a:custGeom>
            <a:gdLst>
              <a:gd fmla="*/ 148 w 159" name="T0"/>
              <a:gd fmla="*/ 107 h 156" name="T1"/>
              <a:gd fmla="*/ 118 w 159" name="T2"/>
              <a:gd fmla="*/ 101 h 156" name="T3"/>
              <a:gd fmla="*/ 93 w 159" name="T4"/>
              <a:gd fmla="*/ 76 h 156" name="T5"/>
              <a:gd fmla="*/ 124 w 159" name="T6"/>
              <a:gd fmla="*/ 44 h 156" name="T7"/>
              <a:gd fmla="*/ 133 w 159" name="T8"/>
              <a:gd fmla="*/ 43 h 156" name="T9"/>
              <a:gd fmla="*/ 148 w 159" name="T10"/>
              <a:gd fmla="*/ 19 h 156" name="T11"/>
              <a:gd fmla="*/ 140 w 159" name="T12"/>
              <a:gd fmla="*/ 11 h 156" name="T13"/>
              <a:gd fmla="*/ 116 w 159" name="T14"/>
              <a:gd fmla="*/ 26 h 156" name="T15"/>
              <a:gd fmla="*/ 115 w 159" name="T16"/>
              <a:gd fmla="*/ 35 h 156" name="T17"/>
              <a:gd fmla="*/ 84 w 159" name="T18"/>
              <a:gd fmla="*/ 66 h 156" name="T19"/>
              <a:gd fmla="*/ 56 w 159" name="T20"/>
              <a:gd fmla="*/ 39 h 156" name="T21"/>
              <a:gd fmla="*/ 50 w 159" name="T22"/>
              <a:gd fmla="*/ 9 h 156" name="T23"/>
              <a:gd fmla="*/ 32 w 159" name="T24"/>
              <a:gd fmla="*/ 0 h 156" name="T25"/>
              <a:gd fmla="*/ 44 w 159" name="T26"/>
              <a:gd fmla="*/ 12 h 156" name="T27"/>
              <a:gd fmla="*/ 39 w 159" name="T28"/>
              <a:gd fmla="*/ 32 h 156" name="T29"/>
              <a:gd fmla="*/ 19 w 159" name="T30"/>
              <a:gd fmla="*/ 37 h 156" name="T31"/>
              <a:gd fmla="*/ 3 w 159" name="T32"/>
              <a:gd fmla="*/ 20 h 156" name="T33"/>
              <a:gd fmla="*/ 10 w 159" name="T34"/>
              <a:gd fmla="*/ 49 h 156" name="T35"/>
              <a:gd fmla="*/ 41 w 159" name="T36"/>
              <a:gd fmla="*/ 55 h 156" name="T37"/>
              <a:gd fmla="*/ 65 w 159" name="T38"/>
              <a:gd fmla="*/ 79 h 156" name="T39"/>
              <a:gd fmla="*/ 13 w 159" name="T40"/>
              <a:gd fmla="*/ 130 h 156" name="T41"/>
              <a:gd fmla="*/ 13 w 159" name="T42"/>
              <a:gd fmla="*/ 145 h 156" name="T43"/>
              <a:gd fmla="*/ 14 w 159" name="T44"/>
              <a:gd fmla="*/ 146 h 156" name="T45"/>
              <a:gd fmla="*/ 29 w 159" name="T46"/>
              <a:gd fmla="*/ 146 h 156" name="T47"/>
              <a:gd fmla="*/ 80 w 159" name="T48"/>
              <a:gd fmla="*/ 95 h 156" name="T49"/>
              <a:gd fmla="*/ 102 w 159" name="T50"/>
              <a:gd fmla="*/ 117 h 156" name="T51"/>
              <a:gd fmla="*/ 108 w 159" name="T52"/>
              <a:gd fmla="*/ 147 h 156" name="T53"/>
              <a:gd fmla="*/ 132 w 159" name="T54"/>
              <a:gd fmla="*/ 155 h 156" name="T55"/>
              <a:gd fmla="*/ 117 w 159" name="T56"/>
              <a:gd fmla="*/ 140 h 156" name="T57"/>
              <a:gd fmla="*/ 121 w 159" name="T58"/>
              <a:gd fmla="*/ 124 h 156" name="T59"/>
              <a:gd fmla="*/ 137 w 159" name="T60"/>
              <a:gd fmla="*/ 120 h 156" name="T61"/>
              <a:gd fmla="*/ 155 w 159" name="T62"/>
              <a:gd fmla="*/ 138 h 156" name="T63"/>
              <a:gd fmla="*/ 148 w 159" name="T64"/>
              <a:gd fmla="*/ 107 h 156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56" w="159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8" name="标题 11"/>
          <p:cNvSpPr txBox="1"/>
          <p:nvPr/>
        </p:nvSpPr>
        <p:spPr>
          <a:xfrm>
            <a:off x="6457627" y="45091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209" name="组合 208"/>
          <p:cNvGrpSpPr/>
          <p:nvPr/>
        </p:nvGrpSpPr>
        <p:grpSpPr>
          <a:xfrm>
            <a:off x="6601643" y="4868467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10" name="组合 209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12" name="直接连接符 211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椭圆 212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1" name="椭圆 21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14" name="标题 11"/>
          <p:cNvSpPr txBox="1"/>
          <p:nvPr/>
        </p:nvSpPr>
        <p:spPr>
          <a:xfrm>
            <a:off x="6457627" y="5013176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  <p:sp>
        <p:nvSpPr>
          <p:cNvPr id="215" name="燕尾形 214"/>
          <p:cNvSpPr/>
          <p:nvPr/>
        </p:nvSpPr>
        <p:spPr>
          <a:xfrm>
            <a:off x="8329835" y="3501008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17" name="标题 11"/>
          <p:cNvSpPr txBox="1"/>
          <p:nvPr/>
        </p:nvSpPr>
        <p:spPr>
          <a:xfrm>
            <a:off x="9272036" y="3915390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>
                <a:latin charset="0" pitchFamily="34" typeface="Impact MT Std"/>
                <a:ea charset="-122" panose="020b0503020204020204" pitchFamily="34" typeface="微软雅黑"/>
              </a:rPr>
              <a:t>part4</a:t>
            </a:r>
          </a:p>
        </p:txBody>
      </p:sp>
      <p:grpSp>
        <p:nvGrpSpPr>
          <p:cNvPr id="218" name="组合 217"/>
          <p:cNvGrpSpPr/>
          <p:nvPr/>
        </p:nvGrpSpPr>
        <p:grpSpPr>
          <a:xfrm>
            <a:off x="9416582" y="3266417"/>
            <a:ext cx="621711" cy="609600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19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gdLst>
                <a:gd fmla="*/ 193 w 193" name="T0"/>
                <a:gd fmla="*/ 84 h 124" name="T1"/>
                <a:gd fmla="*/ 153 w 193" name="T2"/>
                <a:gd fmla="*/ 44 h 124" name="T3"/>
                <a:gd fmla="*/ 141 w 193" name="T4"/>
                <a:gd fmla="*/ 46 h 124" name="T5"/>
                <a:gd fmla="*/ 91 w 193" name="T6"/>
                <a:gd fmla="*/ 0 h 124" name="T7"/>
                <a:gd fmla="*/ 40 w 193" name="T8"/>
                <a:gd fmla="*/ 51 h 124" name="T9"/>
                <a:gd fmla="*/ 41 w 193" name="T10"/>
                <a:gd fmla="*/ 61 h 124" name="T11"/>
                <a:gd fmla="*/ 31 w 193" name="T12"/>
                <a:gd fmla="*/ 61 h 124" name="T13"/>
                <a:gd fmla="*/ 0 w 193" name="T14"/>
                <a:gd fmla="*/ 92 h 124" name="T15"/>
                <a:gd fmla="*/ 31 w 193" name="T16"/>
                <a:gd fmla="*/ 124 h 124" name="T17"/>
                <a:gd fmla="*/ 157 w 193" name="T18"/>
                <a:gd fmla="*/ 124 h 124" name="T19"/>
                <a:gd fmla="*/ 180 w 193" name="T20"/>
                <a:gd fmla="*/ 113 h 124" name="T21"/>
                <a:gd fmla="*/ 193 w 193" name="T22"/>
                <a:gd fmla="*/ 84 h 1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4" w="193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gdLst>
                <a:gd fmla="*/ 46 w 91" name="T0"/>
                <a:gd fmla="*/ 29 h 29" name="T1"/>
                <a:gd fmla="*/ 0 w 91" name="T2"/>
                <a:gd fmla="*/ 10 h 29" name="T3"/>
                <a:gd fmla="*/ 11 w 91" name="T4"/>
                <a:gd fmla="*/ 0 h 29" name="T5"/>
                <a:gd fmla="*/ 80 w 91" name="T6"/>
                <a:gd fmla="*/ 0 h 29" name="T7"/>
                <a:gd fmla="*/ 91 w 91" name="T8"/>
                <a:gd fmla="*/ 10 h 29" name="T9"/>
                <a:gd fmla="*/ 46 w 91" name="T10"/>
                <a:gd fmla="*/ 29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91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gdLst>
                <a:gd fmla="*/ 25 w 49" name="T0"/>
                <a:gd fmla="*/ 21 h 21" name="T1"/>
                <a:gd fmla="*/ 0 w 49" name="T2"/>
                <a:gd fmla="*/ 11 h 21" name="T3"/>
                <a:gd fmla="*/ 10 w 49" name="T4"/>
                <a:gd fmla="*/ 0 h 21" name="T5"/>
                <a:gd fmla="*/ 39 w 49" name="T6"/>
                <a:gd fmla="*/ 0 h 21" name="T7"/>
                <a:gd fmla="*/ 49 w 49" name="T8"/>
                <a:gd fmla="*/ 11 h 21" name="T9"/>
                <a:gd fmla="*/ 25 w 49" name="T10"/>
                <a:gd fmla="*/ 21 h 2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" w="49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22" name="标题 11"/>
          <p:cNvSpPr txBox="1"/>
          <p:nvPr/>
        </p:nvSpPr>
        <p:spPr>
          <a:xfrm>
            <a:off x="8905899" y="45091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grpSp>
        <p:nvGrpSpPr>
          <p:cNvPr id="223" name="组合 222"/>
          <p:cNvGrpSpPr/>
          <p:nvPr/>
        </p:nvGrpSpPr>
        <p:grpSpPr>
          <a:xfrm>
            <a:off x="9049915" y="4868467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24" name="组合 22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26" name="直接连接符 22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椭圆 22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28" name="标题 11"/>
          <p:cNvSpPr txBox="1"/>
          <p:nvPr/>
        </p:nvSpPr>
        <p:spPr>
          <a:xfrm>
            <a:off x="8905899" y="5013176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请在此处输入详细的文字介绍信息和简介，表达图表的含义。</a:t>
            </a:r>
          </a:p>
        </p:txBody>
      </p:sp>
    </p:spTree>
    <p:extLst>
      <p:ext uri="{BB962C8B-B14F-4D97-AF65-F5344CB8AC3E}">
        <p14:creationId val="1321168884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3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3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6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7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2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3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7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8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2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3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7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8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3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6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7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8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2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3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6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7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8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1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2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3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6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7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8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2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3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7"/>
      <p:bldP grpId="0" spid="163"/>
      <p:bldP grpId="0" spid="164"/>
      <p:bldP grpId="0" spid="165"/>
      <p:bldP grpId="0" spid="166"/>
      <p:bldP grpId="0" spid="167"/>
      <p:bldP grpId="0" spid="168"/>
      <p:bldP grpId="0" spid="169"/>
      <p:bldP grpId="0" spid="170"/>
      <p:bldP grpId="0" spid="171"/>
      <p:bldP grpId="0" spid="172"/>
      <p:bldP grpId="0" spid="173"/>
      <p:bldP grpId="0" spid="174"/>
      <p:bldP grpId="0" spid="175"/>
      <p:bldP grpId="0" spid="176"/>
      <p:bldP grpId="0" spid="177"/>
      <p:bldP grpId="0" spid="178"/>
      <p:bldP grpId="0" spid="180"/>
      <p:bldP grpId="0" spid="181"/>
      <p:bldP grpId="0" spid="182"/>
      <p:bldP grpId="0" spid="188"/>
      <p:bldP grpId="0" spid="190"/>
      <p:bldP grpId="0" spid="196"/>
      <p:bldP grpId="0" spid="202"/>
      <p:bldP grpId="0" spid="203"/>
      <p:bldP grpId="0" spid="204"/>
      <p:bldP grpId="0" spid="206"/>
      <p:bldP grpId="0" spid="207"/>
      <p:bldP grpId="0" spid="208"/>
      <p:bldP grpId="0" spid="214"/>
      <p:bldP grpId="0" spid="215"/>
      <p:bldP grpId="0" spid="217"/>
      <p:bldP grpId="0" spid="222"/>
      <p:bldP grpId="0" spid="22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项目分部情况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84"/>
          <p:cNvGrpSpPr/>
          <p:nvPr/>
        </p:nvGrpSpPr>
        <p:grpSpPr>
          <a:xfrm>
            <a:off x="983053" y="1484784"/>
            <a:ext cx="5284788" cy="4121150"/>
            <a:chExt cx="5407191" cy="4756567"/>
          </a:xfrm>
          <a:solidFill>
            <a:schemeClr val="bg1">
              <a:lumMod val="75000"/>
            </a:schemeClr>
          </a:solidFill>
        </p:grpSpPr>
        <p:sp>
          <p:nvSpPr>
            <p:cNvPr id="7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gdLst>
                <a:gd fmla="*/ 116 w 177" name="T0"/>
                <a:gd fmla="*/ 27 h 161" name="T1"/>
                <a:gd fmla="*/ 158 w 177" name="T2"/>
                <a:gd fmla="*/ 27 h 161" name="T3"/>
                <a:gd fmla="*/ 198 w 177" name="T4"/>
                <a:gd fmla="*/ 13 h 161" name="T5"/>
                <a:gd fmla="*/ 237 w 177" name="T6"/>
                <a:gd fmla="*/ 27 h 161" name="T7"/>
                <a:gd fmla="*/ 296 w 177" name="T8"/>
                <a:gd fmla="*/ 0 h 161" name="T9"/>
                <a:gd fmla="*/ 375 w 177" name="T10"/>
                <a:gd fmla="*/ 13 h 161" name="T11"/>
                <a:gd fmla="*/ 414 w 177" name="T12"/>
                <a:gd fmla="*/ 0 h 161" name="T13"/>
                <a:gd fmla="*/ 435 w 177" name="T14"/>
                <a:gd fmla="*/ 53 h 161" name="T15"/>
                <a:gd fmla="*/ 375 w 177" name="T16"/>
                <a:gd fmla="*/ 80 h 161" name="T17"/>
                <a:gd fmla="*/ 355 w 177" name="T18"/>
                <a:gd fmla="*/ 171 h 161" name="T19"/>
                <a:gd fmla="*/ 314 w 177" name="T20"/>
                <a:gd fmla="*/ 199 h 161" name="T21"/>
                <a:gd fmla="*/ 314 w 177" name="T22"/>
                <a:gd fmla="*/ 239 h 161" name="T23"/>
                <a:gd fmla="*/ 259 w 177" name="T24"/>
                <a:gd fmla="*/ 224 h 161" name="T25"/>
                <a:gd fmla="*/ 237 w 177" name="T26"/>
                <a:gd fmla="*/ 239 h 161" name="T27"/>
                <a:gd fmla="*/ 237 w 177" name="T28"/>
                <a:gd fmla="*/ 265 h 161" name="T29"/>
                <a:gd fmla="*/ 198 w 177" name="T30"/>
                <a:gd fmla="*/ 265 h 161" name="T31"/>
                <a:gd fmla="*/ 116 w 177" name="T32"/>
                <a:gd fmla="*/ 239 h 161" name="T33"/>
                <a:gd fmla="*/ 20 w 177" name="T34"/>
                <a:gd fmla="*/ 224 h 161" name="T35"/>
                <a:gd fmla="*/ 0 w 177" name="T36"/>
                <a:gd fmla="*/ 144 h 161" name="T37"/>
                <a:gd fmla="*/ 0 w 177" name="T38"/>
                <a:gd fmla="*/ 105 h 161" name="T39"/>
                <a:gd fmla="*/ 97 w 177" name="T40"/>
                <a:gd fmla="*/ 53 h 161" name="T41"/>
                <a:gd fmla="*/ 116 w 177" name="T42"/>
                <a:gd fmla="*/ 27 h 161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77" name="T66"/>
                <a:gd fmla="*/ 0 h 161" name="T67"/>
                <a:gd fmla="*/ 177 w 177" name="T68"/>
                <a:gd fmla="*/ 161 h 161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1" w="177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8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gdLst>
                <a:gd fmla="*/ 41 w 705" name="T0"/>
                <a:gd fmla="*/ 107 h 697" name="T1"/>
                <a:gd fmla="*/ 79 w 705" name="T2"/>
                <a:gd fmla="*/ 173 h 697" name="T3"/>
                <a:gd fmla="*/ 179 w 705" name="T4"/>
                <a:gd fmla="*/ 173 h 697" name="T5"/>
                <a:gd fmla="*/ 259 w 705" name="T6"/>
                <a:gd fmla="*/ 294 h 697" name="T7"/>
                <a:gd fmla="*/ 397 w 705" name="T8"/>
                <a:gd fmla="*/ 266 h 697" name="T9"/>
                <a:gd fmla="*/ 577 w 705" name="T10"/>
                <a:gd fmla="*/ 280 h 697" name="T11"/>
                <a:gd fmla="*/ 538 w 705" name="T12"/>
                <a:gd fmla="*/ 521 h 697" name="T13"/>
                <a:gd fmla="*/ 476 w 705" name="T14"/>
                <a:gd fmla="*/ 653 h 697" name="T15"/>
                <a:gd fmla="*/ 259 w 705" name="T16"/>
                <a:gd fmla="*/ 773 h 697" name="T17"/>
                <a:gd fmla="*/ 377 w 705" name="T18"/>
                <a:gd fmla="*/ 813 h 697" name="T19"/>
                <a:gd fmla="*/ 338 w 705" name="T20"/>
                <a:gd fmla="*/ 867 h 697" name="T21"/>
                <a:gd fmla="*/ 438 w 705" name="T22"/>
                <a:gd fmla="*/ 908 h 697" name="T23"/>
                <a:gd fmla="*/ 476 w 705" name="T24"/>
                <a:gd fmla="*/ 960 h 697" name="T25"/>
                <a:gd fmla="*/ 718 w 705" name="T26"/>
                <a:gd fmla="*/ 974 h 697" name="T27"/>
                <a:gd fmla="*/ 797 w 705" name="T28"/>
                <a:gd fmla="*/ 988 h 697" name="T29"/>
                <a:gd fmla="*/ 956 w 705" name="T30"/>
                <a:gd fmla="*/ 1067 h 697" name="T31"/>
                <a:gd fmla="*/ 1056 w 705" name="T32"/>
                <a:gd fmla="*/ 1106 h 697" name="T33"/>
                <a:gd fmla="*/ 1074 w 705" name="T34"/>
                <a:gd fmla="*/ 1039 h 697" name="T35"/>
                <a:gd fmla="*/ 1194 w 705" name="T36"/>
                <a:gd fmla="*/ 1161 h 697" name="T37"/>
                <a:gd fmla="*/ 1234 w 705" name="T38"/>
                <a:gd fmla="*/ 1133 h 697" name="T39"/>
                <a:gd fmla="*/ 1373 w 705" name="T40"/>
                <a:gd fmla="*/ 1133 h 697" name="T41"/>
                <a:gd fmla="*/ 1471 w 705" name="T42"/>
                <a:gd fmla="*/ 1052 h 697" name="T43"/>
                <a:gd fmla="*/ 1493 w 705" name="T44"/>
                <a:gd fmla="*/ 881 h 697" name="T45"/>
                <a:gd fmla="*/ 1651 w 705" name="T46"/>
                <a:gd fmla="*/ 894 h 697" name="T47"/>
                <a:gd fmla="*/ 1692 w 705" name="T48"/>
                <a:gd fmla="*/ 573 h 697" name="T49"/>
                <a:gd fmla="*/ 1730 w 705" name="T50"/>
                <a:gd fmla="*/ 493 h 697" name="T51"/>
                <a:gd fmla="*/ 1752 w 705" name="T52"/>
                <a:gd fmla="*/ 429 h 697" name="T53"/>
                <a:gd fmla="*/ 1513 w 705" name="T54"/>
                <a:gd fmla="*/ 533 h 697" name="T55"/>
                <a:gd fmla="*/ 1392 w 705" name="T56"/>
                <a:gd fmla="*/ 601 h 697" name="T57"/>
                <a:gd fmla="*/ 1216 w 705" name="T58"/>
                <a:gd fmla="*/ 506 h 697" name="T59"/>
                <a:gd fmla="*/ 1096 w 705" name="T60"/>
                <a:gd fmla="*/ 466 h 697" name="T61"/>
                <a:gd fmla="*/ 935 w 705" name="T62"/>
                <a:gd fmla="*/ 429 h 697" name="T63"/>
                <a:gd fmla="*/ 895 w 705" name="T64"/>
                <a:gd fmla="*/ 401 h 697" name="T65"/>
                <a:gd fmla="*/ 836 w 705" name="T66"/>
                <a:gd fmla="*/ 414 h 697" name="T67"/>
                <a:gd fmla="*/ 656 w 705" name="T68"/>
                <a:gd fmla="*/ 214 h 697" name="T69"/>
                <a:gd fmla="*/ 619 w 705" name="T70"/>
                <a:gd fmla="*/ 146 h 697" name="T71"/>
                <a:gd fmla="*/ 360 w 705" name="T72"/>
                <a:gd fmla="*/ 41 h 697" name="T73"/>
                <a:gd fmla="*/ 41 w 705" name="T74"/>
                <a:gd fmla="*/ 27 h 69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705" name="T114"/>
                <a:gd fmla="*/ 0 h 697" name="T115"/>
                <a:gd fmla="*/ 705 w 705" name="T116"/>
                <a:gd fmla="*/ 697 h 697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697" w="705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9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gdLst>
                <a:gd fmla="*/ 1316 w 529" name="T0"/>
                <a:gd fmla="*/ 244 h 401" name="T1"/>
                <a:gd fmla="*/ 1194 w 529" name="T2"/>
                <a:gd fmla="*/ 244 h 401" name="T3"/>
                <a:gd fmla="*/ 1137 w 529" name="T4"/>
                <a:gd fmla="*/ 202 h 401" name="T5"/>
                <a:gd fmla="*/ 1056 w 529" name="T6"/>
                <a:gd fmla="*/ 257 h 401" name="T7"/>
                <a:gd fmla="*/ 1036 w 529" name="T8"/>
                <a:gd fmla="*/ 229 h 401" name="T9"/>
                <a:gd fmla="*/ 1017 w 529" name="T10"/>
                <a:gd fmla="*/ 271 h 401" name="T11"/>
                <a:gd fmla="*/ 898 w 529" name="T12"/>
                <a:gd fmla="*/ 215 h 401" name="T13"/>
                <a:gd fmla="*/ 898 w 529" name="T14"/>
                <a:gd fmla="*/ 149 h 401" name="T15"/>
                <a:gd fmla="*/ 857 w 529" name="T16"/>
                <a:gd fmla="*/ 162 h 401" name="T17"/>
                <a:gd fmla="*/ 879 w 529" name="T18"/>
                <a:gd fmla="*/ 215 h 401" name="T19"/>
                <a:gd fmla="*/ 819 w 529" name="T20"/>
                <a:gd fmla="*/ 215 h 401" name="T21"/>
                <a:gd fmla="*/ 778 w 529" name="T22"/>
                <a:gd fmla="*/ 175 h 401" name="T23"/>
                <a:gd fmla="*/ 736 w 529" name="T24"/>
                <a:gd fmla="*/ 175 h 401" name="T25"/>
                <a:gd fmla="*/ 619 w 529" name="T26"/>
                <a:gd fmla="*/ 94 h 401" name="T27"/>
                <a:gd fmla="*/ 538 w 529" name="T28"/>
                <a:gd fmla="*/ 122 h 401" name="T29"/>
                <a:gd fmla="*/ 538 w 529" name="T30"/>
                <a:gd fmla="*/ 94 h 401" name="T31"/>
                <a:gd fmla="*/ 397 w 529" name="T32"/>
                <a:gd fmla="*/ 109 h 401" name="T33"/>
                <a:gd fmla="*/ 300 w 529" name="T34"/>
                <a:gd fmla="*/ 67 h 401" name="T35"/>
                <a:gd fmla="*/ 300 w 529" name="T36"/>
                <a:gd fmla="*/ 0 h 401" name="T37"/>
                <a:gd fmla="*/ 259 w 529" name="T38"/>
                <a:gd fmla="*/ 13 h 401" name="T39"/>
                <a:gd fmla="*/ 158 w 529" name="T40"/>
                <a:gd fmla="*/ 13 h 401" name="T41"/>
                <a:gd fmla="*/ 179 w 529" name="T42"/>
                <a:gd fmla="*/ 94 h 401" name="T43"/>
                <a:gd fmla="*/ 121 w 529" name="T44"/>
                <a:gd fmla="*/ 94 h 401" name="T45"/>
                <a:gd fmla="*/ 20 w 529" name="T46"/>
                <a:gd fmla="*/ 54 h 401" name="T47"/>
                <a:gd fmla="*/ 0 w 529" name="T48"/>
                <a:gd fmla="*/ 94 h 401" name="T49"/>
                <a:gd fmla="*/ 79 w 529" name="T50"/>
                <a:gd fmla="*/ 149 h 401" name="T51"/>
                <a:gd fmla="*/ 60 w 529" name="T52"/>
                <a:gd fmla="*/ 202 h 401" name="T53"/>
                <a:gd fmla="*/ 121 w 529" name="T54"/>
                <a:gd fmla="*/ 271 h 401" name="T55"/>
                <a:gd fmla="*/ 218 w 529" name="T56"/>
                <a:gd fmla="*/ 229 h 401" name="T57"/>
                <a:gd fmla="*/ 278 w 529" name="T58"/>
                <a:gd fmla="*/ 310 h 401" name="T59"/>
                <a:gd fmla="*/ 278 w 529" name="T60"/>
                <a:gd fmla="*/ 377 h 401" name="T61"/>
                <a:gd fmla="*/ 377 w 529" name="T62"/>
                <a:gd fmla="*/ 377 h 401" name="T63"/>
                <a:gd fmla="*/ 418 w 529" name="T64"/>
                <a:gd fmla="*/ 445 h 401" name="T65"/>
                <a:gd fmla="*/ 438 w 529" name="T66"/>
                <a:gd fmla="*/ 390 h 401" name="T67"/>
                <a:gd fmla="*/ 519 w 529" name="T68"/>
                <a:gd fmla="*/ 472 h 401" name="T69"/>
                <a:gd fmla="*/ 577 w 529" name="T70"/>
                <a:gd fmla="*/ 538 h 401" name="T71"/>
                <a:gd fmla="*/ 577 w 529" name="T72"/>
                <a:gd fmla="*/ 580 h 401" name="T73"/>
                <a:gd fmla="*/ 659 w 529" name="T74"/>
                <a:gd fmla="*/ 674 h 401" name="T75"/>
                <a:gd fmla="*/ 718 w 529" name="T76"/>
                <a:gd fmla="*/ 633 h 401" name="T77"/>
                <a:gd fmla="*/ 757 w 529" name="T78"/>
                <a:gd fmla="*/ 552 h 401" name="T79"/>
                <a:gd fmla="*/ 797 w 529" name="T80"/>
                <a:gd fmla="*/ 538 h 401" name="T81"/>
                <a:gd fmla="*/ 837 w 529" name="T82"/>
                <a:gd fmla="*/ 552 h 401" name="T83"/>
                <a:gd fmla="*/ 819 w 529" name="T84"/>
                <a:gd fmla="*/ 580 h 401" name="T85"/>
                <a:gd fmla="*/ 935 w 529" name="T86"/>
                <a:gd fmla="*/ 580 h 401" name="T87"/>
                <a:gd fmla="*/ 977 w 529" name="T88"/>
                <a:gd fmla="*/ 552 h 401" name="T89"/>
                <a:gd fmla="*/ 977 w 529" name="T90"/>
                <a:gd fmla="*/ 525 h 401" name="T91"/>
                <a:gd fmla="*/ 957 w 529" name="T92"/>
                <a:gd fmla="*/ 497 h 401" name="T93"/>
                <a:gd fmla="*/ 1078 w 529" name="T94"/>
                <a:gd fmla="*/ 458 h 401" name="T95"/>
                <a:gd fmla="*/ 1096 w 529" name="T96"/>
                <a:gd fmla="*/ 445 h 401" name="T97"/>
                <a:gd fmla="*/ 1096 w 529" name="T98"/>
                <a:gd fmla="*/ 416 h 401" name="T99"/>
                <a:gd fmla="*/ 1137 w 529" name="T100"/>
                <a:gd fmla="*/ 403 h 401" name="T101"/>
                <a:gd fmla="*/ 1137 w 529" name="T102"/>
                <a:gd fmla="*/ 323 h 401" name="T103"/>
                <a:gd fmla="*/ 1178 w 529" name="T104"/>
                <a:gd fmla="*/ 323 h 401" name="T105"/>
                <a:gd fmla="*/ 1194 w 529" name="T106"/>
                <a:gd fmla="*/ 363 h 401" name="T107"/>
                <a:gd fmla="*/ 1256 w 529" name="T108"/>
                <a:gd fmla="*/ 390 h 401" name="T109"/>
                <a:gd fmla="*/ 1277 w 529" name="T110"/>
                <a:gd fmla="*/ 377 h 401" name="T111"/>
                <a:gd fmla="*/ 1256 w 529" name="T112"/>
                <a:gd fmla="*/ 350 h 401" name="T113"/>
                <a:gd fmla="*/ 1256 w 529" name="T114"/>
                <a:gd fmla="*/ 323 h 401" name="T115"/>
                <a:gd fmla="*/ 1316 w 529" name="T116"/>
                <a:gd fmla="*/ 310 h 401" name="T117"/>
                <a:gd fmla="*/ 1316 w 529" name="T118"/>
                <a:gd fmla="*/ 244 h 401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529" name="T180"/>
                <a:gd fmla="*/ 0 h 401" name="T181"/>
                <a:gd fmla="*/ 529 w 529" name="T182"/>
                <a:gd fmla="*/ 401 h 401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401" w="529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10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gdLst>
                <a:gd fmla="*/ 941 w 377" name="T0"/>
                <a:gd fmla="*/ 299 h 393" name="T1"/>
                <a:gd fmla="*/ 842 w 377" name="T2"/>
                <a:gd fmla="*/ 203 h 393" name="T3"/>
                <a:gd fmla="*/ 860 w 377" name="T4"/>
                <a:gd fmla="*/ 163 h 393" name="T5"/>
                <a:gd fmla="*/ 782 w 377" name="T6"/>
                <a:gd fmla="*/ 67 h 393" name="T7"/>
                <a:gd fmla="*/ 722 w 377" name="T8"/>
                <a:gd fmla="*/ 13 h 393" name="T9"/>
                <a:gd fmla="*/ 701 w 377" name="T10"/>
                <a:gd fmla="*/ 67 h 393" name="T11"/>
                <a:gd fmla="*/ 661 w 377" name="T12"/>
                <a:gd fmla="*/ 0 h 393" name="T13"/>
                <a:gd fmla="*/ 582 w 377" name="T14"/>
                <a:gd fmla="*/ 0 h 393" name="T15"/>
                <a:gd fmla="*/ 601 w 377" name="T16"/>
                <a:gd fmla="*/ 41 h 393" name="T17"/>
                <a:gd fmla="*/ 500 w 377" name="T18"/>
                <a:gd fmla="*/ 96 h 393" name="T19"/>
                <a:gd fmla="*/ 440 w 377" name="T20"/>
                <a:gd fmla="*/ 96 h 393" name="T21"/>
                <a:gd fmla="*/ 121 w 377" name="T22"/>
                <a:gd fmla="*/ 245 h 393" name="T23"/>
                <a:gd fmla="*/ 60 w 377" name="T24"/>
                <a:gd fmla="*/ 191 h 393" name="T25"/>
                <a:gd fmla="*/ 20 w 377" name="T26"/>
                <a:gd fmla="*/ 191 h 393" name="T27"/>
                <a:gd fmla="*/ 41 w 377" name="T28"/>
                <a:gd fmla="*/ 231 h 393" name="T29"/>
                <a:gd fmla="*/ 41 w 377" name="T30"/>
                <a:gd fmla="*/ 272 h 393" name="T31"/>
                <a:gd fmla="*/ 60 w 377" name="T32"/>
                <a:gd fmla="*/ 314 h 393" name="T33"/>
                <a:gd fmla="*/ 20 w 377" name="T34"/>
                <a:gd fmla="*/ 314 h 393" name="T35"/>
                <a:gd fmla="*/ 20 w 377" name="T36"/>
                <a:gd fmla="*/ 367 h 393" name="T37"/>
                <a:gd fmla="*/ 0 w 377" name="T38"/>
                <a:gd fmla="*/ 395 h 393" name="T39"/>
                <a:gd fmla="*/ 79 w 377" name="T40"/>
                <a:gd fmla="*/ 408 h 393" name="T41"/>
                <a:gd fmla="*/ 162 w 377" name="T42"/>
                <a:gd fmla="*/ 504 h 393" name="T43"/>
                <a:gd fmla="*/ 260 w 377" name="T44"/>
                <a:gd fmla="*/ 408 h 393" name="T45"/>
                <a:gd fmla="*/ 300 w 377" name="T46"/>
                <a:gd fmla="*/ 354 h 393" name="T47"/>
                <a:gd fmla="*/ 401 w 377" name="T48"/>
                <a:gd fmla="*/ 340 h 393" name="T49"/>
                <a:gd fmla="*/ 463 w 377" name="T50"/>
                <a:gd fmla="*/ 367 h 393" name="T51"/>
                <a:gd fmla="*/ 463 w 377" name="T52"/>
                <a:gd fmla="*/ 380 h 393" name="T53"/>
                <a:gd fmla="*/ 482 w 377" name="T54"/>
                <a:gd fmla="*/ 380 h 393" name="T55"/>
                <a:gd fmla="*/ 422 w 377" name="T56"/>
                <a:gd fmla="*/ 476 h 393" name="T57"/>
                <a:gd fmla="*/ 381 w 377" name="T58"/>
                <a:gd fmla="*/ 476 h 393" name="T59"/>
                <a:gd fmla="*/ 401 w 377" name="T60"/>
                <a:gd fmla="*/ 530 h 393" name="T61"/>
                <a:gd fmla="*/ 381 w 377" name="T62"/>
                <a:gd fmla="*/ 544 h 393" name="T63"/>
                <a:gd fmla="*/ 422 w 377" name="T64"/>
                <a:gd fmla="*/ 544 h 393" name="T65"/>
                <a:gd fmla="*/ 341 w 377" name="T66"/>
                <a:gd fmla="*/ 639 h 393" name="T67"/>
                <a:gd fmla="*/ 360 w 377" name="T68"/>
                <a:gd fmla="*/ 666 h 393" name="T69"/>
                <a:gd fmla="*/ 401 w 377" name="T70"/>
                <a:gd fmla="*/ 639 h 393" name="T71"/>
                <a:gd fmla="*/ 422 w 377" name="T72"/>
                <a:gd fmla="*/ 598 h 393" name="T73"/>
                <a:gd fmla="*/ 463 w 377" name="T74"/>
                <a:gd fmla="*/ 598 h 393" name="T75"/>
                <a:gd fmla="*/ 500 w 377" name="T76"/>
                <a:gd fmla="*/ 573 h 393" name="T77"/>
                <a:gd fmla="*/ 500 w 377" name="T78"/>
                <a:gd fmla="*/ 530 h 393" name="T79"/>
                <a:gd fmla="*/ 643 w 377" name="T80"/>
                <a:gd fmla="*/ 476 h 393" name="T81"/>
                <a:gd fmla="*/ 761 w 377" name="T82"/>
                <a:gd fmla="*/ 450 h 393" name="T83"/>
                <a:gd fmla="*/ 782 w 377" name="T84"/>
                <a:gd fmla="*/ 380 h 393" name="T85"/>
                <a:gd fmla="*/ 860 w 377" name="T86"/>
                <a:gd fmla="*/ 340 h 393" name="T87"/>
                <a:gd fmla="*/ 922 w 377" name="T88"/>
                <a:gd fmla="*/ 327 h 393" name="T89"/>
                <a:gd fmla="*/ 941 w 377" name="T90"/>
                <a:gd fmla="*/ 299 h 393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377" name="T138"/>
                <a:gd fmla="*/ 0 h 393" name="T139"/>
                <a:gd fmla="*/ 377 w 377" name="T140"/>
                <a:gd fmla="*/ 393 h 393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93" w="377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gdLst>
                <a:gd fmla="*/ 790 w 353" name="T0"/>
                <a:gd fmla="*/ 266 h 537" name="T1"/>
                <a:gd fmla="*/ 731 w 353" name="T2"/>
                <a:gd fmla="*/ 160 h 537" name="T3"/>
                <a:gd fmla="*/ 614 w 353" name="T4"/>
                <a:gd fmla="*/ 148 h 537" name="T5"/>
                <a:gd fmla="*/ 552 w 353" name="T6"/>
                <a:gd fmla="*/ 0 h 537" name="T7"/>
                <a:gd fmla="*/ 435 w 353" name="T8"/>
                <a:gd fmla="*/ 109 h 537" name="T9"/>
                <a:gd fmla="*/ 336 w 353" name="T10"/>
                <a:gd fmla="*/ 135 h 537" name="T11"/>
                <a:gd fmla="*/ 198 w 353" name="T12"/>
                <a:gd fmla="*/ 173 h 537" name="T13"/>
                <a:gd fmla="*/ 79 w 353" name="T14"/>
                <a:gd fmla="*/ 122 h 537" name="T15"/>
                <a:gd fmla="*/ 20 w 353" name="T16"/>
                <a:gd fmla="*/ 201 h 537" name="T17"/>
                <a:gd fmla="*/ 138 w 353" name="T18"/>
                <a:gd fmla="*/ 335 h 537" name="T19"/>
                <a:gd fmla="*/ 60 w 353" name="T20"/>
                <a:gd fmla="*/ 388 h 537" name="T21"/>
                <a:gd fmla="*/ 158 w 353" name="T22"/>
                <a:gd fmla="*/ 454 h 537" name="T23"/>
                <a:gd fmla="*/ 79 w 353" name="T24"/>
                <a:gd fmla="*/ 480 h 537" name="T25"/>
                <a:gd fmla="*/ 41 w 353" name="T26"/>
                <a:gd fmla="*/ 546 h 537" name="T27"/>
                <a:gd fmla="*/ 79 w 353" name="T28"/>
                <a:gd fmla="*/ 668 h 537" name="T29"/>
                <a:gd fmla="*/ 60 w 353" name="T30"/>
                <a:gd fmla="*/ 854 h 537" name="T31"/>
                <a:gd fmla="*/ 217 w 353" name="T32"/>
                <a:gd fmla="*/ 882 h 537" name="T33"/>
                <a:gd fmla="*/ 277 w 353" name="T34"/>
                <a:gd fmla="*/ 854 h 537" name="T35"/>
                <a:gd fmla="*/ 375 w 353" name="T36"/>
                <a:gd fmla="*/ 708 h 537" name="T37"/>
                <a:gd fmla="*/ 573 w 353" name="T38"/>
                <a:gd fmla="*/ 628 h 537" name="T39"/>
                <a:gd fmla="*/ 593 w 353" name="T40"/>
                <a:gd fmla="*/ 575 h 537" name="T41"/>
                <a:gd fmla="*/ 476 w 353" name="T42"/>
                <a:gd fmla="*/ 534 h 537" name="T43"/>
                <a:gd fmla="*/ 454 w 353" name="T44"/>
                <a:gd fmla="*/ 480 h 537" name="T45"/>
                <a:gd fmla="*/ 397 w 353" name="T46"/>
                <a:gd fmla="*/ 442 h 537" name="T47"/>
                <a:gd fmla="*/ 259 w 353" name="T48"/>
                <a:gd fmla="*/ 429 h 537" name="T49"/>
                <a:gd fmla="*/ 336 w 353" name="T50"/>
                <a:gd fmla="*/ 280 h 537" name="T51"/>
                <a:gd fmla="*/ 397 w 353" name="T52"/>
                <a:gd fmla="*/ 227 h 537" name="T53"/>
                <a:gd fmla="*/ 476 w 353" name="T54"/>
                <a:gd fmla="*/ 253 h 537" name="T55"/>
                <a:gd fmla="*/ 513 w 353" name="T56"/>
                <a:gd fmla="*/ 307 h 537" name="T57"/>
                <a:gd fmla="*/ 552 w 353" name="T58"/>
                <a:gd fmla="*/ 335 h 537" name="T59"/>
                <a:gd fmla="*/ 633 w 353" name="T60"/>
                <a:gd fmla="*/ 429 h 537" name="T61"/>
                <a:gd fmla="*/ 673 w 353" name="T62"/>
                <a:gd fmla="*/ 480 h 537" name="T63"/>
                <a:gd fmla="*/ 810 w 353" name="T64"/>
                <a:gd fmla="*/ 361 h 537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53" name="T99"/>
                <a:gd fmla="*/ 0 h 537" name="T100"/>
                <a:gd fmla="*/ 353 w 353" name="T101"/>
                <a:gd fmla="*/ 537 h 537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537" w="353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12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gdLst>
                <a:gd fmla="*/ 283 w 113" name="T0"/>
                <a:gd fmla="*/ 103 h 129" name="T1"/>
                <a:gd fmla="*/ 243 w 113" name="T2"/>
                <a:gd fmla="*/ 64 h 129" name="T3"/>
                <a:gd fmla="*/ 283 w 113" name="T4"/>
                <a:gd fmla="*/ 26 h 129" name="T5"/>
                <a:gd fmla="*/ 202 w 113" name="T6"/>
                <a:gd fmla="*/ 26 h 129" name="T7"/>
                <a:gd fmla="*/ 183 w 113" name="T8"/>
                <a:gd fmla="*/ 0 h 129" name="T9"/>
                <a:gd fmla="*/ 141 w 113" name="T10"/>
                <a:gd fmla="*/ 0 h 129" name="T11"/>
                <a:gd fmla="*/ 122 w 113" name="T12"/>
                <a:gd fmla="*/ 52 h 129" name="T13"/>
                <a:gd fmla="*/ 83 w 113" name="T14"/>
                <a:gd fmla="*/ 52 h 129" name="T15"/>
                <a:gd fmla="*/ 0 w 113" name="T16"/>
                <a:gd fmla="*/ 143 h 129" name="T17"/>
                <a:gd fmla="*/ 0 w 113" name="T18"/>
                <a:gd fmla="*/ 194 h 129" name="T19"/>
                <a:gd fmla="*/ 83 w 113" name="T20"/>
                <a:gd fmla="*/ 194 h 129" name="T21"/>
                <a:gd fmla="*/ 122 w 113" name="T22"/>
                <a:gd fmla="*/ 207 h 129" name="T23"/>
                <a:gd fmla="*/ 202 w 113" name="T24"/>
                <a:gd fmla="*/ 181 h 129" name="T25"/>
                <a:gd fmla="*/ 202 w 113" name="T26"/>
                <a:gd fmla="*/ 156 h 129" name="T27"/>
                <a:gd fmla="*/ 183 w 113" name="T28"/>
                <a:gd fmla="*/ 130 h 129" name="T29"/>
                <a:gd fmla="*/ 243 w 113" name="T30"/>
                <a:gd fmla="*/ 130 h 129" name="T31"/>
                <a:gd fmla="*/ 283 w 113" name="T32"/>
                <a:gd fmla="*/ 103 h 12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13" name="T51"/>
                <a:gd fmla="*/ 0 h 129" name="T52"/>
                <a:gd fmla="*/ 113 w 113" name="T53"/>
                <a:gd fmla="*/ 129 h 12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29" w="113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13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gdLst>
                <a:gd fmla="*/ 221 w 89" name="T0"/>
                <a:gd fmla="*/ 135 h 121" name="T1"/>
                <a:gd fmla="*/ 200 w 89" name="T2"/>
                <a:gd fmla="*/ 93 h 121" name="T3"/>
                <a:gd fmla="*/ 141 w 89" name="T4"/>
                <a:gd fmla="*/ 66 h 121" name="T5"/>
                <a:gd fmla="*/ 121 w 89" name="T6"/>
                <a:gd fmla="*/ 13 h 121" name="T7"/>
                <a:gd fmla="*/ 79 w 89" name="T8"/>
                <a:gd fmla="*/ 0 h 121" name="T9"/>
                <a:gd fmla="*/ 60 w 89" name="T10"/>
                <a:gd fmla="*/ 13 h 121" name="T11"/>
                <a:gd fmla="*/ 79 w 89" name="T12"/>
                <a:gd fmla="*/ 80 h 121" name="T13"/>
                <a:gd fmla="*/ 20 w 89" name="T14"/>
                <a:gd fmla="*/ 80 h 121" name="T15"/>
                <a:gd fmla="*/ 0 w 89" name="T16"/>
                <a:gd fmla="*/ 186 h 121" name="T17"/>
                <a:gd fmla="*/ 41 w 89" name="T18"/>
                <a:gd fmla="*/ 200 h 121" name="T19"/>
                <a:gd fmla="*/ 141 w 89" name="T20"/>
                <a:gd fmla="*/ 186 h 121" name="T21"/>
                <a:gd fmla="*/ 141 w 89" name="T22"/>
                <a:gd fmla="*/ 135 h 121" name="T23"/>
                <a:gd fmla="*/ 221 w 89" name="T24"/>
                <a:gd fmla="*/ 135 h 12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9" name="T39"/>
                <a:gd fmla="*/ 0 h 121" name="T40"/>
                <a:gd fmla="*/ 89 w 89" name="T41"/>
                <a:gd fmla="*/ 121 h 121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20" w="89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gdLst>
                <a:gd fmla="*/ 96 w 33" name="T0"/>
                <a:gd fmla="*/ 64 h 41" name="T1"/>
                <a:gd fmla="*/ 24 w 33" name="T2"/>
                <a:gd fmla="*/ 64 h 41" name="T3"/>
                <a:gd fmla="*/ 24 w 33" name="T4"/>
                <a:gd fmla="*/ 38 h 41" name="T5"/>
                <a:gd fmla="*/ 0 w 33" name="T6"/>
                <a:gd fmla="*/ 0 h 41" name="T7"/>
                <a:gd fmla="*/ 71 w 33" name="T8"/>
                <a:gd fmla="*/ 13 h 41" name="T9"/>
                <a:gd fmla="*/ 96 w 33" name="T10"/>
                <a:gd fmla="*/ 64 h 4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3" name="T18"/>
                <a:gd fmla="*/ 0 h 41" name="T19"/>
                <a:gd fmla="*/ 33 w 33" name="T20"/>
                <a:gd fmla="*/ 41 h 4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1" w="33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15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gdLst>
                <a:gd fmla="*/ 384 w 433" name="T0"/>
                <a:gd fmla="*/ 13 h 289" name="T1"/>
                <a:gd fmla="*/ 343 w 433" name="T2"/>
                <a:gd fmla="*/ 41 h 289" name="T3"/>
                <a:gd fmla="*/ 243 w 433" name="T4"/>
                <a:gd fmla="*/ 54 h 289" name="T5"/>
                <a:gd fmla="*/ 141 w 433" name="T6"/>
                <a:gd fmla="*/ 122 h 289" name="T7"/>
                <a:gd fmla="*/ 41 w 433" name="T8"/>
                <a:gd fmla="*/ 215 h 289" name="T9"/>
                <a:gd fmla="*/ 41 w 433" name="T10"/>
                <a:gd fmla="*/ 271 h 289" name="T11"/>
                <a:gd fmla="*/ 83 w 433" name="T12"/>
                <a:gd fmla="*/ 311 h 289" name="T13"/>
                <a:gd fmla="*/ 122 w 433" name="T14"/>
                <a:gd fmla="*/ 298 h 289" name="T15"/>
                <a:gd fmla="*/ 162 w 433" name="T16"/>
                <a:gd fmla="*/ 298 h 289" name="T17"/>
                <a:gd fmla="*/ 20 w 433" name="T18"/>
                <a:gd fmla="*/ 380 h 289" name="T19"/>
                <a:gd fmla="*/ 0 w 433" name="T20"/>
                <a:gd fmla="*/ 419 h 289" name="T21"/>
                <a:gd fmla="*/ 41 w 433" name="T22"/>
                <a:gd fmla="*/ 432 h 289" name="T23"/>
                <a:gd fmla="*/ 122 w 433" name="T24"/>
                <a:gd fmla="*/ 486 h 289" name="T25"/>
                <a:gd fmla="*/ 202 w 433" name="T26"/>
                <a:gd fmla="*/ 486 h 289" name="T27"/>
                <a:gd fmla="*/ 243 w 433" name="T28"/>
                <a:gd fmla="*/ 459 h 289" name="T29"/>
                <a:gd fmla="*/ 243 w 433" name="T30"/>
                <a:gd fmla="*/ 432 h 289" name="T31"/>
                <a:gd fmla="*/ 283 w 433" name="T32"/>
                <a:gd fmla="*/ 445 h 289" name="T33"/>
                <a:gd fmla="*/ 301 w 433" name="T34"/>
                <a:gd fmla="*/ 459 h 289" name="T35"/>
                <a:gd fmla="*/ 384 w 433" name="T36"/>
                <a:gd fmla="*/ 486 h 289" name="T37"/>
                <a:gd fmla="*/ 422 w 433" name="T38"/>
                <a:gd fmla="*/ 459 h 289" name="T39"/>
                <a:gd fmla="*/ 484 w 433" name="T40"/>
                <a:gd fmla="*/ 459 h 289" name="T41"/>
                <a:gd fmla="*/ 484 w 433" name="T42"/>
                <a:gd fmla="*/ 486 h 289" name="T43"/>
                <a:gd fmla="*/ 525 w 433" name="T44"/>
                <a:gd fmla="*/ 472 h 289" name="T45"/>
                <a:gd fmla="*/ 606 w 433" name="T46"/>
                <a:gd fmla="*/ 393 h 289" name="T47"/>
                <a:gd fmla="*/ 646 w 433" name="T48"/>
                <a:gd fmla="*/ 393 h 289" name="T49"/>
                <a:gd fmla="*/ 746 w 433" name="T50"/>
                <a:gd fmla="*/ 285 h 289" name="T51"/>
                <a:gd fmla="*/ 746 w 433" name="T52"/>
                <a:gd fmla="*/ 244 h 289" name="T53"/>
                <a:gd fmla="*/ 766 w 433" name="T54"/>
                <a:gd fmla="*/ 231 h 289" name="T55"/>
                <a:gd fmla="*/ 786 w 433" name="T56"/>
                <a:gd fmla="*/ 258 h 289" name="T57"/>
                <a:gd fmla="*/ 868 w 433" name="T58"/>
                <a:gd fmla="*/ 163 h 289" name="T59"/>
                <a:gd fmla="*/ 948 w 433" name="T60"/>
                <a:gd fmla="*/ 136 h 289" name="T61"/>
                <a:gd fmla="*/ 948 w 433" name="T62"/>
                <a:gd fmla="*/ 149 h 289" name="T63"/>
                <a:gd fmla="*/ 1010 w 433" name="T64"/>
                <a:gd fmla="*/ 109 h 289" name="T65"/>
                <a:gd fmla="*/ 1052 w 433" name="T66"/>
                <a:gd fmla="*/ 122 h 289" name="T67"/>
                <a:gd fmla="*/ 1090 w 433" name="T68"/>
                <a:gd fmla="*/ 41 h 289" name="T69"/>
                <a:gd fmla="*/ 1070 w 433" name="T70"/>
                <a:gd fmla="*/ 27 h 289" name="T71"/>
                <a:gd fmla="*/ 1010 w 433" name="T72"/>
                <a:gd fmla="*/ 27 h 289" name="T73"/>
                <a:gd fmla="*/ 969 w 433" name="T74"/>
                <a:gd fmla="*/ 41 h 289" name="T75"/>
                <a:gd fmla="*/ 868 w 433" name="T76"/>
                <a:gd fmla="*/ 41 h 289" name="T77"/>
                <a:gd fmla="*/ 828 w 433" name="T78"/>
                <a:gd fmla="*/ 0 h 289" name="T79"/>
                <a:gd fmla="*/ 685 w 433" name="T80"/>
                <a:gd fmla="*/ 67 h 289" name="T81"/>
                <a:gd fmla="*/ 668 w 433" name="T82"/>
                <a:gd fmla="*/ 109 h 289" name="T83"/>
                <a:gd fmla="*/ 626 w 433" name="T84"/>
                <a:gd fmla="*/ 109 h 289" name="T85"/>
                <a:gd fmla="*/ 505 w 433" name="T86"/>
                <a:gd fmla="*/ 109 h 289" name="T87"/>
                <a:gd fmla="*/ 505 w 433" name="T88"/>
                <a:gd fmla="*/ 81 h 289" name="T89"/>
                <a:gd fmla="*/ 546 w 433" name="T90"/>
                <a:gd fmla="*/ 54 h 289" name="T91"/>
                <a:gd fmla="*/ 505 w 433" name="T92"/>
                <a:gd fmla="*/ 0 h 289" name="T93"/>
                <a:gd fmla="*/ 444 w 433" name="T94"/>
                <a:gd fmla="*/ 0 h 289" name="T95"/>
                <a:gd fmla="*/ 422 w 433" name="T96"/>
                <a:gd fmla="*/ 0 h 289" name="T97"/>
                <a:gd fmla="*/ 404 w 433" name="T98"/>
                <a:gd fmla="*/ 27 h 289" name="T99"/>
                <a:gd fmla="*/ 384 w 433" name="T100"/>
                <a:gd fmla="*/ 13 h 289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433" name="T153"/>
                <a:gd fmla="*/ 0 h 289" name="T154"/>
                <a:gd fmla="*/ 433 w 433" name="T155"/>
                <a:gd fmla="*/ 289 h 289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289" w="432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16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gdLst>
                <a:gd fmla="*/ 413 w 361" name="T0"/>
                <a:gd fmla="*/ 0 h 321" name="T1"/>
                <a:gd fmla="*/ 373 w 361" name="T2"/>
                <a:gd fmla="*/ 0 h 321" name="T3"/>
                <a:gd fmla="*/ 296 w 361" name="T4"/>
                <a:gd fmla="*/ 80 h 321" name="T5"/>
                <a:gd fmla="*/ 236 w 361" name="T6"/>
                <a:gd fmla="*/ 93 h 321" name="T7"/>
                <a:gd fmla="*/ 236 w 361" name="T8"/>
                <a:gd fmla="*/ 66 h 321" name="T9"/>
                <a:gd fmla="*/ 197 w 361" name="T10"/>
                <a:gd fmla="*/ 66 h 321" name="T11"/>
                <a:gd fmla="*/ 158 w 361" name="T12"/>
                <a:gd fmla="*/ 93 h 321" name="T13"/>
                <a:gd fmla="*/ 78 w 361" name="T14"/>
                <a:gd fmla="*/ 66 h 321" name="T15"/>
                <a:gd fmla="*/ 60 w 361" name="T16"/>
                <a:gd fmla="*/ 53 h 321" name="T17"/>
                <a:gd fmla="*/ 20 w 361" name="T18"/>
                <a:gd fmla="*/ 40 h 321" name="T19"/>
                <a:gd fmla="*/ 20 w 361" name="T20"/>
                <a:gd fmla="*/ 66 h 321" name="T21"/>
                <a:gd fmla="*/ 0 w 361" name="T22"/>
                <a:gd fmla="*/ 80 h 321" name="T23"/>
                <a:gd fmla="*/ 78 w 361" name="T24"/>
                <a:gd fmla="*/ 93 h 321" name="T25"/>
                <a:gd fmla="*/ 97 w 361" name="T26"/>
                <a:gd fmla="*/ 130 h 321" name="T27"/>
                <a:gd fmla="*/ 138 w 361" name="T28"/>
                <a:gd fmla="*/ 130 h 321" name="T29"/>
                <a:gd fmla="*/ 197 w 361" name="T30"/>
                <a:gd fmla="*/ 186 h 321" name="T31"/>
                <a:gd fmla="*/ 254 w 361" name="T32"/>
                <a:gd fmla="*/ 171 h 321" name="T33"/>
                <a:gd fmla="*/ 254 w 361" name="T34"/>
                <a:gd fmla="*/ 239 h 321" name="T35"/>
                <a:gd fmla="*/ 334 w 361" name="T36"/>
                <a:gd fmla="*/ 304 h 321" name="T37"/>
                <a:gd fmla="*/ 373 w 361" name="T38"/>
                <a:gd fmla="*/ 304 h 321" name="T39"/>
                <a:gd fmla="*/ 393 w 361" name="T40"/>
                <a:gd fmla="*/ 279 h 321" name="T41"/>
                <a:gd fmla="*/ 451 w 361" name="T42"/>
                <a:gd fmla="*/ 316 h 321" name="T43"/>
                <a:gd fmla="*/ 413 w 361" name="T44"/>
                <a:gd fmla="*/ 344 h 321" name="T45"/>
                <a:gd fmla="*/ 393 w 361" name="T46"/>
                <a:gd fmla="*/ 331 h 321" name="T47"/>
                <a:gd fmla="*/ 354 w 361" name="T48"/>
                <a:gd fmla="*/ 316 h 321" name="T49"/>
                <a:gd fmla="*/ 354 w 361" name="T50"/>
                <a:gd fmla="*/ 370 h 321" name="T51"/>
                <a:gd fmla="*/ 334 w 361" name="T52"/>
                <a:gd fmla="*/ 396 h 321" name="T53"/>
                <a:gd fmla="*/ 393 w 361" name="T54"/>
                <a:gd fmla="*/ 450 h 321" name="T55"/>
                <a:gd fmla="*/ 393 w 361" name="T56"/>
                <a:gd fmla="*/ 489 h 321" name="T57"/>
                <a:gd fmla="*/ 489 w 361" name="T58"/>
                <a:gd fmla="*/ 489 h 321" name="T59"/>
                <a:gd fmla="*/ 530 w 361" name="T60"/>
                <a:gd fmla="*/ 516 h 321" name="T61"/>
                <a:gd fmla="*/ 588 w 361" name="T62"/>
                <a:gd fmla="*/ 503 h 321" name="T63"/>
                <a:gd fmla="*/ 668 w 361" name="T64"/>
                <a:gd fmla="*/ 529 h 321" name="T65"/>
                <a:gd fmla="*/ 726 w 361" name="T66"/>
                <a:gd fmla="*/ 489 h 321" name="T67"/>
                <a:gd fmla="*/ 785 w 361" name="T68"/>
                <a:gd fmla="*/ 424 h 321" name="T69"/>
                <a:gd fmla="*/ 707 w 361" name="T70"/>
                <a:gd fmla="*/ 396 h 321" name="T71"/>
                <a:gd fmla="*/ 785 w 361" name="T72"/>
                <a:gd fmla="*/ 384 h 321" name="T73"/>
                <a:gd fmla="*/ 805 w 361" name="T74"/>
                <a:gd fmla="*/ 396 h 321" name="T75"/>
                <a:gd fmla="*/ 883 w 361" name="T76"/>
                <a:gd fmla="*/ 384 h 321" name="T77"/>
                <a:gd fmla="*/ 883 w 361" name="T78"/>
                <a:gd fmla="*/ 370 h 321" name="T79"/>
                <a:gd fmla="*/ 785 w 361" name="T80"/>
                <a:gd fmla="*/ 331 h 321" name="T81"/>
                <a:gd fmla="*/ 785 w 361" name="T82"/>
                <a:gd fmla="*/ 304 h 321" name="T83"/>
                <a:gd fmla="*/ 748 w 361" name="T84"/>
                <a:gd fmla="*/ 292 h 321" name="T85"/>
                <a:gd fmla="*/ 707 w 361" name="T86"/>
                <a:gd fmla="*/ 279 h 321" name="T87"/>
                <a:gd fmla="*/ 668 w 361" name="T88"/>
                <a:gd fmla="*/ 212 h 321" name="T89"/>
                <a:gd fmla="*/ 570 w 361" name="T90"/>
                <a:gd fmla="*/ 106 h 321" name="T91"/>
                <a:gd fmla="*/ 570 w 361" name="T92"/>
                <a:gd fmla="*/ 66 h 321" name="T93"/>
                <a:gd fmla="*/ 471 w 361" name="T94"/>
                <a:gd fmla="*/ 53 h 321" name="T95"/>
                <a:gd fmla="*/ 432 w 361" name="T96"/>
                <a:gd fmla="*/ 40 h 321" name="T97"/>
                <a:gd fmla="*/ 413 w 361" name="T98"/>
                <a:gd fmla="*/ 0 h 321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361" name="T150"/>
                <a:gd fmla="*/ 0 h 321" name="T151"/>
                <a:gd fmla="*/ 361 w 361" name="T152"/>
                <a:gd fmla="*/ 321 h 321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21" w="36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gdLst>
                <a:gd fmla="*/ 54 w 65" name="T0"/>
                <a:gd fmla="*/ 0 h 57" name="T1"/>
                <a:gd fmla="*/ 0 w 65" name="T2"/>
                <a:gd fmla="*/ 56 h 57" name="T3"/>
                <a:gd fmla="*/ 54 w 65" name="T4"/>
                <a:gd fmla="*/ 78 h 57" name="T5"/>
                <a:gd fmla="*/ 150 w 65" name="T6"/>
                <a:gd fmla="*/ 56 h 57" name="T7"/>
                <a:gd fmla="*/ 150 w 65" name="T8"/>
                <a:gd fmla="*/ 34 h 57" name="T9"/>
                <a:gd fmla="*/ 54 w 65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65" name="T18"/>
                <a:gd fmla="*/ 0 h 57" name="T19"/>
                <a:gd fmla="*/ 65 w 65" name="T20"/>
                <a:gd fmla="*/ 57 h 5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7" w="65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gdLst>
                <a:gd fmla="*/ 448 w 241" name="T0"/>
                <a:gd fmla="*/ 27 h 297" name="T1"/>
                <a:gd fmla="*/ 388 w 241" name="T2"/>
                <a:gd fmla="*/ 0 h 297" name="T3"/>
                <a:gd fmla="*/ 332 w 241" name="T4"/>
                <a:gd fmla="*/ 41 h 297" name="T5"/>
                <a:gd fmla="*/ 253 w 241" name="T6"/>
                <a:gd fmla="*/ 13 h 297" name="T7"/>
                <a:gd fmla="*/ 196 w 241" name="T8"/>
                <a:gd fmla="*/ 27 h 297" name="T9"/>
                <a:gd fmla="*/ 176 w 241" name="T10"/>
                <a:gd fmla="*/ 53 h 297" name="T11"/>
                <a:gd fmla="*/ 155 w 241" name="T12"/>
                <a:gd fmla="*/ 80 h 297" name="T13"/>
                <a:gd fmla="*/ 176 w 241" name="T14"/>
                <a:gd fmla="*/ 122 h 297" name="T15"/>
                <a:gd fmla="*/ 137 w 241" name="T16"/>
                <a:gd fmla="*/ 122 h 297" name="T17"/>
                <a:gd fmla="*/ 116 w 241" name="T18"/>
                <a:gd fmla="*/ 107 h 297" name="T19"/>
                <a:gd fmla="*/ 97 w 241" name="T20"/>
                <a:gd fmla="*/ 107 h 297" name="T21"/>
                <a:gd fmla="*/ 97 w 241" name="T22"/>
                <a:gd fmla="*/ 135 h 297" name="T23"/>
                <a:gd fmla="*/ 97 w 241" name="T24"/>
                <a:gd fmla="*/ 160 h 297" name="T25"/>
                <a:gd fmla="*/ 97 w 241" name="T26"/>
                <a:gd fmla="*/ 160 h 297" name="T27"/>
                <a:gd fmla="*/ 97 w 241" name="T28"/>
                <a:gd fmla="*/ 186 h 297" name="T29"/>
                <a:gd fmla="*/ 20 w 241" name="T30"/>
                <a:gd fmla="*/ 227 h 297" name="T31"/>
                <a:gd fmla="*/ 0 w 241" name="T32"/>
                <a:gd fmla="*/ 240 h 297" name="T33"/>
                <a:gd fmla="*/ 0 w 241" name="T34"/>
                <a:gd fmla="*/ 294 h 297" name="T35"/>
                <a:gd fmla="*/ 60 w 241" name="T36"/>
                <a:gd fmla="*/ 320 h 297" name="T37"/>
                <a:gd fmla="*/ 60 w 241" name="T38"/>
                <a:gd fmla="*/ 388 h 297" name="T39"/>
                <a:gd fmla="*/ 116 w 241" name="T40"/>
                <a:gd fmla="*/ 388 h 297" name="T41"/>
                <a:gd fmla="*/ 116 w 241" name="T42"/>
                <a:gd fmla="*/ 414 h 297" name="T43"/>
                <a:gd fmla="*/ 137 w 241" name="T44"/>
                <a:gd fmla="*/ 440 h 297" name="T45"/>
                <a:gd fmla="*/ 155 w 241" name="T46"/>
                <a:gd fmla="*/ 480 h 297" name="T47"/>
                <a:gd fmla="*/ 213 w 241" name="T48"/>
                <a:gd fmla="*/ 480 h 297" name="T49"/>
                <a:gd fmla="*/ 253 w 241" name="T50"/>
                <a:gd fmla="*/ 440 h 297" name="T51"/>
                <a:gd fmla="*/ 272 w 241" name="T52"/>
                <a:gd fmla="*/ 440 h 297" name="T53"/>
                <a:gd fmla="*/ 272 w 241" name="T54"/>
                <a:gd fmla="*/ 466 h 297" name="T55"/>
                <a:gd fmla="*/ 292 w 241" name="T56"/>
                <a:gd fmla="*/ 480 h 297" name="T57"/>
                <a:gd fmla="*/ 332 w 241" name="T58"/>
                <a:gd fmla="*/ 480 h 297" name="T59"/>
                <a:gd fmla="*/ 332 w 241" name="T60"/>
                <a:gd fmla="*/ 466 h 297" name="T61"/>
                <a:gd fmla="*/ 370 w 241" name="T62"/>
                <a:gd fmla="*/ 466 h 297" name="T63"/>
                <a:gd fmla="*/ 370 w 241" name="T64"/>
                <a:gd fmla="*/ 480 h 297" name="T65"/>
                <a:gd fmla="*/ 388 w 241" name="T66"/>
                <a:gd fmla="*/ 493 h 297" name="T67"/>
                <a:gd fmla="*/ 429 w 241" name="T68"/>
                <a:gd fmla="*/ 480 h 297" name="T69"/>
                <a:gd fmla="*/ 448 w 241" name="T70"/>
                <a:gd fmla="*/ 429 h 297" name="T71"/>
                <a:gd fmla="*/ 448 w 241" name="T72"/>
                <a:gd fmla="*/ 374 h 297" name="T73"/>
                <a:gd fmla="*/ 489 w 241" name="T74"/>
                <a:gd fmla="*/ 374 h 297" name="T75"/>
                <a:gd fmla="*/ 489 w 241" name="T76"/>
                <a:gd fmla="*/ 361 h 297" name="T77"/>
                <a:gd fmla="*/ 489 w 241" name="T78"/>
                <a:gd fmla="*/ 335 h 297" name="T79"/>
                <a:gd fmla="*/ 526 w 241" name="T80"/>
                <a:gd fmla="*/ 361 h 297" name="T81"/>
                <a:gd fmla="*/ 565 w 241" name="T82"/>
                <a:gd fmla="*/ 320 h 297" name="T83"/>
                <a:gd fmla="*/ 526 w 241" name="T84"/>
                <a:gd fmla="*/ 294 h 297" name="T85"/>
                <a:gd fmla="*/ 526 w 241" name="T86"/>
                <a:gd fmla="*/ 280 h 297" name="T87"/>
                <a:gd fmla="*/ 565 w 241" name="T88"/>
                <a:gd fmla="*/ 266 h 297" name="T89"/>
                <a:gd fmla="*/ 545 w 241" name="T90"/>
                <a:gd fmla="*/ 227 h 297" name="T91"/>
                <a:gd fmla="*/ 526 w 241" name="T92"/>
                <a:gd fmla="*/ 214 h 297" name="T93"/>
                <a:gd fmla="*/ 586 w 241" name="T94"/>
                <a:gd fmla="*/ 227 h 297" name="T95"/>
                <a:gd fmla="*/ 586 w 241" name="T96"/>
                <a:gd fmla="*/ 173 h 297" name="T97"/>
                <a:gd fmla="*/ 526 w 241" name="T98"/>
                <a:gd fmla="*/ 201 h 297" name="T99"/>
                <a:gd fmla="*/ 586 w 241" name="T100"/>
                <a:gd fmla="*/ 135 h 297" name="T101"/>
                <a:gd fmla="*/ 489 w 241" name="T102"/>
                <a:gd fmla="*/ 93 h 297" name="T103"/>
                <a:gd fmla="*/ 429 w 241" name="T104"/>
                <a:gd fmla="*/ 93 h 297" name="T105"/>
                <a:gd fmla="*/ 388 w 241" name="T106"/>
                <a:gd fmla="*/ 122 h 297" name="T107"/>
                <a:gd fmla="*/ 370 w 241" name="T108"/>
                <a:gd fmla="*/ 80 h 297" name="T109"/>
                <a:gd fmla="*/ 388 w 241" name="T110"/>
                <a:gd fmla="*/ 66 h 297" name="T111"/>
                <a:gd fmla="*/ 448 w 241" name="T112"/>
                <a:gd fmla="*/ 27 h 297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41" name="T171"/>
                <a:gd fmla="*/ 0 h 297" name="T172"/>
                <a:gd fmla="*/ 241 w 241" name="T173"/>
                <a:gd fmla="*/ 297 h 297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97" w="241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19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gdLst>
                <a:gd fmla="*/ 681 w 273" name="T0"/>
                <a:gd fmla="*/ 93 h 369" name="T1"/>
                <a:gd fmla="*/ 681 w 273" name="T2"/>
                <a:gd fmla="*/ 80 h 369" name="T3"/>
                <a:gd fmla="*/ 643 w 273" name="T4"/>
                <a:gd fmla="*/ 80 h 369" name="T5"/>
                <a:gd fmla="*/ 643 w 273" name="T6"/>
                <a:gd fmla="*/ 93 h 369" name="T7"/>
                <a:gd fmla="*/ 601 w 273" name="T8"/>
                <a:gd fmla="*/ 93 h 369" name="T9"/>
                <a:gd fmla="*/ 580 w 273" name="T10"/>
                <a:gd fmla="*/ 93 h 369" name="T11"/>
                <a:gd fmla="*/ 580 w 273" name="T12"/>
                <a:gd fmla="*/ 53 h 369" name="T13"/>
                <a:gd fmla="*/ 560 w 273" name="T14"/>
                <a:gd fmla="*/ 53 h 369" name="T15"/>
                <a:gd fmla="*/ 520 w 273" name="T16"/>
                <a:gd fmla="*/ 93 h 369" name="T17"/>
                <a:gd fmla="*/ 461 w 273" name="T18"/>
                <a:gd fmla="*/ 93 h 369" name="T19"/>
                <a:gd fmla="*/ 440 w 273" name="T20"/>
                <a:gd fmla="*/ 53 h 369" name="T21"/>
                <a:gd fmla="*/ 422 w 273" name="T22"/>
                <a:gd fmla="*/ 27 h 369" name="T23"/>
                <a:gd fmla="*/ 401 w 273" name="T24"/>
                <a:gd fmla="*/ 0 h 369" name="T25"/>
                <a:gd fmla="*/ 360 w 273" name="T26"/>
                <a:gd fmla="*/ 0 h 369" name="T27"/>
                <a:gd fmla="*/ 360 w 273" name="T28"/>
                <a:gd fmla="*/ 13 h 369" name="T29"/>
                <a:gd fmla="*/ 281 w 273" name="T30"/>
                <a:gd fmla="*/ 27 h 369" name="T31"/>
                <a:gd fmla="*/ 281 w 273" name="T32"/>
                <a:gd fmla="*/ 53 h 369" name="T33"/>
                <a:gd fmla="*/ 199 w 273" name="T34"/>
                <a:gd fmla="*/ 53 h 369" name="T35"/>
                <a:gd fmla="*/ 162 w 273" name="T36"/>
                <a:gd fmla="*/ 80 h 369" name="T37"/>
                <a:gd fmla="*/ 162 w 273" name="T38"/>
                <a:gd fmla="*/ 122 h 369" name="T39"/>
                <a:gd fmla="*/ 181 w 273" name="T40"/>
                <a:gd fmla="*/ 149 h 369" name="T41"/>
                <a:gd fmla="*/ 121 w 273" name="T42"/>
                <a:gd fmla="*/ 186 h 369" name="T43"/>
                <a:gd fmla="*/ 101 w 273" name="T44"/>
                <a:gd fmla="*/ 186 h 369" name="T45"/>
                <a:gd fmla="*/ 79 w 273" name="T46"/>
                <a:gd fmla="*/ 241 h 369" name="T47"/>
                <a:gd fmla="*/ 79 w 273" name="T48"/>
                <a:gd fmla="*/ 267 h 369" name="T49"/>
                <a:gd fmla="*/ 79 w 273" name="T50"/>
                <a:gd fmla="*/ 294 h 369" name="T51"/>
                <a:gd fmla="*/ 41 w 273" name="T52"/>
                <a:gd fmla="*/ 336 h 369" name="T53"/>
                <a:gd fmla="*/ 20 w 273" name="T54"/>
                <a:gd fmla="*/ 361 h 369" name="T55"/>
                <a:gd fmla="*/ 0 w 273" name="T56"/>
                <a:gd fmla="*/ 429 h 369" name="T57"/>
                <a:gd fmla="*/ 20 w 273" name="T58"/>
                <a:gd fmla="*/ 454 h 369" name="T59"/>
                <a:gd fmla="*/ 138 w 273" name="T60"/>
                <a:gd fmla="*/ 454 h 369" name="T61"/>
                <a:gd fmla="*/ 199 w 273" name="T62"/>
                <a:gd fmla="*/ 549 h 369" name="T63"/>
                <a:gd fmla="*/ 221 w 273" name="T64"/>
                <a:gd fmla="*/ 615 h 369" name="T65"/>
                <a:gd fmla="*/ 281 w 273" name="T66"/>
                <a:gd fmla="*/ 549 h 369" name="T67"/>
                <a:gd fmla="*/ 300 w 273" name="T68"/>
                <a:gd fmla="*/ 562 h 369" name="T69"/>
                <a:gd fmla="*/ 381 w 273" name="T70"/>
                <a:gd fmla="*/ 510 h 369" name="T71"/>
                <a:gd fmla="*/ 381 w 273" name="T72"/>
                <a:gd fmla="*/ 468 h 369" name="T73"/>
                <a:gd fmla="*/ 461 w 273" name="T74"/>
                <a:gd fmla="*/ 454 h 369" name="T75"/>
                <a:gd fmla="*/ 500 w 273" name="T76"/>
                <a:gd fmla="*/ 388 h 369" name="T77"/>
                <a:gd fmla="*/ 542 w 273" name="T78"/>
                <a:gd fmla="*/ 375 h 369" name="T79"/>
                <a:gd fmla="*/ 542 w 273" name="T80"/>
                <a:gd fmla="*/ 336 h 369" name="T81"/>
                <a:gd fmla="*/ 601 w 273" name="T82"/>
                <a:gd fmla="*/ 336 h 369" name="T83"/>
                <a:gd fmla="*/ 621 w 273" name="T84"/>
                <a:gd fmla="*/ 267 h 369" name="T85"/>
                <a:gd fmla="*/ 601 w 273" name="T86"/>
                <a:gd fmla="*/ 214 h 369" name="T87"/>
                <a:gd fmla="*/ 621 w 273" name="T88"/>
                <a:gd fmla="*/ 201 h 369" name="T89"/>
                <a:gd fmla="*/ 580 w 273" name="T90"/>
                <a:gd fmla="*/ 173 h 369" name="T91"/>
                <a:gd fmla="*/ 621 w 273" name="T92"/>
                <a:gd fmla="*/ 160 h 369" name="T93"/>
                <a:gd fmla="*/ 643 w 273" name="T94"/>
                <a:gd fmla="*/ 173 h 369" name="T95"/>
                <a:gd fmla="*/ 681 w 273" name="T96"/>
                <a:gd fmla="*/ 135 h 369" name="T97"/>
                <a:gd fmla="*/ 681 w 273" name="T98"/>
                <a:gd fmla="*/ 93 h 36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273" name="T150"/>
                <a:gd fmla="*/ 0 h 369" name="T151"/>
                <a:gd fmla="*/ 273 w 273" name="T152"/>
                <a:gd fmla="*/ 369 h 369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69" w="273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20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gdLst>
                <a:gd fmla="*/ 1244 w 505" name="T0"/>
                <a:gd fmla="*/ 158 h 385" name="T1"/>
                <a:gd fmla="*/ 1065 w 505" name="T2"/>
                <a:gd fmla="*/ 66 h 385" name="T3"/>
                <a:gd fmla="*/ 1023 w 505" name="T4"/>
                <a:gd fmla="*/ 93 h 385" name="T5"/>
                <a:gd fmla="*/ 944 w 505" name="T6"/>
                <a:gd fmla="*/ 66 h 385" name="T7"/>
                <a:gd fmla="*/ 782 w 505" name="T8"/>
                <a:gd fmla="*/ 93 h 385" name="T9"/>
                <a:gd fmla="*/ 782 w 505" name="T10"/>
                <a:gd fmla="*/ 0 h 385" name="T11"/>
                <a:gd fmla="*/ 703 w 505" name="T12"/>
                <a:gd fmla="*/ 0 h 385" name="T13"/>
                <a:gd fmla="*/ 543 w 505" name="T14"/>
                <a:gd fmla="*/ 13 h 385" name="T15"/>
                <a:gd fmla="*/ 522 w 505" name="T16"/>
                <a:gd fmla="*/ 66 h 385" name="T17"/>
                <a:gd fmla="*/ 422 w 505" name="T18"/>
                <a:gd fmla="*/ 41 h 385" name="T19"/>
                <a:gd fmla="*/ 361 w 505" name="T20"/>
                <a:gd fmla="*/ 80 h 385" name="T21"/>
                <a:gd fmla="*/ 381 w 505" name="T22"/>
                <a:gd fmla="*/ 145 h 385" name="T23"/>
                <a:gd fmla="*/ 361 w 505" name="T24"/>
                <a:gd fmla="*/ 186 h 385" name="T25"/>
                <a:gd fmla="*/ 281 w 505" name="T26"/>
                <a:gd fmla="*/ 279 h 385" name="T27"/>
                <a:gd fmla="*/ 181 w 505" name="T28"/>
                <a:gd fmla="*/ 371 h 385" name="T29"/>
                <a:gd fmla="*/ 79 w 505" name="T30"/>
                <a:gd fmla="*/ 450 h 385" name="T31"/>
                <a:gd fmla="*/ 0 w 505" name="T32"/>
                <a:gd fmla="*/ 492 h 385" name="T33"/>
                <a:gd fmla="*/ 20 w 505" name="T34"/>
                <a:gd fmla="*/ 518 h 385" name="T35"/>
                <a:gd fmla="*/ 41 w 505" name="T36"/>
                <a:gd fmla="*/ 596 h 385" name="T37"/>
                <a:gd fmla="*/ 141 w 505" name="T38"/>
                <a:gd fmla="*/ 636 h 385" name="T39"/>
                <a:gd fmla="*/ 101 w 505" name="T40"/>
                <a:gd fmla="*/ 572 h 385" name="T41"/>
                <a:gd fmla="*/ 200 w 505" name="T42"/>
                <a:gd fmla="*/ 505 h 385" name="T43"/>
                <a:gd fmla="*/ 381 w 505" name="T44"/>
                <a:gd fmla="*/ 465 h 385" name="T45"/>
                <a:gd fmla="*/ 482 w 505" name="T46"/>
                <a:gd fmla="*/ 492 h 385" name="T47"/>
                <a:gd fmla="*/ 601 w 505" name="T48"/>
                <a:gd fmla="*/ 411 h 385" name="T49"/>
                <a:gd fmla="*/ 662 w 505" name="T50"/>
                <a:gd fmla="*/ 398 h 385" name="T51"/>
                <a:gd fmla="*/ 662 w 505" name="T52"/>
                <a:gd fmla="*/ 357 h 385" name="T53"/>
                <a:gd fmla="*/ 703 w 505" name="T54"/>
                <a:gd fmla="*/ 344 h 385" name="T55"/>
                <a:gd fmla="*/ 844 w 505" name="T56"/>
                <a:gd fmla="*/ 384 h 385" name="T57"/>
                <a:gd fmla="*/ 844 w 505" name="T58"/>
                <a:gd fmla="*/ 332 h 385" name="T59"/>
                <a:gd fmla="*/ 944 w 505" name="T60"/>
                <a:gd fmla="*/ 319 h 385" name="T61"/>
                <a:gd fmla="*/ 982 w 505" name="T62"/>
                <a:gd fmla="*/ 332 h 385" name="T63"/>
                <a:gd fmla="*/ 1004 w 505" name="T64"/>
                <a:gd fmla="*/ 306 h 385" name="T65"/>
                <a:gd fmla="*/ 1124 w 505" name="T66"/>
                <a:gd fmla="*/ 292 h 385" name="T67"/>
                <a:gd fmla="*/ 1204 w 505" name="T68"/>
                <a:gd fmla="*/ 226 h 38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05" name="T105"/>
                <a:gd fmla="*/ 0 h 385" name="T106"/>
                <a:gd fmla="*/ 505 w 505" name="T107"/>
                <a:gd fmla="*/ 385 h 38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85" w="50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21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gdLst>
                <a:gd fmla="*/ 868 w 497" name="T0"/>
                <a:gd fmla="*/ 572 h 385" name="T1"/>
                <a:gd fmla="*/ 1052 w 497" name="T2"/>
                <a:gd fmla="*/ 492 h 385" name="T3"/>
                <a:gd fmla="*/ 1131 w 497" name="T4"/>
                <a:gd fmla="*/ 398 h 385" name="T5"/>
                <a:gd fmla="*/ 1210 w 497" name="T6"/>
                <a:gd fmla="*/ 306 h 385" name="T7"/>
                <a:gd fmla="*/ 1251 w 497" name="T8"/>
                <a:gd fmla="*/ 266 h 385" name="T9"/>
                <a:gd fmla="*/ 1210 w 497" name="T10"/>
                <a:gd fmla="*/ 214 h 385" name="T11"/>
                <a:gd fmla="*/ 1151 w 497" name="T12"/>
                <a:gd fmla="*/ 158 h 385" name="T13"/>
                <a:gd fmla="*/ 1109 w 497" name="T14"/>
                <a:gd fmla="*/ 186 h 385" name="T15"/>
                <a:gd fmla="*/ 1070 w 497" name="T16"/>
                <a:gd fmla="*/ 173 h 385" name="T17"/>
                <a:gd fmla="*/ 1109 w 497" name="T18"/>
                <a:gd fmla="*/ 93 h 385" name="T19"/>
                <a:gd fmla="*/ 1109 w 497" name="T20"/>
                <a:gd fmla="*/ 27 h 385" name="T21"/>
                <a:gd fmla="*/ 1029 w 497" name="T22"/>
                <a:gd fmla="*/ 13 h 385" name="T23"/>
                <a:gd fmla="*/ 948 w 497" name="T24"/>
                <a:gd fmla="*/ 41 h 385" name="T25"/>
                <a:gd fmla="*/ 907 w 497" name="T26"/>
                <a:gd fmla="*/ 41 h 385" name="T27"/>
                <a:gd fmla="*/ 806 w 497" name="T28"/>
                <a:gd fmla="*/ 53 h 385" name="T29"/>
                <a:gd fmla="*/ 728 w 497" name="T30"/>
                <a:gd fmla="*/ 106 h 385" name="T31"/>
                <a:gd fmla="*/ 668 w 497" name="T32"/>
                <a:gd fmla="*/ 120 h 385" name="T33"/>
                <a:gd fmla="*/ 566 w 497" name="T34"/>
                <a:gd fmla="*/ 158 h 385" name="T35"/>
                <a:gd fmla="*/ 463 w 497" name="T36"/>
                <a:gd fmla="*/ 145 h 385" name="T37"/>
                <a:gd fmla="*/ 404 w 497" name="T38"/>
                <a:gd fmla="*/ 120 h 385" name="T39"/>
                <a:gd fmla="*/ 362 w 497" name="T40"/>
                <a:gd fmla="*/ 145 h 385" name="T41"/>
                <a:gd fmla="*/ 243 w 497" name="T42"/>
                <a:gd fmla="*/ 214 h 385" name="T43"/>
                <a:gd fmla="*/ 83 w 497" name="T44"/>
                <a:gd fmla="*/ 186 h 385" name="T45"/>
                <a:gd fmla="*/ 0 w 497" name="T46"/>
                <a:gd fmla="*/ 214 h 385" name="T47"/>
                <a:gd fmla="*/ 83 w 497" name="T48"/>
                <a:gd fmla="*/ 239 h 385" name="T49"/>
                <a:gd fmla="*/ 223 w 497" name="T50"/>
                <a:gd fmla="*/ 279 h 385" name="T51"/>
                <a:gd fmla="*/ 261 w 497" name="T52"/>
                <a:gd fmla="*/ 344 h 385" name="T53"/>
                <a:gd fmla="*/ 141 w 497" name="T54"/>
                <a:gd fmla="*/ 371 h 385" name="T55"/>
                <a:gd fmla="*/ 223 w 497" name="T56"/>
                <a:gd fmla="*/ 411 h 385" name="T57"/>
                <a:gd fmla="*/ 343 w 497" name="T58"/>
                <a:gd fmla="*/ 465 h 385" name="T59"/>
                <a:gd fmla="*/ 343 w 497" name="T60"/>
                <a:gd fmla="*/ 505 h 385" name="T61"/>
                <a:gd fmla="*/ 525 w 497" name="T62"/>
                <a:gd fmla="*/ 596 h 385" name="T63"/>
                <a:gd fmla="*/ 626 w 497" name="T64"/>
                <a:gd fmla="*/ 596 h 385" name="T65"/>
                <a:gd fmla="*/ 646 w 497" name="T66"/>
                <a:gd fmla="*/ 572 h 385" name="T67"/>
                <a:gd fmla="*/ 746 w 497" name="T68"/>
                <a:gd fmla="*/ 623 h 385" name="T69"/>
                <a:gd fmla="*/ 847 w 497" name="T70"/>
                <a:gd fmla="*/ 610 h 385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497" name="T108"/>
                <a:gd fmla="*/ 0 h 385" name="T109"/>
                <a:gd fmla="*/ 497 w 497" name="T110"/>
                <a:gd fmla="*/ 385 h 385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5" w="497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22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gdLst>
                <a:gd fmla="*/ 122 w 369" name="T0"/>
                <a:gd fmla="*/ 540 h 353" name="T1"/>
                <a:gd fmla="*/ 83 w 369" name="T2"/>
                <a:gd fmla="*/ 445 h 353" name="T3"/>
                <a:gd fmla="*/ 141 w 369" name="T4"/>
                <a:gd fmla="*/ 324 h 353" name="T5"/>
                <a:gd fmla="*/ 20 w 369" name="T6"/>
                <a:gd fmla="*/ 271 h 353" name="T7"/>
                <a:gd fmla="*/ 41 w 369" name="T8"/>
                <a:gd fmla="*/ 231 h 353" name="T9"/>
                <a:gd fmla="*/ 122 w 369" name="T10"/>
                <a:gd fmla="*/ 231 h 353" name="T11"/>
                <a:gd fmla="*/ 261 w 369" name="T12"/>
                <a:gd fmla="*/ 202 h 353" name="T13"/>
                <a:gd fmla="*/ 422 w 369" name="T14"/>
                <a:gd fmla="*/ 189 h 353" name="T15"/>
                <a:gd fmla="*/ 343 w 369" name="T16"/>
                <a:gd fmla="*/ 135 h 353" name="T17"/>
                <a:gd fmla="*/ 362 w 369" name="T18"/>
                <a:gd fmla="*/ 67 h 353" name="T19"/>
                <a:gd fmla="*/ 463 w 369" name="T20"/>
                <a:gd fmla="*/ 67 h 353" name="T21"/>
                <a:gd fmla="*/ 525 w 369" name="T22"/>
                <a:gd fmla="*/ 81 h 353" name="T23"/>
                <a:gd fmla="*/ 585 w 369" name="T24"/>
                <a:gd fmla="*/ 67 h 353" name="T25"/>
                <a:gd fmla="*/ 626 w 369" name="T26"/>
                <a:gd fmla="*/ 0 h 353" name="T27"/>
                <a:gd fmla="*/ 728 w 369" name="T28"/>
                <a:gd fmla="*/ 27 h 353" name="T29"/>
                <a:gd fmla="*/ 806 w 369" name="T30"/>
                <a:gd fmla="*/ 122 h 353" name="T31"/>
                <a:gd fmla="*/ 868 w 369" name="T32"/>
                <a:gd fmla="*/ 149 h 353" name="T33"/>
                <a:gd fmla="*/ 907 w 369" name="T34"/>
                <a:gd fmla="*/ 109 h 353" name="T35"/>
                <a:gd fmla="*/ 907 w 369" name="T36"/>
                <a:gd fmla="*/ 163 h 353" name="T37"/>
                <a:gd fmla="*/ 907 w 369" name="T38"/>
                <a:gd fmla="*/ 215 h 353" name="T39"/>
                <a:gd fmla="*/ 847 w 369" name="T40"/>
                <a:gd fmla="*/ 285 h 353" name="T41"/>
                <a:gd fmla="*/ 928 w 369" name="T42"/>
                <a:gd fmla="*/ 311 h 353" name="T43"/>
                <a:gd fmla="*/ 907 w 369" name="T44"/>
                <a:gd fmla="*/ 351 h 353" name="T45"/>
                <a:gd fmla="*/ 928 w 369" name="T46"/>
                <a:gd fmla="*/ 393 h 353" name="T47"/>
                <a:gd fmla="*/ 868 w 369" name="T48"/>
                <a:gd fmla="*/ 432 h 353" name="T49"/>
                <a:gd fmla="*/ 868 w 369" name="T50"/>
                <a:gd fmla="*/ 472 h 353" name="T51"/>
                <a:gd fmla="*/ 786 w 369" name="T52"/>
                <a:gd fmla="*/ 486 h 353" name="T53"/>
                <a:gd fmla="*/ 685 w 369" name="T54"/>
                <a:gd fmla="*/ 525 h 353" name="T55"/>
                <a:gd fmla="*/ 585 w 369" name="T56"/>
                <a:gd fmla="*/ 513 h 353" name="T57"/>
                <a:gd fmla="*/ 525 w 369" name="T58"/>
                <a:gd fmla="*/ 486 h 353" name="T59"/>
                <a:gd fmla="*/ 485 w 369" name="T60"/>
                <a:gd fmla="*/ 513 h 353" name="T61"/>
                <a:gd fmla="*/ 362 w 369" name="T62"/>
                <a:gd fmla="*/ 594 h 353" name="T63"/>
                <a:gd fmla="*/ 202 w 369" name="T64"/>
                <a:gd fmla="*/ 554 h 353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69" name="T99"/>
                <a:gd fmla="*/ 0 h 353" name="T100"/>
                <a:gd fmla="*/ 369 w 369" name="T101"/>
                <a:gd fmla="*/ 353 h 353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353" w="369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23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gdLst>
                <a:gd fmla="*/ 1325 w 569" name="T0"/>
                <a:gd fmla="*/ 745 h 617" name="T1"/>
                <a:gd fmla="*/ 1406 w 569" name="T2"/>
                <a:gd fmla="*/ 690 h 617" name="T3"/>
                <a:gd fmla="*/ 1325 w 569" name="T4"/>
                <a:gd fmla="*/ 677 h 617" name="T5"/>
                <a:gd fmla="*/ 1244 w 569" name="T6"/>
                <a:gd fmla="*/ 638 h 617" name="T7"/>
                <a:gd fmla="*/ 1166 w 569" name="T8"/>
                <a:gd fmla="*/ 599 h 617" name="T9"/>
                <a:gd fmla="*/ 1206 w 569" name="T10"/>
                <a:gd fmla="*/ 531 h 617" name="T11"/>
                <a:gd fmla="*/ 1185 w 569" name="T12"/>
                <a:gd fmla="*/ 413 h 617" name="T13"/>
                <a:gd fmla="*/ 1065 w 569" name="T14"/>
                <a:gd fmla="*/ 373 h 617" name="T15"/>
                <a:gd fmla="*/ 1043 w 569" name="T16"/>
                <a:gd fmla="*/ 293 h 617" name="T17"/>
                <a:gd fmla="*/ 1125 w 569" name="T18"/>
                <a:gd fmla="*/ 279 h 617" name="T19"/>
                <a:gd fmla="*/ 1283 w 569" name="T20"/>
                <a:gd fmla="*/ 266 h 617" name="T21"/>
                <a:gd fmla="*/ 1283 w 569" name="T22"/>
                <a:gd fmla="*/ 186 h 617" name="T23"/>
                <a:gd fmla="*/ 1166 w 569" name="T24"/>
                <a:gd fmla="*/ 186 h 617" name="T25"/>
                <a:gd fmla="*/ 1084 w 569" name="T26"/>
                <a:gd fmla="*/ 106 h 617" name="T27"/>
                <a:gd fmla="*/ 1023 w 569" name="T28"/>
                <a:gd fmla="*/ 159 h 617" name="T29"/>
                <a:gd fmla="*/ 964 w 569" name="T30"/>
                <a:gd fmla="*/ 239 h 617" name="T31"/>
                <a:gd fmla="*/ 922 w 569" name="T32"/>
                <a:gd fmla="*/ 399 h 617" name="T33"/>
                <a:gd fmla="*/ 844 w 569" name="T34"/>
                <a:gd fmla="*/ 373 h 617" name="T35"/>
                <a:gd fmla="*/ 722 w 569" name="T36"/>
                <a:gd fmla="*/ 399 h 617" name="T37"/>
                <a:gd fmla="*/ 682 w 569" name="T38"/>
                <a:gd fmla="*/ 373 h 617" name="T39"/>
                <a:gd fmla="*/ 582 w 569" name="T40"/>
                <a:gd fmla="*/ 173 h 617" name="T41"/>
                <a:gd fmla="*/ 543 w 569" name="T42"/>
                <a:gd fmla="*/ 186 h 617" name="T43"/>
                <a:gd fmla="*/ 523 w 569" name="T44"/>
                <a:gd fmla="*/ 122 h 617" name="T45"/>
                <a:gd fmla="*/ 402 w 569" name="T46"/>
                <a:gd fmla="*/ 66 h 617" name="T47"/>
                <a:gd fmla="*/ 341 w 569" name="T48"/>
                <a:gd fmla="*/ 135 h 617" name="T49"/>
                <a:gd fmla="*/ 341 w 569" name="T50"/>
                <a:gd fmla="*/ 0 h 617" name="T51"/>
                <a:gd fmla="*/ 281 w 569" name="T52"/>
                <a:gd fmla="*/ 0 h 617" name="T53"/>
                <a:gd fmla="*/ 240 w 569" name="T54"/>
                <a:gd fmla="*/ 53 h 617" name="T55"/>
                <a:gd fmla="*/ 221 w 569" name="T56"/>
                <a:gd fmla="*/ 106 h 617" name="T57"/>
                <a:gd fmla="*/ 200 w 569" name="T58"/>
                <a:gd fmla="*/ 159 h 617" name="T59"/>
                <a:gd fmla="*/ 260 w 569" name="T60"/>
                <a:gd fmla="*/ 186 h 617" name="T61"/>
                <a:gd fmla="*/ 221 w 569" name="T62"/>
                <a:gd fmla="*/ 399 h 617" name="T63"/>
                <a:gd fmla="*/ 60 w 569" name="T64"/>
                <a:gd fmla="*/ 466 h 617" name="T65"/>
                <a:gd fmla="*/ 20 w 569" name="T66"/>
                <a:gd fmla="*/ 518 h 617" name="T67"/>
                <a:gd fmla="*/ 0 w 569" name="T68"/>
                <a:gd fmla="*/ 623 h 617" name="T69"/>
                <a:gd fmla="*/ 121 w 569" name="T70"/>
                <a:gd fmla="*/ 611 h 617" name="T71"/>
                <a:gd fmla="*/ 200 w 569" name="T72"/>
                <a:gd fmla="*/ 651 h 617" name="T73"/>
                <a:gd fmla="*/ 221 w 569" name="T74"/>
                <a:gd fmla="*/ 677 h 617" name="T75"/>
                <a:gd fmla="*/ 240 w 569" name="T76"/>
                <a:gd fmla="*/ 745 h 617" name="T77"/>
                <a:gd fmla="*/ 301 w 569" name="T78"/>
                <a:gd fmla="*/ 772 h 617" name="T79"/>
                <a:gd fmla="*/ 281 w 569" name="T80"/>
                <a:gd fmla="*/ 838 h 617" name="T81"/>
                <a:gd fmla="*/ 260 w 569" name="T82"/>
                <a:gd fmla="*/ 876 h 617" name="T83"/>
                <a:gd fmla="*/ 362 w 569" name="T84"/>
                <a:gd fmla="*/ 930 h 617" name="T85"/>
                <a:gd fmla="*/ 501 w 569" name="T86"/>
                <a:gd fmla="*/ 959 h 617" name="T87"/>
                <a:gd fmla="*/ 560 w 569" name="T88"/>
                <a:gd fmla="*/ 943 h 617" name="T89"/>
                <a:gd fmla="*/ 582 w 569" name="T90"/>
                <a:gd fmla="*/ 997 h 617" name="T91"/>
                <a:gd fmla="*/ 662 w 569" name="T92"/>
                <a:gd fmla="*/ 984 h 617" name="T93"/>
                <a:gd fmla="*/ 682 w 569" name="T94"/>
                <a:gd fmla="*/ 851 h 617" name="T95"/>
                <a:gd fmla="*/ 823 w 569" name="T96"/>
                <a:gd fmla="*/ 838 h 617" name="T97"/>
                <a:gd fmla="*/ 882 w 569" name="T98"/>
                <a:gd fmla="*/ 851 h 617" name="T99"/>
                <a:gd fmla="*/ 964 w 569" name="T100"/>
                <a:gd fmla="*/ 851 h 617" name="T101"/>
                <a:gd fmla="*/ 1043 w 569" name="T102"/>
                <a:gd fmla="*/ 866 h 617" name="T103"/>
                <a:gd fmla="*/ 1106 w 569" name="T104"/>
                <a:gd fmla="*/ 838 h 617" name="T105"/>
                <a:gd fmla="*/ 1227 w 569" name="T106"/>
                <a:gd fmla="*/ 784 h 617" name="T107"/>
                <a:gd fmla="*/ 1305 w 569" name="T108"/>
                <a:gd fmla="*/ 772 h 61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569" name="T165"/>
                <a:gd fmla="*/ 0 h 617" name="T166"/>
                <a:gd fmla="*/ 569 w 569" name="T167"/>
                <a:gd fmla="*/ 617 h 61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17" w="569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24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gdLst>
                <a:gd fmla="*/ 2979 w 1209" name="T0"/>
                <a:gd fmla="*/ 1217 h 785" name="T1"/>
                <a:gd fmla="*/ 2919 w 1209" name="T2"/>
                <a:gd fmla="*/ 1217 h 785" name="T3"/>
                <a:gd fmla="*/ 2919 w 1209" name="T4"/>
                <a:gd fmla="*/ 1311 h 785" name="T5"/>
                <a:gd fmla="*/ 2797 w 1209" name="T6"/>
                <a:gd fmla="*/ 1270 h 785" name="T7"/>
                <a:gd fmla="*/ 2736 w 1209" name="T8"/>
                <a:gd fmla="*/ 1257 h 785" name="T9"/>
                <a:gd fmla="*/ 2577 w 1209" name="T10"/>
                <a:gd fmla="*/ 1204 h 785" name="T11"/>
                <a:gd fmla="*/ 2618 w 1209" name="T12"/>
                <a:gd fmla="*/ 1161 h 785" name="T13"/>
                <a:gd fmla="*/ 2595 w 1209" name="T14"/>
                <a:gd fmla="*/ 1138 h 785" name="T15"/>
                <a:gd fmla="*/ 2517 w 1209" name="T16"/>
                <a:gd fmla="*/ 1110 h 785" name="T17"/>
                <a:gd fmla="*/ 2456 w 1209" name="T18"/>
                <a:gd fmla="*/ 1138 h 785" name="T19"/>
                <a:gd fmla="*/ 2334 w 1209" name="T20"/>
                <a:gd fmla="*/ 1084 h 785" name="T21"/>
                <a:gd fmla="*/ 2094 w 1209" name="T22"/>
                <a:gd fmla="*/ 1161 h 785" name="T23"/>
                <a:gd fmla="*/ 2034 w 1209" name="T24"/>
                <a:gd fmla="*/ 1204 h 785" name="T25"/>
                <a:gd fmla="*/ 1834 w 1209" name="T26"/>
                <a:gd fmla="*/ 1230 h 785" name="T27"/>
                <a:gd fmla="*/ 1650 w 1209" name="T28"/>
                <a:gd fmla="*/ 1190 h 785" name="T29"/>
                <a:gd fmla="*/ 1590 w 1209" name="T30"/>
                <a:gd fmla="*/ 1138 h 785" name="T31"/>
                <a:gd fmla="*/ 1468 w 1209" name="T32"/>
                <a:gd fmla="*/ 1177 h 785" name="T33"/>
                <a:gd fmla="*/ 1349 w 1209" name="T34"/>
                <a:gd fmla="*/ 1217 h 785" name="T35"/>
                <a:gd fmla="*/ 1147 w 1209" name="T36"/>
                <a:gd fmla="*/ 1124 h 785" name="T37"/>
                <a:gd fmla="*/ 1027 w 1209" name="T38"/>
                <a:gd fmla="*/ 1069 h 785" name="T39"/>
                <a:gd fmla="*/ 907 w 1209" name="T40"/>
                <a:gd fmla="*/ 1044 h 785" name="T41"/>
                <a:gd fmla="*/ 806 w 1209" name="T42"/>
                <a:gd fmla="*/ 990 h 785" name="T43"/>
                <a:gd fmla="*/ 684 w 1209" name="T44"/>
                <a:gd fmla="*/ 869 h 785" name="T45"/>
                <a:gd fmla="*/ 623 w 1209" name="T46"/>
                <a:gd fmla="*/ 854 h 785" name="T47"/>
                <a:gd fmla="*/ 523 w 1209" name="T48"/>
                <a:gd fmla="*/ 762 h 785" name="T49"/>
                <a:gd fmla="*/ 402 w 1209" name="T50"/>
                <a:gd fmla="*/ 643 h 785" name="T51"/>
                <a:gd fmla="*/ 301 w 1209" name="T52"/>
                <a:gd fmla="*/ 682 h 785" name="T53"/>
                <a:gd fmla="*/ 162 w 1209" name="T54"/>
                <a:gd fmla="*/ 549 h 785" name="T55"/>
                <a:gd fmla="*/ 79 w 1209" name="T56"/>
                <a:gd fmla="*/ 454 h 785" name="T57"/>
                <a:gd fmla="*/ 0 w 1209" name="T58"/>
                <a:gd fmla="*/ 429 h 785" name="T59"/>
                <a:gd fmla="*/ 41 w 1209" name="T60"/>
                <a:gd fmla="*/ 294 h 785" name="T61"/>
                <a:gd fmla="*/ 121 w 1209" name="T62"/>
                <a:gd fmla="*/ 321 h 785" name="T63"/>
                <a:gd fmla="*/ 200 w 1209" name="T64"/>
                <a:gd fmla="*/ 307 h 785" name="T65"/>
                <a:gd fmla="*/ 200 w 1209" name="T66"/>
                <a:gd fmla="*/ 214 h 785" name="T67"/>
                <a:gd fmla="*/ 141 w 1209" name="T68"/>
                <a:gd fmla="*/ 160 h 785" name="T69"/>
                <a:gd fmla="*/ 200 w 1209" name="T70"/>
                <a:gd fmla="*/ 80 h 785" name="T71"/>
                <a:gd fmla="*/ 384 w 1209" name="T72"/>
                <a:gd fmla="*/ 66 h 785" name="T73"/>
                <a:gd fmla="*/ 523 w 1209" name="T74"/>
                <a:gd fmla="*/ 13 h 785" name="T75"/>
                <a:gd fmla="*/ 723 w 1209" name="T76"/>
                <a:gd fmla="*/ 27 h 785" name="T77"/>
                <a:gd fmla="*/ 866 w 1209" name="T78"/>
                <a:gd fmla="*/ 93 h 785" name="T79"/>
                <a:gd fmla="*/ 1087 w 1209" name="T80"/>
                <a:gd fmla="*/ 93 h 785" name="T81"/>
                <a:gd fmla="*/ 1329 w 1209" name="T82"/>
                <a:gd fmla="*/ 66 h 785" name="T83"/>
                <a:gd fmla="*/ 1672 w 1209" name="T84"/>
                <a:gd fmla="*/ 93 h 785" name="T85"/>
                <a:gd fmla="*/ 1791 w 1209" name="T86"/>
                <a:gd fmla="*/ 122 h 785" name="T87"/>
                <a:gd fmla="*/ 1771 w 1209" name="T88"/>
                <a:gd fmla="*/ 160 h 785" name="T89"/>
                <a:gd fmla="*/ 1834 w 1209" name="T90"/>
                <a:gd fmla="*/ 227 h 785" name="T91"/>
                <a:gd fmla="*/ 1791 w 1209" name="T92"/>
                <a:gd fmla="*/ 307 h 785" name="T93"/>
                <a:gd fmla="*/ 1751 w 1209" name="T94"/>
                <a:gd fmla="*/ 416 h 785" name="T95"/>
                <a:gd fmla="*/ 1851 w 1209" name="T96"/>
                <a:gd fmla="*/ 535 h 785" name="T97"/>
                <a:gd fmla="*/ 2094 w 1209" name="T98"/>
                <a:gd fmla="*/ 615 h 785" name="T99"/>
                <a:gd fmla="*/ 2355 w 1209" name="T100"/>
                <a:gd fmla="*/ 695 h 785" name="T101"/>
                <a:gd fmla="*/ 2497 w 1209" name="T102"/>
                <a:gd fmla="*/ 708 h 785" name="T103"/>
                <a:gd fmla="*/ 2535 w 1209" name="T104"/>
                <a:gd fmla="*/ 804 h 785" name="T105"/>
                <a:gd fmla="*/ 2618 w 1209" name="T106"/>
                <a:gd fmla="*/ 830 h 785" name="T107"/>
                <a:gd fmla="*/ 2655 w 1209" name="T108"/>
                <a:gd fmla="*/ 790 h 785" name="T109"/>
                <a:gd fmla="*/ 2718 w 1209" name="T110"/>
                <a:gd fmla="*/ 804 h 785" name="T111"/>
                <a:gd fmla="*/ 2756 w 1209" name="T112"/>
                <a:gd fmla="*/ 776 h 785" name="T113"/>
                <a:gd fmla="*/ 2857 w 1209" name="T114"/>
                <a:gd fmla="*/ 737 h 785" name="T115"/>
                <a:gd fmla="*/ 2960 w 1209" name="T116"/>
                <a:gd fmla="*/ 762 h 785" name="T117"/>
                <a:gd fmla="*/ 3039 w 1209" name="T118"/>
                <a:gd fmla="*/ 895 h 785" name="T119"/>
                <a:gd fmla="*/ 3039 w 1209" name="T120"/>
                <a:gd fmla="*/ 963 h 785" name="T121"/>
                <a:gd fmla="*/ 3019 w 1209" name="T122"/>
                <a:gd fmla="*/ 1190 h 78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209" name="T186"/>
                <a:gd fmla="*/ 0 h 785" name="T187"/>
                <a:gd fmla="*/ 1209 w 1209" name="T188"/>
                <a:gd fmla="*/ 785 h 785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785" w="1209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25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gdLst>
                <a:gd fmla="*/ 1730 w 761" name="T0"/>
                <a:gd fmla="*/ 812 h 633" name="T1"/>
                <a:gd fmla="*/ 1670 w 761" name="T2"/>
                <a:gd fmla="*/ 838 h 633" name="T3"/>
                <a:gd fmla="*/ 1630 w 761" name="T4"/>
                <a:gd fmla="*/ 812 h 633" name="T5"/>
                <a:gd fmla="*/ 1512 w 761" name="T6"/>
                <a:gd fmla="*/ 719 h 633" name="T7"/>
                <a:gd fmla="*/ 1453 w 761" name="T8"/>
                <a:gd fmla="*/ 707 h 633" name="T9"/>
                <a:gd fmla="*/ 1371 w 761" name="T10"/>
                <a:gd fmla="*/ 732 h 633" name="T11"/>
                <a:gd fmla="*/ 1332 w 761" name="T12"/>
                <a:gd fmla="*/ 786 h 633" name="T13"/>
                <a:gd fmla="*/ 1273 w 761" name="T14"/>
                <a:gd fmla="*/ 773 h 633" name="T15"/>
                <a:gd fmla="*/ 1173 w 761" name="T16"/>
                <a:gd fmla="*/ 786 h 633" name="T17"/>
                <a:gd fmla="*/ 1254 w 761" name="T18"/>
                <a:gd fmla="*/ 825 h 633" name="T19"/>
                <a:gd fmla="*/ 1133 w 761" name="T20"/>
                <a:gd fmla="*/ 880 h 633" name="T21"/>
                <a:gd fmla="*/ 1035 w 761" name="T22"/>
                <a:gd fmla="*/ 867 h 633" name="T23"/>
                <a:gd fmla="*/ 974 w 761" name="T24"/>
                <a:gd fmla="*/ 759 h 633" name="T25"/>
                <a:gd fmla="*/ 894 w 761" name="T26"/>
                <a:gd fmla="*/ 812 h 633" name="T27"/>
                <a:gd fmla="*/ 834 w 761" name="T28"/>
                <a:gd fmla="*/ 838 h 633" name="T29"/>
                <a:gd fmla="*/ 735 w 761" name="T30"/>
                <a:gd fmla="*/ 894 h 633" name="T31"/>
                <a:gd fmla="*/ 675 w 761" name="T32"/>
                <a:gd fmla="*/ 1052 h 633" name="T33"/>
                <a:gd fmla="*/ 619 w 761" name="T34"/>
                <a:gd fmla="*/ 1052 h 633" name="T35"/>
                <a:gd fmla="*/ 537 w 761" name="T36"/>
                <a:gd fmla="*/ 1039 h 633" name="T37"/>
                <a:gd fmla="*/ 498 w 761" name="T38"/>
                <a:gd fmla="*/ 960 h 633" name="T39"/>
                <a:gd fmla="*/ 360 w 761" name="T40"/>
                <a:gd fmla="*/ 825 h 633" name="T41"/>
                <a:gd fmla="*/ 319 w 761" name="T42"/>
                <a:gd fmla="*/ 800 h 633" name="T43"/>
                <a:gd fmla="*/ 259 w 761" name="T44"/>
                <a:gd fmla="*/ 707 h 633" name="T45"/>
                <a:gd fmla="*/ 199 w 761" name="T46"/>
                <a:gd fmla="*/ 773 h 633" name="T47"/>
                <a:gd fmla="*/ 179 w 761" name="T48"/>
                <a:gd fmla="*/ 414 h 633" name="T49"/>
                <a:gd fmla="*/ 179 w 761" name="T50"/>
                <a:gd fmla="*/ 359 h 633" name="T51"/>
                <a:gd fmla="*/ 101 w 761" name="T52"/>
                <a:gd fmla="*/ 227 h 633" name="T53"/>
                <a:gd fmla="*/ 0 w 761" name="T54"/>
                <a:gd fmla="*/ 173 h 633" name="T55"/>
                <a:gd fmla="*/ 20 w 761" name="T56"/>
                <a:gd fmla="*/ 106 h 633" name="T57"/>
                <a:gd fmla="*/ 41 w 761" name="T58"/>
                <a:gd fmla="*/ 53 h 633" name="T59"/>
                <a:gd fmla="*/ 79 w 761" name="T60"/>
                <a:gd fmla="*/ 0 h 633" name="T61"/>
                <a:gd fmla="*/ 158 w 761" name="T62"/>
                <a:gd fmla="*/ 27 h 633" name="T63"/>
                <a:gd fmla="*/ 218 w 761" name="T64"/>
                <a:gd fmla="*/ 135 h 633" name="T65"/>
                <a:gd fmla="*/ 319 w 761" name="T66"/>
                <a:gd fmla="*/ 200 h 633" name="T67"/>
                <a:gd fmla="*/ 377 w 761" name="T68"/>
                <a:gd fmla="*/ 173 h 633" name="T69"/>
                <a:gd fmla="*/ 438 w 761" name="T70"/>
                <a:gd fmla="*/ 214 h 633" name="T71"/>
                <a:gd fmla="*/ 558 w 761" name="T72"/>
                <a:gd fmla="*/ 159 h 633" name="T73"/>
                <a:gd fmla="*/ 716 w 761" name="T74"/>
                <a:gd fmla="*/ 159 h 633" name="T75"/>
                <a:gd fmla="*/ 735 w 761" name="T76"/>
                <a:gd fmla="*/ 66 h 633" name="T77"/>
                <a:gd fmla="*/ 795 w 761" name="T78"/>
                <a:gd fmla="*/ 53 h 633" name="T79"/>
                <a:gd fmla="*/ 855 w 761" name="T80"/>
                <a:gd fmla="*/ 80 h 633" name="T81"/>
                <a:gd fmla="*/ 995 w 761" name="T82"/>
                <a:gd fmla="*/ 122 h 633" name="T83"/>
                <a:gd fmla="*/ 1035 w 761" name="T84"/>
                <a:gd fmla="*/ 227 h 633" name="T85"/>
                <a:gd fmla="*/ 1173 w 761" name="T86"/>
                <a:gd fmla="*/ 266 h 633" name="T87"/>
                <a:gd fmla="*/ 1273 w 761" name="T88"/>
                <a:gd fmla="*/ 227 h 633" name="T89"/>
                <a:gd fmla="*/ 1371 w 761" name="T90"/>
                <a:gd fmla="*/ 239 h 633" name="T91"/>
                <a:gd fmla="*/ 1554 w 761" name="T92"/>
                <a:gd fmla="*/ 307 h 633" name="T93"/>
                <a:gd fmla="*/ 1752 w 761" name="T94"/>
                <a:gd fmla="*/ 374 h 633" name="T95"/>
                <a:gd fmla="*/ 1890 w 761" name="T96"/>
                <a:gd fmla="*/ 427 h 633" name="T97"/>
                <a:gd fmla="*/ 1850 w 761" name="T98"/>
                <a:gd fmla="*/ 493 h 633" name="T99"/>
                <a:gd fmla="*/ 1651 w 761" name="T100"/>
                <a:gd fmla="*/ 520 h 633" name="T101"/>
                <a:gd fmla="*/ 1609 w 761" name="T102"/>
                <a:gd fmla="*/ 559 h 633" name="T103"/>
                <a:gd fmla="*/ 1630 w 761" name="T104"/>
                <a:gd fmla="*/ 600 h 633" name="T105"/>
                <a:gd fmla="*/ 1630 w 761" name="T106"/>
                <a:gd fmla="*/ 627 h 633" name="T107"/>
                <a:gd fmla="*/ 1752 w 761" name="T108"/>
                <a:gd fmla="*/ 759 h 6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761" name="T165"/>
                <a:gd fmla="*/ 0 h 633" name="T166"/>
                <a:gd fmla="*/ 761 w 761" name="T167"/>
                <a:gd fmla="*/ 633 h 6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33" w="761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26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gdLst>
                <a:gd fmla="*/ 1679 w 785" name="T0"/>
                <a:gd fmla="*/ 898 h 617" name="T1"/>
                <a:gd fmla="*/ 1541 w 785" name="T2"/>
                <a:gd fmla="*/ 951 h 617" name="T3"/>
                <a:gd fmla="*/ 1481 w 785" name="T4"/>
                <a:gd fmla="*/ 910 h 617" name="T5"/>
                <a:gd fmla="*/ 1420 w 785" name="T6"/>
                <a:gd fmla="*/ 938 h 617" name="T7"/>
                <a:gd fmla="*/ 1320 w 785" name="T8"/>
                <a:gd fmla="*/ 870 h 617" name="T9"/>
                <a:gd fmla="*/ 1260 w 785" name="T10"/>
                <a:gd fmla="*/ 765 h 617" name="T11"/>
                <a:gd fmla="*/ 1181 w 785" name="T12"/>
                <a:gd fmla="*/ 737 h 617" name="T13"/>
                <a:gd fmla="*/ 1140 w 785" name="T14"/>
                <a:gd fmla="*/ 765 h 617" name="T15"/>
                <a:gd fmla="*/ 1160 w 785" name="T16"/>
                <a:gd fmla="*/ 804 h 617" name="T17"/>
                <a:gd fmla="*/ 1102 w 785" name="T18"/>
                <a:gd fmla="*/ 898 h 617" name="T19"/>
                <a:gd fmla="*/ 1140 w 785" name="T20"/>
                <a:gd fmla="*/ 925 h 617" name="T21"/>
                <a:gd fmla="*/ 1060 w 785" name="T22"/>
                <a:gd fmla="*/ 977 h 617" name="T23"/>
                <a:gd fmla="*/ 1002 w 785" name="T24"/>
                <a:gd fmla="*/ 1004 h 617" name="T25"/>
                <a:gd fmla="*/ 941 w 785" name="T26"/>
                <a:gd fmla="*/ 991 h 617" name="T27"/>
                <a:gd fmla="*/ 920 w 785" name="T28"/>
                <a:gd fmla="*/ 1018 h 617" name="T29"/>
                <a:gd fmla="*/ 841 w 785" name="T30"/>
                <a:gd fmla="*/ 1004 h 617" name="T31"/>
                <a:gd fmla="*/ 800 w 785" name="T32"/>
                <a:gd fmla="*/ 951 h 617" name="T33"/>
                <a:gd fmla="*/ 580 w 785" name="T34"/>
                <a:gd fmla="*/ 898 h 617" name="T35"/>
                <a:gd fmla="*/ 339 w 785" name="T36"/>
                <a:gd fmla="*/ 830 h 617" name="T37"/>
                <a:gd fmla="*/ 101 w 785" name="T38"/>
                <a:gd fmla="*/ 737 h 617" name="T39"/>
                <a:gd fmla="*/ 0 w 785" name="T40"/>
                <a:gd fmla="*/ 615 h 617" name="T41"/>
                <a:gd fmla="*/ 41 w 785" name="T42"/>
                <a:gd fmla="*/ 510 h 617" name="T43"/>
                <a:gd fmla="*/ 79 w 785" name="T44"/>
                <a:gd fmla="*/ 416 h 617" name="T45"/>
                <a:gd fmla="*/ 20 w 785" name="T46"/>
                <a:gd fmla="*/ 361 h 617" name="T47"/>
                <a:gd fmla="*/ 121 w 785" name="T48"/>
                <a:gd fmla="*/ 349 h 617" name="T49"/>
                <a:gd fmla="*/ 259 w 785" name="T50"/>
                <a:gd fmla="*/ 375 h 617" name="T51"/>
                <a:gd fmla="*/ 239 w 785" name="T52"/>
                <a:gd fmla="*/ 308 h 617" name="T53"/>
                <a:gd fmla="*/ 321 w 785" name="T54"/>
                <a:gd fmla="*/ 227 h 617" name="T55"/>
                <a:gd fmla="*/ 221 w 785" name="T56"/>
                <a:gd fmla="*/ 122 h 617" name="T57"/>
                <a:gd fmla="*/ 381 w 785" name="T58"/>
                <a:gd fmla="*/ 27 h 617" name="T59"/>
                <a:gd fmla="*/ 722 w 785" name="T60"/>
                <a:gd fmla="*/ 0 h 617" name="T61"/>
                <a:gd fmla="*/ 961 w 785" name="T62"/>
                <a:gd fmla="*/ 67 h 617" name="T63"/>
                <a:gd fmla="*/ 1140 w 785" name="T64"/>
                <a:gd fmla="*/ 173 h 617" name="T65"/>
                <a:gd fmla="*/ 1181 w 785" name="T66"/>
                <a:gd fmla="*/ 80 h 617" name="T67"/>
                <a:gd fmla="*/ 1320 w 785" name="T68"/>
                <a:gd fmla="*/ 122 h 617" name="T69"/>
                <a:gd fmla="*/ 1481 w 785" name="T70"/>
                <a:gd fmla="*/ 161 h 617" name="T71"/>
                <a:gd fmla="*/ 1642 w 785" name="T72"/>
                <a:gd fmla="*/ 201 h 617" name="T73"/>
                <a:gd fmla="*/ 1822 w 785" name="T74"/>
                <a:gd fmla="*/ 294 h 617" name="T75"/>
                <a:gd fmla="*/ 1922 w 785" name="T76"/>
                <a:gd fmla="*/ 388 h 617" name="T77"/>
                <a:gd fmla="*/ 1963 w 785" name="T78"/>
                <a:gd fmla="*/ 562 h 617" name="T79"/>
                <a:gd fmla="*/ 1880 w 785" name="T80"/>
                <a:gd fmla="*/ 602 h 617" name="T81"/>
                <a:gd fmla="*/ 1780 w 785" name="T82"/>
                <a:gd fmla="*/ 682 h 617" name="T83"/>
                <a:gd fmla="*/ 1842 w 785" name="T84"/>
                <a:gd fmla="*/ 724 h 617" name="T85"/>
                <a:gd fmla="*/ 1761 w 785" name="T86"/>
                <a:gd fmla="*/ 765 h 617" name="T87"/>
                <a:gd fmla="*/ 1642 w 785" name="T88"/>
                <a:gd fmla="*/ 751 h 617" name="T89"/>
                <a:gd fmla="*/ 1663 w 785" name="T90"/>
                <a:gd fmla="*/ 817 h 617" name="T91"/>
                <a:gd fmla="*/ 1780 w 785" name="T92"/>
                <a:gd fmla="*/ 845 h 617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85" name="T141"/>
                <a:gd fmla="*/ 0 h 617" name="T142"/>
                <a:gd fmla="*/ 785 w 785" name="T143"/>
                <a:gd fmla="*/ 617 h 617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617" w="785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27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gdLst>
                <a:gd fmla="*/ 685 w 305" name="T0"/>
                <a:gd fmla="*/ 69 h 425" name="T1"/>
                <a:gd fmla="*/ 708 w 305" name="T2"/>
                <a:gd fmla="*/ 122 h 425" name="T3"/>
                <a:gd fmla="*/ 766 w 305" name="T4"/>
                <a:gd fmla="*/ 150 h 425" name="T5"/>
                <a:gd fmla="*/ 766 w 305" name="T6"/>
                <a:gd fmla="*/ 231 h 425" name="T7"/>
                <a:gd fmla="*/ 685 w 305" name="T8"/>
                <a:gd fmla="*/ 259 h 425" name="T9"/>
                <a:gd fmla="*/ 685 w 305" name="T10"/>
                <a:gd fmla="*/ 273 h 425" name="T11"/>
                <a:gd fmla="*/ 606 w 305" name="T12"/>
                <a:gd fmla="*/ 273 h 425" name="T13"/>
                <a:gd fmla="*/ 566 w 305" name="T14"/>
                <a:gd fmla="*/ 300 h 425" name="T15"/>
                <a:gd fmla="*/ 566 w 305" name="T16"/>
                <a:gd fmla="*/ 342 h 425" name="T17"/>
                <a:gd fmla="*/ 585 w 305" name="T18"/>
                <a:gd fmla="*/ 354 h 425" name="T19"/>
                <a:gd fmla="*/ 525 w 305" name="T20"/>
                <a:gd fmla="*/ 410 h 425" name="T21"/>
                <a:gd fmla="*/ 485 w 305" name="T22"/>
                <a:gd fmla="*/ 410 h 425" name="T23"/>
                <a:gd fmla="*/ 485 w 305" name="T24"/>
                <a:gd fmla="*/ 464 h 425" name="T25"/>
                <a:gd fmla="*/ 485 w 305" name="T26"/>
                <a:gd fmla="*/ 479 h 425" name="T27"/>
                <a:gd fmla="*/ 485 w 305" name="T28"/>
                <a:gd fmla="*/ 518 h 425" name="T29"/>
                <a:gd fmla="*/ 444 w 305" name="T30"/>
                <a:gd fmla="*/ 546 h 425" name="T31"/>
                <a:gd fmla="*/ 422 w 305" name="T32"/>
                <a:gd fmla="*/ 614 h 425" name="T33"/>
                <a:gd fmla="*/ 404 w 305" name="T34"/>
                <a:gd fmla="*/ 656 h 425" name="T35"/>
                <a:gd fmla="*/ 404 w 305" name="T36"/>
                <a:gd fmla="*/ 669 h 425" name="T37"/>
                <a:gd fmla="*/ 384 w 305" name="T38"/>
                <a:gd fmla="*/ 710 h 425" name="T39"/>
                <a:gd fmla="*/ 343 w 305" name="T40"/>
                <a:gd fmla="*/ 710 h 425" name="T41"/>
                <a:gd fmla="*/ 322 w 305" name="T42"/>
                <a:gd fmla="*/ 696 h 425" name="T43"/>
                <a:gd fmla="*/ 162 w 305" name="T44"/>
                <a:gd fmla="*/ 723 h 425" name="T45"/>
                <a:gd fmla="*/ 141 w 305" name="T46"/>
                <a:gd fmla="*/ 710 h 425" name="T47"/>
                <a:gd fmla="*/ 202 w 305" name="T48"/>
                <a:gd fmla="*/ 629 h 425" name="T49"/>
                <a:gd fmla="*/ 141 w 305" name="T50"/>
                <a:gd fmla="*/ 614 h 425" name="T51"/>
                <a:gd fmla="*/ 101 w 305" name="T52"/>
                <a:gd fmla="*/ 629 h 425" name="T53"/>
                <a:gd fmla="*/ 61 w 305" name="T54"/>
                <a:gd fmla="*/ 614 h 425" name="T55"/>
                <a:gd fmla="*/ 61 w 305" name="T56"/>
                <a:gd fmla="*/ 546 h 425" name="T57"/>
                <a:gd fmla="*/ 101 w 305" name="T58"/>
                <a:gd fmla="*/ 533 h 425" name="T59"/>
                <a:gd fmla="*/ 122 w 305" name="T60"/>
                <a:gd fmla="*/ 533 h 425" name="T61"/>
                <a:gd fmla="*/ 122 w 305" name="T62"/>
                <a:gd fmla="*/ 492 h 425" name="T63"/>
                <a:gd fmla="*/ 83 w 305" name="T64"/>
                <a:gd fmla="*/ 492 h 425" name="T65"/>
                <a:gd fmla="*/ 83 w 305" name="T66"/>
                <a:gd fmla="*/ 464 h 425" name="T67"/>
                <a:gd fmla="*/ 41 w 305" name="T68"/>
                <a:gd fmla="*/ 451 h 425" name="T69"/>
                <a:gd fmla="*/ 41 w 305" name="T70"/>
                <a:gd fmla="*/ 368 h 425" name="T71"/>
                <a:gd fmla="*/ 0 w 305" name="T72"/>
                <a:gd fmla="*/ 342 h 425" name="T73"/>
                <a:gd fmla="*/ 20 w 305" name="T74"/>
                <a:gd fmla="*/ 300 h 425" name="T75"/>
                <a:gd fmla="*/ 83 w 305" name="T76"/>
                <a:gd fmla="*/ 259 h 425" name="T77"/>
                <a:gd fmla="*/ 83 w 305" name="T78"/>
                <a:gd fmla="*/ 218 h 425" name="T79"/>
                <a:gd fmla="*/ 61 w 305" name="T80"/>
                <a:gd fmla="*/ 206 h 425" name="T81"/>
                <a:gd fmla="*/ 83 w 305" name="T82"/>
                <a:gd fmla="*/ 178 h 425" name="T83"/>
                <a:gd fmla="*/ 41 w 305" name="T84"/>
                <a:gd fmla="*/ 136 h 425" name="T85"/>
                <a:gd fmla="*/ 83 w 305" name="T86"/>
                <a:gd fmla="*/ 109 h 425" name="T87"/>
                <a:gd fmla="*/ 141 w 305" name="T88"/>
                <a:gd fmla="*/ 96 h 425" name="T89"/>
                <a:gd fmla="*/ 283 w 305" name="T90"/>
                <a:gd fmla="*/ 41 h 425" name="T91"/>
                <a:gd fmla="*/ 362 w 305" name="T92"/>
                <a:gd fmla="*/ 13 h 425" name="T93"/>
                <a:gd fmla="*/ 422 w 305" name="T94"/>
                <a:gd fmla="*/ 13 h 425" name="T95"/>
                <a:gd fmla="*/ 463 w 305" name="T96"/>
                <a:gd fmla="*/ 0 h 425" name="T97"/>
                <a:gd fmla="*/ 485 w 305" name="T98"/>
                <a:gd fmla="*/ 13 h 425" name="T99"/>
                <a:gd fmla="*/ 463 w 305" name="T100"/>
                <a:gd fmla="*/ 27 h 425" name="T101"/>
                <a:gd fmla="*/ 463 w 305" name="T102"/>
                <a:gd fmla="*/ 56 h 425" name="T103"/>
                <a:gd fmla="*/ 525 w 305" name="T104"/>
                <a:gd fmla="*/ 56 h 425" name="T105"/>
                <a:gd fmla="*/ 525 w 305" name="T106"/>
                <a:gd fmla="*/ 27 h 425" name="T107"/>
                <a:gd fmla="*/ 546 w 305" name="T108"/>
                <a:gd fmla="*/ 0 h 425" name="T109"/>
                <a:gd fmla="*/ 585 w 305" name="T110"/>
                <a:gd fmla="*/ 27 h 425" name="T111"/>
                <a:gd fmla="*/ 606 w 305" name="T112"/>
                <a:gd fmla="*/ 56 h 425" name="T113"/>
                <a:gd fmla="*/ 685 w 305" name="T114"/>
                <a:gd fmla="*/ 56 h 425" name="T115"/>
                <a:gd fmla="*/ 685 w 305" name="T116"/>
                <a:gd fmla="*/ 69 h 425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305" name="T177"/>
                <a:gd fmla="*/ 0 h 425" name="T178"/>
                <a:gd fmla="*/ 305 w 305" name="T179"/>
                <a:gd fmla="*/ 425 h 425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425" w="30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28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gdLst>
                <a:gd fmla="*/ 841 w 353" name="T0"/>
                <a:gd fmla="*/ 178 h 417" name="T1"/>
                <a:gd fmla="*/ 860 w 353" name="T2"/>
                <a:gd fmla="*/ 218 h 417" name="T3"/>
                <a:gd fmla="*/ 781 w 353" name="T4"/>
                <a:gd fmla="*/ 300 h 417" name="T5"/>
                <a:gd fmla="*/ 799 w 353" name="T6"/>
                <a:gd fmla="*/ 367 h 417" name="T7"/>
                <a:gd fmla="*/ 799 w 353" name="T8"/>
                <a:gd fmla="*/ 451 h 417" name="T9"/>
                <a:gd fmla="*/ 819 w 353" name="T10"/>
                <a:gd fmla="*/ 491 h 417" name="T11"/>
                <a:gd fmla="*/ 880 w 353" name="T12"/>
                <a:gd fmla="*/ 532 h 417" name="T13"/>
                <a:gd fmla="*/ 819 w 353" name="T14"/>
                <a:gd fmla="*/ 546 h 417" name="T15"/>
                <a:gd fmla="*/ 799 w 353" name="T16"/>
                <a:gd fmla="*/ 626 h 417" name="T17"/>
                <a:gd fmla="*/ 681 w 353" name="T18"/>
                <a:gd fmla="*/ 682 h 417" name="T19"/>
                <a:gd fmla="*/ 560 w 353" name="T20"/>
                <a:gd fmla="*/ 640 h 417" name="T21"/>
                <a:gd fmla="*/ 539 w 353" name="T22"/>
                <a:gd fmla="*/ 695 h 417" name="T23"/>
                <a:gd fmla="*/ 480 w 353" name="T24"/>
                <a:gd fmla="*/ 710 h 417" name="T25"/>
                <a:gd fmla="*/ 422 w 353" name="T26"/>
                <a:gd fmla="*/ 655 h 417" name="T27"/>
                <a:gd fmla="*/ 381 w 353" name="T28"/>
                <a:gd fmla="*/ 682 h 417" name="T29"/>
                <a:gd fmla="*/ 360 w 353" name="T30"/>
                <a:gd fmla="*/ 601 h 417" name="T31"/>
                <a:gd fmla="*/ 381 w 353" name="T32"/>
                <a:gd fmla="*/ 532 h 417" name="T33"/>
                <a:gd fmla="*/ 360 w 353" name="T34"/>
                <a:gd fmla="*/ 491 h 417" name="T35"/>
                <a:gd fmla="*/ 239 w 353" name="T36"/>
                <a:gd fmla="*/ 532 h 417" name="T37"/>
                <a:gd fmla="*/ 160 w 353" name="T38"/>
                <a:gd fmla="*/ 517 h 417" name="T39"/>
                <a:gd fmla="*/ 79 w 353" name="T40"/>
                <a:gd fmla="*/ 532 h 417" name="T41"/>
                <a:gd fmla="*/ 60 w 353" name="T42"/>
                <a:gd fmla="*/ 517 h 417" name="T43"/>
                <a:gd fmla="*/ 41 w 353" name="T44"/>
                <a:gd fmla="*/ 451 h 417" name="T45"/>
                <a:gd fmla="*/ 60 w 353" name="T46"/>
                <a:gd fmla="*/ 408 h 417" name="T47"/>
                <a:gd fmla="*/ 0 w 353" name="T48"/>
                <a:gd fmla="*/ 382 h 417" name="T49"/>
                <a:gd fmla="*/ 60 w 353" name="T50"/>
                <a:gd fmla="*/ 286 h 417" name="T51"/>
                <a:gd fmla="*/ 60 w 353" name="T52"/>
                <a:gd fmla="*/ 231 h 417" name="T53"/>
                <a:gd fmla="*/ 60 w 353" name="T54"/>
                <a:gd fmla="*/ 206 h 417" name="T55"/>
                <a:gd fmla="*/ 121 w 353" name="T56"/>
                <a:gd fmla="*/ 56 h 417" name="T57"/>
                <a:gd fmla="*/ 259 w 353" name="T58"/>
                <a:gd fmla="*/ 69 h 417" name="T59"/>
                <a:gd fmla="*/ 281 w 353" name="T60"/>
                <a:gd fmla="*/ 0 h 417" name="T61"/>
                <a:gd fmla="*/ 459 w 353" name="T62"/>
                <a:gd fmla="*/ 27 h 417" name="T63"/>
                <a:gd fmla="*/ 620 w 353" name="T64"/>
                <a:gd fmla="*/ 69 h 417" name="T65"/>
                <a:gd fmla="*/ 722 w 353" name="T66"/>
                <a:gd fmla="*/ 56 h 417" name="T67"/>
                <a:gd fmla="*/ 759 w 353" name="T68"/>
                <a:gd fmla="*/ 136 h 417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353" name="T105"/>
                <a:gd fmla="*/ 0 h 417" name="T106"/>
                <a:gd fmla="*/ 353 w 353" name="T107"/>
                <a:gd fmla="*/ 417 h 417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417" w="353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29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gdLst>
                <a:gd fmla="*/ 1216 w 489" name="T0"/>
                <a:gd fmla="*/ 404 h 321" name="T1"/>
                <a:gd fmla="*/ 1116 w 489" name="T2"/>
                <a:gd fmla="*/ 430 h 321" name="T3"/>
                <a:gd fmla="*/ 977 w 489" name="T4"/>
                <a:gd fmla="*/ 483 h 321" name="T5"/>
                <a:gd fmla="*/ 918 w 489" name="T6"/>
                <a:gd fmla="*/ 495 h 321" name="T7"/>
                <a:gd fmla="*/ 879 w 489" name="T8"/>
                <a:gd fmla="*/ 522 h 321" name="T9"/>
                <a:gd fmla="*/ 819 w 489" name="T10"/>
                <a:gd fmla="*/ 522 h 321" name="T11"/>
                <a:gd fmla="*/ 837 w 489" name="T12"/>
                <a:gd fmla="*/ 444 h 321" name="T13"/>
                <a:gd fmla="*/ 797 w 489" name="T14"/>
                <a:gd fmla="*/ 444 h 321" name="T15"/>
                <a:gd fmla="*/ 718 w 489" name="T16"/>
                <a:gd fmla="*/ 471 h 321" name="T17"/>
                <a:gd fmla="*/ 697 w 489" name="T18"/>
                <a:gd fmla="*/ 458 h 321" name="T19"/>
                <a:gd fmla="*/ 598 w 489" name="T20"/>
                <a:gd fmla="*/ 458 h 321" name="T21"/>
                <a:gd fmla="*/ 559 w 489" name="T22"/>
                <a:gd fmla="*/ 417 h 321" name="T23"/>
                <a:gd fmla="*/ 459 w 489" name="T24"/>
                <a:gd fmla="*/ 417 h 321" name="T25"/>
                <a:gd fmla="*/ 360 w 489" name="T26"/>
                <a:gd fmla="*/ 391 h 321" name="T27"/>
                <a:gd fmla="*/ 319 w 489" name="T28"/>
                <a:gd fmla="*/ 404 h 321" name="T29"/>
                <a:gd fmla="*/ 339 w 489" name="T30"/>
                <a:gd fmla="*/ 458 h 321" name="T31"/>
                <a:gd fmla="*/ 278 w 489" name="T32"/>
                <a:gd fmla="*/ 444 h 321" name="T33"/>
                <a:gd fmla="*/ 199 w 489" name="T34"/>
                <a:gd fmla="*/ 444 h 321" name="T35"/>
                <a:gd fmla="*/ 121 w 489" name="T36"/>
                <a:gd fmla="*/ 522 h 321" name="T37"/>
                <a:gd fmla="*/ 20 w 489" name="T38"/>
                <a:gd fmla="*/ 444 h 321" name="T39"/>
                <a:gd fmla="*/ 0 w 489" name="T40"/>
                <a:gd fmla="*/ 444 h 321" name="T41"/>
                <a:gd fmla="*/ 20 w 489" name="T42"/>
                <a:gd fmla="*/ 417 h 321" name="T43"/>
                <a:gd fmla="*/ 41 w 489" name="T44"/>
                <a:gd fmla="*/ 404 h 321" name="T45"/>
                <a:gd fmla="*/ 0 w 489" name="T46"/>
                <a:gd fmla="*/ 378 h 321" name="T47"/>
                <a:gd fmla="*/ 0 w 489" name="T48"/>
                <a:gd fmla="*/ 365 h 321" name="T49"/>
                <a:gd fmla="*/ 41 w 489" name="T50"/>
                <a:gd fmla="*/ 340 h 321" name="T51"/>
                <a:gd fmla="*/ 179 w 489" name="T52"/>
                <a:gd fmla="*/ 340 h 321" name="T53"/>
                <a:gd fmla="*/ 239 w 489" name="T54"/>
                <a:gd fmla="*/ 314 h 321" name="T55"/>
                <a:gd fmla="*/ 278 w 489" name="T56"/>
                <a:gd fmla="*/ 300 h 321" name="T57"/>
                <a:gd fmla="*/ 278 w 489" name="T58"/>
                <a:gd fmla="*/ 260 h 321" name="T59"/>
                <a:gd fmla="*/ 199 w 489" name="T60"/>
                <a:gd fmla="*/ 196 h 321" name="T61"/>
                <a:gd fmla="*/ 179 w 489" name="T62"/>
                <a:gd fmla="*/ 130 h 321" name="T63"/>
                <a:gd fmla="*/ 218 w 489" name="T64"/>
                <a:gd fmla="*/ 92 h 321" name="T65"/>
                <a:gd fmla="*/ 218 w 489" name="T66"/>
                <a:gd fmla="*/ 66 h 321" name="T67"/>
                <a:gd fmla="*/ 179 w 489" name="T68"/>
                <a:gd fmla="*/ 13 h 321" name="T69"/>
                <a:gd fmla="*/ 319 w 489" name="T70"/>
                <a:gd fmla="*/ 13 h 321" name="T71"/>
                <a:gd fmla="*/ 360 w 489" name="T72"/>
                <a:gd fmla="*/ 26 h 321" name="T73"/>
                <a:gd fmla="*/ 418 w 489" name="T74"/>
                <a:gd fmla="*/ 0 h 321" name="T75"/>
                <a:gd fmla="*/ 519 w 489" name="T76"/>
                <a:gd fmla="*/ 117 h 321" name="T77"/>
                <a:gd fmla="*/ 697 w 489" name="T78"/>
                <a:gd fmla="*/ 117 h 321" name="T79"/>
                <a:gd fmla="*/ 736 w 489" name="T80"/>
                <a:gd fmla="*/ 130 h 321" name="T81"/>
                <a:gd fmla="*/ 778 w 489" name="T82"/>
                <a:gd fmla="*/ 117 h 321" name="T83"/>
                <a:gd fmla="*/ 837 w 489" name="T84"/>
                <a:gd fmla="*/ 143 h 321" name="T85"/>
                <a:gd fmla="*/ 837 w 489" name="T86"/>
                <a:gd fmla="*/ 184 h 321" name="T87"/>
                <a:gd fmla="*/ 879 w 489" name="T88"/>
                <a:gd fmla="*/ 208 h 321" name="T89"/>
                <a:gd fmla="*/ 898 w 489" name="T90"/>
                <a:gd fmla="*/ 184 h 321" name="T91"/>
                <a:gd fmla="*/ 935 w 489" name="T92"/>
                <a:gd fmla="*/ 208 h 321" name="T93"/>
                <a:gd fmla="*/ 1017 w 489" name="T94"/>
                <a:gd fmla="*/ 208 h 321" name="T95"/>
                <a:gd fmla="*/ 1036 w 489" name="T96"/>
                <a:gd fmla="*/ 196 h 321" name="T97"/>
                <a:gd fmla="*/ 1157 w 489" name="T98"/>
                <a:gd fmla="*/ 248 h 321" name="T99"/>
                <a:gd fmla="*/ 1178 w 489" name="T100"/>
                <a:gd fmla="*/ 314 h 321" name="T101"/>
                <a:gd fmla="*/ 1178 w 489" name="T102"/>
                <a:gd fmla="*/ 352 h 321" name="T103"/>
                <a:gd fmla="*/ 1216 w 489" name="T104"/>
                <a:gd fmla="*/ 404 h 32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489" name="T159"/>
                <a:gd fmla="*/ 0 h 321" name="T160"/>
                <a:gd fmla="*/ 489 w 489" name="T161"/>
                <a:gd fmla="*/ 321 h 32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321" w="489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30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gdLst>
                <a:gd fmla="*/ 218 w 305" name="T0"/>
                <a:gd fmla="*/ 0 h 385" name="T1"/>
                <a:gd fmla="*/ 319 w 305" name="T2"/>
                <a:gd fmla="*/ 53 h 385" name="T3"/>
                <a:gd fmla="*/ 438 w 305" name="T4"/>
                <a:gd fmla="*/ 109 h 385" name="T5"/>
                <a:gd fmla="*/ 498 w 305" name="T6"/>
                <a:gd fmla="*/ 161 h 385" name="T7"/>
                <a:gd fmla="*/ 598 w 305" name="T8"/>
                <a:gd fmla="*/ 227 h 385" name="T9"/>
                <a:gd fmla="*/ 676 w 305" name="T10"/>
                <a:gd fmla="*/ 241 h 385" name="T11"/>
                <a:gd fmla="*/ 619 w 305" name="T12"/>
                <a:gd fmla="*/ 241 h 385" name="T13"/>
                <a:gd fmla="*/ 577 w 305" name="T14"/>
                <a:gd fmla="*/ 295 h 385" name="T15"/>
                <a:gd fmla="*/ 619 w 305" name="T16"/>
                <a:gd fmla="*/ 375 h 385" name="T17"/>
                <a:gd fmla="*/ 718 w 305" name="T18"/>
                <a:gd fmla="*/ 416 h 385" name="T19"/>
                <a:gd fmla="*/ 718 w 305" name="T20"/>
                <a:gd fmla="*/ 497 h 385" name="T21"/>
                <a:gd fmla="*/ 697 w 305" name="T22"/>
                <a:gd fmla="*/ 538 h 385" name="T23"/>
                <a:gd fmla="*/ 656 w 305" name="T24"/>
                <a:gd fmla="*/ 523 h 385" name="T25"/>
                <a:gd fmla="*/ 676 w 305" name="T26"/>
                <a:gd fmla="*/ 578 h 385" name="T27"/>
                <a:gd fmla="*/ 656 w 305" name="T28"/>
                <a:gd fmla="*/ 604 h 385" name="T29"/>
                <a:gd fmla="*/ 559 w 305" name="T30"/>
                <a:gd fmla="*/ 643 h 385" name="T31"/>
                <a:gd fmla="*/ 458 w 305" name="T32"/>
                <a:gd fmla="*/ 643 h 385" name="T33"/>
                <a:gd fmla="*/ 377 w 305" name="T34"/>
                <a:gd fmla="*/ 618 h 385" name="T35"/>
                <a:gd fmla="*/ 319 w 305" name="T36"/>
                <a:gd fmla="*/ 643 h 385" name="T37"/>
                <a:gd fmla="*/ 338 w 305" name="T38"/>
                <a:gd fmla="*/ 604 h 385" name="T39"/>
                <a:gd fmla="*/ 300 w 305" name="T40"/>
                <a:gd fmla="*/ 618 h 385" name="T41"/>
                <a:gd fmla="*/ 199 w 305" name="T42"/>
                <a:gd fmla="*/ 523 h 385" name="T43"/>
                <a:gd fmla="*/ 179 w 305" name="T44"/>
                <a:gd fmla="*/ 443 h 385" name="T45"/>
                <a:gd fmla="*/ 179 w 305" name="T46"/>
                <a:gd fmla="*/ 363 h 385" name="T47"/>
                <a:gd fmla="*/ 179 w 305" name="T48"/>
                <a:gd fmla="*/ 267 h 385" name="T49"/>
                <a:gd fmla="*/ 60 w 305" name="T50"/>
                <a:gd fmla="*/ 255 h 385" name="T51"/>
                <a:gd fmla="*/ 0 w 305" name="T52"/>
                <a:gd fmla="*/ 227 h 385" name="T53"/>
                <a:gd fmla="*/ 79 w 305" name="T54"/>
                <a:gd fmla="*/ 202 h 385" name="T55"/>
                <a:gd fmla="*/ 101 w 305" name="T56"/>
                <a:gd fmla="*/ 67 h 385" name="T57"/>
                <a:gd fmla="*/ 179 w 305" name="T58"/>
                <a:gd fmla="*/ 94 h 385" name="T59"/>
                <a:gd fmla="*/ 259 w 305" name="T60"/>
                <a:gd fmla="*/ 80 h 385" name="T61"/>
                <a:gd fmla="*/ 199 w 305" name="T62"/>
                <a:gd fmla="*/ 27 h 385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305" name="T96"/>
                <a:gd fmla="*/ 0 h 385" name="T97"/>
                <a:gd fmla="*/ 305 w 305" name="T98"/>
                <a:gd fmla="*/ 385 h 385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385" w="30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31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gdLst>
                <a:gd fmla="*/ 500 w 377" name="T0"/>
                <a:gd fmla="*/ 13 h 361" name="T1"/>
                <a:gd fmla="*/ 621 w 377" name="T2"/>
                <a:gd fmla="*/ 0 h 361" name="T3"/>
                <a:gd fmla="*/ 661 w 377" name="T4"/>
                <a:gd fmla="*/ 27 h 361" name="T5"/>
                <a:gd fmla="*/ 761 w 377" name="T6"/>
                <a:gd fmla="*/ 40 h 361" name="T7"/>
                <a:gd fmla="*/ 803 w 377" name="T8"/>
                <a:gd fmla="*/ 27 h 361" name="T9"/>
                <a:gd fmla="*/ 842 w 377" name="T10"/>
                <a:gd fmla="*/ 27 h 361" name="T11"/>
                <a:gd fmla="*/ 701 w 377" name="T12"/>
                <a:gd fmla="*/ 105 h 361" name="T13"/>
                <a:gd fmla="*/ 681 w 377" name="T14"/>
                <a:gd fmla="*/ 144 h 361" name="T15"/>
                <a:gd fmla="*/ 701 w 377" name="T16"/>
                <a:gd fmla="*/ 158 h 361" name="T17"/>
                <a:gd fmla="*/ 722 w 377" name="T18"/>
                <a:gd fmla="*/ 158 h 361" name="T19"/>
                <a:gd fmla="*/ 803 w 377" name="T20"/>
                <a:gd fmla="*/ 210 h 361" name="T21"/>
                <a:gd fmla="*/ 881 w 377" name="T22"/>
                <a:gd fmla="*/ 210 h 361" name="T23"/>
                <a:gd fmla="*/ 881 w 377" name="T24"/>
                <a:gd fmla="*/ 239 h 361" name="T25"/>
                <a:gd fmla="*/ 941 w 377" name="T26"/>
                <a:gd fmla="*/ 252 h 361" name="T27"/>
                <a:gd fmla="*/ 941 w 377" name="T28"/>
                <a:gd fmla="*/ 279 h 361" name="T29"/>
                <a:gd fmla="*/ 881 w 377" name="T30"/>
                <a:gd fmla="*/ 316 h 361" name="T31"/>
                <a:gd fmla="*/ 881 w 377" name="T32"/>
                <a:gd fmla="*/ 292 h 361" name="T33"/>
                <a:gd fmla="*/ 821 w 377" name="T34"/>
                <a:gd fmla="*/ 265 h 361" name="T35"/>
                <a:gd fmla="*/ 782 w 377" name="T36"/>
                <a:gd fmla="*/ 265 h 361" name="T37"/>
                <a:gd fmla="*/ 782 w 377" name="T38"/>
                <a:gd fmla="*/ 344 h 361" name="T39"/>
                <a:gd fmla="*/ 761 w 377" name="T40"/>
                <a:gd fmla="*/ 396 h 361" name="T41"/>
                <a:gd fmla="*/ 701 w 377" name="T42"/>
                <a:gd fmla="*/ 396 h 361" name="T43"/>
                <a:gd fmla="*/ 681 w 377" name="T44"/>
                <a:gd fmla="*/ 409 h 361" name="T45"/>
                <a:gd fmla="*/ 722 w 377" name="T46"/>
                <a:gd fmla="*/ 422 h 361" name="T47"/>
                <a:gd fmla="*/ 743 w 377" name="T48"/>
                <a:gd fmla="*/ 450 h 361" name="T49"/>
                <a:gd fmla="*/ 803 w 377" name="T50"/>
                <a:gd fmla="*/ 474 h 361" name="T51"/>
                <a:gd fmla="*/ 860 w 377" name="T52"/>
                <a:gd fmla="*/ 462 h 361" name="T53"/>
                <a:gd fmla="*/ 881 w 377" name="T54"/>
                <a:gd fmla="*/ 554 h 361" name="T55"/>
                <a:gd fmla="*/ 761 w 377" name="T56"/>
                <a:gd fmla="*/ 594 h 361" name="T57"/>
                <a:gd fmla="*/ 743 w 377" name="T58"/>
                <a:gd fmla="*/ 580 h 361" name="T59"/>
                <a:gd fmla="*/ 722 w 377" name="T60"/>
                <a:gd fmla="*/ 594 h 361" name="T61"/>
                <a:gd fmla="*/ 643 w 377" name="T62"/>
                <a:gd fmla="*/ 594 h 361" name="T63"/>
                <a:gd fmla="*/ 601 w 377" name="T64"/>
                <a:gd fmla="*/ 567 h 361" name="T65"/>
                <a:gd fmla="*/ 582 w 377" name="T66"/>
                <a:gd fmla="*/ 594 h 361" name="T67"/>
                <a:gd fmla="*/ 542 w 377" name="T68"/>
                <a:gd fmla="*/ 567 h 361" name="T69"/>
                <a:gd fmla="*/ 542 w 377" name="T70"/>
                <a:gd fmla="*/ 527 h 361" name="T71"/>
                <a:gd fmla="*/ 482 w 377" name="T72"/>
                <a:gd fmla="*/ 501 h 361" name="T73"/>
                <a:gd fmla="*/ 440 w 377" name="T74"/>
                <a:gd fmla="*/ 514 h 361" name="T75"/>
                <a:gd fmla="*/ 401 w 377" name="T76"/>
                <a:gd fmla="*/ 501 h 361" name="T77"/>
                <a:gd fmla="*/ 221 w 377" name="T78"/>
                <a:gd fmla="*/ 487 h 361" name="T79"/>
                <a:gd fmla="*/ 121 w 377" name="T80"/>
                <a:gd fmla="*/ 382 h 361" name="T81"/>
                <a:gd fmla="*/ 41 w 377" name="T82"/>
                <a:gd fmla="*/ 303 h 361" name="T83"/>
                <a:gd fmla="*/ 0 w 377" name="T84"/>
                <a:gd fmla="*/ 210 h 361" name="T85"/>
                <a:gd fmla="*/ 79 w 377" name="T86"/>
                <a:gd fmla="*/ 210 h 361" name="T87"/>
                <a:gd fmla="*/ 281 w 377" name="T88"/>
                <a:gd fmla="*/ 130 h 361" name="T89"/>
                <a:gd fmla="*/ 341 w 377" name="T90"/>
                <a:gd fmla="*/ 130 h 361" name="T91"/>
                <a:gd fmla="*/ 422 w 377" name="T92"/>
                <a:gd fmla="*/ 130 h 361" name="T93"/>
                <a:gd fmla="*/ 482 w 377" name="T94"/>
                <a:gd fmla="*/ 80 h 361" name="T95"/>
                <a:gd fmla="*/ 500 w 377" name="T96"/>
                <a:gd fmla="*/ 13 h 36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377" name="T147"/>
                <a:gd fmla="*/ 0 h 361" name="T148"/>
                <a:gd fmla="*/ 377 w 377" name="T149"/>
                <a:gd fmla="*/ 361 h 36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361" w="377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32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gdLst>
                <a:gd fmla="*/ 519 w 249" name="T0"/>
                <a:gd fmla="*/ 565 h 457" name="T1"/>
                <a:gd fmla="*/ 498 w 249" name="T2"/>
                <a:gd fmla="*/ 632 h 457" name="T3"/>
                <a:gd fmla="*/ 438 w 249" name="T4"/>
                <a:gd fmla="*/ 687 h 457" name="T5"/>
                <a:gd fmla="*/ 339 w 249" name="T6"/>
                <a:gd fmla="*/ 673 h 457" name="T7"/>
                <a:gd fmla="*/ 199 w 249" name="T8"/>
                <a:gd fmla="*/ 724 h 457" name="T9"/>
                <a:gd fmla="*/ 101 w 249" name="T10"/>
                <a:gd fmla="*/ 765 h 457" name="T11"/>
                <a:gd fmla="*/ 20 w 249" name="T12"/>
                <a:gd fmla="*/ 765 h 457" name="T13"/>
                <a:gd fmla="*/ 0 w 249" name="T14"/>
                <a:gd fmla="*/ 752 h 457" name="T15"/>
                <a:gd fmla="*/ 41 w 249" name="T16"/>
                <a:gd fmla="*/ 646 h 457" name="T17"/>
                <a:gd fmla="*/ 60 w 249" name="T18"/>
                <a:gd fmla="*/ 619 h 457" name="T19"/>
                <a:gd fmla="*/ 20 w 249" name="T20"/>
                <a:gd fmla="*/ 551 h 457" name="T21"/>
                <a:gd fmla="*/ 41 w 249" name="T22"/>
                <a:gd fmla="*/ 444 h 457" name="T23"/>
                <a:gd fmla="*/ 60 w 249" name="T24"/>
                <a:gd fmla="*/ 376 h 457" name="T25"/>
                <a:gd fmla="*/ 79 w 249" name="T26"/>
                <a:gd fmla="*/ 349 h 457" name="T27"/>
                <a:gd fmla="*/ 41 w 249" name="T28"/>
                <a:gd fmla="*/ 323 h 457" name="T29"/>
                <a:gd fmla="*/ 79 w 249" name="T30"/>
                <a:gd fmla="*/ 270 h 457" name="T31"/>
                <a:gd fmla="*/ 138 w 249" name="T32"/>
                <a:gd fmla="*/ 189 h 457" name="T33"/>
                <a:gd fmla="*/ 138 w 249" name="T34"/>
                <a:gd fmla="*/ 135 h 457" name="T35"/>
                <a:gd fmla="*/ 179 w 249" name="T36"/>
                <a:gd fmla="*/ 135 h 457" name="T37"/>
                <a:gd fmla="*/ 300 w 249" name="T38"/>
                <a:gd fmla="*/ 41 h 457" name="T39"/>
                <a:gd fmla="*/ 360 w 249" name="T40"/>
                <a:gd fmla="*/ 27 h 457" name="T41"/>
                <a:gd fmla="*/ 421 w 249" name="T42"/>
                <a:gd fmla="*/ 0 h 457" name="T43"/>
                <a:gd fmla="*/ 438 w 249" name="T44"/>
                <a:gd fmla="*/ 13 h 457" name="T45"/>
                <a:gd fmla="*/ 538 w 249" name="T46"/>
                <a:gd fmla="*/ 0 h 457" name="T47"/>
                <a:gd fmla="*/ 598 w 249" name="T48"/>
                <a:gd fmla="*/ 41 h 457" name="T49"/>
                <a:gd fmla="*/ 538 w 249" name="T50"/>
                <a:gd fmla="*/ 54 h 457" name="T51"/>
                <a:gd fmla="*/ 519 w 249" name="T52"/>
                <a:gd fmla="*/ 80 h 457" name="T53"/>
                <a:gd fmla="*/ 598 w 249" name="T54"/>
                <a:gd fmla="*/ 80 h 457" name="T55"/>
                <a:gd fmla="*/ 620 w 249" name="T56"/>
                <a:gd fmla="*/ 149 h 457" name="T57"/>
                <a:gd fmla="*/ 580 w 249" name="T58"/>
                <a:gd fmla="*/ 202 h 457" name="T59"/>
                <a:gd fmla="*/ 538 w 249" name="T60"/>
                <a:gd fmla="*/ 175 h 457" name="T61"/>
                <a:gd fmla="*/ 480 w 249" name="T62"/>
                <a:gd fmla="*/ 202 h 457" name="T63"/>
                <a:gd fmla="*/ 498 w 249" name="T64"/>
                <a:gd fmla="*/ 229 h 457" name="T65"/>
                <a:gd fmla="*/ 459 w 249" name="T66"/>
                <a:gd fmla="*/ 270 h 457" name="T67"/>
                <a:gd fmla="*/ 560 w 249" name="T68"/>
                <a:gd fmla="*/ 363 h 457" name="T69"/>
                <a:gd fmla="*/ 480 w 249" name="T70"/>
                <a:gd fmla="*/ 510 h 457" name="T71"/>
                <a:gd fmla="*/ 519 w 249" name="T72"/>
                <a:gd fmla="*/ 565 h 457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49" name="T111"/>
                <a:gd fmla="*/ 0 h 457" name="T112"/>
                <a:gd fmla="*/ 249 w 249" name="T113"/>
                <a:gd fmla="*/ 457 h 457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57" w="249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33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gdLst>
                <a:gd fmla="*/ 806 w 321" name="T0"/>
                <a:gd fmla="*/ 797 h 609" name="T1"/>
                <a:gd fmla="*/ 744 w 321" name="T2"/>
                <a:gd fmla="*/ 825 h 609" name="T3"/>
                <a:gd fmla="*/ 705 w 321" name="T4"/>
                <a:gd fmla="*/ 811 h 609" name="T5"/>
                <a:gd fmla="*/ 562 w 321" name="T6"/>
                <a:gd fmla="*/ 811 h 609" name="T7"/>
                <a:gd fmla="*/ 605 w 321" name="T8"/>
                <a:gd fmla="*/ 863 h 609" name="T9"/>
                <a:gd fmla="*/ 562 w 321" name="T10"/>
                <a:gd fmla="*/ 930 h 609" name="T11"/>
                <a:gd fmla="*/ 583 w 321" name="T12"/>
                <a:gd fmla="*/ 1010 h 609" name="T13"/>
                <a:gd fmla="*/ 503 w 321" name="T14"/>
                <a:gd fmla="*/ 996 h 609" name="T15"/>
                <a:gd fmla="*/ 384 w 321" name="T16"/>
                <a:gd fmla="*/ 943 h 609" name="T17"/>
                <a:gd fmla="*/ 240 w 321" name="T18"/>
                <a:gd fmla="*/ 916 h 609" name="T19"/>
                <a:gd fmla="*/ 141 w 321" name="T20"/>
                <a:gd fmla="*/ 863 h 609" name="T21"/>
                <a:gd fmla="*/ 41 w 321" name="T22"/>
                <a:gd fmla="*/ 863 h 609" name="T23"/>
                <a:gd fmla="*/ 41 w 321" name="T24"/>
                <a:gd fmla="*/ 851 h 609" name="T25"/>
                <a:gd fmla="*/ 0 w 321" name="T26"/>
                <a:gd fmla="*/ 838 h 609" name="T27"/>
                <a:gd fmla="*/ 20 w 321" name="T28"/>
                <a:gd fmla="*/ 825 h 609" name="T29"/>
                <a:gd fmla="*/ 20 w 321" name="T30"/>
                <a:gd fmla="*/ 784 h 609" name="T31"/>
                <a:gd fmla="*/ 0 w 321" name="T32"/>
                <a:gd fmla="*/ 771 h 609" name="T33"/>
                <a:gd fmla="*/ 41 w 321" name="T34"/>
                <a:gd fmla="*/ 758 h 609" name="T35"/>
                <a:gd fmla="*/ 121 w 321" name="T36"/>
                <a:gd fmla="*/ 758 h 609" name="T37"/>
                <a:gd fmla="*/ 121 w 321" name="T38"/>
                <a:gd fmla="*/ 572 h 609" name="T39"/>
                <a:gd fmla="*/ 221 w 321" name="T40"/>
                <a:gd fmla="*/ 572 h 609" name="T41"/>
                <a:gd fmla="*/ 221 w 321" name="T42"/>
                <a:gd fmla="*/ 597 h 609" name="T43"/>
                <a:gd fmla="*/ 281 w 321" name="T44"/>
                <a:gd fmla="*/ 597 h 609" name="T45"/>
                <a:gd fmla="*/ 281 w 321" name="T46"/>
                <a:gd fmla="*/ 545 h 609" name="T47"/>
                <a:gd fmla="*/ 402 w 321" name="T48"/>
                <a:gd fmla="*/ 545 h 609" name="T49"/>
                <a:gd fmla="*/ 422 w 321" name="T50"/>
                <a:gd fmla="*/ 466 h 609" name="T51"/>
                <a:gd fmla="*/ 422 w 321" name="T52"/>
                <a:gd fmla="*/ 411 h 609" name="T53"/>
                <a:gd fmla="*/ 362 w 321" name="T54"/>
                <a:gd fmla="*/ 385 h 609" name="T55"/>
                <a:gd fmla="*/ 281 w 321" name="T56"/>
                <a:gd fmla="*/ 345 h 609" name="T57"/>
                <a:gd fmla="*/ 240 w 321" name="T58"/>
                <a:gd fmla="*/ 307 h 609" name="T59"/>
                <a:gd fmla="*/ 260 w 321" name="T60"/>
                <a:gd fmla="*/ 239 h 609" name="T61"/>
                <a:gd fmla="*/ 301 w 321" name="T62"/>
                <a:gd fmla="*/ 214 h 609" name="T63"/>
                <a:gd fmla="*/ 362 w 321" name="T64"/>
                <a:gd fmla="*/ 239 h 609" name="T65"/>
                <a:gd fmla="*/ 444 w 321" name="T66"/>
                <a:gd fmla="*/ 239 h 609" name="T67"/>
                <a:gd fmla="*/ 463 w 321" name="T68"/>
                <a:gd fmla="*/ 199 h 609" name="T69"/>
                <a:gd fmla="*/ 503 w 321" name="T70"/>
                <a:gd fmla="*/ 199 h 609" name="T71"/>
                <a:gd fmla="*/ 483 w 321" name="T72"/>
                <a:gd fmla="*/ 145 h 609" name="T73"/>
                <a:gd fmla="*/ 622 w 321" name="T74"/>
                <a:gd fmla="*/ 53 h 609" name="T75"/>
                <a:gd fmla="*/ 622 w 321" name="T76"/>
                <a:gd fmla="*/ 27 h 609" name="T77"/>
                <a:gd fmla="*/ 705 w 321" name="T78"/>
                <a:gd fmla="*/ 27 h 609" name="T79"/>
                <a:gd fmla="*/ 723 w 321" name="T80"/>
                <a:gd fmla="*/ 41 h 609" name="T81"/>
                <a:gd fmla="*/ 744 w 321" name="T82"/>
                <a:gd fmla="*/ 13 h 609" name="T83"/>
                <a:gd fmla="*/ 765 w 321" name="T84"/>
                <a:gd fmla="*/ 0 h 609" name="T85"/>
                <a:gd fmla="*/ 806 w 321" name="T86"/>
                <a:gd fmla="*/ 41 h 609" name="T87"/>
                <a:gd fmla="*/ 806 w 321" name="T88"/>
                <a:gd fmla="*/ 53 h 609" name="T89"/>
                <a:gd fmla="*/ 705 w 321" name="T90"/>
                <a:gd fmla="*/ 186 h 609" name="T91"/>
                <a:gd fmla="*/ 744 w 321" name="T92"/>
                <a:gd fmla="*/ 214 h 609" name="T93"/>
                <a:gd fmla="*/ 705 w 321" name="T94"/>
                <a:gd fmla="*/ 307 h 609" name="T95"/>
                <a:gd fmla="*/ 684 w 321" name="T96"/>
                <a:gd fmla="*/ 411 h 609" name="T97"/>
                <a:gd fmla="*/ 723 w 321" name="T98"/>
                <a:gd fmla="*/ 479 h 609" name="T99"/>
                <a:gd fmla="*/ 663 w 321" name="T100"/>
                <a:gd fmla="*/ 597 h 609" name="T101"/>
                <a:gd fmla="*/ 684 w 321" name="T102"/>
                <a:gd fmla="*/ 623 h 609" name="T103"/>
                <a:gd fmla="*/ 723 w 321" name="T104"/>
                <a:gd fmla="*/ 716 h 609" name="T105"/>
                <a:gd fmla="*/ 806 w 321" name="T106"/>
                <a:gd fmla="*/ 797 h 609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321" name="T162"/>
                <a:gd fmla="*/ 0 h 609" name="T163"/>
                <a:gd fmla="*/ 321 w 321" name="T164"/>
                <a:gd fmla="*/ 609 h 609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609" w="321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34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gdLst>
                <a:gd fmla="*/ 423 w 177" name="T0"/>
                <a:gd fmla="*/ 201 h 313" name="T1"/>
                <a:gd fmla="*/ 386 w 177" name="T2"/>
                <a:gd fmla="*/ 173 h 313" name="T3"/>
                <a:gd fmla="*/ 288 w 177" name="T4"/>
                <a:gd fmla="*/ 149 h 313" name="T5"/>
                <a:gd fmla="*/ 327 w 177" name="T6"/>
                <a:gd fmla="*/ 53 h 313" name="T7"/>
                <a:gd fmla="*/ 309 w 177" name="T8"/>
                <a:gd fmla="*/ 0 h 313" name="T9"/>
                <a:gd fmla="*/ 175 w 177" name="T10"/>
                <a:gd fmla="*/ 93 h 313" name="T11"/>
                <a:gd fmla="*/ 154 w 177" name="T12"/>
                <a:gd fmla="*/ 187 h 313" name="T13"/>
                <a:gd fmla="*/ 97 w 177" name="T14"/>
                <a:gd fmla="*/ 201 h 313" name="T15"/>
                <a:gd fmla="*/ 20 w 177" name="T16"/>
                <a:gd fmla="*/ 241 h 313" name="T17"/>
                <a:gd fmla="*/ 0 w 177" name="T18"/>
                <a:gd fmla="*/ 280 h 313" name="T19"/>
                <a:gd fmla="*/ 97 w 177" name="T20"/>
                <a:gd fmla="*/ 322 h 313" name="T21"/>
                <a:gd fmla="*/ 97 w 177" name="T22"/>
                <a:gd fmla="*/ 375 h 313" name="T23"/>
                <a:gd fmla="*/ 116 w 177" name="T24"/>
                <a:gd fmla="*/ 402 h 313" name="T25"/>
                <a:gd fmla="*/ 97 w 177" name="T26"/>
                <a:gd fmla="*/ 442 h 313" name="T27"/>
                <a:gd fmla="*/ 116 w 177" name="T28"/>
                <a:gd fmla="*/ 468 h 313" name="T29"/>
                <a:gd fmla="*/ 230 w 177" name="T30"/>
                <a:gd fmla="*/ 523 h 313" name="T31"/>
                <a:gd fmla="*/ 272 w 177" name="T32"/>
                <a:gd fmla="*/ 523 h 313" name="T33"/>
                <a:gd fmla="*/ 272 w 177" name="T34"/>
                <a:gd fmla="*/ 497 h 313" name="T35"/>
                <a:gd fmla="*/ 309 w 177" name="T36"/>
                <a:gd fmla="*/ 456 h 313" name="T37"/>
                <a:gd fmla="*/ 288 w 177" name="T38"/>
                <a:gd fmla="*/ 402 h 313" name="T39"/>
                <a:gd fmla="*/ 272 w 177" name="T40"/>
                <a:gd fmla="*/ 402 h 313" name="T41"/>
                <a:gd fmla="*/ 250 w 177" name="T42"/>
                <a:gd fmla="*/ 349 h 313" name="T43"/>
                <a:gd fmla="*/ 288 w 177" name="T44"/>
                <a:gd fmla="*/ 349 h 313" name="T45"/>
                <a:gd fmla="*/ 288 w 177" name="T46"/>
                <a:gd fmla="*/ 294 h 313" name="T47"/>
                <a:gd fmla="*/ 327 w 177" name="T48"/>
                <a:gd fmla="*/ 294 h 313" name="T49"/>
                <a:gd fmla="*/ 365 w 177" name="T50"/>
                <a:gd fmla="*/ 308 h 313" name="T51"/>
                <a:gd fmla="*/ 386 w 177" name="T52"/>
                <a:gd fmla="*/ 227 h 313" name="T53"/>
                <a:gd fmla="*/ 423 w 177" name="T54"/>
                <a:gd fmla="*/ 201 h 313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77" name="T84"/>
                <a:gd fmla="*/ 0 h 313" name="T85"/>
                <a:gd fmla="*/ 177 w 177" name="T86"/>
                <a:gd fmla="*/ 313 h 313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313" w="177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35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gdLst>
                <a:gd fmla="*/ 1584 w 857" name="T0"/>
                <a:gd fmla="*/ 798 h 841" name="T1"/>
                <a:gd fmla="*/ 1686 w 857" name="T2"/>
                <a:gd fmla="*/ 890 h 841" name="T3"/>
                <a:gd fmla="*/ 1686 w 857" name="T4"/>
                <a:gd fmla="*/ 943 h 841" name="T5"/>
                <a:gd fmla="*/ 1847 w 857" name="T6"/>
                <a:gd fmla="*/ 1038 h 841" name="T7"/>
                <a:gd fmla="*/ 1865 w 857" name="T8"/>
                <a:gd fmla="*/ 997 h 841" name="T9"/>
                <a:gd fmla="*/ 1885 w 857" name="T10"/>
                <a:gd fmla="*/ 917 h 841" name="T11"/>
                <a:gd fmla="*/ 1847 w 857" name="T12"/>
                <a:gd fmla="*/ 866 h 841" name="T13"/>
                <a:gd fmla="*/ 1885 w 857" name="T14"/>
                <a:gd fmla="*/ 811 h 841" name="T15"/>
                <a:gd fmla="*/ 2005 w 857" name="T16"/>
                <a:gd fmla="*/ 851 h 841" name="T17"/>
                <a:gd fmla="*/ 2148 w 857" name="T18"/>
                <a:gd fmla="*/ 917 h 841" name="T19"/>
                <a:gd fmla="*/ 2005 w 857" name="T20"/>
                <a:gd fmla="*/ 1052 h 841" name="T21"/>
                <a:gd fmla="*/ 1946 w 857" name="T22"/>
                <a:gd fmla="*/ 1104 h 841" name="T23"/>
                <a:gd fmla="*/ 1847 w 857" name="T24"/>
                <a:gd fmla="*/ 1077 h 841" name="T25"/>
                <a:gd fmla="*/ 1766 w 857" name="T26"/>
                <a:gd fmla="*/ 1250 h 841" name="T27"/>
                <a:gd fmla="*/ 1745 w 857" name="T28"/>
                <a:gd fmla="*/ 1291 h 841" name="T29"/>
                <a:gd fmla="*/ 1726 w 857" name="T30"/>
                <a:gd fmla="*/ 1343 h 841" name="T31"/>
                <a:gd fmla="*/ 1584 w 857" name="T32"/>
                <a:gd fmla="*/ 1397 h 841" name="T33"/>
                <a:gd fmla="*/ 1487 w 857" name="T34"/>
                <a:gd fmla="*/ 1263 h 841" name="T35"/>
                <a:gd fmla="*/ 1445 w 857" name="T36"/>
                <a:gd fmla="*/ 1250 h 841" name="T37"/>
                <a:gd fmla="*/ 1324 w 857" name="T38"/>
                <a:gd fmla="*/ 1156 h 841" name="T39"/>
                <a:gd fmla="*/ 1244 w 857" name="T40"/>
                <a:gd fmla="*/ 1182 h 841" name="T41"/>
                <a:gd fmla="*/ 1224 w 857" name="T42"/>
                <a:gd fmla="*/ 1210 h 841" name="T43"/>
                <a:gd fmla="*/ 1203 w 857" name="T44"/>
                <a:gd fmla="*/ 1291 h 841" name="T45"/>
                <a:gd fmla="*/ 1165 w 857" name="T46"/>
                <a:gd fmla="*/ 1238 h 841" name="T47"/>
                <a:gd fmla="*/ 1043 w 857" name="T48"/>
                <a:gd fmla="*/ 1210 h 841" name="T49"/>
                <a:gd fmla="*/ 1023 w 857" name="T50"/>
                <a:gd fmla="*/ 1145 h 841" name="T51"/>
                <a:gd fmla="*/ 1144 w 857" name="T52"/>
                <a:gd fmla="*/ 1156 h 841" name="T53"/>
                <a:gd fmla="*/ 1224 w 857" name="T54"/>
                <a:gd fmla="*/ 1118 h 841" name="T55"/>
                <a:gd fmla="*/ 1165 w 857" name="T56"/>
                <a:gd fmla="*/ 1064 h 841" name="T57"/>
                <a:gd fmla="*/ 1264 w 857" name="T58"/>
                <a:gd fmla="*/ 997 h 841" name="T59"/>
                <a:gd fmla="*/ 1344 w 857" name="T60"/>
                <a:gd fmla="*/ 943 h 841" name="T61"/>
                <a:gd fmla="*/ 1203 w 857" name="T62"/>
                <a:gd fmla="*/ 679 h 841" name="T63"/>
                <a:gd fmla="*/ 1023 w 857" name="T64"/>
                <a:gd fmla="*/ 599 h 841" name="T65"/>
                <a:gd fmla="*/ 861 w 857" name="T66"/>
                <a:gd fmla="*/ 559 h 841" name="T67"/>
                <a:gd fmla="*/ 703 w 857" name="T68"/>
                <a:gd fmla="*/ 518 h 841" name="T69"/>
                <a:gd fmla="*/ 522 w 857" name="T70"/>
                <a:gd fmla="*/ 559 h 841" name="T71"/>
                <a:gd fmla="*/ 121 w 857" name="T72"/>
                <a:gd fmla="*/ 399 h 841" name="T73"/>
                <a:gd fmla="*/ 20 w 857" name="T74"/>
                <a:gd fmla="*/ 266 h 841" name="T75"/>
                <a:gd fmla="*/ 121 w 857" name="T76"/>
                <a:gd fmla="*/ 252 h 841" name="T77"/>
                <a:gd fmla="*/ 281 w 857" name="T78"/>
                <a:gd fmla="*/ 159 h 841" name="T79"/>
                <a:gd fmla="*/ 341 w 857" name="T80"/>
                <a:gd fmla="*/ 106 h 841" name="T81"/>
                <a:gd fmla="*/ 542 w 857" name="T82"/>
                <a:gd fmla="*/ 53 h 841" name="T83"/>
                <a:gd fmla="*/ 582 w 857" name="T84"/>
                <a:gd fmla="*/ 0 h 841" name="T85"/>
                <a:gd fmla="*/ 722 w 857" name="T86"/>
                <a:gd fmla="*/ 122 h 841" name="T87"/>
                <a:gd fmla="*/ 743 w 857" name="T88"/>
                <a:gd fmla="*/ 214 h 841" name="T89"/>
                <a:gd fmla="*/ 782 w 857" name="T90"/>
                <a:gd fmla="*/ 293 h 841" name="T91"/>
                <a:gd fmla="*/ 844 w 857" name="T92"/>
                <a:gd fmla="*/ 320 h 841" name="T93"/>
                <a:gd fmla="*/ 1023 w 857" name="T94"/>
                <a:gd fmla="*/ 293 h 841" name="T95"/>
                <a:gd fmla="*/ 1023 w 857" name="T96"/>
                <a:gd fmla="*/ 359 h 841" name="T97"/>
                <a:gd fmla="*/ 964 w 857" name="T98"/>
                <a:gd fmla="*/ 424 h 841" name="T99"/>
                <a:gd fmla="*/ 1083 w 857" name="T100"/>
                <a:gd fmla="*/ 546 h 841" name="T101"/>
                <a:gd fmla="*/ 1244 w 857" name="T102"/>
                <a:gd fmla="*/ 572 h 841" name="T103"/>
                <a:gd fmla="*/ 1324 w 857" name="T104"/>
                <a:gd fmla="*/ 531 h 841" name="T105"/>
                <a:gd fmla="*/ 1465 w 857" name="T106"/>
                <a:gd fmla="*/ 531 h 841" name="T107"/>
                <a:gd fmla="*/ 1565 w 857" name="T108"/>
                <a:gd fmla="*/ 559 h 841" name="T109"/>
                <a:gd fmla="*/ 1445 w 857" name="T110"/>
                <a:gd fmla="*/ 651 h 841" name="T111"/>
                <a:gd fmla="*/ 1505 w 857" name="T112"/>
                <a:gd fmla="*/ 758 h 84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857" name="T171"/>
                <a:gd fmla="*/ 0 h 841" name="T172"/>
                <a:gd fmla="*/ 857 w 857" name="T173"/>
                <a:gd fmla="*/ 841 h 841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841" w="857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36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gdLst>
                <a:gd fmla="*/ 41 w 1425" name="T0"/>
                <a:gd fmla="*/ 1497 h 1241" name="T1"/>
                <a:gd fmla="*/ 158 w 1425" name="T2"/>
                <a:gd fmla="*/ 1617 h 1241" name="T3"/>
                <a:gd fmla="*/ 339 w 1425" name="T4"/>
                <a:gd fmla="*/ 1629 h 1241" name="T5"/>
                <a:gd fmla="*/ 279 w 1425" name="T6"/>
                <a:gd fmla="*/ 1722 h 1241" name="T7"/>
                <a:gd fmla="*/ 538 w 1425" name="T8"/>
                <a:gd fmla="*/ 1885 h 1241" name="T9"/>
                <a:gd fmla="*/ 639 w 1425" name="T10"/>
                <a:gd fmla="*/ 1829 h 1241" name="T11"/>
                <a:gd fmla="*/ 879 w 1425" name="T12"/>
                <a:gd fmla="*/ 1843 h 1241" name="T13"/>
                <a:gd fmla="*/ 819 w 1425" name="T14"/>
                <a:gd fmla="*/ 2070 h 1241" name="T15"/>
                <a:gd fmla="*/ 1058 w 1425" name="T16"/>
                <a:gd fmla="*/ 2004 h 1241" name="T17"/>
                <a:gd fmla="*/ 1240 w 1425" name="T18"/>
                <a:gd fmla="*/ 1856 h 1241" name="T19"/>
                <a:gd fmla="*/ 1396 w 1425" name="T20"/>
                <a:gd fmla="*/ 2043 h 1241" name="T21"/>
                <a:gd fmla="*/ 1498 w 1425" name="T22"/>
                <a:gd fmla="*/ 2004 h 1241" name="T23"/>
                <a:gd fmla="*/ 1657 w 1425" name="T24"/>
                <a:gd fmla="*/ 1856 h 1241" name="T25"/>
                <a:gd fmla="*/ 1758 w 1425" name="T26"/>
                <a:gd fmla="*/ 1829 h 1241" name="T27"/>
                <a:gd fmla="*/ 1837 w 1425" name="T28"/>
                <a:gd fmla="*/ 1829 h 1241" name="T29"/>
                <a:gd fmla="*/ 1998 w 1425" name="T30"/>
                <a:gd fmla="*/ 1712 h 1241" name="T31"/>
                <a:gd fmla="*/ 2155 w 1425" name="T32"/>
                <a:gd fmla="*/ 1684 h 1241" name="T33"/>
                <a:gd fmla="*/ 2236 w 1425" name="T34"/>
                <a:gd fmla="*/ 1536 h 1241" name="T35"/>
                <a:gd fmla="*/ 2355 w 1425" name="T36"/>
                <a:gd fmla="*/ 1522 h 1241" name="T37"/>
                <a:gd fmla="*/ 2515 w 1425" name="T38"/>
                <a:gd fmla="*/ 1456 h 1241" name="T39"/>
                <a:gd fmla="*/ 2715 w 1425" name="T40"/>
                <a:gd fmla="*/ 1376 h 1241" name="T41"/>
                <a:gd fmla="*/ 2814 w 1425" name="T42"/>
                <a:gd fmla="*/ 1536 h 1241" name="T43"/>
                <a:gd fmla="*/ 2933 w 1425" name="T44"/>
                <a:gd fmla="*/ 1482 h 1241" name="T45"/>
                <a:gd fmla="*/ 2933 w 1425" name="T46"/>
                <a:gd fmla="*/ 1403 h 1241" name="T47"/>
                <a:gd fmla="*/ 3374 w 1425" name="T48"/>
                <a:gd fmla="*/ 1310 h 1241" name="T49"/>
                <a:gd fmla="*/ 3434 w 1425" name="T50"/>
                <a:gd fmla="*/ 1217 h 1241" name="T51"/>
                <a:gd fmla="*/ 3274 w 1425" name="T52"/>
                <a:gd fmla="*/ 1122 h 1241" name="T53"/>
                <a:gd fmla="*/ 3155 w 1425" name="T54"/>
                <a:gd fmla="*/ 934 h 1241" name="T55"/>
                <a:gd fmla="*/ 3334 w 1425" name="T56"/>
                <a:gd fmla="*/ 934 h 1241" name="T57"/>
                <a:gd fmla="*/ 3374 w 1425" name="T58"/>
                <a:gd fmla="*/ 788 h 1241" name="T59"/>
                <a:gd fmla="*/ 3233 w 1425" name="T60"/>
                <a:gd fmla="*/ 721 h 1241" name="T61"/>
                <a:gd fmla="*/ 3472 w 1425" name="T62"/>
                <a:gd fmla="*/ 493 h 1241" name="T63"/>
                <a:gd fmla="*/ 3554 w 1425" name="T64"/>
                <a:gd fmla="*/ 214 h 1241" name="T65"/>
                <a:gd fmla="*/ 3355 w 1425" name="T66"/>
                <a:gd fmla="*/ 214 h 1241" name="T67"/>
                <a:gd fmla="*/ 3155 w 1425" name="T68"/>
                <a:gd fmla="*/ 122 h 1241" name="T69"/>
                <a:gd fmla="*/ 2974 w 1425" name="T70"/>
                <a:gd fmla="*/ 109 h 1241" name="T71"/>
                <a:gd fmla="*/ 2914 w 1425" name="T72"/>
                <a:gd fmla="*/ 0 h 1241" name="T73"/>
                <a:gd fmla="*/ 2896 w 1425" name="T74"/>
                <a:gd fmla="*/ 109 h 1241" name="T75"/>
                <a:gd fmla="*/ 2814 w 1425" name="T76"/>
                <a:gd fmla="*/ 280 h 1241" name="T77"/>
                <a:gd fmla="*/ 2795 w 1425" name="T78"/>
                <a:gd fmla="*/ 401 h 1241" name="T79"/>
                <a:gd fmla="*/ 2476 w 1425" name="T80"/>
                <a:gd fmla="*/ 466 h 1241" name="T81"/>
                <a:gd fmla="*/ 2476 w 1425" name="T82"/>
                <a:gd fmla="*/ 721 h 1241" name="T83"/>
                <a:gd fmla="*/ 2634 w 1425" name="T84"/>
                <a:gd fmla="*/ 695 h 1241" name="T85"/>
                <a:gd fmla="*/ 2836 w 1425" name="T86"/>
                <a:gd fmla="*/ 748 h 1241" name="T87"/>
                <a:gd fmla="*/ 2836 w 1425" name="T88"/>
                <a:gd fmla="*/ 841 h 1241" name="T89"/>
                <a:gd fmla="*/ 2596 w 1425" name="T90"/>
                <a:gd fmla="*/ 895 h 1241" name="T91"/>
                <a:gd fmla="*/ 2476 w 1425" name="T92"/>
                <a:gd fmla="*/ 988 h 1241" name="T93"/>
                <a:gd fmla="*/ 2155 w 1425" name="T94"/>
                <a:gd fmla="*/ 1109 h 1241" name="T95"/>
                <a:gd fmla="*/ 1897 w 1425" name="T96"/>
                <a:gd fmla="*/ 1082 h 1241" name="T97"/>
                <a:gd fmla="*/ 1916 w 1425" name="T98"/>
                <a:gd fmla="*/ 1255 h 1241" name="T99"/>
                <a:gd fmla="*/ 1596 w 1425" name="T100"/>
                <a:gd fmla="*/ 1415 h 1241" name="T101"/>
                <a:gd fmla="*/ 1139 w 1425" name="T102"/>
                <a:gd fmla="*/ 1469 h 1241" name="T103"/>
                <a:gd fmla="*/ 879 w 1425" name="T104"/>
                <a:gd fmla="*/ 1482 h 1241" name="T105"/>
                <a:gd fmla="*/ 620 w 1425" name="T106"/>
                <a:gd fmla="*/ 1441 h 1241" name="T107"/>
                <a:gd fmla="*/ 239 w 1425" name="T108"/>
                <a:gd fmla="*/ 1363 h 1241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425" name="T165"/>
                <a:gd fmla="*/ 0 h 1241" name="T166"/>
                <a:gd fmla="*/ 1425 w 1425" name="T167"/>
                <a:gd fmla="*/ 1241 h 1241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241" w="1425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37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gdLst>
                <a:gd fmla="*/ 3140 w 1273" name="T0"/>
                <a:gd fmla="*/ 960 h 1033" name="T1"/>
                <a:gd fmla="*/ 3099 w 1273" name="T2"/>
                <a:gd fmla="*/ 1052 h 1033" name="T3"/>
                <a:gd fmla="*/ 2939 w 1273" name="T4"/>
                <a:gd fmla="*/ 1052 h 1033" name="T5"/>
                <a:gd fmla="*/ 2879 w 1273" name="T6"/>
                <a:gd fmla="*/ 1105 h 1033" name="T7"/>
                <a:gd fmla="*/ 2699 w 1273" name="T8"/>
                <a:gd fmla="*/ 1199 h 1033" name="T9"/>
                <a:gd fmla="*/ 2620 w 1273" name="T10"/>
                <a:gd fmla="*/ 1213 h 1033" name="T11"/>
                <a:gd fmla="*/ 2339 w 1273" name="T12"/>
                <a:gd fmla="*/ 1373 h 1033" name="T13"/>
                <a:gd fmla="*/ 2200 w 1273" name="T14"/>
                <a:gd fmla="*/ 1467 h 1033" name="T15"/>
                <a:gd fmla="*/ 2300 w 1273" name="T16"/>
                <a:gd fmla="*/ 1571 h 1033" name="T17"/>
                <a:gd fmla="*/ 2222 w 1273" name="T18"/>
                <a:gd fmla="*/ 1653 h 1033" name="T19"/>
                <a:gd fmla="*/ 2239 w 1273" name="T20"/>
                <a:gd fmla="*/ 1720 h 1033" name="T21"/>
                <a:gd fmla="*/ 2101 w 1273" name="T22"/>
                <a:gd fmla="*/ 1692 h 1033" name="T23"/>
                <a:gd fmla="*/ 2018 w 1273" name="T24"/>
                <a:gd fmla="*/ 1666 h 1033" name="T25"/>
                <a:gd fmla="*/ 1841 w 1273" name="T26"/>
                <a:gd fmla="*/ 1598 h 1033" name="T27"/>
                <a:gd fmla="*/ 1500 w 1273" name="T28"/>
                <a:gd fmla="*/ 1640 h 1033" name="T29"/>
                <a:gd fmla="*/ 1282 w 1273" name="T30"/>
                <a:gd fmla="*/ 1653 h 1033" name="T31"/>
                <a:gd fmla="*/ 1079 w 1273" name="T32"/>
                <a:gd fmla="*/ 1585 h 1033" name="T33"/>
                <a:gd fmla="*/ 920 w 1273" name="T34"/>
                <a:gd fmla="*/ 1598 h 1033" name="T35"/>
                <a:gd fmla="*/ 681 w 1273" name="T36"/>
                <a:gd fmla="*/ 1545 h 1033" name="T37"/>
                <a:gd fmla="*/ 539 w 1273" name="T38"/>
                <a:gd fmla="*/ 1640 h 1033" name="T39"/>
                <a:gd fmla="*/ 381 w 1273" name="T40"/>
                <a:gd fmla="*/ 1571 h 1033" name="T41"/>
                <a:gd fmla="*/ 259 w 1273" name="T42"/>
                <a:gd fmla="*/ 1440 h 1033" name="T43"/>
                <a:gd fmla="*/ 138 w 1273" name="T44"/>
                <a:gd fmla="*/ 1332 h 1033" name="T45"/>
                <a:gd fmla="*/ 160 w 1273" name="T46"/>
                <a:gd fmla="*/ 1291 h 1033" name="T47"/>
                <a:gd fmla="*/ 101 w 1273" name="T48"/>
                <a:gd fmla="*/ 1187 h 1033" name="T49"/>
                <a:gd fmla="*/ 0 w 1273" name="T50"/>
                <a:gd fmla="*/ 1146 h 1033" name="T51"/>
                <a:gd fmla="*/ 79 w 1273" name="T52"/>
                <a:gd fmla="*/ 1146 h 1033" name="T53"/>
                <a:gd fmla="*/ 79 w 1273" name="T54"/>
                <a:gd fmla="*/ 1026 h 1033" name="T55"/>
                <a:gd fmla="*/ 60 w 1273" name="T56"/>
                <a:gd fmla="*/ 947 h 1033" name="T57"/>
                <a:gd fmla="*/ 0 w 1273" name="T58"/>
                <a:gd fmla="*/ 867 h 1033" name="T59"/>
                <a:gd fmla="*/ 221 w 1273" name="T60"/>
                <a:gd fmla="*/ 773 h 1033" name="T61"/>
                <a:gd fmla="*/ 339 w 1273" name="T62"/>
                <a:gd fmla="*/ 760 h 1033" name="T63"/>
                <a:gd fmla="*/ 381 w 1273" name="T64"/>
                <a:gd fmla="*/ 800 h 1033" name="T65"/>
                <a:gd fmla="*/ 500 w 1273" name="T66"/>
                <a:gd fmla="*/ 800 h 1033" name="T67"/>
                <a:gd fmla="*/ 759 w 1273" name="T68"/>
                <a:gd fmla="*/ 760 h 1033" name="T69"/>
                <a:gd fmla="*/ 1041 w 1273" name="T70"/>
                <a:gd fmla="*/ 708 h 1033" name="T71"/>
                <a:gd fmla="*/ 1059 w 1273" name="T72"/>
                <a:gd fmla="*/ 627 h 1033" name="T73"/>
                <a:gd fmla="*/ 1179 w 1273" name="T74"/>
                <a:gd fmla="*/ 388 h 1033" name="T75"/>
                <a:gd fmla="*/ 1140 w 1273" name="T76"/>
                <a:gd fmla="*/ 332 h 1033" name="T77"/>
                <a:gd fmla="*/ 1480 w 1273" name="T78"/>
                <a:gd fmla="*/ 374 h 1033" name="T79"/>
                <a:gd fmla="*/ 1660 w 1273" name="T80"/>
                <a:gd fmla="*/ 159 h 1033" name="T81"/>
                <a:gd fmla="*/ 1959 w 1273" name="T82"/>
                <a:gd fmla="*/ 214 h 1033" name="T83"/>
                <a:gd fmla="*/ 1959 w 1273" name="T84"/>
                <a:gd fmla="*/ 135 h 1033" name="T85"/>
                <a:gd fmla="*/ 2101 w 1273" name="T86"/>
                <a:gd fmla="*/ 66 h 1033" name="T87"/>
                <a:gd fmla="*/ 2200 w 1273" name="T88"/>
                <a:gd fmla="*/ 0 h 1033" name="T89"/>
                <a:gd fmla="*/ 2319 w 1273" name="T90"/>
                <a:gd fmla="*/ 27 h 1033" name="T91"/>
                <a:gd fmla="*/ 2319 w 1273" name="T92"/>
                <a:gd fmla="*/ 80 h 1033" name="T93"/>
                <a:gd fmla="*/ 2401 w 1273" name="T94"/>
                <a:gd fmla="*/ 186 h 1033" name="T95"/>
                <a:gd fmla="*/ 2560 w 1273" name="T96"/>
                <a:gd fmla="*/ 239 h 1033" name="T97"/>
                <a:gd fmla="*/ 2599 w 1273" name="T98"/>
                <a:gd fmla="*/ 414 h 1033" name="T99"/>
                <a:gd fmla="*/ 2539 w 1273" name="T100"/>
                <a:gd fmla="*/ 559 h 1033" name="T101"/>
                <a:gd fmla="*/ 2782 w 1273" name="T102"/>
                <a:gd fmla="*/ 615 h 1033" name="T103"/>
                <a:gd fmla="*/ 3021 w 1273" name="T104"/>
                <a:gd fmla="*/ 732 h 1033" name="T105"/>
                <a:gd fmla="*/ 3082 w 1273" name="T106"/>
                <a:gd fmla="*/ 800 h 1033" name="T107"/>
                <a:gd fmla="*/ 3179 w 1273" name="T108"/>
                <a:gd fmla="*/ 947 h 10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273" name="T165"/>
                <a:gd fmla="*/ 0 h 1033" name="T166"/>
                <a:gd fmla="*/ 1273 w 1273" name="T167"/>
                <a:gd fmla="*/ 1033 h 10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33" w="127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  <p:sp>
          <p:nvSpPr>
            <p:cNvPr id="38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gdLst>
                <a:gd fmla="*/ 55 w 129" name="T0"/>
                <a:gd fmla="*/ 395 h 257" name="T1"/>
                <a:gd fmla="*/ 75 w 129" name="T2"/>
                <a:gd fmla="*/ 424 h 257" name="T3"/>
                <a:gd fmla="*/ 130 w 129" name="T4"/>
                <a:gd fmla="*/ 437 h 257" name="T5"/>
                <a:gd fmla="*/ 151 w 129" name="T6"/>
                <a:gd fmla="*/ 382 h 257" name="T7"/>
                <a:gd fmla="*/ 243 w 129" name="T8"/>
                <a:gd fmla="*/ 315 h 257" name="T9"/>
                <a:gd fmla="*/ 243 w 129" name="T10"/>
                <a:gd fmla="*/ 218 h 257" name="T11"/>
                <a:gd fmla="*/ 280 w 129" name="T12"/>
                <a:gd fmla="*/ 164 h 257" name="T13"/>
                <a:gd fmla="*/ 300 w 129" name="T14"/>
                <a:gd fmla="*/ 122 h 257" name="T15"/>
                <a:gd fmla="*/ 263 w 129" name="T16"/>
                <a:gd fmla="*/ 96 h 257" name="T17"/>
                <a:gd fmla="*/ 243 w 129" name="T18"/>
                <a:gd fmla="*/ 0 h 257" name="T19"/>
                <a:gd fmla="*/ 151 w 129" name="T20"/>
                <a:gd fmla="*/ 41 h 257" name="T21"/>
                <a:gd fmla="*/ 114 w 129" name="T22"/>
                <a:gd fmla="*/ 41 h 257" name="T23"/>
                <a:gd fmla="*/ 130 w 129" name="T24"/>
                <a:gd fmla="*/ 69 h 257" name="T25"/>
                <a:gd fmla="*/ 55 w 129" name="T26"/>
                <a:gd fmla="*/ 122 h 257" name="T27"/>
                <a:gd fmla="*/ 55 w 129" name="T28"/>
                <a:gd fmla="*/ 191 h 257" name="T29"/>
                <a:gd fmla="*/ 0 w 129" name="T30"/>
                <a:gd fmla="*/ 231 h 257" name="T31"/>
                <a:gd fmla="*/ 18 w 129" name="T32"/>
                <a:gd fmla="*/ 286 h 257" name="T33"/>
                <a:gd fmla="*/ 38 w 129" name="T34"/>
                <a:gd fmla="*/ 382 h 257" name="T35"/>
                <a:gd fmla="*/ 55 w 129" name="T36"/>
                <a:gd fmla="*/ 395 h 25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9" name="T57"/>
                <a:gd fmla="*/ 0 h 257" name="T58"/>
                <a:gd fmla="*/ 129 w 129" name="T59"/>
                <a:gd fmla="*/ 257 h 25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57" w="129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-122" pitchFamily="2" typeface="方正兰亭黑_GBK"/>
                <a:ea charset="-122" pitchFamily="2" typeface="方正兰亭黑_GBK"/>
                <a:sym charset="-122" pitchFamily="2" typeface="方正兰亭黑_GBK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12536" y="1702740"/>
            <a:ext cx="786074" cy="707466"/>
            <a:chOff x="5966154" y="1913676"/>
            <a:chExt cx="720080" cy="648071"/>
          </a:xfrm>
        </p:grpSpPr>
        <p:sp>
          <p:nvSpPr>
            <p:cNvPr id="40" name="泪滴形 39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fmla="val 127639" name="adj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r="100000" t="100000"/>
              </a:path>
            </a:gradFill>
            <a:ln>
              <a:noFill/>
            </a:ln>
            <a:effectLst>
              <a:outerShdw algn="ctr" blurRad="149987" dir="8460000" dist="250190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500000"/>
              </a:lightRig>
            </a:scene3d>
            <a:sp3d prstMaterial="metal">
              <a:bevelT h="88900" w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solidFill>
                  <a:schemeClr val="tx1"/>
                </a:solidFill>
                <a:latin charset="0" pitchFamily="34" typeface="Impact MT Std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0" pitchFamily="34" typeface="Impact MT Std"/>
              </a:endParaRPr>
            </a:p>
          </p:txBody>
        </p:sp>
        <p:sp>
          <p:nvSpPr>
            <p:cNvPr id="42" name="TextBox 6"/>
            <p:cNvSpPr txBox="1"/>
            <p:nvPr/>
          </p:nvSpPr>
          <p:spPr>
            <a:xfrm>
              <a:off x="5966154" y="2032957"/>
              <a:ext cx="720080" cy="362974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lang="en-US" sz="2000">
                  <a:latin charset="0" pitchFamily="34" typeface="Impact MT Std"/>
                </a:rPr>
                <a:t>04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02021" y="2006497"/>
            <a:ext cx="716851" cy="707466"/>
            <a:chOff x="5993560" y="1913676"/>
            <a:chExt cx="656670" cy="648071"/>
          </a:xfrm>
        </p:grpSpPr>
        <p:sp>
          <p:nvSpPr>
            <p:cNvPr id="44" name="泪滴形 43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fmla="val 127639" name="adj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r="100000" t="100000"/>
              </a:path>
            </a:gradFill>
            <a:ln>
              <a:noFill/>
            </a:ln>
            <a:effectLst>
              <a:outerShdw algn="ctr" blurRad="149987" dir="8460000" dist="250190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500000"/>
              </a:lightRig>
            </a:scene3d>
            <a:sp3d prstMaterial="metal">
              <a:bevelT h="88900" w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solidFill>
                  <a:schemeClr val="tx1"/>
                </a:solidFill>
                <a:latin charset="0" pitchFamily="34" typeface="Impact MT Std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0" pitchFamily="34" typeface="Impact MT Std"/>
              </a:endParaRPr>
            </a:p>
          </p:txBody>
        </p:sp>
        <p:sp>
          <p:nvSpPr>
            <p:cNvPr id="46" name="TextBox 11"/>
            <p:cNvSpPr txBox="1"/>
            <p:nvPr/>
          </p:nvSpPr>
          <p:spPr>
            <a:xfrm>
              <a:off x="5993560" y="2047841"/>
              <a:ext cx="645427" cy="362974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lang="en-US" sz="2000">
                  <a:latin charset="0" pitchFamily="34" typeface="Impact MT Std"/>
                </a:rPr>
                <a:t>01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97706" y="2911366"/>
            <a:ext cx="786074" cy="707466"/>
            <a:chOff x="5966153" y="1913676"/>
            <a:chExt cx="720080" cy="648071"/>
          </a:xfrm>
        </p:grpSpPr>
        <p:sp>
          <p:nvSpPr>
            <p:cNvPr id="48" name="泪滴形 47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fmla="val 127639" name="adj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r="100000" t="100000"/>
              </a:path>
            </a:gradFill>
            <a:ln>
              <a:noFill/>
            </a:ln>
            <a:effectLst>
              <a:outerShdw algn="ctr" blurRad="149987" dir="8460000" dist="250190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500000"/>
              </a:lightRig>
            </a:scene3d>
            <a:sp3d prstMaterial="metal">
              <a:bevelT h="88900" w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solidFill>
                  <a:schemeClr val="tx1"/>
                </a:solidFill>
                <a:latin charset="0" pitchFamily="34" typeface="Impact MT Std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0" pitchFamily="34" typeface="Impact MT Std"/>
              </a:endParaRPr>
            </a:p>
          </p:txBody>
        </p:sp>
        <p:sp>
          <p:nvSpPr>
            <p:cNvPr id="50" name="TextBox 15"/>
            <p:cNvSpPr txBox="1"/>
            <p:nvPr/>
          </p:nvSpPr>
          <p:spPr>
            <a:xfrm>
              <a:off x="5966153" y="2031811"/>
              <a:ext cx="720080" cy="362974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lang="en-US" sz="2000">
                  <a:latin charset="0" pitchFamily="34" typeface="Impact MT Std"/>
                </a:rPr>
                <a:t>02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13118" y="3590673"/>
            <a:ext cx="786074" cy="707466"/>
            <a:chOff x="5966154" y="1913676"/>
            <a:chExt cx="720080" cy="648071"/>
          </a:xfrm>
        </p:grpSpPr>
        <p:sp>
          <p:nvSpPr>
            <p:cNvPr id="52" name="泪滴形 51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fmla="val 127639" name="adj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r="100000" t="100000"/>
              </a:path>
            </a:gradFill>
            <a:ln>
              <a:noFill/>
            </a:ln>
            <a:effectLst>
              <a:outerShdw algn="ctr" blurRad="149987" dir="8460000" dist="250190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500000"/>
              </a:lightRig>
            </a:scene3d>
            <a:sp3d prstMaterial="metal">
              <a:bevelT h="88900" w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solidFill>
                  <a:schemeClr val="tx1"/>
                </a:solidFill>
                <a:latin charset="0" pitchFamily="34" typeface="Impact MT Std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0" pitchFamily="34" typeface="Impact MT Std"/>
              </a:endParaRPr>
            </a:p>
          </p:txBody>
        </p:sp>
        <p:sp>
          <p:nvSpPr>
            <p:cNvPr id="54" name="TextBox 19"/>
            <p:cNvSpPr txBox="1"/>
            <p:nvPr/>
          </p:nvSpPr>
          <p:spPr>
            <a:xfrm>
              <a:off x="5966154" y="2041403"/>
              <a:ext cx="720080" cy="362974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lang="en-US" sz="2000">
                  <a:latin charset="0" pitchFamily="34" typeface="Impact MT Std"/>
                </a:rPr>
                <a:t>03</a:t>
              </a:r>
            </a:p>
          </p:txBody>
        </p:sp>
      </p:grpSp>
      <p:sp>
        <p:nvSpPr>
          <p:cNvPr id="55" name="椭圆 54"/>
          <p:cNvSpPr/>
          <p:nvPr/>
        </p:nvSpPr>
        <p:spPr>
          <a:xfrm>
            <a:off x="6555227" y="168630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6555227" y="186151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57" name="标题 11"/>
          <p:cNvSpPr txBox="1"/>
          <p:nvPr/>
        </p:nvSpPr>
        <p:spPr>
          <a:xfrm>
            <a:off x="7385289" y="1928962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58" name="标题 11"/>
          <p:cNvSpPr txBox="1"/>
          <p:nvPr/>
        </p:nvSpPr>
        <p:spPr>
          <a:xfrm>
            <a:off x="7362787" y="164549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59" name="椭圆 58"/>
          <p:cNvSpPr/>
          <p:nvPr/>
        </p:nvSpPr>
        <p:spPr>
          <a:xfrm>
            <a:off x="6570699" y="262241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0" name="标题 11"/>
          <p:cNvSpPr txBox="1"/>
          <p:nvPr/>
        </p:nvSpPr>
        <p:spPr>
          <a:xfrm>
            <a:off x="6570699" y="279762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61" name="标题 11"/>
          <p:cNvSpPr txBox="1"/>
          <p:nvPr/>
        </p:nvSpPr>
        <p:spPr>
          <a:xfrm>
            <a:off x="7400761" y="286506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62" name="标题 11"/>
          <p:cNvSpPr txBox="1"/>
          <p:nvPr/>
        </p:nvSpPr>
        <p:spPr>
          <a:xfrm>
            <a:off x="7378259" y="258159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63" name="椭圆 62"/>
          <p:cNvSpPr/>
          <p:nvPr/>
        </p:nvSpPr>
        <p:spPr>
          <a:xfrm>
            <a:off x="6586171" y="355851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4" name="标题 11"/>
          <p:cNvSpPr txBox="1"/>
          <p:nvPr/>
        </p:nvSpPr>
        <p:spPr>
          <a:xfrm>
            <a:off x="6586171" y="373372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65" name="标题 11"/>
          <p:cNvSpPr txBox="1"/>
          <p:nvPr/>
        </p:nvSpPr>
        <p:spPr>
          <a:xfrm>
            <a:off x="7416233" y="380117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66" name="标题 11"/>
          <p:cNvSpPr txBox="1"/>
          <p:nvPr/>
        </p:nvSpPr>
        <p:spPr>
          <a:xfrm>
            <a:off x="7393731" y="351770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67" name="椭圆 66"/>
          <p:cNvSpPr/>
          <p:nvPr/>
        </p:nvSpPr>
        <p:spPr>
          <a:xfrm>
            <a:off x="6570699" y="449461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8" name="标题 11"/>
          <p:cNvSpPr txBox="1"/>
          <p:nvPr/>
        </p:nvSpPr>
        <p:spPr>
          <a:xfrm>
            <a:off x="6570699" y="466983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69" name="标题 11"/>
          <p:cNvSpPr txBox="1"/>
          <p:nvPr/>
        </p:nvSpPr>
        <p:spPr>
          <a:xfrm>
            <a:off x="7400761" y="473727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70" name="标题 11"/>
          <p:cNvSpPr txBox="1"/>
          <p:nvPr/>
        </p:nvSpPr>
        <p:spPr>
          <a:xfrm>
            <a:off x="7378259" y="445380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</p:spTree>
    <p:extLst>
      <p:ext uri="{BB962C8B-B14F-4D97-AF65-F5344CB8AC3E}">
        <p14:creationId val="1327584308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组合 67"/>
          <p:cNvGrpSpPr/>
          <p:nvPr/>
        </p:nvGrpSpPr>
        <p:grpSpPr>
          <a:xfrm>
            <a:off x="5234123" y="1541209"/>
            <a:ext cx="1740618" cy="1740618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233491" y="3776614"/>
            <a:ext cx="1740618" cy="1740618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    去年同期相比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4"/>
          <p:cNvSpPr/>
          <p:nvPr/>
        </p:nvSpPr>
        <p:spPr>
          <a:xfrm>
            <a:off x="6379669" y="1568811"/>
            <a:ext cx="3485806" cy="456861"/>
          </a:xfrm>
          <a:custGeom>
            <a:gdLst>
              <a:gd fmla="*/ 557207 w 3485806" name="connsiteX0"/>
              <a:gd fmla="*/ 456861 h 456861" name="connsiteY0"/>
              <a:gd fmla="*/ 0 w 3485806" name="connsiteX1"/>
              <a:gd fmla="*/ 0 h 456861" name="connsiteY1"/>
              <a:gd fmla="*/ 3258531 w 3485806" name="connsiteX2"/>
              <a:gd fmla="*/ 0 h 456861" name="connsiteY2"/>
              <a:gd fmla="*/ 3485806 w 3485806" name="connsiteX3"/>
              <a:gd fmla="*/ 227275 h 456861" name="connsiteY3"/>
              <a:gd fmla="*/ 3485806 w 3485806" name="connsiteX4"/>
              <a:gd fmla="*/ 227275 h 456861" name="connsiteY4"/>
              <a:gd fmla="*/ 3258531 w 3485806" name="connsiteX5"/>
              <a:gd fmla="*/ 454550 h 456861" name="connsiteY5"/>
              <a:gd fmla="*/ 557207 w 3485806" name="connsiteX6"/>
              <a:gd fmla="*/ 456861 h 456861" name="connsiteY6"/>
              <a:gd fmla="*/ 299352 w 3567699" name="connsiteX7"/>
              <a:gd fmla="*/ 131481 h 454550" name="connsiteY7"/>
              <a:gd fmla="*/ 0 w 3744416" name="connsiteX8"/>
              <a:gd fmla="*/ 227275 h 45455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56860" w="3485806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Freeform 477"/>
          <p:cNvSpPr>
            <a:spLocks noEditPoints="1"/>
          </p:cNvSpPr>
          <p:nvPr/>
        </p:nvSpPr>
        <p:spPr bwMode="auto">
          <a:xfrm>
            <a:off x="5666846" y="1795318"/>
            <a:ext cx="940754" cy="867362"/>
          </a:xfrm>
          <a:custGeom>
            <a:gdLst>
              <a:gd fmla="*/ 244 w 355" name="T0"/>
              <a:gd fmla="*/ 139 h 328" name="T1"/>
              <a:gd fmla="*/ 244 w 355" name="T2"/>
              <a:gd fmla="*/ 138 h 328" name="T3"/>
              <a:gd fmla="*/ 188 w 355" name="T4"/>
              <a:gd fmla="*/ 145 h 328" name="T5"/>
              <a:gd fmla="*/ 173 w 355" name="T6"/>
              <a:gd fmla="*/ 111 h 328" name="T7"/>
              <a:gd fmla="*/ 150 w 355" name="T8"/>
              <a:gd fmla="*/ 90 h 328" name="T9"/>
              <a:gd fmla="*/ 112 w 355" name="T10"/>
              <a:gd fmla="*/ 139 h 328" name="T11"/>
              <a:gd fmla="*/ 178 w 355" name="T12"/>
              <a:gd fmla="*/ 151 h 328" name="T13"/>
              <a:gd fmla="*/ 207 w 355" name="T14"/>
              <a:gd fmla="*/ 38 h 328" name="T15"/>
              <a:gd fmla="*/ 148 w 355" name="T16"/>
              <a:gd fmla="*/ 38 h 328" name="T17"/>
              <a:gd fmla="*/ 292 w 355" name="T18"/>
              <a:gd fmla="*/ 270 h 328" name="T19"/>
              <a:gd fmla="*/ 283 w 355" name="T20"/>
              <a:gd fmla="*/ 271 h 328" name="T21"/>
              <a:gd fmla="*/ 280 w 355" name="T22"/>
              <a:gd fmla="*/ 277 h 328" name="T23"/>
              <a:gd fmla="*/ 286 w 355" name="T24"/>
              <a:gd fmla="*/ 283 h 328" name="T25"/>
              <a:gd fmla="*/ 294 w 355" name="T26"/>
              <a:gd fmla="*/ 282 h 328" name="T27"/>
              <a:gd fmla="*/ 297 w 355" name="T28"/>
              <a:gd fmla="*/ 273 h 328" name="T29"/>
              <a:gd fmla="*/ 292 w 355" name="T30"/>
              <a:gd fmla="*/ 270 h 328" name="T31"/>
              <a:gd fmla="*/ 318 w 355" name="T32"/>
              <a:gd fmla="*/ 213 h 328" name="T33"/>
              <a:gd fmla="*/ 259 w 355" name="T34"/>
              <a:gd fmla="*/ 213 h 328" name="T35"/>
              <a:gd fmla="*/ 181 w 355" name="T36"/>
              <a:gd fmla="*/ 95 h 328" name="T37"/>
              <a:gd fmla="*/ 172 w 355" name="T38"/>
              <a:gd fmla="*/ 95 h 328" name="T39"/>
              <a:gd fmla="*/ 169 w 355" name="T40"/>
              <a:gd fmla="*/ 101 h 328" name="T41"/>
              <a:gd fmla="*/ 175 w 355" name="T42"/>
              <a:gd fmla="*/ 108 h 328" name="T43"/>
              <a:gd fmla="*/ 183 w 355" name="T44"/>
              <a:gd fmla="*/ 107 h 328" name="T45"/>
              <a:gd fmla="*/ 186 w 355" name="T46"/>
              <a:gd fmla="*/ 98 h 328" name="T47"/>
              <a:gd fmla="*/ 181 w 355" name="T48"/>
              <a:gd fmla="*/ 95 h 328" name="T49"/>
              <a:gd fmla="*/ 227 w 355" name="T50"/>
              <a:gd fmla="*/ 259 h 328" name="T51"/>
              <a:gd fmla="*/ 231 w 355" name="T52"/>
              <a:gd fmla="*/ 258 h 328" name="T53"/>
              <a:gd fmla="*/ 243 w 355" name="T54"/>
              <a:gd fmla="*/ 240 h 328" name="T55"/>
              <a:gd fmla="*/ 229 w 355" name="T56"/>
              <a:gd fmla="*/ 227 h 328" name="T57"/>
              <a:gd fmla="*/ 225 w 355" name="T58"/>
              <a:gd fmla="*/ 231 h 328" name="T59"/>
              <a:gd fmla="*/ 185 w 355" name="T60"/>
              <a:gd fmla="*/ 199 h 328" name="T61"/>
              <a:gd fmla="*/ 169 w 355" name="T62"/>
              <a:gd fmla="*/ 170 h 328" name="T63"/>
              <a:gd fmla="*/ 129 w 355" name="T64"/>
              <a:gd fmla="*/ 237 h 328" name="T65"/>
              <a:gd fmla="*/ 127 w 355" name="T66"/>
              <a:gd fmla="*/ 228 h 328" name="T67"/>
              <a:gd fmla="*/ 123 w 355" name="T68"/>
              <a:gd fmla="*/ 228 h 328" name="T69"/>
              <a:gd fmla="*/ 111 w 355" name="T70"/>
              <a:gd fmla="*/ 246 h 328" name="T71"/>
              <a:gd fmla="*/ 125 w 355" name="T72"/>
              <a:gd fmla="*/ 259 h 328" name="T73"/>
              <a:gd fmla="*/ 129 w 355" name="T74"/>
              <a:gd fmla="*/ 255 h 328" name="T75"/>
              <a:gd fmla="*/ 177 w 355" name="T76"/>
              <a:gd fmla="*/ 224 h 328" name="T77"/>
              <a:gd fmla="*/ 225 w 355" name="T78"/>
              <a:gd fmla="*/ 255 h 328" name="T79"/>
              <a:gd fmla="*/ 96 w 355" name="T80"/>
              <a:gd fmla="*/ 213 h 328" name="T81"/>
              <a:gd fmla="*/ 37 w 355" name="T82"/>
              <a:gd fmla="*/ 213 h 328" name="T83"/>
              <a:gd fmla="*/ 355 w 355" name="T84"/>
              <a:gd fmla="*/ 314 h 328" name="T85"/>
              <a:gd fmla="*/ 299 w 355" name="T86"/>
              <a:gd fmla="*/ 320 h 328" name="T87"/>
              <a:gd fmla="*/ 284 w 355" name="T88"/>
              <a:gd fmla="*/ 287 h 328" name="T89"/>
              <a:gd fmla="*/ 261 w 355" name="T90"/>
              <a:gd fmla="*/ 266 h 328" name="T91"/>
              <a:gd fmla="*/ 223 w 355" name="T92"/>
              <a:gd fmla="*/ 314 h 328" name="T93"/>
              <a:gd fmla="*/ 289 w 355" name="T94"/>
              <a:gd fmla="*/ 327 h 328" name="T95"/>
              <a:gd fmla="*/ 355 w 355" name="T96"/>
              <a:gd fmla="*/ 314 h 328" name="T97"/>
              <a:gd fmla="*/ 63 w 355" name="T98"/>
              <a:gd fmla="*/ 270 h 328" name="T99"/>
              <a:gd fmla="*/ 59 w 355" name="T100"/>
              <a:gd fmla="*/ 273 h 328" name="T101"/>
              <a:gd fmla="*/ 62 w 355" name="T102"/>
              <a:gd fmla="*/ 282 h 328" name="T103"/>
              <a:gd fmla="*/ 69 w 355" name="T104"/>
              <a:gd fmla="*/ 283 h 328" name="T105"/>
              <a:gd fmla="*/ 75 w 355" name="T106"/>
              <a:gd fmla="*/ 277 h 328" name="T107"/>
              <a:gd fmla="*/ 72 w 355" name="T108"/>
              <a:gd fmla="*/ 271 h 328" name="T109"/>
              <a:gd fmla="*/ 94 w 355" name="T110"/>
              <a:gd fmla="*/ 266 h 328" name="T111"/>
              <a:gd fmla="*/ 71 w 355" name="T112"/>
              <a:gd fmla="*/ 287 h 328" name="T113"/>
              <a:gd fmla="*/ 57 w 355" name="T114"/>
              <a:gd fmla="*/ 320 h 328" name="T115"/>
              <a:gd fmla="*/ 0 w 355" name="T116"/>
              <a:gd fmla="*/ 314 h 328" name="T117"/>
              <a:gd fmla="*/ 0 w 355" name="T118"/>
              <a:gd fmla="*/ 315 h 328" name="T119"/>
              <a:gd fmla="*/ 133 w 355" name="T120"/>
              <a:gd fmla="*/ 315 h 328" name="T121"/>
              <a:gd fmla="*/ 133 w 355" name="T122"/>
              <a:gd fmla="*/ 314 h 32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328" w="355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0" pitchFamily="34" typeface="Impact MT Std"/>
            </a:endParaRPr>
          </a:p>
        </p:txBody>
      </p:sp>
      <p:sp>
        <p:nvSpPr>
          <p:cNvPr id="9" name="标题 11"/>
          <p:cNvSpPr txBox="1"/>
          <p:nvPr/>
        </p:nvSpPr>
        <p:spPr>
          <a:xfrm>
            <a:off x="5377507" y="2731422"/>
            <a:ext cx="1417658" cy="2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latin charset="0" pitchFamily="34" typeface="Impact MT Std"/>
                <a:ea charset="-122" panose="020b0503020204020204" pitchFamily="34" typeface="微软雅黑"/>
              </a:rPr>
              <a:t>2015 </a:t>
            </a:r>
          </a:p>
        </p:txBody>
      </p:sp>
      <p:sp>
        <p:nvSpPr>
          <p:cNvPr id="10" name="圆角矩形 14"/>
          <p:cNvSpPr/>
          <p:nvPr/>
        </p:nvSpPr>
        <p:spPr>
          <a:xfrm flipH="1" flipV="1">
            <a:off x="2353171" y="2838880"/>
            <a:ext cx="3528392" cy="456861"/>
          </a:xfrm>
          <a:custGeom>
            <a:gdLst>
              <a:gd fmla="*/ 557207 w 3485806" name="connsiteX0"/>
              <a:gd fmla="*/ 456861 h 456861" name="connsiteY0"/>
              <a:gd fmla="*/ 0 w 3485806" name="connsiteX1"/>
              <a:gd fmla="*/ 0 h 456861" name="connsiteY1"/>
              <a:gd fmla="*/ 3258531 w 3485806" name="connsiteX2"/>
              <a:gd fmla="*/ 0 h 456861" name="connsiteY2"/>
              <a:gd fmla="*/ 3485806 w 3485806" name="connsiteX3"/>
              <a:gd fmla="*/ 227275 h 456861" name="connsiteY3"/>
              <a:gd fmla="*/ 3485806 w 3485806" name="connsiteX4"/>
              <a:gd fmla="*/ 227275 h 456861" name="connsiteY4"/>
              <a:gd fmla="*/ 3258531 w 3485806" name="connsiteX5"/>
              <a:gd fmla="*/ 454550 h 456861" name="connsiteY5"/>
              <a:gd fmla="*/ 557207 w 3485806" name="connsiteX6"/>
              <a:gd fmla="*/ 456861 h 456861" name="connsiteY6"/>
              <a:gd fmla="*/ 299352 w 3567699" name="connsiteX7"/>
              <a:gd fmla="*/ 131481 h 454550" name="connsiteY7"/>
              <a:gd fmla="*/ 0 w 3744416" name="connsiteX8"/>
              <a:gd fmla="*/ 227275 h 45455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56860" w="3485806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标题 11"/>
          <p:cNvSpPr txBox="1"/>
          <p:nvPr/>
        </p:nvSpPr>
        <p:spPr>
          <a:xfrm>
            <a:off x="7033691" y="2438826"/>
            <a:ext cx="720080" cy="571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20%</a:t>
            </a:r>
          </a:p>
        </p:txBody>
      </p:sp>
      <p:sp>
        <p:nvSpPr>
          <p:cNvPr id="12" name="标题 11"/>
          <p:cNvSpPr txBox="1"/>
          <p:nvPr/>
        </p:nvSpPr>
        <p:spPr>
          <a:xfrm>
            <a:off x="7609755" y="2438826"/>
            <a:ext cx="237626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13" name="标题 11"/>
          <p:cNvSpPr txBox="1"/>
          <p:nvPr/>
        </p:nvSpPr>
        <p:spPr>
          <a:xfrm>
            <a:off x="7587253" y="215535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14" name="圆角矩形 14"/>
          <p:cNvSpPr/>
          <p:nvPr/>
        </p:nvSpPr>
        <p:spPr>
          <a:xfrm>
            <a:off x="6379669" y="3778557"/>
            <a:ext cx="3485806" cy="456861"/>
          </a:xfrm>
          <a:custGeom>
            <a:gdLst>
              <a:gd fmla="*/ 557207 w 3485806" name="connsiteX0"/>
              <a:gd fmla="*/ 456861 h 456861" name="connsiteY0"/>
              <a:gd fmla="*/ 0 w 3485806" name="connsiteX1"/>
              <a:gd fmla="*/ 0 h 456861" name="connsiteY1"/>
              <a:gd fmla="*/ 3258531 w 3485806" name="connsiteX2"/>
              <a:gd fmla="*/ 0 h 456861" name="connsiteY2"/>
              <a:gd fmla="*/ 3485806 w 3485806" name="connsiteX3"/>
              <a:gd fmla="*/ 227275 h 456861" name="connsiteY3"/>
              <a:gd fmla="*/ 3485806 w 3485806" name="connsiteX4"/>
              <a:gd fmla="*/ 227275 h 456861" name="connsiteY4"/>
              <a:gd fmla="*/ 3258531 w 3485806" name="connsiteX5"/>
              <a:gd fmla="*/ 454550 h 456861" name="connsiteY5"/>
              <a:gd fmla="*/ 557207 w 3485806" name="connsiteX6"/>
              <a:gd fmla="*/ 456861 h 456861" name="connsiteY6"/>
              <a:gd fmla="*/ 299352 w 3567699" name="connsiteX7"/>
              <a:gd fmla="*/ 131481 h 454550" name="connsiteY7"/>
              <a:gd fmla="*/ 0 w 3744416" name="connsiteX8"/>
              <a:gd fmla="*/ 227275 h 45455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56860" w="3485806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标题 11"/>
          <p:cNvSpPr txBox="1"/>
          <p:nvPr/>
        </p:nvSpPr>
        <p:spPr>
          <a:xfrm>
            <a:off x="5377507" y="4941168"/>
            <a:ext cx="1417658" cy="2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z="2400">
                <a:latin charset="0" pitchFamily="34" typeface="Impact MT Std"/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17" name="圆角矩形 14"/>
          <p:cNvSpPr/>
          <p:nvPr/>
        </p:nvSpPr>
        <p:spPr>
          <a:xfrm flipH="1" flipV="1">
            <a:off x="2353171" y="5048626"/>
            <a:ext cx="3528392" cy="456861"/>
          </a:xfrm>
          <a:custGeom>
            <a:gdLst>
              <a:gd fmla="*/ 557207 w 3485806" name="connsiteX0"/>
              <a:gd fmla="*/ 456861 h 456861" name="connsiteY0"/>
              <a:gd fmla="*/ 0 w 3485806" name="connsiteX1"/>
              <a:gd fmla="*/ 0 h 456861" name="connsiteY1"/>
              <a:gd fmla="*/ 3258531 w 3485806" name="connsiteX2"/>
              <a:gd fmla="*/ 0 h 456861" name="connsiteY2"/>
              <a:gd fmla="*/ 3485806 w 3485806" name="connsiteX3"/>
              <a:gd fmla="*/ 227275 h 456861" name="connsiteY3"/>
              <a:gd fmla="*/ 3485806 w 3485806" name="connsiteX4"/>
              <a:gd fmla="*/ 227275 h 456861" name="connsiteY4"/>
              <a:gd fmla="*/ 3258531 w 3485806" name="connsiteX5"/>
              <a:gd fmla="*/ 454550 h 456861" name="connsiteY5"/>
              <a:gd fmla="*/ 557207 w 3485806" name="connsiteX6"/>
              <a:gd fmla="*/ 456861 h 456861" name="connsiteY6"/>
              <a:gd fmla="*/ 299352 w 3567699" name="connsiteX7"/>
              <a:gd fmla="*/ 131481 h 454550" name="connsiteY7"/>
              <a:gd fmla="*/ 0 w 3744416" name="connsiteX8"/>
              <a:gd fmla="*/ 227275 h 45455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56860" w="3485806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标题 11"/>
          <p:cNvSpPr txBox="1"/>
          <p:nvPr/>
        </p:nvSpPr>
        <p:spPr>
          <a:xfrm>
            <a:off x="7033691" y="4648572"/>
            <a:ext cx="720080" cy="571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lang="en-US">
                <a:latin charset="0" pitchFamily="34" typeface="Impact MT Std"/>
              </a:rPr>
              <a:t>40%</a:t>
            </a:r>
          </a:p>
        </p:txBody>
      </p:sp>
      <p:sp>
        <p:nvSpPr>
          <p:cNvPr id="19" name="标题 11"/>
          <p:cNvSpPr txBox="1"/>
          <p:nvPr/>
        </p:nvSpPr>
        <p:spPr>
          <a:xfrm>
            <a:off x="7609755" y="4648572"/>
            <a:ext cx="237626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20" name="标题 11"/>
          <p:cNvSpPr txBox="1"/>
          <p:nvPr/>
        </p:nvSpPr>
        <p:spPr>
          <a:xfrm>
            <a:off x="7587253" y="43651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输入文字标题</a:t>
            </a:r>
          </a:p>
        </p:txBody>
      </p:sp>
      <p:sp>
        <p:nvSpPr>
          <p:cNvPr id="21" name="Freeform 482"/>
          <p:cNvSpPr>
            <a:spLocks noEditPoints="1"/>
          </p:cNvSpPr>
          <p:nvPr/>
        </p:nvSpPr>
        <p:spPr bwMode="auto">
          <a:xfrm>
            <a:off x="5672214" y="4118151"/>
            <a:ext cx="841600" cy="768246"/>
          </a:xfrm>
          <a:custGeom>
            <a:gdLst>
              <a:gd fmla="*/ 298 w 356" name="T0"/>
              <a:gd fmla="*/ 267 h 326" name="T1"/>
              <a:gd fmla="*/ 294 w 356" name="T2"/>
              <a:gd fmla="*/ 269 h 326" name="T3"/>
              <a:gd fmla="*/ 296 w 356" name="T4"/>
              <a:gd fmla="*/ 277 h 326" name="T5"/>
              <a:gd fmla="*/ 303 w 356" name="T6"/>
              <a:gd fmla="*/ 278 h 326" name="T7"/>
              <a:gd fmla="*/ 307 w 356" name="T8"/>
              <a:gd fmla="*/ 272 h 326" name="T9"/>
              <a:gd fmla="*/ 305 w 356" name="T10"/>
              <a:gd fmla="*/ 267 h 326" name="T11"/>
              <a:gd fmla="*/ 325 w 356" name="T12"/>
              <a:gd fmla="*/ 219 h 326" name="T13"/>
              <a:gd fmla="*/ 276 w 356" name="T14"/>
              <a:gd fmla="*/ 219 h 326" name="T15"/>
              <a:gd fmla="*/ 325 w 356" name="T16"/>
              <a:gd fmla="*/ 219 h 326" name="T17"/>
              <a:gd fmla="*/ 128 w 356" name="T18"/>
              <a:gd fmla="*/ 162 h 326" name="T19"/>
              <a:gd fmla="*/ 135 w 356" name="T20"/>
              <a:gd fmla="*/ 173 h 326" name="T21"/>
              <a:gd fmla="*/ 172 w 356" name="T22"/>
              <a:gd fmla="*/ 156 h 326" name="T23"/>
              <a:gd fmla="*/ 327 w 356" name="T24"/>
              <a:gd fmla="*/ 82 h 326" name="T25"/>
              <a:gd fmla="*/ 112 w 356" name="T26"/>
              <a:gd fmla="*/ 82 h 326" name="T27"/>
              <a:gd fmla="*/ 267 w 356" name="T28"/>
              <a:gd fmla="*/ 75 h 326" name="T29"/>
              <a:gd fmla="*/ 267 w 356" name="T30"/>
              <a:gd fmla="*/ 98 h 326" name="T31"/>
              <a:gd fmla="*/ 267 w 356" name="T32"/>
              <a:gd fmla="*/ 75 h 326" name="T33"/>
              <a:gd fmla="*/ 233 w 356" name="T34"/>
              <a:gd fmla="*/ 86 h 326" name="T35"/>
              <a:gd fmla="*/ 209 w 356" name="T36"/>
              <a:gd fmla="*/ 86 h 326" name="T37"/>
              <a:gd fmla="*/ 174 w 356" name="T38"/>
              <a:gd fmla="*/ 75 h 326" name="T39"/>
              <a:gd fmla="*/ 174 w 356" name="T40"/>
              <a:gd fmla="*/ 98 h 326" name="T41"/>
              <a:gd fmla="*/ 174 w 356" name="T42"/>
              <a:gd fmla="*/ 75 h 326" name="T43"/>
              <a:gd fmla="*/ 247 w 356" name="T44"/>
              <a:gd fmla="*/ 252 h 326" name="T45"/>
              <a:gd fmla="*/ 259 w 356" name="T46"/>
              <a:gd fmla="*/ 258 h 326" name="T47"/>
              <a:gd fmla="*/ 216 w 356" name="T48"/>
              <a:gd fmla="*/ 298 h 326" name="T49"/>
              <a:gd fmla="*/ 169 w 356" name="T50"/>
              <a:gd fmla="*/ 292 h 326" name="T51"/>
              <a:gd fmla="*/ 169 w 356" name="T52"/>
              <a:gd fmla="*/ 293 h 326" name="T53"/>
              <a:gd fmla="*/ 233 w 356" name="T54"/>
              <a:gd fmla="*/ 303 h 326" name="T55"/>
              <a:gd fmla="*/ 233 w 356" name="T56"/>
              <a:gd fmla="*/ 298 h 326" name="T57"/>
              <a:gd fmla="*/ 221 w 356" name="T58"/>
              <a:gd fmla="*/ 270 h 326" name="T59"/>
              <a:gd fmla="*/ 323 w 356" name="T60"/>
              <a:gd fmla="*/ 263 h 326" name="T61"/>
              <a:gd fmla="*/ 304 w 356" name="T62"/>
              <a:gd fmla="*/ 281 h 326" name="T63"/>
              <a:gd fmla="*/ 292 w 356" name="T64"/>
              <a:gd fmla="*/ 308 h 326" name="T65"/>
              <a:gd fmla="*/ 245 w 356" name="T66"/>
              <a:gd fmla="*/ 303 h 326" name="T67"/>
              <a:gd fmla="*/ 245 w 356" name="T68"/>
              <a:gd fmla="*/ 304 h 326" name="T69"/>
              <a:gd fmla="*/ 356 w 356" name="T70"/>
              <a:gd fmla="*/ 304 h 326" name="T71"/>
              <a:gd fmla="*/ 356 w 356" name="T72"/>
              <a:gd fmla="*/ 303 h 326" name="T73"/>
              <a:gd fmla="*/ 224 w 356" name="T74"/>
              <a:gd fmla="*/ 177 h 326" name="T75"/>
              <a:gd fmla="*/ 224 w 356" name="T76"/>
              <a:gd fmla="*/ 245 h 326" name="T77"/>
              <a:gd fmla="*/ 96 w 356" name="T78"/>
              <a:gd fmla="*/ 252 h 326" name="T79"/>
              <a:gd fmla="*/ 110 w 356" name="T80"/>
              <a:gd fmla="*/ 193 h 326" name="T81"/>
              <a:gd fmla="*/ 42 w 356" name="T82"/>
              <a:gd fmla="*/ 193 h 326" name="T83"/>
              <a:gd fmla="*/ 56 w 356" name="T84"/>
              <a:gd fmla="*/ 252 h 326" name="T85"/>
              <a:gd fmla="*/ 0 w 356" name="T86"/>
              <a:gd fmla="*/ 310 h 326" name="T87"/>
              <a:gd fmla="*/ 76 w 356" name="T88"/>
              <a:gd fmla="*/ 325 h 326" name="T89"/>
              <a:gd fmla="*/ 151 w 356" name="T90"/>
              <a:gd fmla="*/ 310 h 326" name="T91"/>
              <a:gd fmla="*/ 96 w 356" name="T92"/>
              <a:gd fmla="*/ 252 h 326" name="T93"/>
              <a:gd fmla="*/ 222 w 356" name="T94"/>
              <a:gd fmla="*/ 256 h 326" name="T95"/>
              <a:gd fmla="*/ 218 w 356" name="T96"/>
              <a:gd fmla="*/ 259 h 326" name="T97"/>
              <a:gd fmla="*/ 220 w 356" name="T98"/>
              <a:gd fmla="*/ 266 h 326" name="T99"/>
              <a:gd fmla="*/ 227 w 356" name="T100"/>
              <a:gd fmla="*/ 267 h 326" name="T101"/>
              <a:gd fmla="*/ 231 w 356" name="T102"/>
              <a:gd fmla="*/ 262 h 326" name="T103"/>
              <a:gd fmla="*/ 229 w 356" name="T104"/>
              <a:gd fmla="*/ 257 h 326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326" w="356">
                <a:moveTo>
                  <a:pt x="303" y="267"/>
                </a:moveTo>
                <a:cubicBezTo>
                  <a:pt x="298" y="267"/>
                  <a:pt x="298" y="267"/>
                  <a:pt x="298" y="267"/>
                </a:cubicBezTo>
                <a:cubicBezTo>
                  <a:pt x="297" y="267"/>
                  <a:pt x="296" y="267"/>
                  <a:pt x="296" y="267"/>
                </a:cubicBezTo>
                <a:cubicBezTo>
                  <a:pt x="294" y="269"/>
                  <a:pt x="294" y="269"/>
                  <a:pt x="294" y="269"/>
                </a:cubicBezTo>
                <a:cubicBezTo>
                  <a:pt x="293" y="270"/>
                  <a:pt x="293" y="271"/>
                  <a:pt x="293" y="272"/>
                </a:cubicBezTo>
                <a:cubicBezTo>
                  <a:pt x="296" y="277"/>
                  <a:pt x="296" y="277"/>
                  <a:pt x="296" y="277"/>
                </a:cubicBezTo>
                <a:cubicBezTo>
                  <a:pt x="297" y="277"/>
                  <a:pt x="297" y="278"/>
                  <a:pt x="298" y="278"/>
                </a:cubicBezTo>
                <a:cubicBezTo>
                  <a:pt x="303" y="278"/>
                  <a:pt x="303" y="278"/>
                  <a:pt x="303" y="278"/>
                </a:cubicBezTo>
                <a:cubicBezTo>
                  <a:pt x="304" y="278"/>
                  <a:pt x="304" y="277"/>
                  <a:pt x="305" y="277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8" y="271"/>
                  <a:pt x="308" y="270"/>
                  <a:pt x="307" y="269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4" y="267"/>
                  <a:pt x="304" y="267"/>
                  <a:pt x="303" y="267"/>
                </a:cubicBezTo>
                <a:close/>
                <a:moveTo>
                  <a:pt x="325" y="219"/>
                </a:moveTo>
                <a:cubicBezTo>
                  <a:pt x="325" y="202"/>
                  <a:pt x="314" y="187"/>
                  <a:pt x="300" y="187"/>
                </a:cubicBezTo>
                <a:cubicBezTo>
                  <a:pt x="287" y="187"/>
                  <a:pt x="276" y="202"/>
                  <a:pt x="276" y="219"/>
                </a:cubicBezTo>
                <a:cubicBezTo>
                  <a:pt x="276" y="237"/>
                  <a:pt x="287" y="255"/>
                  <a:pt x="300" y="255"/>
                </a:cubicBezTo>
                <a:cubicBezTo>
                  <a:pt x="314" y="255"/>
                  <a:pt x="325" y="237"/>
                  <a:pt x="325" y="219"/>
                </a:cubicBezTo>
                <a:close/>
                <a:moveTo>
                  <a:pt x="139" y="137"/>
                </a:moveTo>
                <a:cubicBezTo>
                  <a:pt x="128" y="162"/>
                  <a:pt x="128" y="162"/>
                  <a:pt x="128" y="162"/>
                </a:cubicBezTo>
                <a:cubicBezTo>
                  <a:pt x="127" y="165"/>
                  <a:pt x="127" y="168"/>
                  <a:pt x="130" y="171"/>
                </a:cubicBezTo>
                <a:cubicBezTo>
                  <a:pt x="131" y="172"/>
                  <a:pt x="133" y="173"/>
                  <a:pt x="135" y="173"/>
                </a:cubicBezTo>
                <a:cubicBezTo>
                  <a:pt x="136" y="173"/>
                  <a:pt x="138" y="173"/>
                  <a:pt x="139" y="172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87" y="162"/>
                  <a:pt x="203" y="165"/>
                  <a:pt x="220" y="165"/>
                </a:cubicBezTo>
                <a:cubicBezTo>
                  <a:pt x="279" y="165"/>
                  <a:pt x="327" y="128"/>
                  <a:pt x="327" y="82"/>
                </a:cubicBezTo>
                <a:cubicBezTo>
                  <a:pt x="327" y="37"/>
                  <a:pt x="279" y="0"/>
                  <a:pt x="220" y="0"/>
                </a:cubicBezTo>
                <a:cubicBezTo>
                  <a:pt x="161" y="0"/>
                  <a:pt x="112" y="37"/>
                  <a:pt x="112" y="82"/>
                </a:cubicBezTo>
                <a:cubicBezTo>
                  <a:pt x="112" y="102"/>
                  <a:pt x="122" y="122"/>
                  <a:pt x="139" y="137"/>
                </a:cubicBezTo>
                <a:close/>
                <a:moveTo>
                  <a:pt x="267" y="75"/>
                </a:moveTo>
                <a:cubicBezTo>
                  <a:pt x="274" y="75"/>
                  <a:pt x="279" y="80"/>
                  <a:pt x="279" y="86"/>
                </a:cubicBezTo>
                <a:cubicBezTo>
                  <a:pt x="279" y="93"/>
                  <a:pt x="274" y="98"/>
                  <a:pt x="267" y="98"/>
                </a:cubicBezTo>
                <a:cubicBezTo>
                  <a:pt x="261" y="98"/>
                  <a:pt x="255" y="93"/>
                  <a:pt x="255" y="86"/>
                </a:cubicBezTo>
                <a:cubicBezTo>
                  <a:pt x="255" y="80"/>
                  <a:pt x="261" y="75"/>
                  <a:pt x="267" y="75"/>
                </a:cubicBezTo>
                <a:close/>
                <a:moveTo>
                  <a:pt x="221" y="75"/>
                </a:moveTo>
                <a:cubicBezTo>
                  <a:pt x="227" y="75"/>
                  <a:pt x="233" y="80"/>
                  <a:pt x="233" y="86"/>
                </a:cubicBezTo>
                <a:cubicBezTo>
                  <a:pt x="233" y="93"/>
                  <a:pt x="227" y="98"/>
                  <a:pt x="221" y="98"/>
                </a:cubicBezTo>
                <a:cubicBezTo>
                  <a:pt x="214" y="98"/>
                  <a:pt x="209" y="93"/>
                  <a:pt x="209" y="86"/>
                </a:cubicBezTo>
                <a:cubicBezTo>
                  <a:pt x="209" y="80"/>
                  <a:pt x="214" y="75"/>
                  <a:pt x="221" y="75"/>
                </a:cubicBezTo>
                <a:close/>
                <a:moveTo>
                  <a:pt x="174" y="75"/>
                </a:moveTo>
                <a:cubicBezTo>
                  <a:pt x="180" y="75"/>
                  <a:pt x="186" y="80"/>
                  <a:pt x="186" y="86"/>
                </a:cubicBezTo>
                <a:cubicBezTo>
                  <a:pt x="186" y="93"/>
                  <a:pt x="180" y="98"/>
                  <a:pt x="174" y="98"/>
                </a:cubicBezTo>
                <a:cubicBezTo>
                  <a:pt x="167" y="98"/>
                  <a:pt x="162" y="93"/>
                  <a:pt x="162" y="86"/>
                </a:cubicBezTo>
                <a:cubicBezTo>
                  <a:pt x="162" y="80"/>
                  <a:pt x="167" y="75"/>
                  <a:pt x="174" y="75"/>
                </a:cubicBezTo>
                <a:close/>
                <a:moveTo>
                  <a:pt x="259" y="258"/>
                </a:moveTo>
                <a:cubicBezTo>
                  <a:pt x="255" y="256"/>
                  <a:pt x="251" y="254"/>
                  <a:pt x="247" y="252"/>
                </a:cubicBezTo>
                <a:cubicBezTo>
                  <a:pt x="238" y="281"/>
                  <a:pt x="238" y="281"/>
                  <a:pt x="238" y="281"/>
                </a:cubicBezTo>
                <a:cubicBezTo>
                  <a:pt x="243" y="272"/>
                  <a:pt x="250" y="265"/>
                  <a:pt x="259" y="258"/>
                </a:cubicBezTo>
                <a:close/>
                <a:moveTo>
                  <a:pt x="221" y="270"/>
                </a:moveTo>
                <a:cubicBezTo>
                  <a:pt x="216" y="298"/>
                  <a:pt x="216" y="298"/>
                  <a:pt x="216" y="298"/>
                </a:cubicBezTo>
                <a:cubicBezTo>
                  <a:pt x="202" y="252"/>
                  <a:pt x="202" y="252"/>
                  <a:pt x="202" y="252"/>
                </a:cubicBezTo>
                <a:cubicBezTo>
                  <a:pt x="183" y="260"/>
                  <a:pt x="169" y="276"/>
                  <a:pt x="169" y="292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304"/>
                  <a:pt x="181" y="303"/>
                  <a:pt x="224" y="303"/>
                </a:cubicBezTo>
                <a:cubicBezTo>
                  <a:pt x="227" y="303"/>
                  <a:pt x="230" y="303"/>
                  <a:pt x="233" y="303"/>
                </a:cubicBezTo>
                <a:cubicBezTo>
                  <a:pt x="233" y="303"/>
                  <a:pt x="233" y="303"/>
                  <a:pt x="233" y="303"/>
                </a:cubicBezTo>
                <a:cubicBezTo>
                  <a:pt x="233" y="301"/>
                  <a:pt x="233" y="300"/>
                  <a:pt x="233" y="298"/>
                </a:cubicBezTo>
                <a:cubicBezTo>
                  <a:pt x="228" y="270"/>
                  <a:pt x="228" y="270"/>
                  <a:pt x="228" y="270"/>
                </a:cubicBezTo>
                <a:lnTo>
                  <a:pt x="221" y="270"/>
                </a:lnTo>
                <a:close/>
                <a:moveTo>
                  <a:pt x="356" y="303"/>
                </a:moveTo>
                <a:cubicBezTo>
                  <a:pt x="356" y="286"/>
                  <a:pt x="342" y="270"/>
                  <a:pt x="323" y="263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4" y="281"/>
                  <a:pt x="304" y="281"/>
                  <a:pt x="304" y="281"/>
                </a:cubicBezTo>
                <a:cubicBezTo>
                  <a:pt x="297" y="281"/>
                  <a:pt x="297" y="281"/>
                  <a:pt x="297" y="281"/>
                </a:cubicBezTo>
                <a:cubicBezTo>
                  <a:pt x="292" y="308"/>
                  <a:pt x="292" y="308"/>
                  <a:pt x="292" y="308"/>
                </a:cubicBezTo>
                <a:cubicBezTo>
                  <a:pt x="278" y="263"/>
                  <a:pt x="278" y="263"/>
                  <a:pt x="278" y="263"/>
                </a:cubicBezTo>
                <a:cubicBezTo>
                  <a:pt x="259" y="270"/>
                  <a:pt x="245" y="286"/>
                  <a:pt x="245" y="303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15"/>
                  <a:pt x="257" y="314"/>
                  <a:pt x="300" y="314"/>
                </a:cubicBezTo>
                <a:cubicBezTo>
                  <a:pt x="347" y="314"/>
                  <a:pt x="356" y="315"/>
                  <a:pt x="356" y="304"/>
                </a:cubicBezTo>
                <a:cubicBezTo>
                  <a:pt x="356" y="304"/>
                  <a:pt x="356" y="304"/>
                  <a:pt x="356" y="304"/>
                </a:cubicBezTo>
                <a:lnTo>
                  <a:pt x="356" y="303"/>
                </a:lnTo>
                <a:close/>
                <a:moveTo>
                  <a:pt x="249" y="209"/>
                </a:moveTo>
                <a:cubicBezTo>
                  <a:pt x="249" y="191"/>
                  <a:pt x="238" y="177"/>
                  <a:pt x="224" y="177"/>
                </a:cubicBezTo>
                <a:cubicBezTo>
                  <a:pt x="211" y="177"/>
                  <a:pt x="200" y="191"/>
                  <a:pt x="200" y="209"/>
                </a:cubicBezTo>
                <a:cubicBezTo>
                  <a:pt x="200" y="226"/>
                  <a:pt x="211" y="245"/>
                  <a:pt x="224" y="245"/>
                </a:cubicBezTo>
                <a:cubicBezTo>
                  <a:pt x="238" y="245"/>
                  <a:pt x="249" y="226"/>
                  <a:pt x="249" y="209"/>
                </a:cubicBezTo>
                <a:close/>
                <a:moveTo>
                  <a:pt x="96" y="252"/>
                </a:moveTo>
                <a:cubicBezTo>
                  <a:pt x="87" y="247"/>
                  <a:pt x="91" y="238"/>
                  <a:pt x="92" y="236"/>
                </a:cubicBezTo>
                <a:cubicBezTo>
                  <a:pt x="103" y="227"/>
                  <a:pt x="110" y="210"/>
                  <a:pt x="110" y="193"/>
                </a:cubicBezTo>
                <a:cubicBezTo>
                  <a:pt x="110" y="168"/>
                  <a:pt x="95" y="152"/>
                  <a:pt x="76" y="152"/>
                </a:cubicBezTo>
                <a:cubicBezTo>
                  <a:pt x="57" y="152"/>
                  <a:pt x="42" y="168"/>
                  <a:pt x="42" y="193"/>
                </a:cubicBezTo>
                <a:cubicBezTo>
                  <a:pt x="42" y="210"/>
                  <a:pt x="49" y="227"/>
                  <a:pt x="59" y="236"/>
                </a:cubicBezTo>
                <a:cubicBezTo>
                  <a:pt x="60" y="238"/>
                  <a:pt x="65" y="247"/>
                  <a:pt x="56" y="252"/>
                </a:cubicBezTo>
                <a:cubicBezTo>
                  <a:pt x="24" y="259"/>
                  <a:pt x="0" y="284"/>
                  <a:pt x="0" y="310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26"/>
                  <a:pt x="16" y="325"/>
                  <a:pt x="76" y="325"/>
                </a:cubicBezTo>
                <a:cubicBezTo>
                  <a:pt x="139" y="325"/>
                  <a:pt x="151" y="326"/>
                  <a:pt x="151" y="311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284"/>
                  <a:pt x="128" y="259"/>
                  <a:pt x="96" y="252"/>
                </a:cubicBezTo>
                <a:close/>
                <a:moveTo>
                  <a:pt x="227" y="256"/>
                </a:moveTo>
                <a:cubicBezTo>
                  <a:pt x="222" y="256"/>
                  <a:pt x="222" y="256"/>
                  <a:pt x="222" y="256"/>
                </a:cubicBezTo>
                <a:cubicBezTo>
                  <a:pt x="221" y="256"/>
                  <a:pt x="220" y="256"/>
                  <a:pt x="220" y="257"/>
                </a:cubicBezTo>
                <a:cubicBezTo>
                  <a:pt x="218" y="259"/>
                  <a:pt x="218" y="259"/>
                  <a:pt x="218" y="259"/>
                </a:cubicBezTo>
                <a:cubicBezTo>
                  <a:pt x="217" y="260"/>
                  <a:pt x="217" y="261"/>
                  <a:pt x="217" y="262"/>
                </a:cubicBezTo>
                <a:cubicBezTo>
                  <a:pt x="220" y="266"/>
                  <a:pt x="220" y="266"/>
                  <a:pt x="220" y="266"/>
                </a:cubicBezTo>
                <a:cubicBezTo>
                  <a:pt x="221" y="267"/>
                  <a:pt x="221" y="267"/>
                  <a:pt x="222" y="267"/>
                </a:cubicBezTo>
                <a:cubicBezTo>
                  <a:pt x="227" y="267"/>
                  <a:pt x="227" y="267"/>
                  <a:pt x="227" y="267"/>
                </a:cubicBezTo>
                <a:cubicBezTo>
                  <a:pt x="228" y="267"/>
                  <a:pt x="228" y="267"/>
                  <a:pt x="229" y="266"/>
                </a:cubicBezTo>
                <a:cubicBezTo>
                  <a:pt x="231" y="262"/>
                  <a:pt x="231" y="262"/>
                  <a:pt x="231" y="262"/>
                </a:cubicBezTo>
                <a:cubicBezTo>
                  <a:pt x="232" y="261"/>
                  <a:pt x="232" y="260"/>
                  <a:pt x="231" y="259"/>
                </a:cubicBezTo>
                <a:cubicBezTo>
                  <a:pt x="229" y="257"/>
                  <a:pt x="229" y="257"/>
                  <a:pt x="229" y="257"/>
                </a:cubicBezTo>
                <a:cubicBezTo>
                  <a:pt x="229" y="256"/>
                  <a:pt x="228" y="256"/>
                  <a:pt x="227" y="2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  <a:latin charset="0" pitchFamily="34" typeface="Impact MT Std"/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3705347" y="1946870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3803772" y="1700808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4231155" y="1946870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4324818" y="1700808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4740743" y="1946870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4839168" y="1700808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3195759" y="2483495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3289422" y="2237433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3705347" y="2483495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3803772" y="2237433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2681409" y="2483495"/>
            <a:ext cx="385763" cy="225425"/>
          </a:xfrm>
          <a:custGeom>
            <a:gdLst>
              <a:gd fmla="*/ 94 w 102" name="T0"/>
              <a:gd fmla="*/ 10 h 60" name="T1"/>
              <a:gd fmla="*/ 68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3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50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4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4 w 102" name="T54"/>
              <a:gd fmla="*/ 38 h 60" name="T55"/>
              <a:gd fmla="*/ 84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4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2776659" y="2237433"/>
            <a:ext cx="196850" cy="230188"/>
          </a:xfrm>
          <a:custGeom>
            <a:gdLst>
              <a:gd fmla="*/ 6 w 52" name="T0"/>
              <a:gd fmla="*/ 39 h 61" name="T1"/>
              <a:gd fmla="*/ 27 w 52" name="T2"/>
              <a:gd fmla="*/ 61 h 61" name="T3"/>
              <a:gd fmla="*/ 47 w 52" name="T4"/>
              <a:gd fmla="*/ 39 h 61" name="T5"/>
              <a:gd fmla="*/ 52 w 52" name="T6"/>
              <a:gd fmla="*/ 29 h 61" name="T7"/>
              <a:gd fmla="*/ 49 w 52" name="T8"/>
              <a:gd fmla="*/ 25 h 61" name="T9"/>
              <a:gd fmla="*/ 27 w 52" name="T10"/>
              <a:gd fmla="*/ 0 h 61" name="T11"/>
              <a:gd fmla="*/ 4 w 52" name="T12"/>
              <a:gd fmla="*/ 25 h 61" name="T13"/>
              <a:gd fmla="*/ 0 w 52" name="T14"/>
              <a:gd fmla="*/ 29 h 61" name="T15"/>
              <a:gd fmla="*/ 6 w 52" name="T16"/>
              <a:gd fmla="*/ 39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231155" y="2483495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4324818" y="2237433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6" name="Freeform 7"/>
          <p:cNvSpPr/>
          <p:nvPr/>
        </p:nvSpPr>
        <p:spPr bwMode="auto">
          <a:xfrm>
            <a:off x="4740743" y="2483495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4839168" y="2237433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224606" y="171112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20550" y="170080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42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7"/>
          <p:cNvSpPr/>
          <p:nvPr/>
        </p:nvSpPr>
        <p:spPr bwMode="auto">
          <a:xfrm>
            <a:off x="4740743" y="4179118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4839168" y="3933056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6" name="Freeform 5"/>
          <p:cNvSpPr/>
          <p:nvPr/>
        </p:nvSpPr>
        <p:spPr bwMode="auto">
          <a:xfrm>
            <a:off x="3195759" y="4715743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7" name="Freeform 6"/>
          <p:cNvSpPr/>
          <p:nvPr/>
        </p:nvSpPr>
        <p:spPr bwMode="auto">
          <a:xfrm>
            <a:off x="3289422" y="4469681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8" name="Freeform 7"/>
          <p:cNvSpPr/>
          <p:nvPr/>
        </p:nvSpPr>
        <p:spPr bwMode="auto">
          <a:xfrm>
            <a:off x="3705347" y="4715743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9" name="Freeform 8"/>
          <p:cNvSpPr/>
          <p:nvPr/>
        </p:nvSpPr>
        <p:spPr bwMode="auto">
          <a:xfrm>
            <a:off x="3803772" y="4469681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0" name="Freeform 9"/>
          <p:cNvSpPr/>
          <p:nvPr/>
        </p:nvSpPr>
        <p:spPr bwMode="auto">
          <a:xfrm>
            <a:off x="2681409" y="4715743"/>
            <a:ext cx="385763" cy="225425"/>
          </a:xfrm>
          <a:custGeom>
            <a:gdLst>
              <a:gd fmla="*/ 94 w 102" name="T0"/>
              <a:gd fmla="*/ 10 h 60" name="T1"/>
              <a:gd fmla="*/ 68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3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50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4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4 w 102" name="T54"/>
              <a:gd fmla="*/ 38 h 60" name="T55"/>
              <a:gd fmla="*/ 84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4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1" name="Freeform 10"/>
          <p:cNvSpPr/>
          <p:nvPr/>
        </p:nvSpPr>
        <p:spPr bwMode="auto">
          <a:xfrm>
            <a:off x="2776659" y="4469681"/>
            <a:ext cx="196850" cy="230188"/>
          </a:xfrm>
          <a:custGeom>
            <a:gdLst>
              <a:gd fmla="*/ 6 w 52" name="T0"/>
              <a:gd fmla="*/ 39 h 61" name="T1"/>
              <a:gd fmla="*/ 27 w 52" name="T2"/>
              <a:gd fmla="*/ 61 h 61" name="T3"/>
              <a:gd fmla="*/ 47 w 52" name="T4"/>
              <a:gd fmla="*/ 39 h 61" name="T5"/>
              <a:gd fmla="*/ 52 w 52" name="T6"/>
              <a:gd fmla="*/ 29 h 61" name="T7"/>
              <a:gd fmla="*/ 49 w 52" name="T8"/>
              <a:gd fmla="*/ 25 h 61" name="T9"/>
              <a:gd fmla="*/ 27 w 52" name="T10"/>
              <a:gd fmla="*/ 0 h 61" name="T11"/>
              <a:gd fmla="*/ 4 w 52" name="T12"/>
              <a:gd fmla="*/ 25 h 61" name="T13"/>
              <a:gd fmla="*/ 0 w 52" name="T14"/>
              <a:gd fmla="*/ 29 h 61" name="T15"/>
              <a:gd fmla="*/ 6 w 52" name="T16"/>
              <a:gd fmla="*/ 39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4231155" y="4715743"/>
            <a:ext cx="385763" cy="225425"/>
          </a:xfrm>
          <a:custGeom>
            <a:gdLst>
              <a:gd fmla="*/ 93 w 102" name="T0"/>
              <a:gd fmla="*/ 10 h 60" name="T1"/>
              <a:gd fmla="*/ 67 w 102" name="T2"/>
              <a:gd fmla="*/ 0 h 60" name="T3"/>
              <a:gd fmla="*/ 67 w 102" name="T4"/>
              <a:gd fmla="*/ 0 h 60" name="T5"/>
              <a:gd fmla="*/ 67 w 102" name="T6"/>
              <a:gd fmla="*/ 0 h 60" name="T7"/>
              <a:gd fmla="*/ 59 w 102" name="T8"/>
              <a:gd fmla="*/ 38 h 60" name="T9"/>
              <a:gd fmla="*/ 54 w 102" name="T10"/>
              <a:gd fmla="*/ 12 h 60" name="T11"/>
              <a:gd fmla="*/ 57 w 102" name="T12"/>
              <a:gd fmla="*/ 6 h 60" name="T13"/>
              <a:gd fmla="*/ 52 w 102" name="T14"/>
              <a:gd fmla="*/ 2 h 60" name="T15"/>
              <a:gd fmla="*/ 51 w 102" name="T16"/>
              <a:gd fmla="*/ 2 h 60" name="T17"/>
              <a:gd fmla="*/ 51 w 102" name="T18"/>
              <a:gd fmla="*/ 2 h 60" name="T19"/>
              <a:gd fmla="*/ 49 w 102" name="T20"/>
              <a:gd fmla="*/ 2 h 60" name="T21"/>
              <a:gd fmla="*/ 45 w 102" name="T22"/>
              <a:gd fmla="*/ 6 h 60" name="T23"/>
              <a:gd fmla="*/ 48 w 102" name="T24"/>
              <a:gd fmla="*/ 12 h 60" name="T25"/>
              <a:gd fmla="*/ 43 w 102" name="T26"/>
              <a:gd fmla="*/ 38 h 60" name="T27"/>
              <a:gd fmla="*/ 35 w 102" name="T28"/>
              <a:gd fmla="*/ 0 h 60" name="T29"/>
              <a:gd fmla="*/ 35 w 102" name="T30"/>
              <a:gd fmla="*/ 0 h 60" name="T31"/>
              <a:gd fmla="*/ 35 w 102" name="T32"/>
              <a:gd fmla="*/ 0 h 60" name="T33"/>
              <a:gd fmla="*/ 9 w 102" name="T34"/>
              <a:gd fmla="*/ 10 h 60" name="T35"/>
              <a:gd fmla="*/ 0 w 102" name="T36"/>
              <a:gd fmla="*/ 33 h 60" name="T37"/>
              <a:gd fmla="*/ 0 w 102" name="T38"/>
              <a:gd fmla="*/ 57 h 60" name="T39"/>
              <a:gd fmla="*/ 18 w 102" name="T40"/>
              <a:gd fmla="*/ 59 h 60" name="T41"/>
              <a:gd fmla="*/ 18 w 102" name="T42"/>
              <a:gd fmla="*/ 38 h 60" name="T43"/>
              <a:gd fmla="*/ 21 w 102" name="T44"/>
              <a:gd fmla="*/ 30 h 60" name="T45"/>
              <a:gd fmla="*/ 21 w 102" name="T46"/>
              <a:gd fmla="*/ 59 h 60" name="T47"/>
              <a:gd fmla="*/ 51 w 102" name="T48"/>
              <a:gd fmla="*/ 60 h 60" name="T49"/>
              <a:gd fmla="*/ 81 w 102" name="T50"/>
              <a:gd fmla="*/ 59 h 60" name="T51"/>
              <a:gd fmla="*/ 81 w 102" name="T52"/>
              <a:gd fmla="*/ 30 h 60" name="T53"/>
              <a:gd fmla="*/ 83 w 102" name="T54"/>
              <a:gd fmla="*/ 38 h 60" name="T55"/>
              <a:gd fmla="*/ 83 w 102" name="T56"/>
              <a:gd fmla="*/ 59 h 60" name="T57"/>
              <a:gd fmla="*/ 102 w 102" name="T58"/>
              <a:gd fmla="*/ 57 h 60" name="T59"/>
              <a:gd fmla="*/ 102 w 102" name="T60"/>
              <a:gd fmla="*/ 33 h 60" name="T61"/>
              <a:gd fmla="*/ 93 w 102" name="T62"/>
              <a:gd fmla="*/ 10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2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4324818" y="4469681"/>
            <a:ext cx="196850" cy="230188"/>
          </a:xfrm>
          <a:custGeom>
            <a:gdLst>
              <a:gd fmla="*/ 49 w 52" name="T0"/>
              <a:gd fmla="*/ 25 h 61" name="T1"/>
              <a:gd fmla="*/ 26 w 52" name="T2"/>
              <a:gd fmla="*/ 0 h 61" name="T3"/>
              <a:gd fmla="*/ 4 w 52" name="T4"/>
              <a:gd fmla="*/ 25 h 61" name="T5"/>
              <a:gd fmla="*/ 0 w 52" name="T6"/>
              <a:gd fmla="*/ 29 h 61" name="T7"/>
              <a:gd fmla="*/ 6 w 52" name="T8"/>
              <a:gd fmla="*/ 39 h 61" name="T9"/>
              <a:gd fmla="*/ 26 w 52" name="T10"/>
              <a:gd fmla="*/ 61 h 61" name="T11"/>
              <a:gd fmla="*/ 47 w 52" name="T12"/>
              <a:gd fmla="*/ 39 h 61" name="T13"/>
              <a:gd fmla="*/ 52 w 52" name="T14"/>
              <a:gd fmla="*/ 29 h 61" name="T15"/>
              <a:gd fmla="*/ 49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4740743" y="4715743"/>
            <a:ext cx="388938" cy="225425"/>
          </a:xfrm>
          <a:custGeom>
            <a:gdLst>
              <a:gd fmla="*/ 103 w 103" name="T0"/>
              <a:gd fmla="*/ 33 h 60" name="T1"/>
              <a:gd fmla="*/ 94 w 103" name="T2"/>
              <a:gd fmla="*/ 10 h 60" name="T3"/>
              <a:gd fmla="*/ 68 w 103" name="T4"/>
              <a:gd fmla="*/ 0 h 60" name="T5"/>
              <a:gd fmla="*/ 68 w 103" name="T6"/>
              <a:gd fmla="*/ 0 h 60" name="T7"/>
              <a:gd fmla="*/ 67 w 103" name="T8"/>
              <a:gd fmla="*/ 0 h 60" name="T9"/>
              <a:gd fmla="*/ 59 w 103" name="T10"/>
              <a:gd fmla="*/ 38 h 60" name="T11"/>
              <a:gd fmla="*/ 55 w 103" name="T12"/>
              <a:gd fmla="*/ 12 h 60" name="T13"/>
              <a:gd fmla="*/ 58 w 103" name="T14"/>
              <a:gd fmla="*/ 6 h 60" name="T15"/>
              <a:gd fmla="*/ 53 w 103" name="T16"/>
              <a:gd fmla="*/ 2 h 60" name="T17"/>
              <a:gd fmla="*/ 52 w 103" name="T18"/>
              <a:gd fmla="*/ 2 h 60" name="T19"/>
              <a:gd fmla="*/ 52 w 103" name="T20"/>
              <a:gd fmla="*/ 2 h 60" name="T21"/>
              <a:gd fmla="*/ 50 w 103" name="T22"/>
              <a:gd fmla="*/ 2 h 60" name="T23"/>
              <a:gd fmla="*/ 46 w 103" name="T24"/>
              <a:gd fmla="*/ 6 h 60" name="T25"/>
              <a:gd fmla="*/ 49 w 103" name="T26"/>
              <a:gd fmla="*/ 12 h 60" name="T27"/>
              <a:gd fmla="*/ 44 w 103" name="T28"/>
              <a:gd fmla="*/ 38 h 60" name="T29"/>
              <a:gd fmla="*/ 36 w 103" name="T30"/>
              <a:gd fmla="*/ 0 h 60" name="T31"/>
              <a:gd fmla="*/ 36 w 103" name="T32"/>
              <a:gd fmla="*/ 0 h 60" name="T33"/>
              <a:gd fmla="*/ 35 w 103" name="T34"/>
              <a:gd fmla="*/ 0 h 60" name="T35"/>
              <a:gd fmla="*/ 9 w 103" name="T36"/>
              <a:gd fmla="*/ 10 h 60" name="T37"/>
              <a:gd fmla="*/ 1 w 103" name="T38"/>
              <a:gd fmla="*/ 33 h 60" name="T39"/>
              <a:gd fmla="*/ 0 w 103" name="T40"/>
              <a:gd fmla="*/ 57 h 60" name="T41"/>
              <a:gd fmla="*/ 19 w 103" name="T42"/>
              <a:gd fmla="*/ 59 h 60" name="T43"/>
              <a:gd fmla="*/ 19 w 103" name="T44"/>
              <a:gd fmla="*/ 38 h 60" name="T45"/>
              <a:gd fmla="*/ 21 w 103" name="T46"/>
              <a:gd fmla="*/ 30 h 60" name="T47"/>
              <a:gd fmla="*/ 21 w 103" name="T48"/>
              <a:gd fmla="*/ 59 h 60" name="T49"/>
              <a:gd fmla="*/ 52 w 103" name="T50"/>
              <a:gd fmla="*/ 60 h 60" name="T51"/>
              <a:gd fmla="*/ 82 w 103" name="T52"/>
              <a:gd fmla="*/ 59 h 60" name="T53"/>
              <a:gd fmla="*/ 82 w 103" name="T54"/>
              <a:gd fmla="*/ 30 h 60" name="T55"/>
              <a:gd fmla="*/ 84 w 103" name="T56"/>
              <a:gd fmla="*/ 38 h 60" name="T57"/>
              <a:gd fmla="*/ 84 w 103" name="T58"/>
              <a:gd fmla="*/ 59 h 60" name="T59"/>
              <a:gd fmla="*/ 103 w 103" name="T60"/>
              <a:gd fmla="*/ 57 h 60" name="T61"/>
              <a:gd fmla="*/ 103 w 103" name="T62"/>
              <a:gd fmla="*/ 33 h 6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" w="103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5" name="Freeform 8"/>
          <p:cNvSpPr/>
          <p:nvPr/>
        </p:nvSpPr>
        <p:spPr bwMode="auto">
          <a:xfrm>
            <a:off x="4839168" y="4469681"/>
            <a:ext cx="196850" cy="230188"/>
          </a:xfrm>
          <a:custGeom>
            <a:gdLst>
              <a:gd fmla="*/ 4 w 52" name="T0"/>
              <a:gd fmla="*/ 25 h 61" name="T1"/>
              <a:gd fmla="*/ 0 w 52" name="T2"/>
              <a:gd fmla="*/ 29 h 61" name="T3"/>
              <a:gd fmla="*/ 5 w 52" name="T4"/>
              <a:gd fmla="*/ 39 h 61" name="T5"/>
              <a:gd fmla="*/ 26 w 52" name="T6"/>
              <a:gd fmla="*/ 61 h 61" name="T7"/>
              <a:gd fmla="*/ 47 w 52" name="T8"/>
              <a:gd fmla="*/ 39 h 61" name="T9"/>
              <a:gd fmla="*/ 52 w 52" name="T10"/>
              <a:gd fmla="*/ 29 h 61" name="T11"/>
              <a:gd fmla="*/ 48 w 52" name="T12"/>
              <a:gd fmla="*/ 25 h 61" name="T13"/>
              <a:gd fmla="*/ 26 w 52" name="T14"/>
              <a:gd fmla="*/ 0 h 61" name="T15"/>
              <a:gd fmla="*/ 4 w 52" name="T16"/>
              <a:gd fmla="*/ 25 h 6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1" w="52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224606" y="394337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7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720550" y="393305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0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32718" y="394337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728662" y="393305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gdLst>
                <a:gd fmla="*/ 17 w 156" name="T0"/>
                <a:gd fmla="*/ 118 h 183" name="T1"/>
                <a:gd fmla="*/ 79 w 156" name="T2"/>
                <a:gd fmla="*/ 183 h 183" name="T3"/>
                <a:gd fmla="*/ 141 w 156" name="T4"/>
                <a:gd fmla="*/ 118 h 183" name="T5"/>
                <a:gd fmla="*/ 155 w 156" name="T6"/>
                <a:gd fmla="*/ 88 h 183" name="T7"/>
                <a:gd fmla="*/ 145 w 156" name="T8"/>
                <a:gd fmla="*/ 76 h 183" name="T9"/>
                <a:gd fmla="*/ 79 w 156" name="T10"/>
                <a:gd fmla="*/ 0 h 183" name="T11"/>
                <a:gd fmla="*/ 12 w 156" name="T12"/>
                <a:gd fmla="*/ 75 h 183" name="T13"/>
                <a:gd fmla="*/ 1 w 156" name="T14"/>
                <a:gd fmla="*/ 88 h 183" name="T15"/>
                <a:gd fmla="*/ 17 w 156" name="T16"/>
                <a:gd fmla="*/ 118 h 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3" w="156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gdLst>
                <a:gd fmla="*/ 313 w 314" name="T0"/>
                <a:gd fmla="*/ 123 h 200" name="T1"/>
                <a:gd fmla="*/ 313 w 314" name="T2"/>
                <a:gd fmla="*/ 113 h 200" name="T3"/>
                <a:gd fmla="*/ 301 w 314" name="T4"/>
                <a:gd fmla="*/ 64 h 200" name="T5"/>
                <a:gd fmla="*/ 286 w 314" name="T6"/>
                <a:gd fmla="*/ 43 h 200" name="T7"/>
                <a:gd fmla="*/ 218 w 314" name="T8"/>
                <a:gd fmla="*/ 15 h 200" name="T9"/>
                <a:gd fmla="*/ 200 w 314" name="T10"/>
                <a:gd fmla="*/ 1 h 200" name="T11"/>
                <a:gd fmla="*/ 198 w 314" name="T12"/>
                <a:gd fmla="*/ 3 h 200" name="T13"/>
                <a:gd fmla="*/ 161 w 314" name="T14"/>
                <a:gd fmla="*/ 39 h 200" name="T15"/>
                <a:gd fmla="*/ 123 w 314" name="T16"/>
                <a:gd fmla="*/ 16 h 200" name="T17"/>
                <a:gd fmla="*/ 117 w 314" name="T18"/>
                <a:gd fmla="*/ 4 h 200" name="T19"/>
                <a:gd fmla="*/ 116 w 314" name="T20"/>
                <a:gd fmla="*/ 3 h 200" name="T21"/>
                <a:gd fmla="*/ 114 w 314" name="T22"/>
                <a:gd fmla="*/ 1 h 200" name="T23"/>
                <a:gd fmla="*/ 96 w 314" name="T24"/>
                <a:gd fmla="*/ 15 h 200" name="T25"/>
                <a:gd fmla="*/ 28 w 314" name="T26"/>
                <a:gd fmla="*/ 43 h 200" name="T27"/>
                <a:gd fmla="*/ 13 w 314" name="T28"/>
                <a:gd fmla="*/ 64 h 200" name="T29"/>
                <a:gd fmla="*/ 1 w 314" name="T30"/>
                <a:gd fmla="*/ 117 h 200" name="T31"/>
                <a:gd fmla="*/ 3 w 314" name="T32"/>
                <a:gd fmla="*/ 190 h 200" name="T33"/>
                <a:gd fmla="*/ 156 w 314" name="T34"/>
                <a:gd fmla="*/ 200 h 200" name="T35"/>
                <a:gd fmla="*/ 158 w 314" name="T36"/>
                <a:gd fmla="*/ 200 h 200" name="T37"/>
                <a:gd fmla="*/ 311 w 314" name="T38"/>
                <a:gd fmla="*/ 190 h 200" name="T39"/>
                <a:gd fmla="*/ 314 w 314" name="T40"/>
                <a:gd fmla="*/ 141 h 200" name="T41"/>
                <a:gd fmla="*/ 119 w 314" name="T42"/>
                <a:gd fmla="*/ 23 h 200" name="T43"/>
                <a:gd fmla="*/ 125 w 314" name="T44"/>
                <a:gd fmla="*/ 73 h 200" name="T45"/>
                <a:gd fmla="*/ 113 w 314" name="T46"/>
                <a:gd fmla="*/ 13 h 200" name="T47"/>
                <a:gd fmla="*/ 68 w 314" name="T48"/>
                <a:gd fmla="*/ 188 h 200" name="T49"/>
                <a:gd fmla="*/ 66 w 314" name="T50"/>
                <a:gd fmla="*/ 104 h 200" name="T51"/>
                <a:gd fmla="*/ 61 w 314" name="T52"/>
                <a:gd fmla="*/ 187 h 200" name="T53"/>
                <a:gd fmla="*/ 12 w 314" name="T54"/>
                <a:gd fmla="*/ 140 h 200" name="T55"/>
                <a:gd fmla="*/ 12 w 314" name="T56"/>
                <a:gd fmla="*/ 117 h 200" name="T57"/>
                <a:gd fmla="*/ 23 w 314" name="T58"/>
                <a:gd fmla="*/ 68 h 200" name="T59"/>
                <a:gd fmla="*/ 93 w 314" name="T60"/>
                <a:gd fmla="*/ 29 h 200" name="T61"/>
                <a:gd fmla="*/ 124 w 314" name="T62"/>
                <a:gd fmla="*/ 86 h 200" name="T63"/>
                <a:gd fmla="*/ 148 w 314" name="T64"/>
                <a:gd fmla="*/ 74 h 200" name="T65"/>
                <a:gd fmla="*/ 195 w 314" name="T66"/>
                <a:gd fmla="*/ 23 h 200" name="T67"/>
                <a:gd fmla="*/ 212 w 314" name="T68"/>
                <a:gd fmla="*/ 23 h 200" name="T69"/>
                <a:gd fmla="*/ 169 w 314" name="T70"/>
                <a:gd fmla="*/ 44 h 200" name="T71"/>
                <a:gd fmla="*/ 249 w 314" name="T72"/>
                <a:gd fmla="*/ 187 h 200" name="T73"/>
                <a:gd fmla="*/ 244 w 314" name="T74"/>
                <a:gd fmla="*/ 104 h 200" name="T75"/>
                <a:gd fmla="*/ 242 w 314" name="T76"/>
                <a:gd fmla="*/ 188 h 200" name="T77"/>
                <a:gd fmla="*/ 166 w 314" name="T78"/>
                <a:gd fmla="*/ 74 h 200" name="T79"/>
                <a:gd fmla="*/ 189 w 314" name="T80"/>
                <a:gd fmla="*/ 85 h 200" name="T81"/>
                <a:gd fmla="*/ 221 w 314" name="T82"/>
                <a:gd fmla="*/ 26 h 200" name="T83"/>
                <a:gd fmla="*/ 291 w 314" name="T84"/>
                <a:gd fmla="*/ 68 h 200" name="T85"/>
                <a:gd fmla="*/ 302 w 314" name="T86"/>
                <a:gd fmla="*/ 114 h 200" name="T87"/>
                <a:gd fmla="*/ 302 w 314" name="T88"/>
                <a:gd fmla="*/ 181 h 20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0" w="314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2936788256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5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6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2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椭圆 31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第二章</a:t>
            </a:r>
          </a:p>
        </p:txBody>
      </p:sp>
      <p:sp>
        <p:nvSpPr>
          <p:cNvPr id="34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3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取得的经验成绩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月度达标情况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41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过程难点分析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经验成绩分析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51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经验教训总结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rgbClr val="27241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例会培训情况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60" name="KSO_Shape"/>
          <p:cNvSpPr/>
          <p:nvPr/>
        </p:nvSpPr>
        <p:spPr bwMode="auto">
          <a:xfrm>
            <a:off x="3436423" y="2388579"/>
            <a:ext cx="1044399" cy="889476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E4C874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2974416177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6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http://www.deepbbs.org</Company>
  <PresentationFormat>自定义</PresentationFormat>
  <Paragraphs>413</Paragraphs>
  <Slides>32</Slides>
  <Notes>32</Notes>
  <TotalTime>143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4">
      <vt:lpstr>Arial</vt:lpstr>
      <vt:lpstr>Calibri</vt:lpstr>
      <vt:lpstr>Calibri Light</vt:lpstr>
      <vt:lpstr>微软雅黑</vt:lpstr>
      <vt:lpstr>LilyUPC</vt:lpstr>
      <vt:lpstr>Impact MT Std</vt:lpstr>
      <vt:lpstr>方正兰亭黑_GBK</vt:lpstr>
      <vt:lpstr>宋体</vt:lpstr>
      <vt:lpstr>方正超粗黑简体</vt:lpstr>
      <vt:lpstr>Segoe UI Black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2015-09-14T02:12:04Z</dcterms:created>
  <cp:lastModifiedBy>优品PPT</cp:lastModifiedBy>
  <dcterms:modified xsi:type="dcterms:W3CDTF">2021-08-20T11:14:02Z</dcterms:modified>
  <cp:revision>61</cp:revision>
  <dc:title>PowerPoint 演示文稿</dc:title>
</cp:coreProperties>
</file>