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7" r:id="rId5"/>
    <p:sldId id="271" r:id="rId6"/>
    <p:sldId id="258" r:id="rId7"/>
    <p:sldId id="262" r:id="rId8"/>
    <p:sldId id="259" r:id="rId9"/>
    <p:sldId id="261" r:id="rId10"/>
    <p:sldId id="275" r:id="rId11"/>
    <p:sldId id="263" r:id="rId12"/>
    <p:sldId id="260" r:id="rId13"/>
    <p:sldId id="264" r:id="rId14"/>
    <p:sldId id="265" r:id="rId15"/>
    <p:sldId id="276" r:id="rId16"/>
    <p:sldId id="266" r:id="rId17"/>
    <p:sldId id="267" r:id="rId18"/>
    <p:sldId id="269" r:id="rId19"/>
    <p:sldId id="277" r:id="rId20"/>
    <p:sldId id="272" r:id="rId21"/>
    <p:sldId id="268" r:id="rId22"/>
    <p:sldId id="273" r:id="rId23"/>
    <p:sldId id="274" r:id="rId24"/>
    <p:sldId id="278" r:id="rId25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18" autoAdjust="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tags/tag1.xml" Type="http://schemas.openxmlformats.org/officeDocument/2006/relationships/tags"/><Relationship Id="rId27" Target="presProps.xml" Type="http://schemas.openxmlformats.org/officeDocument/2006/relationships/presProps"/><Relationship Id="rId28" Target="viewProps.xml" Type="http://schemas.openxmlformats.org/officeDocument/2006/relationships/viewProps"/><Relationship Id="rId29" Target="theme/theme1.xml" Type="http://schemas.openxmlformats.org/officeDocument/2006/relationships/theme"/><Relationship Id="rId3" Target="notesMasters/notesMaster1.xml" Type="http://schemas.openxmlformats.org/officeDocument/2006/relationships/notesMaster"/><Relationship Id="rId30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6C1AE-34D4-43BC-91FA-BE3E95B54D06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8D389-97FE-411E-8883-EB9073DF47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985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92298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05723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32683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7727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46056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782083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70987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38771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93789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13680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64173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689344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58214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303798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6241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49128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79941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08171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30318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3895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90829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4023195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4813687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0517691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2056667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FE25A-F59E-4A74-B665-864FD89EC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A42CC18-0C10-4C0D-A0F2-E6045AE31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1D336C-545D-4EB5-97AD-1195B1E10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77337-1161-4CB2-8B69-3E24C9ADD514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F62F5E-1F39-4ED3-9466-620AD89BE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AB90C6-7DD8-450C-B97D-289F0B937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ED884B-F155-42E3-9801-487CD0C3BE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8935293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1133605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552251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5996591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6659743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9441624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517754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5242240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3383122187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998455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759587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64582020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1816968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8640315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2072705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5272741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2483339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3472991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3208577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7D56FA6-53ED-4E0A-8FD9-D0854F61CBED}" type="datetimeFigureOut">
              <a:rPr lang="zh-CN" altLang="en-US" smtClean="0"/>
              <a:t>2020/3/22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74CB32-505E-4FA7-AAF1-1AA37C96FF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1046848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8089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5200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emf" Type="http://schemas.openxmlformats.org/officeDocument/2006/relationships/image"/><Relationship Id="rId4" Target="../media/image2.png" Type="http://schemas.openxmlformats.org/officeDocument/2006/relationships/image"/><Relationship Id="rId5" Target="../media/image3.emf" Type="http://schemas.openxmlformats.org/officeDocument/2006/relationships/image"/><Relationship Id="rId6" Target="../media/image4.emf" Type="http://schemas.openxmlformats.org/officeDocument/2006/relationships/image"/><Relationship Id="rId7" Target="../media/image5.emf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media/image35.emf" Type="http://schemas.openxmlformats.org/officeDocument/2006/relationships/image"/><Relationship Id="rId2" Target="../notesSlides/notesSlide10.xml" Type="http://schemas.openxmlformats.org/officeDocument/2006/relationships/notesSlide"/><Relationship Id="rId3" Target="../media/image28.emf" Type="http://schemas.openxmlformats.org/officeDocument/2006/relationships/image"/><Relationship Id="rId4" Target="../media/image29.emf" Type="http://schemas.openxmlformats.org/officeDocument/2006/relationships/image"/><Relationship Id="rId5" Target="../media/image30.emf" Type="http://schemas.openxmlformats.org/officeDocument/2006/relationships/image"/><Relationship Id="rId6" Target="../media/image31.emf" Type="http://schemas.openxmlformats.org/officeDocument/2006/relationships/image"/><Relationship Id="rId7" Target="../media/image32.emf" Type="http://schemas.openxmlformats.org/officeDocument/2006/relationships/image"/><Relationship Id="rId8" Target="../media/image33.emf" Type="http://schemas.openxmlformats.org/officeDocument/2006/relationships/image"/><Relationship Id="rId9" Target="../media/image34.emf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36.emf" Type="http://schemas.openxmlformats.org/officeDocument/2006/relationships/image"/><Relationship Id="rId4" Target="../media/image37.emf" Type="http://schemas.openxmlformats.org/officeDocument/2006/relationships/image"/><Relationship Id="rId5" Target="../media/image38.emf" Type="http://schemas.openxmlformats.org/officeDocument/2006/relationships/image"/><Relationship Id="rId6" Target="../media/image39.emf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40.emf" Type="http://schemas.openxmlformats.org/officeDocument/2006/relationships/image"/><Relationship Id="rId4" Target="../media/image41.emf" Type="http://schemas.openxmlformats.org/officeDocument/2006/relationships/image"/><Relationship Id="rId5" Target="../media/image42.emf" Type="http://schemas.openxmlformats.org/officeDocument/2006/relationships/image"/><Relationship Id="rId6" Target="../media/image43.emf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2.png" Type="http://schemas.openxmlformats.org/officeDocument/2006/relationships/image"/><Relationship Id="rId4" Target="../media/image9.emf" Type="http://schemas.openxmlformats.org/officeDocument/2006/relationships/image"/><Relationship Id="rId5" Target="../media/image10.emf" Type="http://schemas.openxmlformats.org/officeDocument/2006/relationships/image"/><Relationship Id="rId6" Target="../media/image5.emf" Type="http://schemas.openxmlformats.org/officeDocument/2006/relationships/image"/><Relationship Id="rId7" Target="../media/image11.emf" Type="http://schemas.openxmlformats.org/officeDocument/2006/relationships/image"/><Relationship Id="rId8" Target="../media/image4.emf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44.emf" Type="http://schemas.openxmlformats.org/officeDocument/2006/relationships/image"/><Relationship Id="rId4" Target="../media/image45.emf" Type="http://schemas.openxmlformats.org/officeDocument/2006/relationships/image"/><Relationship Id="rId5" Target="../media/image24.emf" Type="http://schemas.openxmlformats.org/officeDocument/2006/relationships/image"/><Relationship Id="rId6" Target="../media/image46.emf" Type="http://schemas.openxmlformats.org/officeDocument/2006/relationships/image"/><Relationship Id="rId7" Target="../media/image47.emf" Type="http://schemas.openxmlformats.org/officeDocument/2006/relationships/image"/><Relationship Id="rId8" Target="../media/image48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49.emf" Type="http://schemas.openxmlformats.org/officeDocument/2006/relationships/image"/><Relationship Id="rId4" Target="../media/image50.emf" Type="http://schemas.openxmlformats.org/officeDocument/2006/relationships/image"/><Relationship Id="rId5" Target="../media/image51.emf" Type="http://schemas.openxmlformats.org/officeDocument/2006/relationships/image"/><Relationship Id="rId6" Target="../media/image52.emf" Type="http://schemas.openxmlformats.org/officeDocument/2006/relationships/image"/><Relationship Id="rId7" Target="../media/image39.emf" Type="http://schemas.openxmlformats.org/officeDocument/2006/relationships/image"/><Relationship Id="rId8" Target="../media/image53.emf" Type="http://schemas.openxmlformats.org/officeDocument/2006/relationships/image"/><Relationship Id="rId9" Target="../media/image54.emf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55.emf" Type="http://schemas.openxmlformats.org/officeDocument/2006/relationships/image"/><Relationship Id="rId4" Target="../media/image56.emf" Type="http://schemas.openxmlformats.org/officeDocument/2006/relationships/image"/><Relationship Id="rId5" Target="../media/image57.emf" Type="http://schemas.openxmlformats.org/officeDocument/2006/relationships/image"/><Relationship Id="rId6" Target="../media/image58.emf" Type="http://schemas.openxmlformats.org/officeDocument/2006/relationships/image"/><Relationship Id="rId7" Target="../media/image34.emf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2.png" Type="http://schemas.openxmlformats.org/officeDocument/2006/relationships/image"/><Relationship Id="rId4" Target="../media/image9.emf" Type="http://schemas.openxmlformats.org/officeDocument/2006/relationships/image"/><Relationship Id="rId5" Target="../media/image10.emf" Type="http://schemas.openxmlformats.org/officeDocument/2006/relationships/image"/><Relationship Id="rId6" Target="../media/image5.emf" Type="http://schemas.openxmlformats.org/officeDocument/2006/relationships/image"/><Relationship Id="rId7" Target="../media/image11.emf" Type="http://schemas.openxmlformats.org/officeDocument/2006/relationships/image"/><Relationship Id="rId8" Target="../media/image4.emf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59.emf" Type="http://schemas.openxmlformats.org/officeDocument/2006/relationships/image"/><Relationship Id="rId4" Target="../media/image60.emf" Type="http://schemas.openxmlformats.org/officeDocument/2006/relationships/image"/><Relationship Id="rId5" Target="../media/image61.emf" Type="http://schemas.openxmlformats.org/officeDocument/2006/relationships/image"/><Relationship Id="rId6" Target="../media/image62.e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63.emf" Type="http://schemas.openxmlformats.org/officeDocument/2006/relationships/image"/><Relationship Id="rId4" Target="../media/image64.emf" Type="http://schemas.openxmlformats.org/officeDocument/2006/relationships/image"/><Relationship Id="rId5" Target="../media/image65.emf" Type="http://schemas.openxmlformats.org/officeDocument/2006/relationships/image"/><Relationship Id="rId6" Target="../media/image66.emf" Type="http://schemas.openxmlformats.org/officeDocument/2006/relationships/image"/><Relationship Id="rId7" Target="../media/image67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6.emf" Type="http://schemas.openxmlformats.org/officeDocument/2006/relationships/image"/><Relationship Id="rId4" Target="../media/image7.png" Type="http://schemas.openxmlformats.org/officeDocument/2006/relationships/image"/><Relationship Id="rId5" Target="../media/image8.png" Type="http://schemas.openxmlformats.org/officeDocument/2006/relationships/image"/><Relationship Id="rId6" Target="../media/image4.emf" Type="http://schemas.openxmlformats.org/officeDocument/2006/relationships/image"/><Relationship Id="rId7" Target="../media/image5.emf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22.emf" Type="http://schemas.openxmlformats.org/officeDocument/2006/relationships/image"/><Relationship Id="rId4" Target="../media/image68.emf" Type="http://schemas.openxmlformats.org/officeDocument/2006/relationships/image"/><Relationship Id="rId5" Target="../media/image69.emf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70.emf" Type="http://schemas.openxmlformats.org/officeDocument/2006/relationships/image"/><Relationship Id="rId4" Target="../media/image51.emf" Type="http://schemas.openxmlformats.org/officeDocument/2006/relationships/image"/><Relationship Id="rId5" Target="../media/image71.emf" Type="http://schemas.openxmlformats.org/officeDocument/2006/relationships/image"/><Relationship Id="rId6" Target="../media/image72.emf" Type="http://schemas.openxmlformats.org/officeDocument/2006/relationships/image"/><Relationship Id="rId7" Target="../media/image61.emf" Type="http://schemas.openxmlformats.org/officeDocument/2006/relationships/image"/><Relationship Id="rId8" Target="../media/image73.emf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emf" Type="http://schemas.openxmlformats.org/officeDocument/2006/relationships/image"/><Relationship Id="rId4" Target="../media/image2.png" Type="http://schemas.openxmlformats.org/officeDocument/2006/relationships/image"/><Relationship Id="rId5" Target="../media/image3.emf" Type="http://schemas.openxmlformats.org/officeDocument/2006/relationships/image"/><Relationship Id="rId6" Target="../media/image4.emf" Type="http://schemas.openxmlformats.org/officeDocument/2006/relationships/image"/><Relationship Id="rId7" Target="../media/image5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2.png" Type="http://schemas.openxmlformats.org/officeDocument/2006/relationships/image"/><Relationship Id="rId4" Target="../media/image9.emf" Type="http://schemas.openxmlformats.org/officeDocument/2006/relationships/image"/><Relationship Id="rId5" Target="../media/image10.emf" Type="http://schemas.openxmlformats.org/officeDocument/2006/relationships/image"/><Relationship Id="rId6" Target="../media/image5.emf" Type="http://schemas.openxmlformats.org/officeDocument/2006/relationships/image"/><Relationship Id="rId7" Target="../media/image11.emf" Type="http://schemas.openxmlformats.org/officeDocument/2006/relationships/image"/><Relationship Id="rId8" Target="../media/image4.emf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2.emf" Type="http://schemas.openxmlformats.org/officeDocument/2006/relationships/image"/><Relationship Id="rId4" Target="../media/image13.emf" Type="http://schemas.openxmlformats.org/officeDocument/2006/relationships/image"/><Relationship Id="rId5" Target="../media/image14.emf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5.emf" Type="http://schemas.openxmlformats.org/officeDocument/2006/relationships/image"/><Relationship Id="rId4" Target="../media/image16.emf" Type="http://schemas.openxmlformats.org/officeDocument/2006/relationships/image"/><Relationship Id="rId5" Target="../media/image17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8.emf" Type="http://schemas.openxmlformats.org/officeDocument/2006/relationships/image"/><Relationship Id="rId4" Target="../media/image19.emf" Type="http://schemas.openxmlformats.org/officeDocument/2006/relationships/image"/><Relationship Id="rId5" Target="../media/image20.emf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21.emf" Type="http://schemas.openxmlformats.org/officeDocument/2006/relationships/image"/><Relationship Id="rId4" Target="../media/image22.emf" Type="http://schemas.openxmlformats.org/officeDocument/2006/relationships/image"/><Relationship Id="rId5" Target="../media/image23.emf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2.png" Type="http://schemas.openxmlformats.org/officeDocument/2006/relationships/image"/><Relationship Id="rId4" Target="../media/image9.emf" Type="http://schemas.openxmlformats.org/officeDocument/2006/relationships/image"/><Relationship Id="rId5" Target="../media/image10.emf" Type="http://schemas.openxmlformats.org/officeDocument/2006/relationships/image"/><Relationship Id="rId6" Target="../media/image5.emf" Type="http://schemas.openxmlformats.org/officeDocument/2006/relationships/image"/><Relationship Id="rId7" Target="../media/image11.emf" Type="http://schemas.openxmlformats.org/officeDocument/2006/relationships/image"/><Relationship Id="rId8" Target="../media/image4.emf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24.emf" Type="http://schemas.openxmlformats.org/officeDocument/2006/relationships/image"/><Relationship Id="rId4" Target="../media/image25.emf" Type="http://schemas.openxmlformats.org/officeDocument/2006/relationships/image"/><Relationship Id="rId5" Target="../media/image26.emf" Type="http://schemas.openxmlformats.org/officeDocument/2006/relationships/image"/><Relationship Id="rId6" Target="../media/image27.emf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" name="组合 6"/>
          <p:cNvGrpSpPr/>
          <p:nvPr/>
        </p:nvGrpSpPr>
        <p:grpSpPr>
          <a:xfrm>
            <a:off x="2661" y="0"/>
            <a:ext cx="12192000" cy="6858000"/>
            <a:chExt cx="12192000" cy="6489292"/>
          </a:xfrm>
          <a:solidFill>
            <a:srgbClr val="B2D7E9"/>
          </a:solidFill>
        </p:grpSpPr>
        <p:sp>
          <p:nvSpPr>
            <p:cNvPr id="9" name="矩形 8"/>
            <p:cNvSpPr/>
            <p:nvPr userDrawn="1"/>
          </p:nvSpPr>
          <p:spPr>
            <a:xfrm>
              <a:off x="0" y="0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4876800" y="0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9753600" y="0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2438400" y="1622323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7315200" y="1622323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0" y="3244646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4876800" y="3244646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9753600" y="3244646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2438400" y="4866969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矩形 17"/>
            <p:cNvSpPr/>
            <p:nvPr userDrawn="1"/>
          </p:nvSpPr>
          <p:spPr>
            <a:xfrm>
              <a:off x="7315200" y="4866969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7184" y="1776383"/>
            <a:ext cx="3476250" cy="514125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441737" y="1467539"/>
            <a:ext cx="6875447" cy="4361842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3365461" y="2553075"/>
            <a:ext cx="337185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solidFill>
                  <a:srgbClr val="28AFB2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HELLO!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269627" y="3620938"/>
            <a:ext cx="580832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44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同学们，你们好！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7108" y="838575"/>
            <a:ext cx="1587399" cy="2039767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58679">
            <a:off x="2945760" y="772292"/>
            <a:ext cx="894954" cy="156617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5369311">
            <a:off x="7626373" y="955323"/>
            <a:ext cx="1012500" cy="1428750"/>
          </a:xfrm>
          <a:prstGeom prst="rect">
            <a:avLst/>
          </a:prstGeom>
        </p:spPr>
      </p:pic>
    </p:spTree>
    <p:extLst>
      <p:ext uri="{BB962C8B-B14F-4D97-AF65-F5344CB8AC3E}">
        <p14:creationId val="1003227556"/>
      </p:ext>
    </p:extLst>
  </p:cSld>
  <p:clrMapOvr>
    <a:masterClrMapping/>
  </p:clrMapOvr>
  <mc:AlternateContent>
    <mc:Choice Requires="p14">
      <p:transition p14:dur="1400" spd="slow">
        <p14:ripple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6" presetSubtype="2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3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712196" y="2383972"/>
            <a:ext cx="3020095" cy="2133600"/>
            <a:chOff x="1467430" y="2583543"/>
            <a:chExt cx="3020095" cy="213360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67430" y="2583543"/>
              <a:ext cx="3020095" cy="2133600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 rot="21230952">
              <a:off x="1628396" y="2935407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 rot="21230952">
              <a:off x="1687675" y="3289208"/>
              <a:ext cx="2636702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 rot="391426">
            <a:off x="4562356" y="2282372"/>
            <a:ext cx="3020095" cy="2133600"/>
            <a:chOff x="1467430" y="2583543"/>
            <a:chExt cx="3020095" cy="213360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67430" y="2583543"/>
              <a:ext cx="3020095" cy="2133600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 rot="21230952">
              <a:off x="1628395" y="2935407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 rot="21230952">
              <a:off x="1687675" y="3289208"/>
              <a:ext cx="2636702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412516" y="2383972"/>
            <a:ext cx="3020095" cy="2133600"/>
            <a:chOff x="1467430" y="2583543"/>
            <a:chExt cx="3020095" cy="213360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1467430" y="2583543"/>
              <a:ext cx="3020095" cy="2133600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 rot="362859">
              <a:off x="1628807" y="2935407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 rot="362859">
              <a:off x="1688624" y="3289207"/>
              <a:ext cx="2636702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</a:t>
              </a: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957274">
            <a:off x="1210357" y="1493512"/>
            <a:ext cx="1518900" cy="107025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1722" y="1173429"/>
            <a:ext cx="1016204" cy="138917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06799">
            <a:off x="9470705" y="929917"/>
            <a:ext cx="1447017" cy="1690622"/>
          </a:xfrm>
          <a:prstGeom prst="rect">
            <a:avLst/>
          </a:prstGeom>
        </p:spPr>
      </p:pic>
      <p:grpSp>
        <p:nvGrpSpPr>
          <p:cNvPr id="24" name="组合 23"/>
          <p:cNvGrpSpPr/>
          <p:nvPr/>
        </p:nvGrpSpPr>
        <p:grpSpPr>
          <a:xfrm>
            <a:off x="7048500" y="4641496"/>
            <a:ext cx="4727027" cy="2358493"/>
            <a:chOff x="7361868" y="4839252"/>
            <a:chExt cx="4426359" cy="2160737"/>
          </a:xfrm>
        </p:grpSpPr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812341" y="5453378"/>
              <a:ext cx="941860" cy="1408832"/>
            </a:xfrm>
            <a:prstGeom prst="rect">
              <a:avLst/>
            </a:prstGeom>
          </p:spPr>
        </p:pic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350732" y="5399998"/>
              <a:ext cx="1416748" cy="1551299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361868" y="4839252"/>
              <a:ext cx="973519" cy="2160737"/>
            </a:xfrm>
            <a:prstGeom prst="rect">
              <a:avLst/>
            </a:prstGeom>
          </p:spPr>
        </p:pic>
        <p:pic>
          <p:nvPicPr>
            <p:cNvPr id="22" name="图片 21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727939">
              <a:off x="10901771" y="4964775"/>
              <a:ext cx="886456" cy="19866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5493336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  <p:cond delay="0" evt="onBegin">
                          <p:tn val="32"/>
                        </p:cond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4903866" y="2726613"/>
            <a:ext cx="2718377" cy="3428112"/>
            <a:chOff x="965544" y="2642178"/>
            <a:chExt cx="2718377" cy="3428112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20099" y="2642178"/>
              <a:ext cx="2089416" cy="2326850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 rot="21230952">
              <a:off x="965337" y="3356345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添加标题01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047219" y="5146959"/>
              <a:ext cx="2636702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159869" y="2726613"/>
            <a:ext cx="2718377" cy="3428112"/>
            <a:chOff x="965544" y="2642178"/>
            <a:chExt cx="2718377" cy="342811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20099" y="2642178"/>
              <a:ext cx="2089416" cy="2326850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 rot="21230952">
              <a:off x="965336" y="3356345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添加标题02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047219" y="5146959"/>
              <a:ext cx="2636702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</a:t>
              </a:r>
            </a:p>
          </p:txBody>
        </p:sp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056" y="2696595"/>
            <a:ext cx="3012703" cy="345813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1440" y="820635"/>
            <a:ext cx="2242426" cy="293022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03840" y="468017"/>
            <a:ext cx="940428" cy="1697763"/>
          </a:xfrm>
          <a:prstGeom prst="rect">
            <a:avLst/>
          </a:prstGeom>
        </p:spPr>
      </p:pic>
    </p:spTree>
    <p:extLst>
      <p:ext uri="{BB962C8B-B14F-4D97-AF65-F5344CB8AC3E}">
        <p14:creationId val="1154576518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  <p:cond delay="0" evt="onBegin">
                          <p:tn val="18"/>
                        </p:cond>
                      </p:stCondLst>
                      <p:childTnLst>
                        <p:par>
                          <p:cTn fill="hold" id="2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1032215" y="4705371"/>
            <a:ext cx="2505284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2214" y="4279862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0065" y="2954478"/>
            <a:ext cx="1477912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6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01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108090" y="4705371"/>
            <a:ext cx="2505284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rgbClr val="93D2BD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08088" y="4279862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rgbClr val="93D2BD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65939" y="2954478"/>
            <a:ext cx="1477912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6600">
                <a:solidFill>
                  <a:srgbClr val="93D2BD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02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8195494" y="1309086"/>
            <a:ext cx="3162956" cy="5198662"/>
            <a:chOff x="7282239" y="903926"/>
            <a:chExt cx="3162956" cy="5198662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8396754" y="1872935"/>
              <a:ext cx="2048441" cy="422965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7282239" y="903926"/>
              <a:ext cx="1733234" cy="4150875"/>
            </a:xfrm>
            <a:prstGeom prst="rect">
              <a:avLst/>
            </a:prstGeom>
          </p:spPr>
        </p:pic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39643" y="1195419"/>
            <a:ext cx="2460059" cy="222971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738791" y="2142944"/>
            <a:ext cx="2029181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4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2214" y="394770"/>
            <a:ext cx="922160" cy="1536933"/>
          </a:xfrm>
          <a:prstGeom prst="rect">
            <a:avLst/>
          </a:prstGeom>
        </p:spPr>
      </p:pic>
    </p:spTree>
    <p:extLst>
      <p:ext uri="{BB962C8B-B14F-4D97-AF65-F5344CB8AC3E}">
        <p14:creationId val="22376004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7"/>
      <p:bldP grpId="0" spid="8"/>
      <p:bldP grpId="0" spid="13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2D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14885" y="1384300"/>
            <a:ext cx="6976715" cy="36703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969735" y="2626950"/>
            <a:ext cx="461962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4000">
                <a:solidFill>
                  <a:srgbClr val="EB6136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这是，第三部分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91496" y="3422172"/>
            <a:ext cx="437610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441" y="1663700"/>
            <a:ext cx="3128317" cy="3225800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215" y="5505852"/>
            <a:ext cx="620095" cy="90251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3500000">
            <a:off x="1673862" y="5511919"/>
            <a:ext cx="644829" cy="90992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4226984">
            <a:off x="2534884" y="5598667"/>
            <a:ext cx="742704" cy="73471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37891" y="2122007"/>
            <a:ext cx="374611" cy="655569"/>
          </a:xfrm>
          <a:prstGeom prst="rect">
            <a:avLst/>
          </a:prstGeom>
        </p:spPr>
      </p:pic>
    </p:spTree>
    <p:extLst>
      <p:ext uri="{BB962C8B-B14F-4D97-AF65-F5344CB8AC3E}">
        <p14:creationId val="94385385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4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1" presetSubtype="0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6" presetSubtype="37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/>
          <p:cNvGrpSpPr/>
          <p:nvPr/>
        </p:nvGrpSpPr>
        <p:grpSpPr>
          <a:xfrm>
            <a:off x="6158503" y="529639"/>
            <a:ext cx="2366381" cy="3861084"/>
            <a:chOff x="6158503" y="529639"/>
            <a:chExt cx="2366381" cy="3861084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60938" y="3180139"/>
              <a:ext cx="2063946" cy="1210584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58503" y="529639"/>
              <a:ext cx="2107436" cy="2849828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 rot="974103">
            <a:off x="1074796" y="1107074"/>
            <a:ext cx="4363256" cy="392379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598130" y="2826308"/>
            <a:ext cx="363884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98130" y="2400798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8636" y="5649466"/>
            <a:ext cx="644569" cy="69697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4243" y="4508057"/>
            <a:ext cx="381784" cy="73023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4247" y="5020104"/>
            <a:ext cx="524389" cy="557163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836880" y="5200194"/>
            <a:ext cx="428653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8524884" y="4774685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</p:spTree>
    <p:extLst>
      <p:ext uri="{BB962C8B-B14F-4D97-AF65-F5344CB8AC3E}">
        <p14:creationId val="1184203055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  <p:cond delay="0" evt="onBegin">
                          <p:tn val="26"/>
                        </p:cond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  <p:cond delay="0" evt="onBegin">
                          <p:tn val="43"/>
                        </p:cond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13"/>
      <p:bldP grpId="0" spid="14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1064730" y="1696008"/>
            <a:ext cx="4053370" cy="17373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hereddAdd your relevant text description here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heredd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64730" y="1016498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1168400" y="1587500"/>
            <a:ext cx="36195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212936">
            <a:off x="7026650" y="1539779"/>
            <a:ext cx="4285776" cy="3418813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820188" y="2341000"/>
            <a:ext cx="2808770" cy="2011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hereddAdd your relevant text description here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730" y="5070062"/>
            <a:ext cx="1443694" cy="62488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0511" y="4701762"/>
            <a:ext cx="616338" cy="102550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6944" y="1528563"/>
            <a:ext cx="1974556" cy="478729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59130" y="4255367"/>
            <a:ext cx="408303" cy="73711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30998" y="5342614"/>
            <a:ext cx="672870" cy="103173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9993699" y="844897"/>
            <a:ext cx="1552823" cy="1367332"/>
          </a:xfrm>
          <a:prstGeom prst="rect">
            <a:avLst/>
          </a:prstGeom>
        </p:spPr>
      </p:pic>
    </p:spTree>
    <p:extLst>
      <p:ext uri="{BB962C8B-B14F-4D97-AF65-F5344CB8AC3E}">
        <p14:creationId val="207285683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8" presetSubtype="6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1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496" y="2232156"/>
            <a:ext cx="4098247" cy="3351667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740882" y="3190432"/>
            <a:ext cx="2847549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hereddAdd your relevant text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65393" y="2676022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8093" y="748921"/>
            <a:ext cx="1318399" cy="1975073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6543059" y="2263084"/>
            <a:ext cx="3847033" cy="1071841"/>
            <a:chOff x="6757467" y="2530302"/>
            <a:chExt cx="3847033" cy="1071841"/>
          </a:xfrm>
        </p:grpSpPr>
        <p:sp>
          <p:nvSpPr>
            <p:cNvPr id="10" name="文本框 9"/>
            <p:cNvSpPr txBox="1"/>
            <p:nvPr/>
          </p:nvSpPr>
          <p:spPr>
            <a:xfrm>
              <a:off x="6757468" y="2955812"/>
              <a:ext cx="3847033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 description here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757467" y="2530302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 01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543059" y="3536570"/>
            <a:ext cx="3847033" cy="1071841"/>
            <a:chOff x="6757467" y="2530302"/>
            <a:chExt cx="3847033" cy="1071841"/>
          </a:xfrm>
        </p:grpSpPr>
        <p:sp>
          <p:nvSpPr>
            <p:cNvPr id="14" name="文本框 13"/>
            <p:cNvSpPr txBox="1"/>
            <p:nvPr/>
          </p:nvSpPr>
          <p:spPr>
            <a:xfrm>
              <a:off x="6757468" y="2955811"/>
              <a:ext cx="3847033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 description here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757467" y="2530302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 02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543059" y="4810056"/>
            <a:ext cx="3847033" cy="1071841"/>
            <a:chOff x="6757467" y="2530302"/>
            <a:chExt cx="3847033" cy="1071841"/>
          </a:xfrm>
        </p:grpSpPr>
        <p:sp>
          <p:nvSpPr>
            <p:cNvPr id="17" name="文本框 16"/>
            <p:cNvSpPr txBox="1"/>
            <p:nvPr/>
          </p:nvSpPr>
          <p:spPr>
            <a:xfrm>
              <a:off x="6757468" y="2955812"/>
              <a:ext cx="3847033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 description here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6757467" y="2530303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 03</a:t>
              </a:r>
            </a:p>
          </p:txBody>
        </p:sp>
      </p:grpSp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12933" y="4128820"/>
            <a:ext cx="770150" cy="9083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12933" y="5264007"/>
            <a:ext cx="666033" cy="108487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563095" y="2171357"/>
            <a:ext cx="1071351" cy="2377876"/>
          </a:xfrm>
          <a:prstGeom prst="rect">
            <a:avLst/>
          </a:prstGeom>
        </p:spPr>
      </p:pic>
    </p:spTree>
    <p:extLst>
      <p:ext uri="{BB962C8B-B14F-4D97-AF65-F5344CB8AC3E}">
        <p14:creationId val="100388866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  <p:cond delay="0" evt="onBegin">
                          <p:tn val="43"/>
                        </p:cond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2D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14885" y="1384300"/>
            <a:ext cx="6976715" cy="36703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969735" y="2626950"/>
            <a:ext cx="461962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4000">
                <a:solidFill>
                  <a:srgbClr val="EB6136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这是，第四部分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91496" y="3422172"/>
            <a:ext cx="437610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441" y="1663700"/>
            <a:ext cx="3128317" cy="3225800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215" y="5505852"/>
            <a:ext cx="620095" cy="90251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3500000">
            <a:off x="1673862" y="5511919"/>
            <a:ext cx="644829" cy="90992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4226984">
            <a:off x="2534884" y="5598667"/>
            <a:ext cx="742704" cy="73471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37891" y="2122007"/>
            <a:ext cx="374611" cy="655569"/>
          </a:xfrm>
          <a:prstGeom prst="rect">
            <a:avLst/>
          </a:prstGeom>
        </p:spPr>
      </p:pic>
    </p:spTree>
    <p:extLst>
      <p:ext uri="{BB962C8B-B14F-4D97-AF65-F5344CB8AC3E}">
        <p14:creationId val="413177338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4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1" presetSubtype="0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6" presetSubtype="37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5"/>
          <p:cNvSpPr txBox="1"/>
          <p:nvPr/>
        </p:nvSpPr>
        <p:spPr>
          <a:xfrm>
            <a:off x="1385282" y="5200849"/>
            <a:ext cx="284754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332523" y="3000697"/>
            <a:ext cx="2643169" cy="1882346"/>
            <a:chOff x="1332523" y="3000697"/>
            <a:chExt cx="2643169" cy="188234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182848">
              <a:off x="1340407" y="3000697"/>
              <a:ext cx="2635285" cy="1882346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1332523" y="3678798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677143" y="5200848"/>
            <a:ext cx="284754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4624384" y="3000696"/>
            <a:ext cx="2643169" cy="1882346"/>
            <a:chOff x="4624384" y="3000696"/>
            <a:chExt cx="2643169" cy="188234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182848">
              <a:off x="4632268" y="3000696"/>
              <a:ext cx="2635285" cy="1882346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4624384" y="3678797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030545" y="5200846"/>
            <a:ext cx="284754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8030545" y="3000695"/>
            <a:ext cx="2643169" cy="1882346"/>
            <a:chOff x="8030545" y="3000695"/>
            <a:chExt cx="2643169" cy="1882346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21182848">
              <a:off x="8038429" y="3000695"/>
              <a:ext cx="2635285" cy="1882346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8030543" y="3678796"/>
              <a:ext cx="25985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5285" y="1435726"/>
            <a:ext cx="1568057" cy="124718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6491" y="1110429"/>
            <a:ext cx="1428669" cy="1644771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87918" y="1064326"/>
            <a:ext cx="1460918" cy="1830478"/>
          </a:xfrm>
          <a:prstGeom prst="rect">
            <a:avLst/>
          </a:prstGeom>
        </p:spPr>
      </p:pic>
    </p:spTree>
    <p:extLst>
      <p:ext uri="{BB962C8B-B14F-4D97-AF65-F5344CB8AC3E}">
        <p14:creationId val="421671854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9"/>
      <p:bldP grpId="0" spid="12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圆角矩形 2"/>
          <p:cNvSpPr/>
          <p:nvPr/>
        </p:nvSpPr>
        <p:spPr>
          <a:xfrm>
            <a:off x="1549400" y="1352804"/>
            <a:ext cx="8183878" cy="4082795"/>
          </a:xfrm>
          <a:prstGeom prst="roundRect">
            <a:avLst>
              <a:gd fmla="val 11994" name="adj"/>
            </a:avLst>
          </a:prstGeom>
          <a:solidFill>
            <a:srgbClr val="FFEBA8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  <a:effectLst>
            <a:outerShdw algn="tl" dir="2700000" dist="1016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1689611" y="3950596"/>
            <a:ext cx="2598527" cy="1147834"/>
            <a:chOff x="2646059" y="1645668"/>
            <a:chExt cx="2598527" cy="1147834"/>
          </a:xfrm>
        </p:grpSpPr>
        <p:sp>
          <p:nvSpPr>
            <p:cNvPr id="5" name="文本框 4"/>
            <p:cNvSpPr txBox="1"/>
            <p:nvPr/>
          </p:nvSpPr>
          <p:spPr>
            <a:xfrm>
              <a:off x="2916878" y="2036372"/>
              <a:ext cx="2056889" cy="7498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description here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646059" y="1645668"/>
              <a:ext cx="2598527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4131" y="933348"/>
            <a:ext cx="3011193" cy="534869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657" y="2643705"/>
            <a:ext cx="582436" cy="1082450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3963121" y="3950596"/>
            <a:ext cx="2598527" cy="1147834"/>
            <a:chOff x="2646059" y="1645668"/>
            <a:chExt cx="2598527" cy="1147834"/>
          </a:xfrm>
        </p:grpSpPr>
        <p:sp>
          <p:nvSpPr>
            <p:cNvPr id="14" name="文本框 13"/>
            <p:cNvSpPr txBox="1"/>
            <p:nvPr/>
          </p:nvSpPr>
          <p:spPr>
            <a:xfrm>
              <a:off x="2916878" y="2036372"/>
              <a:ext cx="2056889" cy="7498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description here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646059" y="1645668"/>
              <a:ext cx="2598527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6529" y="2634211"/>
            <a:ext cx="482758" cy="1101438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6278645" y="3950596"/>
            <a:ext cx="2598527" cy="1147834"/>
            <a:chOff x="2646059" y="1645668"/>
            <a:chExt cx="2598527" cy="1147834"/>
          </a:xfrm>
        </p:grpSpPr>
        <p:sp>
          <p:nvSpPr>
            <p:cNvPr id="19" name="文本框 18"/>
            <p:cNvSpPr txBox="1"/>
            <p:nvPr/>
          </p:nvSpPr>
          <p:spPr>
            <a:xfrm>
              <a:off x="2916878" y="2036372"/>
              <a:ext cx="2056889" cy="7498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description here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646060" y="1645668"/>
              <a:ext cx="2598527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9981" y="2732734"/>
            <a:ext cx="664808" cy="980592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3779906" y="1873589"/>
            <a:ext cx="296495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此处添加您的标题文字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2960" y="4585613"/>
            <a:ext cx="819160" cy="1721345"/>
          </a:xfrm>
          <a:prstGeom prst="rect">
            <a:avLst/>
          </a:prstGeom>
        </p:spPr>
      </p:pic>
    </p:spTree>
    <p:extLst>
      <p:ext uri="{BB962C8B-B14F-4D97-AF65-F5344CB8AC3E}">
        <p14:creationId val="54594941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2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6" name="组合 45"/>
          <p:cNvGrpSpPr/>
          <p:nvPr/>
        </p:nvGrpSpPr>
        <p:grpSpPr>
          <a:xfrm>
            <a:off x="4266122" y="443385"/>
            <a:ext cx="3468914" cy="3273750"/>
            <a:chOff x="4266122" y="443385"/>
            <a:chExt cx="3468914" cy="3273750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21234" y="443385"/>
              <a:ext cx="2373750" cy="3273750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 rot="10800000">
              <a:off x="4266122" y="1423315"/>
              <a:ext cx="3468914" cy="1516956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/>
        </p:nvSpPr>
        <p:spPr>
          <a:xfrm>
            <a:off x="5097001" y="1788106"/>
            <a:ext cx="1917739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48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目 录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376984" y="3884035"/>
            <a:ext cx="2598527" cy="2665556"/>
            <a:chOff x="3976444" y="3749887"/>
            <a:chExt cx="3371850" cy="3458827"/>
          </a:xfrm>
        </p:grpSpPr>
        <p:sp>
          <p:nvSpPr>
            <p:cNvPr id="5" name="文本框 4"/>
            <p:cNvSpPr txBox="1"/>
            <p:nvPr/>
          </p:nvSpPr>
          <p:spPr>
            <a:xfrm>
              <a:off x="4883427" y="5770978"/>
              <a:ext cx="1917739" cy="142383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6600">
                  <a:solidFill>
                    <a:srgbClr val="28AFB2"/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01</a:t>
              </a:r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492843" y="3749887"/>
              <a:ext cx="2811907" cy="1700952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3976444" y="4117741"/>
              <a:ext cx="3371850" cy="47461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415032" y="4519338"/>
              <a:ext cx="2494675" cy="53393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05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222545" y="3884035"/>
            <a:ext cx="2598527" cy="2665556"/>
            <a:chOff x="3976444" y="3749887"/>
            <a:chExt cx="3371850" cy="3458828"/>
          </a:xfrm>
        </p:grpSpPr>
        <p:sp>
          <p:nvSpPr>
            <p:cNvPr id="26" name="文本框 25"/>
            <p:cNvSpPr txBox="1"/>
            <p:nvPr/>
          </p:nvSpPr>
          <p:spPr>
            <a:xfrm>
              <a:off x="4883427" y="5770978"/>
              <a:ext cx="1917739" cy="14238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6600">
                  <a:solidFill>
                    <a:srgbClr val="28AFB2"/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02</a:t>
              </a:r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492843" y="3749887"/>
              <a:ext cx="2811907" cy="1700952"/>
            </a:xfrm>
            <a:prstGeom prst="rect">
              <a:avLst/>
            </a:prstGeom>
          </p:spPr>
        </p:pic>
        <p:sp>
          <p:nvSpPr>
            <p:cNvPr id="28" name="文本框 27"/>
            <p:cNvSpPr txBox="1"/>
            <p:nvPr/>
          </p:nvSpPr>
          <p:spPr>
            <a:xfrm>
              <a:off x="3976444" y="4117741"/>
              <a:ext cx="3371850" cy="47461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4415032" y="4519338"/>
              <a:ext cx="2494675" cy="53393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05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068106" y="3884035"/>
            <a:ext cx="2598527" cy="2665556"/>
            <a:chOff x="3976444" y="3749887"/>
            <a:chExt cx="3371850" cy="3458828"/>
          </a:xfrm>
        </p:grpSpPr>
        <p:sp>
          <p:nvSpPr>
            <p:cNvPr id="31" name="文本框 30"/>
            <p:cNvSpPr txBox="1"/>
            <p:nvPr/>
          </p:nvSpPr>
          <p:spPr>
            <a:xfrm>
              <a:off x="4883427" y="5770978"/>
              <a:ext cx="1917739" cy="14238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6600">
                  <a:solidFill>
                    <a:srgbClr val="28AFB2"/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03</a:t>
              </a:r>
            </a:p>
          </p:txBody>
        </p:sp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492843" y="3749887"/>
              <a:ext cx="2811907" cy="1700952"/>
            </a:xfrm>
            <a:prstGeom prst="rect">
              <a:avLst/>
            </a:prstGeom>
          </p:spPr>
        </p:pic>
        <p:sp>
          <p:nvSpPr>
            <p:cNvPr id="33" name="文本框 32"/>
            <p:cNvSpPr txBox="1"/>
            <p:nvPr/>
          </p:nvSpPr>
          <p:spPr>
            <a:xfrm>
              <a:off x="3976445" y="4117741"/>
              <a:ext cx="3371850" cy="47461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4415032" y="4519338"/>
              <a:ext cx="2494675" cy="53393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05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913666" y="3884035"/>
            <a:ext cx="2598527" cy="2665556"/>
            <a:chOff x="3976444" y="3749887"/>
            <a:chExt cx="3371850" cy="3458828"/>
          </a:xfrm>
        </p:grpSpPr>
        <p:sp>
          <p:nvSpPr>
            <p:cNvPr id="36" name="文本框 35"/>
            <p:cNvSpPr txBox="1"/>
            <p:nvPr/>
          </p:nvSpPr>
          <p:spPr>
            <a:xfrm>
              <a:off x="4883428" y="5770978"/>
              <a:ext cx="1917739" cy="142383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6600">
                  <a:solidFill>
                    <a:srgbClr val="28AFB2"/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04</a:t>
              </a:r>
            </a:p>
          </p:txBody>
        </p:sp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492843" y="3749887"/>
              <a:ext cx="2811907" cy="1700952"/>
            </a:xfrm>
            <a:prstGeom prst="rect">
              <a:avLst/>
            </a:prstGeom>
          </p:spPr>
        </p:pic>
        <p:sp>
          <p:nvSpPr>
            <p:cNvPr id="38" name="文本框 37"/>
            <p:cNvSpPr txBox="1"/>
            <p:nvPr/>
          </p:nvSpPr>
          <p:spPr>
            <a:xfrm>
              <a:off x="3976445" y="4117741"/>
              <a:ext cx="3371850" cy="47461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添加标题文字</a:t>
              </a: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4415032" y="4519338"/>
              <a:ext cx="2494675" cy="53393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05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</a:t>
              </a:r>
            </a:p>
          </p:txBody>
        </p:sp>
      </p:grpSp>
      <p:pic>
        <p:nvPicPr>
          <p:cNvPr id="44" name="图片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53175">
            <a:off x="8744158" y="1419786"/>
            <a:ext cx="513184" cy="898073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52579" y="2543079"/>
            <a:ext cx="520296" cy="734195"/>
          </a:xfrm>
          <a:prstGeom prst="rect">
            <a:avLst/>
          </a:prstGeom>
        </p:spPr>
      </p:pic>
    </p:spTree>
    <p:extLst>
      <p:ext uri="{BB962C8B-B14F-4D97-AF65-F5344CB8AC3E}">
        <p14:creationId val="211004908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53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177799" y="177800"/>
            <a:ext cx="11836400" cy="3327400"/>
          </a:xfrm>
          <a:prstGeom prst="rect">
            <a:avLst/>
          </a:prstGeom>
          <a:solidFill>
            <a:srgbClr val="B2D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901703" y="4017229"/>
            <a:ext cx="2847549" cy="1977549"/>
            <a:chOff x="990603" y="3890229"/>
            <a:chExt cx="2847549" cy="1977549"/>
          </a:xfrm>
        </p:grpSpPr>
        <p:sp>
          <p:nvSpPr>
            <p:cNvPr id="4" name="文本框 3"/>
            <p:cNvSpPr txBox="1"/>
            <p:nvPr/>
          </p:nvSpPr>
          <p:spPr>
            <a:xfrm>
              <a:off x="990603" y="4667448"/>
              <a:ext cx="2847549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 description herreAdd your relevant text description her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115114" y="3890229"/>
              <a:ext cx="2598527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4000">
                  <a:solidFill>
                    <a:srgbClr val="93D2BD"/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ONE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4686303" y="4017229"/>
            <a:ext cx="2847549" cy="1977549"/>
            <a:chOff x="990603" y="3890229"/>
            <a:chExt cx="2847549" cy="1977549"/>
          </a:xfrm>
        </p:grpSpPr>
        <p:sp>
          <p:nvSpPr>
            <p:cNvPr id="10" name="文本框 9"/>
            <p:cNvSpPr txBox="1"/>
            <p:nvPr/>
          </p:nvSpPr>
          <p:spPr>
            <a:xfrm>
              <a:off x="990603" y="4667448"/>
              <a:ext cx="2847549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 description herreAdd your relevant text description her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115114" y="3890229"/>
              <a:ext cx="2598527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4000">
                  <a:solidFill>
                    <a:srgbClr val="93D2BD"/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ONE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470903" y="4017229"/>
            <a:ext cx="2847549" cy="1977549"/>
            <a:chOff x="1625603" y="3890229"/>
            <a:chExt cx="2847549" cy="1977549"/>
          </a:xfrm>
        </p:grpSpPr>
        <p:sp>
          <p:nvSpPr>
            <p:cNvPr id="13" name="文本框 12"/>
            <p:cNvSpPr txBox="1"/>
            <p:nvPr/>
          </p:nvSpPr>
          <p:spPr>
            <a:xfrm>
              <a:off x="1625603" y="4667448"/>
              <a:ext cx="2847549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 hereAdd your relevant text description herreAdd your relevant text description her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750114" y="3890229"/>
              <a:ext cx="2598527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4000">
                  <a:solidFill>
                    <a:srgbClr val="93D2BD"/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ONE</a:t>
              </a: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03" y="872267"/>
            <a:ext cx="2623292" cy="211456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134" y="477672"/>
            <a:ext cx="1769886" cy="285465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3331" y="840449"/>
            <a:ext cx="1729686" cy="2428378"/>
          </a:xfrm>
          <a:prstGeom prst="rect">
            <a:avLst/>
          </a:prstGeom>
        </p:spPr>
      </p:pic>
    </p:spTree>
    <p:extLst>
      <p:ext uri="{BB962C8B-B14F-4D97-AF65-F5344CB8AC3E}">
        <p14:creationId val="3765589190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747230" y="1251508"/>
            <a:ext cx="5882170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herded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text description hereAdd your</a:t>
            </a:r>
          </a:p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relevant text description heredd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7230" y="825998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57500" y="5123994"/>
            <a:ext cx="844371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hereddAdd your relevant text description hereAdd your relevant text</a:t>
            </a:r>
          </a:p>
          <a:p>
            <a:pPr algn="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 description hereAdd description heredd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02684" y="4698485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23" y="3293535"/>
            <a:ext cx="914321" cy="167320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1356" y="3362794"/>
            <a:ext cx="882590" cy="146851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0491" y="1954947"/>
            <a:ext cx="1158487" cy="26771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21758" y="3188653"/>
            <a:ext cx="613326" cy="111956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9102" y="1828739"/>
            <a:ext cx="2677500" cy="30825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88768" y="4308216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val="1741891838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" name="组合 6"/>
          <p:cNvGrpSpPr/>
          <p:nvPr/>
        </p:nvGrpSpPr>
        <p:grpSpPr>
          <a:xfrm>
            <a:off x="2661" y="0"/>
            <a:ext cx="12192000" cy="6858000"/>
            <a:chExt cx="12192000" cy="6489292"/>
          </a:xfrm>
          <a:solidFill>
            <a:srgbClr val="B2D7E9"/>
          </a:solidFill>
        </p:grpSpPr>
        <p:sp>
          <p:nvSpPr>
            <p:cNvPr id="9" name="矩形 8"/>
            <p:cNvSpPr/>
            <p:nvPr userDrawn="1"/>
          </p:nvSpPr>
          <p:spPr>
            <a:xfrm>
              <a:off x="0" y="0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4876800" y="0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9753600" y="0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2438400" y="1622323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 userDrawn="1"/>
          </p:nvSpPr>
          <p:spPr>
            <a:xfrm>
              <a:off x="7315200" y="1622323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0" y="3244646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矩形 14"/>
            <p:cNvSpPr/>
            <p:nvPr userDrawn="1"/>
          </p:nvSpPr>
          <p:spPr>
            <a:xfrm>
              <a:off x="4876800" y="3244646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9753600" y="3244646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 userDrawn="1"/>
          </p:nvSpPr>
          <p:spPr>
            <a:xfrm>
              <a:off x="2438400" y="4866969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矩形 17"/>
            <p:cNvSpPr/>
            <p:nvPr userDrawn="1"/>
          </p:nvSpPr>
          <p:spPr>
            <a:xfrm>
              <a:off x="7315200" y="4866969"/>
              <a:ext cx="2438400" cy="16223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7184" y="1776383"/>
            <a:ext cx="3476250" cy="514125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1441737" y="1467539"/>
            <a:ext cx="6875447" cy="4361842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3365461" y="2553075"/>
            <a:ext cx="337185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6600">
                <a:solidFill>
                  <a:srgbClr val="28AFB2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THANKS!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269627" y="3620938"/>
            <a:ext cx="5808320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44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同学们，再见啦！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7108" y="838575"/>
            <a:ext cx="1587399" cy="2039767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58679">
            <a:off x="2945760" y="772292"/>
            <a:ext cx="894954" cy="156617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5369311">
            <a:off x="7626373" y="955323"/>
            <a:ext cx="1012500" cy="1428750"/>
          </a:xfrm>
          <a:prstGeom prst="rect">
            <a:avLst/>
          </a:prstGeom>
        </p:spPr>
      </p:pic>
    </p:spTree>
    <p:extLst>
      <p:ext uri="{BB962C8B-B14F-4D97-AF65-F5344CB8AC3E}">
        <p14:creationId val="191739519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6" presetSubtype="2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3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2D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14885" y="1384300"/>
            <a:ext cx="6976715" cy="36703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969735" y="2626950"/>
            <a:ext cx="461962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4000">
                <a:solidFill>
                  <a:srgbClr val="EB6136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这是，第一部分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91496" y="3422172"/>
            <a:ext cx="437610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441" y="1663700"/>
            <a:ext cx="3128317" cy="3225800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215" y="5505852"/>
            <a:ext cx="620095" cy="90251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3500000">
            <a:off x="1673862" y="5511919"/>
            <a:ext cx="644829" cy="90992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4226984">
            <a:off x="2534884" y="5598667"/>
            <a:ext cx="742704" cy="73471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37891" y="2122007"/>
            <a:ext cx="374611" cy="655569"/>
          </a:xfrm>
          <a:prstGeom prst="rect">
            <a:avLst/>
          </a:prstGeom>
        </p:spPr>
      </p:pic>
    </p:spTree>
    <p:extLst>
      <p:ext uri="{BB962C8B-B14F-4D97-AF65-F5344CB8AC3E}">
        <p14:creationId val="364069144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4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1" presetSubtype="0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6" presetSubtype="37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rot="19936646">
            <a:off x="508267" y="1215922"/>
            <a:ext cx="4096956" cy="257625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1814" y="1225072"/>
            <a:ext cx="3958282" cy="175247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288289" y="3535049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028136" y="4163252"/>
            <a:ext cx="3118833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 your relevant text description here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4209" y="3014752"/>
            <a:ext cx="3456843" cy="3047969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 rot="19457696">
            <a:off x="1049053" y="2194372"/>
            <a:ext cx="311883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</a:t>
            </a:r>
          </a:p>
        </p:txBody>
      </p:sp>
    </p:spTree>
    <p:extLst>
      <p:ext uri="{BB962C8B-B14F-4D97-AF65-F5344CB8AC3E}">
        <p14:creationId val="1812003430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1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圆角矩形 2"/>
          <p:cNvSpPr/>
          <p:nvPr/>
        </p:nvSpPr>
        <p:spPr>
          <a:xfrm>
            <a:off x="1733673" y="1276604"/>
            <a:ext cx="7937500" cy="4082795"/>
          </a:xfrm>
          <a:prstGeom prst="roundRect">
            <a:avLst>
              <a:gd fmla="val 12616" name="adj"/>
            </a:avLst>
          </a:prstGeom>
          <a:solidFill>
            <a:srgbClr val="B2D7E9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  <a:effectLst>
            <a:outerShdw algn="tl" dir="2700000" dist="1016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686" y="3949518"/>
            <a:ext cx="2454814" cy="25512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9398" y="5019254"/>
            <a:ext cx="915680" cy="1346050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>
            <a:off x="8344146" y="1536453"/>
            <a:ext cx="3263654" cy="2400365"/>
            <a:chOff x="8344146" y="1536453"/>
            <a:chExt cx="3263654" cy="2400365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8344146" y="1536453"/>
              <a:ext cx="3263654" cy="2400365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8702107" y="2213415"/>
              <a:ext cx="2257991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z="28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添加标题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8695757" y="2774918"/>
              <a:ext cx="2346891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1200">
                  <a:solidFill>
                    <a:schemeClr val="tx1">
                      <a:lumMod val="95000"/>
                      <a:lumOff val="5000"/>
                    </a:schemeClr>
                  </a:solidFill>
                  <a:latin charset="-122" panose="040f0509000000000000" pitchFamily="81" typeface="华康少女文字W5"/>
                  <a:ea charset="-122" panose="040f0509000000000000" pitchFamily="81" typeface="华康少女文字W5"/>
                </a:rPr>
                <a:t>Add your relevant text description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522057" y="1975686"/>
            <a:ext cx="6230852" cy="858576"/>
            <a:chOff x="2522057" y="1975686"/>
            <a:chExt cx="6230852" cy="858576"/>
          </a:xfrm>
        </p:grpSpPr>
        <p:grpSp>
          <p:nvGrpSpPr>
            <p:cNvPr id="12" name="组合 11"/>
            <p:cNvGrpSpPr/>
            <p:nvPr/>
          </p:nvGrpSpPr>
          <p:grpSpPr>
            <a:xfrm>
              <a:off x="3270968" y="1975686"/>
              <a:ext cx="5481941" cy="858576"/>
              <a:chOff x="2785759" y="1734568"/>
              <a:chExt cx="5481941" cy="858576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2811159" y="2087172"/>
                <a:ext cx="5456541" cy="53035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zh-CN" lang="en-US" sz="12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charset="-122" panose="040f0509000000000000" pitchFamily="81" typeface="华康少女文字W5"/>
                    <a:ea charset="-122" panose="040f0509000000000000" pitchFamily="81" typeface="华康少女文字W5"/>
                  </a:rPr>
                  <a:t>Add your relevant text description hereAdd your relevant text description hereAdd your relevant text description heredd</a:t>
                </a: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2785759" y="1734568"/>
                <a:ext cx="2598527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 sz="2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charset="-122" panose="040f0509000000000000" pitchFamily="81" typeface="华康少女文字W5"/>
                    <a:ea charset="-122" panose="040f0509000000000000" pitchFamily="81" typeface="华康少女文字W5"/>
                  </a:rPr>
                  <a:t>添加标题文字</a:t>
                </a:r>
              </a:p>
            </p:txBody>
          </p:sp>
        </p:grpSp>
        <p:sp>
          <p:nvSpPr>
            <p:cNvPr id="16" name="Freeform 75"/>
            <p:cNvSpPr>
              <a:spLocks noEditPoints="1"/>
            </p:cNvSpPr>
            <p:nvPr/>
          </p:nvSpPr>
          <p:spPr bwMode="auto">
            <a:xfrm>
              <a:off x="2522057" y="2155461"/>
              <a:ext cx="528133" cy="528133"/>
            </a:xfrm>
            <a:custGeom>
              <a:gdLst>
                <a:gd fmla="*/ 130 w 216" name="T0"/>
                <a:gd fmla="*/ 0 h 216" name="T1"/>
                <a:gd fmla="*/ 43 w 216" name="T2"/>
                <a:gd fmla="*/ 86 h 216" name="T3"/>
                <a:gd fmla="*/ 68 w 216" name="T4"/>
                <a:gd fmla="*/ 147 h 216" name="T5"/>
                <a:gd fmla="*/ 0 w 216" name="T6"/>
                <a:gd fmla="*/ 210 h 216" name="T7"/>
                <a:gd fmla="*/ 6 w 216" name="T8"/>
                <a:gd fmla="*/ 216 h 216" name="T9"/>
                <a:gd fmla="*/ 74 w 216" name="T10"/>
                <a:gd fmla="*/ 153 h 216" name="T11"/>
                <a:gd fmla="*/ 130 w 216" name="T12"/>
                <a:gd fmla="*/ 173 h 216" name="T13"/>
                <a:gd fmla="*/ 216 w 216" name="T14"/>
                <a:gd fmla="*/ 86 h 216" name="T15"/>
                <a:gd fmla="*/ 130 w 216" name="T16"/>
                <a:gd fmla="*/ 0 h 216" name="T17"/>
                <a:gd fmla="*/ 51 w 216" name="T18"/>
                <a:gd fmla="*/ 86 h 216" name="T19"/>
                <a:gd fmla="*/ 130 w 216" name="T20"/>
                <a:gd fmla="*/ 8 h 216" name="T21"/>
                <a:gd fmla="*/ 207 w 216" name="T22"/>
                <a:gd fmla="*/ 71 h 216" name="T23"/>
                <a:gd fmla="*/ 139 w 216" name="T24"/>
                <a:gd fmla="*/ 24 h 216" name="T25"/>
                <a:gd fmla="*/ 67 w 216" name="T26"/>
                <a:gd fmla="*/ 96 h 216" name="T27"/>
                <a:gd fmla="*/ 115 w 216" name="T28"/>
                <a:gd fmla="*/ 164 h 216" name="T29"/>
                <a:gd fmla="*/ 51 w 216" name="T30"/>
                <a:gd fmla="*/ 86 h 216" name="T31"/>
                <a:gd fmla="*/ 133 w 216" name="T32"/>
                <a:gd fmla="*/ 107 h 216" name="T33"/>
                <a:gd fmla="*/ 155 w 216" name="T34"/>
                <a:gd fmla="*/ 84 h 216" name="T35"/>
                <a:gd fmla="*/ 138 w 216" name="T36"/>
                <a:gd fmla="*/ 63 h 216" name="T37"/>
                <a:gd fmla="*/ 138 w 216" name="T38"/>
                <a:gd fmla="*/ 63 h 216" name="T39"/>
                <a:gd fmla="*/ 167 w 216" name="T40"/>
                <a:gd fmla="*/ 91 h 216" name="T41"/>
                <a:gd fmla="*/ 138 w 216" name="T42"/>
                <a:gd fmla="*/ 120 h 216" name="T43"/>
                <a:gd fmla="*/ 110 w 216" name="T44"/>
                <a:gd fmla="*/ 91 h 216" name="T45"/>
                <a:gd fmla="*/ 110 w 216" name="T46"/>
                <a:gd fmla="*/ 86 h 216" name="T47"/>
                <a:gd fmla="*/ 133 w 216" name="T48"/>
                <a:gd fmla="*/ 107 h 216" name="T49"/>
                <a:gd fmla="*/ 118 w 216" name="T50"/>
                <a:gd fmla="*/ 84 h 216" name="T51"/>
                <a:gd fmla="*/ 133 w 216" name="T52"/>
                <a:gd fmla="*/ 70 h 216" name="T53"/>
                <a:gd fmla="*/ 147 w 216" name="T54"/>
                <a:gd fmla="*/ 84 h 216" name="T55"/>
                <a:gd fmla="*/ 133 w 216" name="T56"/>
                <a:gd fmla="*/ 99 h 216" name="T57"/>
                <a:gd fmla="*/ 118 w 216" name="T58"/>
                <a:gd fmla="*/ 84 h 216" name="T59"/>
                <a:gd fmla="*/ 138 w 216" name="T60"/>
                <a:gd fmla="*/ 55 h 216" name="T61"/>
                <a:gd fmla="*/ 102 w 216" name="T62"/>
                <a:gd fmla="*/ 91 h 216" name="T63"/>
                <a:gd fmla="*/ 138 w 216" name="T64"/>
                <a:gd fmla="*/ 128 h 216" name="T65"/>
                <a:gd fmla="*/ 157 w 216" name="T66"/>
                <a:gd fmla="*/ 122 h 216" name="T67"/>
                <a:gd fmla="*/ 130 w 216" name="T68"/>
                <a:gd fmla="*/ 132 h 216" name="T69"/>
                <a:gd fmla="*/ 84 w 216" name="T70"/>
                <a:gd fmla="*/ 86 h 216" name="T71"/>
                <a:gd fmla="*/ 130 w 216" name="T72"/>
                <a:gd fmla="*/ 41 h 216" name="T73"/>
                <a:gd fmla="*/ 175 w 216" name="T74"/>
                <a:gd fmla="*/ 86 h 216" name="T75"/>
                <a:gd fmla="*/ 175 w 216" name="T76"/>
                <a:gd fmla="*/ 91 h 216" name="T77"/>
                <a:gd fmla="*/ 138 w 216" name="T78"/>
                <a:gd fmla="*/ 55 h 216" name="T79"/>
                <a:gd fmla="*/ 139 w 216" name="T80"/>
                <a:gd fmla="*/ 160 h 216" name="T81"/>
                <a:gd fmla="*/ 75 w 216" name="T82"/>
                <a:gd fmla="*/ 96 h 216" name="T83"/>
                <a:gd fmla="*/ 76 w 216" name="T84"/>
                <a:gd fmla="*/ 87 h 216" name="T85"/>
                <a:gd fmla="*/ 130 w 216" name="T86"/>
                <a:gd fmla="*/ 140 h 216" name="T87"/>
                <a:gd fmla="*/ 183 w 216" name="T88"/>
                <a:gd fmla="*/ 86 h 216" name="T89"/>
                <a:gd fmla="*/ 130 w 216" name="T90"/>
                <a:gd fmla="*/ 33 h 216" name="T91"/>
                <a:gd fmla="*/ 139 w 216" name="T92"/>
                <a:gd fmla="*/ 32 h 216" name="T93"/>
                <a:gd fmla="*/ 203 w 216" name="T94"/>
                <a:gd fmla="*/ 96 h 216" name="T95"/>
                <a:gd fmla="*/ 139 w 216" name="T96"/>
                <a:gd fmla="*/ 160 h 216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216" w="216">
                  <a:moveTo>
                    <a:pt x="130" y="0"/>
                  </a:moveTo>
                  <a:cubicBezTo>
                    <a:pt x="82" y="0"/>
                    <a:pt x="43" y="38"/>
                    <a:pt x="43" y="86"/>
                  </a:cubicBezTo>
                  <a:cubicBezTo>
                    <a:pt x="43" y="110"/>
                    <a:pt x="52" y="132"/>
                    <a:pt x="68" y="147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6" y="216"/>
                    <a:pt x="6" y="216"/>
                    <a:pt x="6" y="216"/>
                  </a:cubicBezTo>
                  <a:cubicBezTo>
                    <a:pt x="74" y="153"/>
                    <a:pt x="74" y="153"/>
                    <a:pt x="74" y="153"/>
                  </a:cubicBezTo>
                  <a:cubicBezTo>
                    <a:pt x="89" y="165"/>
                    <a:pt x="108" y="173"/>
                    <a:pt x="130" y="173"/>
                  </a:cubicBezTo>
                  <a:cubicBezTo>
                    <a:pt x="178" y="173"/>
                    <a:pt x="216" y="134"/>
                    <a:pt x="216" y="86"/>
                  </a:cubicBezTo>
                  <a:cubicBezTo>
                    <a:pt x="216" y="38"/>
                    <a:pt x="178" y="0"/>
                    <a:pt x="130" y="0"/>
                  </a:cubicBezTo>
                  <a:close/>
                  <a:moveTo>
                    <a:pt x="51" y="86"/>
                  </a:moveTo>
                  <a:cubicBezTo>
                    <a:pt x="51" y="43"/>
                    <a:pt x="86" y="8"/>
                    <a:pt x="130" y="8"/>
                  </a:cubicBezTo>
                  <a:cubicBezTo>
                    <a:pt x="168" y="8"/>
                    <a:pt x="200" y="35"/>
                    <a:pt x="207" y="71"/>
                  </a:cubicBezTo>
                  <a:cubicBezTo>
                    <a:pt x="197" y="44"/>
                    <a:pt x="170" y="24"/>
                    <a:pt x="139" y="24"/>
                  </a:cubicBezTo>
                  <a:cubicBezTo>
                    <a:pt x="100" y="24"/>
                    <a:pt x="67" y="56"/>
                    <a:pt x="67" y="96"/>
                  </a:cubicBezTo>
                  <a:cubicBezTo>
                    <a:pt x="67" y="127"/>
                    <a:pt x="87" y="153"/>
                    <a:pt x="115" y="164"/>
                  </a:cubicBezTo>
                  <a:cubicBezTo>
                    <a:pt x="78" y="156"/>
                    <a:pt x="51" y="125"/>
                    <a:pt x="51" y="86"/>
                  </a:cubicBezTo>
                  <a:close/>
                  <a:moveTo>
                    <a:pt x="133" y="107"/>
                  </a:moveTo>
                  <a:cubicBezTo>
                    <a:pt x="145" y="107"/>
                    <a:pt x="155" y="97"/>
                    <a:pt x="155" y="84"/>
                  </a:cubicBezTo>
                  <a:cubicBezTo>
                    <a:pt x="155" y="74"/>
                    <a:pt x="148" y="65"/>
                    <a:pt x="138" y="63"/>
                  </a:cubicBezTo>
                  <a:cubicBezTo>
                    <a:pt x="138" y="63"/>
                    <a:pt x="138" y="63"/>
                    <a:pt x="138" y="63"/>
                  </a:cubicBezTo>
                  <a:cubicBezTo>
                    <a:pt x="154" y="63"/>
                    <a:pt x="167" y="75"/>
                    <a:pt x="167" y="91"/>
                  </a:cubicBezTo>
                  <a:cubicBezTo>
                    <a:pt x="167" y="107"/>
                    <a:pt x="154" y="120"/>
                    <a:pt x="138" y="120"/>
                  </a:cubicBezTo>
                  <a:cubicBezTo>
                    <a:pt x="123" y="120"/>
                    <a:pt x="110" y="107"/>
                    <a:pt x="110" y="91"/>
                  </a:cubicBezTo>
                  <a:cubicBezTo>
                    <a:pt x="110" y="89"/>
                    <a:pt x="110" y="87"/>
                    <a:pt x="110" y="86"/>
                  </a:cubicBezTo>
                  <a:cubicBezTo>
                    <a:pt x="111" y="97"/>
                    <a:pt x="121" y="107"/>
                    <a:pt x="133" y="107"/>
                  </a:cubicBezTo>
                  <a:close/>
                  <a:moveTo>
                    <a:pt x="118" y="84"/>
                  </a:moveTo>
                  <a:cubicBezTo>
                    <a:pt x="118" y="76"/>
                    <a:pt x="125" y="70"/>
                    <a:pt x="133" y="70"/>
                  </a:cubicBezTo>
                  <a:cubicBezTo>
                    <a:pt x="141" y="70"/>
                    <a:pt x="147" y="76"/>
                    <a:pt x="147" y="84"/>
                  </a:cubicBezTo>
                  <a:cubicBezTo>
                    <a:pt x="147" y="92"/>
                    <a:pt x="141" y="99"/>
                    <a:pt x="133" y="99"/>
                  </a:cubicBezTo>
                  <a:cubicBezTo>
                    <a:pt x="125" y="99"/>
                    <a:pt x="118" y="92"/>
                    <a:pt x="118" y="84"/>
                  </a:cubicBezTo>
                  <a:close/>
                  <a:moveTo>
                    <a:pt x="138" y="55"/>
                  </a:moveTo>
                  <a:cubicBezTo>
                    <a:pt x="118" y="55"/>
                    <a:pt x="102" y="71"/>
                    <a:pt x="102" y="91"/>
                  </a:cubicBezTo>
                  <a:cubicBezTo>
                    <a:pt x="102" y="111"/>
                    <a:pt x="118" y="128"/>
                    <a:pt x="138" y="128"/>
                  </a:cubicBezTo>
                  <a:cubicBezTo>
                    <a:pt x="145" y="128"/>
                    <a:pt x="152" y="126"/>
                    <a:pt x="157" y="122"/>
                  </a:cubicBezTo>
                  <a:cubicBezTo>
                    <a:pt x="150" y="128"/>
                    <a:pt x="140" y="132"/>
                    <a:pt x="130" y="132"/>
                  </a:cubicBezTo>
                  <a:cubicBezTo>
                    <a:pt x="105" y="132"/>
                    <a:pt x="84" y="111"/>
                    <a:pt x="84" y="86"/>
                  </a:cubicBezTo>
                  <a:cubicBezTo>
                    <a:pt x="84" y="61"/>
                    <a:pt x="105" y="41"/>
                    <a:pt x="130" y="41"/>
                  </a:cubicBezTo>
                  <a:cubicBezTo>
                    <a:pt x="155" y="41"/>
                    <a:pt x="175" y="61"/>
                    <a:pt x="175" y="86"/>
                  </a:cubicBezTo>
                  <a:cubicBezTo>
                    <a:pt x="175" y="88"/>
                    <a:pt x="175" y="90"/>
                    <a:pt x="175" y="91"/>
                  </a:cubicBezTo>
                  <a:cubicBezTo>
                    <a:pt x="175" y="71"/>
                    <a:pt x="159" y="55"/>
                    <a:pt x="138" y="55"/>
                  </a:cubicBezTo>
                  <a:close/>
                  <a:moveTo>
                    <a:pt x="139" y="160"/>
                  </a:moveTo>
                  <a:cubicBezTo>
                    <a:pt x="104" y="160"/>
                    <a:pt x="75" y="131"/>
                    <a:pt x="75" y="96"/>
                  </a:cubicBezTo>
                  <a:cubicBezTo>
                    <a:pt x="75" y="93"/>
                    <a:pt x="76" y="90"/>
                    <a:pt x="76" y="87"/>
                  </a:cubicBezTo>
                  <a:cubicBezTo>
                    <a:pt x="76" y="116"/>
                    <a:pt x="100" y="140"/>
                    <a:pt x="130" y="140"/>
                  </a:cubicBezTo>
                  <a:cubicBezTo>
                    <a:pt x="159" y="140"/>
                    <a:pt x="183" y="116"/>
                    <a:pt x="183" y="86"/>
                  </a:cubicBezTo>
                  <a:cubicBezTo>
                    <a:pt x="183" y="57"/>
                    <a:pt x="159" y="33"/>
                    <a:pt x="130" y="33"/>
                  </a:cubicBezTo>
                  <a:cubicBezTo>
                    <a:pt x="133" y="32"/>
                    <a:pt x="136" y="32"/>
                    <a:pt x="139" y="32"/>
                  </a:cubicBezTo>
                  <a:cubicBezTo>
                    <a:pt x="175" y="32"/>
                    <a:pt x="203" y="61"/>
                    <a:pt x="203" y="96"/>
                  </a:cubicBezTo>
                  <a:cubicBezTo>
                    <a:pt x="203" y="131"/>
                    <a:pt x="175" y="160"/>
                    <a:pt x="139" y="16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2539221" y="3167142"/>
            <a:ext cx="6213688" cy="858576"/>
            <a:chOff x="2539221" y="3167142"/>
            <a:chExt cx="6213688" cy="858576"/>
          </a:xfrm>
        </p:grpSpPr>
        <p:grpSp>
          <p:nvGrpSpPr>
            <p:cNvPr id="13" name="组合 12"/>
            <p:cNvGrpSpPr/>
            <p:nvPr/>
          </p:nvGrpSpPr>
          <p:grpSpPr>
            <a:xfrm>
              <a:off x="3270968" y="3167142"/>
              <a:ext cx="5481941" cy="858576"/>
              <a:chOff x="2785759" y="1734568"/>
              <a:chExt cx="5481941" cy="858576"/>
            </a:xfrm>
          </p:grpSpPr>
          <p:sp>
            <p:nvSpPr>
              <p:cNvPr id="14" name="文本框 13"/>
              <p:cNvSpPr txBox="1"/>
              <p:nvPr/>
            </p:nvSpPr>
            <p:spPr>
              <a:xfrm>
                <a:off x="2811159" y="2087172"/>
                <a:ext cx="5456541" cy="53035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zh-CN" lang="en-US" sz="12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charset="-122" panose="040f0509000000000000" pitchFamily="81" typeface="华康少女文字W5"/>
                    <a:ea charset="-122" panose="040f0509000000000000" pitchFamily="81" typeface="华康少女文字W5"/>
                  </a:rPr>
                  <a:t>Add your relevant text description hereAdd your relevant text description hereAdd your relevant text description heredd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2785759" y="1734568"/>
                <a:ext cx="2598527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 sz="2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charset="-122" panose="040f0509000000000000" pitchFamily="81" typeface="华康少女文字W5"/>
                    <a:ea charset="-122" panose="040f0509000000000000" pitchFamily="81" typeface="华康少女文字W5"/>
                  </a:rPr>
                  <a:t>添加标题文字</a:t>
                </a: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2539221" y="3167142"/>
              <a:ext cx="564307" cy="533301"/>
              <a:chOff x="2475721" y="3319542"/>
              <a:chExt cx="564307" cy="533301"/>
            </a:xfrm>
          </p:grpSpPr>
          <p:sp>
            <p:nvSpPr>
              <p:cNvPr id="21" name="Freeform 54"/>
              <p:cNvSpPr>
                <a:spLocks noEditPoints="1"/>
              </p:cNvSpPr>
              <p:nvPr/>
            </p:nvSpPr>
            <p:spPr bwMode="auto">
              <a:xfrm>
                <a:off x="2475721" y="3319542"/>
                <a:ext cx="564307" cy="533301"/>
              </a:xfrm>
              <a:custGeom>
                <a:gdLst>
                  <a:gd fmla="*/ 230 w 231" name="T0"/>
                  <a:gd fmla="*/ 121 h 218" name="T1"/>
                  <a:gd fmla="*/ 205 w 231" name="T2"/>
                  <a:gd fmla="*/ 85 h 218" name="T3"/>
                  <a:gd fmla="*/ 168 w 231" name="T4"/>
                  <a:gd fmla="*/ 74 h 218" name="T5"/>
                  <a:gd fmla="*/ 162 w 231" name="T6"/>
                  <a:gd fmla="*/ 74 h 218" name="T7"/>
                  <a:gd fmla="*/ 161 w 231" name="T8"/>
                  <a:gd fmla="*/ 75 h 218" name="T9"/>
                  <a:gd fmla="*/ 159 w 231" name="T10"/>
                  <a:gd fmla="*/ 35 h 218" name="T11"/>
                  <a:gd fmla="*/ 129 w 231" name="T12"/>
                  <a:gd fmla="*/ 2 h 218" name="T13"/>
                  <a:gd fmla="*/ 125 w 231" name="T14"/>
                  <a:gd fmla="*/ 0 h 218" name="T15"/>
                  <a:gd fmla="*/ 124 w 231" name="T16"/>
                  <a:gd fmla="*/ 5 h 218" name="T17"/>
                  <a:gd fmla="*/ 124 w 231" name="T18"/>
                  <a:gd fmla="*/ 49 h 218" name="T19"/>
                  <a:gd fmla="*/ 125 w 231" name="T20"/>
                  <a:gd fmla="*/ 53 h 218" name="T21"/>
                  <a:gd fmla="*/ 86 w 231" name="T22"/>
                  <a:gd fmla="*/ 41 h 218" name="T23"/>
                  <a:gd fmla="*/ 86 w 231" name="T24"/>
                  <a:gd fmla="*/ 49 h 218" name="T25"/>
                  <a:gd fmla="*/ 148 w 231" name="T26"/>
                  <a:gd fmla="*/ 80 h 218" name="T27"/>
                  <a:gd fmla="*/ 177 w 231" name="T28"/>
                  <a:gd fmla="*/ 125 h 218" name="T29"/>
                  <a:gd fmla="*/ 164 w 231" name="T30"/>
                  <a:gd fmla="*/ 182 h 218" name="T31"/>
                  <a:gd fmla="*/ 90 w 231" name="T32"/>
                  <a:gd fmla="*/ 210 h 218" name="T33"/>
                  <a:gd fmla="*/ 34 w 231" name="T34"/>
                  <a:gd fmla="*/ 193 h 218" name="T35"/>
                  <a:gd fmla="*/ 19 w 231" name="T36"/>
                  <a:gd fmla="*/ 137 h 218" name="T37"/>
                  <a:gd fmla="*/ 48 w 231" name="T38"/>
                  <a:gd fmla="*/ 66 h 218" name="T39"/>
                  <a:gd fmla="*/ 86 w 231" name="T40"/>
                  <a:gd fmla="*/ 49 h 218" name="T41"/>
                  <a:gd fmla="*/ 86 w 231" name="T42"/>
                  <a:gd fmla="*/ 41 h 218" name="T43"/>
                  <a:gd fmla="*/ 86 w 231" name="T44"/>
                  <a:gd fmla="*/ 41 h 218" name="T45"/>
                  <a:gd fmla="*/ 42 w 231" name="T46"/>
                  <a:gd fmla="*/ 60 h 218" name="T47"/>
                  <a:gd fmla="*/ 29 w 231" name="T48"/>
                  <a:gd fmla="*/ 199 h 218" name="T49"/>
                  <a:gd fmla="*/ 90 w 231" name="T50"/>
                  <a:gd fmla="*/ 218 h 218" name="T51"/>
                  <a:gd fmla="*/ 170 w 231" name="T52"/>
                  <a:gd fmla="*/ 188 h 218" name="T53"/>
                  <a:gd fmla="*/ 181 w 231" name="T54"/>
                  <a:gd fmla="*/ 114 h 218" name="T55"/>
                  <a:gd fmla="*/ 183 w 231" name="T56"/>
                  <a:gd fmla="*/ 116 h 218" name="T57"/>
                  <a:gd fmla="*/ 221 w 231" name="T58"/>
                  <a:gd fmla="*/ 126 h 218" name="T59"/>
                  <a:gd fmla="*/ 227 w 231" name="T60"/>
                  <a:gd fmla="*/ 126 h 218" name="T61"/>
                  <a:gd fmla="*/ 231 w 231" name="T62"/>
                  <a:gd fmla="*/ 126 h 218" name="T63"/>
                  <a:gd fmla="*/ 230 w 231" name="T64"/>
                  <a:gd fmla="*/ 121 h 218" name="T65"/>
                  <a:gd fmla="*/ 153 w 231" name="T66"/>
                  <a:gd fmla="*/ 72 h 218" name="T67"/>
                  <a:gd fmla="*/ 131 w 231" name="T68"/>
                  <a:gd fmla="*/ 46 h 218" name="T69"/>
                  <a:gd fmla="*/ 130 w 231" name="T70"/>
                  <a:gd fmla="*/ 12 h 218" name="T71"/>
                  <a:gd fmla="*/ 152 w 231" name="T72"/>
                  <a:gd fmla="*/ 38 h 218" name="T73"/>
                  <a:gd fmla="*/ 153 w 231" name="T74"/>
                  <a:gd fmla="*/ 72 h 218" name="T75"/>
                  <a:gd fmla="*/ 188 w 231" name="T76"/>
                  <a:gd fmla="*/ 110 h 218" name="T77"/>
                  <a:gd fmla="*/ 167 w 231" name="T78"/>
                  <a:gd fmla="*/ 82 h 218" name="T79"/>
                  <a:gd fmla="*/ 200 w 231" name="T80"/>
                  <a:gd fmla="*/ 91 h 218" name="T81"/>
                  <a:gd fmla="*/ 221 w 231" name="T82"/>
                  <a:gd fmla="*/ 119 h 218" name="T83"/>
                  <a:gd fmla="*/ 188 w 231" name="T84"/>
                  <a:gd fmla="*/ 110 h 218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218" w="231">
                    <a:moveTo>
                      <a:pt x="230" y="121"/>
                    </a:moveTo>
                    <a:cubicBezTo>
                      <a:pt x="230" y="120"/>
                      <a:pt x="224" y="97"/>
                      <a:pt x="205" y="85"/>
                    </a:cubicBezTo>
                    <a:cubicBezTo>
                      <a:pt x="192" y="76"/>
                      <a:pt x="176" y="74"/>
                      <a:pt x="168" y="74"/>
                    </a:cubicBezTo>
                    <a:cubicBezTo>
                      <a:pt x="164" y="74"/>
                      <a:pt x="162" y="74"/>
                      <a:pt x="162" y="74"/>
                    </a:cubicBezTo>
                    <a:cubicBezTo>
                      <a:pt x="161" y="75"/>
                      <a:pt x="161" y="75"/>
                      <a:pt x="161" y="75"/>
                    </a:cubicBezTo>
                    <a:cubicBezTo>
                      <a:pt x="163" y="67"/>
                      <a:pt x="165" y="51"/>
                      <a:pt x="159" y="35"/>
                    </a:cubicBezTo>
                    <a:cubicBezTo>
                      <a:pt x="151" y="14"/>
                      <a:pt x="130" y="3"/>
                      <a:pt x="129" y="2"/>
                    </a:cubicBezTo>
                    <a:cubicBezTo>
                      <a:pt x="125" y="0"/>
                      <a:pt x="125" y="0"/>
                      <a:pt x="125" y="0"/>
                    </a:cubicBezTo>
                    <a:cubicBezTo>
                      <a:pt x="124" y="5"/>
                      <a:pt x="124" y="5"/>
                      <a:pt x="124" y="5"/>
                    </a:cubicBezTo>
                    <a:cubicBezTo>
                      <a:pt x="123" y="6"/>
                      <a:pt x="116" y="28"/>
                      <a:pt x="124" y="49"/>
                    </a:cubicBezTo>
                    <a:cubicBezTo>
                      <a:pt x="124" y="50"/>
                      <a:pt x="125" y="52"/>
                      <a:pt x="125" y="53"/>
                    </a:cubicBezTo>
                    <a:cubicBezTo>
                      <a:pt x="114" y="46"/>
                      <a:pt x="100" y="41"/>
                      <a:pt x="86" y="41"/>
                    </a:cubicBezTo>
                    <a:cubicBezTo>
                      <a:pt x="86" y="49"/>
                      <a:pt x="86" y="49"/>
                      <a:pt x="86" y="49"/>
                    </a:cubicBezTo>
                    <a:cubicBezTo>
                      <a:pt x="115" y="49"/>
                      <a:pt x="140" y="72"/>
                      <a:pt x="148" y="80"/>
                    </a:cubicBezTo>
                    <a:cubicBezTo>
                      <a:pt x="153" y="85"/>
                      <a:pt x="170" y="103"/>
                      <a:pt x="177" y="125"/>
                    </a:cubicBezTo>
                    <a:cubicBezTo>
                      <a:pt x="184" y="147"/>
                      <a:pt x="180" y="166"/>
                      <a:pt x="164" y="182"/>
                    </a:cubicBezTo>
                    <a:cubicBezTo>
                      <a:pt x="147" y="200"/>
                      <a:pt x="119" y="210"/>
                      <a:pt x="90" y="210"/>
                    </a:cubicBezTo>
                    <a:cubicBezTo>
                      <a:pt x="67" y="210"/>
                      <a:pt x="44" y="203"/>
                      <a:pt x="34" y="193"/>
                    </a:cubicBezTo>
                    <a:cubicBezTo>
                      <a:pt x="24" y="183"/>
                      <a:pt x="18" y="161"/>
                      <a:pt x="19" y="137"/>
                    </a:cubicBezTo>
                    <a:cubicBezTo>
                      <a:pt x="19" y="120"/>
                      <a:pt x="24" y="90"/>
                      <a:pt x="48" y="66"/>
                    </a:cubicBezTo>
                    <a:cubicBezTo>
                      <a:pt x="59" y="54"/>
                      <a:pt x="72" y="49"/>
                      <a:pt x="86" y="49"/>
                    </a:cubicBezTo>
                    <a:cubicBezTo>
                      <a:pt x="86" y="41"/>
                      <a:pt x="86" y="41"/>
                      <a:pt x="86" y="41"/>
                    </a:cubicBezTo>
                    <a:cubicBezTo>
                      <a:pt x="86" y="41"/>
                      <a:pt x="86" y="41"/>
                      <a:pt x="86" y="41"/>
                    </a:cubicBezTo>
                    <a:cubicBezTo>
                      <a:pt x="72" y="41"/>
                      <a:pt x="57" y="46"/>
                      <a:pt x="42" y="60"/>
                    </a:cubicBezTo>
                    <a:cubicBezTo>
                      <a:pt x="0" y="102"/>
                      <a:pt x="5" y="175"/>
                      <a:pt x="29" y="199"/>
                    </a:cubicBezTo>
                    <a:cubicBezTo>
                      <a:pt x="40" y="210"/>
                      <a:pt x="64" y="218"/>
                      <a:pt x="90" y="218"/>
                    </a:cubicBezTo>
                    <a:cubicBezTo>
                      <a:pt x="118" y="218"/>
                      <a:pt x="148" y="209"/>
                      <a:pt x="170" y="188"/>
                    </a:cubicBezTo>
                    <a:cubicBezTo>
                      <a:pt x="193" y="164"/>
                      <a:pt x="191" y="137"/>
                      <a:pt x="181" y="114"/>
                    </a:cubicBezTo>
                    <a:cubicBezTo>
                      <a:pt x="182" y="115"/>
                      <a:pt x="183" y="115"/>
                      <a:pt x="183" y="116"/>
                    </a:cubicBezTo>
                    <a:cubicBezTo>
                      <a:pt x="197" y="125"/>
                      <a:pt x="212" y="126"/>
                      <a:pt x="221" y="126"/>
                    </a:cubicBezTo>
                    <a:cubicBezTo>
                      <a:pt x="224" y="126"/>
                      <a:pt x="227" y="126"/>
                      <a:pt x="227" y="126"/>
                    </a:cubicBezTo>
                    <a:cubicBezTo>
                      <a:pt x="231" y="126"/>
                      <a:pt x="231" y="126"/>
                      <a:pt x="231" y="126"/>
                    </a:cubicBezTo>
                    <a:lnTo>
                      <a:pt x="230" y="121"/>
                    </a:lnTo>
                    <a:close/>
                    <a:moveTo>
                      <a:pt x="153" y="72"/>
                    </a:moveTo>
                    <a:cubicBezTo>
                      <a:pt x="147" y="68"/>
                      <a:pt x="136" y="59"/>
                      <a:pt x="131" y="46"/>
                    </a:cubicBezTo>
                    <a:cubicBezTo>
                      <a:pt x="126" y="33"/>
                      <a:pt x="128" y="19"/>
                      <a:pt x="130" y="12"/>
                    </a:cubicBezTo>
                    <a:cubicBezTo>
                      <a:pt x="136" y="16"/>
                      <a:pt x="147" y="25"/>
                      <a:pt x="152" y="38"/>
                    </a:cubicBezTo>
                    <a:cubicBezTo>
                      <a:pt x="157" y="51"/>
                      <a:pt x="155" y="65"/>
                      <a:pt x="153" y="72"/>
                    </a:cubicBezTo>
                    <a:close/>
                    <a:moveTo>
                      <a:pt x="188" y="110"/>
                    </a:moveTo>
                    <a:cubicBezTo>
                      <a:pt x="176" y="102"/>
                      <a:pt x="170" y="89"/>
                      <a:pt x="167" y="82"/>
                    </a:cubicBezTo>
                    <a:cubicBezTo>
                      <a:pt x="174" y="82"/>
                      <a:pt x="189" y="83"/>
                      <a:pt x="200" y="91"/>
                    </a:cubicBezTo>
                    <a:cubicBezTo>
                      <a:pt x="212" y="99"/>
                      <a:pt x="218" y="112"/>
                      <a:pt x="221" y="119"/>
                    </a:cubicBezTo>
                    <a:cubicBezTo>
                      <a:pt x="214" y="119"/>
                      <a:pt x="199" y="117"/>
                      <a:pt x="188" y="11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Oval 55"/>
              <p:cNvSpPr>
                <a:spLocks noChangeArrowheads="1"/>
              </p:cNvSpPr>
              <p:nvPr/>
            </p:nvSpPr>
            <p:spPr bwMode="auto">
              <a:xfrm>
                <a:off x="2572873" y="3747423"/>
                <a:ext cx="39274" cy="3927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Oval 56"/>
              <p:cNvSpPr>
                <a:spLocks noChangeArrowheads="1"/>
              </p:cNvSpPr>
              <p:nvPr/>
            </p:nvSpPr>
            <p:spPr bwMode="auto">
              <a:xfrm>
                <a:off x="2612147" y="3607897"/>
                <a:ext cx="39274" cy="3927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4" name="Oval 57"/>
              <p:cNvSpPr>
                <a:spLocks noChangeArrowheads="1"/>
              </p:cNvSpPr>
              <p:nvPr/>
            </p:nvSpPr>
            <p:spPr bwMode="auto">
              <a:xfrm>
                <a:off x="2548068" y="3652338"/>
                <a:ext cx="39274" cy="3824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5" name="Oval 58"/>
              <p:cNvSpPr>
                <a:spLocks noChangeArrowheads="1"/>
              </p:cNvSpPr>
              <p:nvPr/>
            </p:nvSpPr>
            <p:spPr bwMode="auto">
              <a:xfrm>
                <a:off x="2578040" y="3541751"/>
                <a:ext cx="39274" cy="3927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6" name="Oval 59"/>
              <p:cNvSpPr>
                <a:spLocks noChangeArrowheads="1"/>
              </p:cNvSpPr>
              <p:nvPr/>
            </p:nvSpPr>
            <p:spPr bwMode="auto">
              <a:xfrm>
                <a:off x="2641086" y="3464236"/>
                <a:ext cx="39274" cy="3824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7" name="Oval 60"/>
              <p:cNvSpPr>
                <a:spLocks noChangeArrowheads="1"/>
              </p:cNvSpPr>
              <p:nvPr/>
            </p:nvSpPr>
            <p:spPr bwMode="auto">
              <a:xfrm>
                <a:off x="2651421" y="3532449"/>
                <a:ext cx="39274" cy="3927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8" name="Oval 61"/>
              <p:cNvSpPr>
                <a:spLocks noChangeArrowheads="1"/>
              </p:cNvSpPr>
              <p:nvPr/>
            </p:nvSpPr>
            <p:spPr bwMode="auto">
              <a:xfrm>
                <a:off x="2719634" y="3493175"/>
                <a:ext cx="39274" cy="3927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9" name="Oval 62"/>
              <p:cNvSpPr>
                <a:spLocks noChangeArrowheads="1"/>
              </p:cNvSpPr>
              <p:nvPr/>
            </p:nvSpPr>
            <p:spPr bwMode="auto">
              <a:xfrm>
                <a:off x="2621449" y="3688512"/>
                <a:ext cx="39274" cy="3927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xtLst/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308125122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1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937" y="621802"/>
            <a:ext cx="3891604" cy="375471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05748" y="1309795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80214" y="1738933"/>
            <a:ext cx="2449596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0607" y="783776"/>
            <a:ext cx="4012033" cy="559525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3117" y="3107157"/>
            <a:ext cx="2323319" cy="3041944"/>
          </a:xfrm>
          <a:prstGeom prst="rect">
            <a:avLst/>
          </a:prstGeom>
        </p:spPr>
      </p:pic>
    </p:spTree>
    <p:extLst>
      <p:ext uri="{BB962C8B-B14F-4D97-AF65-F5344CB8AC3E}">
        <p14:creationId val="150660246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 rot="6353884">
            <a:off x="1677228" y="1257330"/>
            <a:ext cx="2259693" cy="367531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 rot="403458">
            <a:off x="1470005" y="2794111"/>
            <a:ext cx="2598527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70689" y="4759076"/>
            <a:ext cx="381324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0630" y="2882425"/>
            <a:ext cx="4656270" cy="375330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275475" y="1454172"/>
            <a:ext cx="381324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490195" y="1028662"/>
            <a:ext cx="259852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添加标题文字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9190" y="3867510"/>
            <a:ext cx="1198610" cy="2768216"/>
          </a:xfrm>
          <a:prstGeom prst="rect">
            <a:avLst/>
          </a:prstGeom>
        </p:spPr>
      </p:pic>
    </p:spTree>
    <p:extLst>
      <p:ext uri="{BB962C8B-B14F-4D97-AF65-F5344CB8AC3E}">
        <p14:creationId val="409682724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  <p:bldP grpId="0" spid="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2D7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14885" y="1384300"/>
            <a:ext cx="6976715" cy="36703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969735" y="2626950"/>
            <a:ext cx="461962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4000">
                <a:solidFill>
                  <a:srgbClr val="EB6136"/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这是，第二部分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91496" y="3422172"/>
            <a:ext cx="437610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441" y="1663700"/>
            <a:ext cx="3128317" cy="3225800"/>
          </a:xfrm>
          <a:prstGeom prst="rect">
            <a:avLst/>
          </a:prstGeom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215" y="5505852"/>
            <a:ext cx="620095" cy="90251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3500000">
            <a:off x="1673862" y="5511919"/>
            <a:ext cx="644829" cy="90992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4226984">
            <a:off x="2534884" y="5598667"/>
            <a:ext cx="742704" cy="734718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37891" y="2122007"/>
            <a:ext cx="374611" cy="655569"/>
          </a:xfrm>
          <a:prstGeom prst="rect">
            <a:avLst/>
          </a:prstGeom>
        </p:spPr>
      </p:pic>
    </p:spTree>
    <p:extLst>
      <p:ext uri="{BB962C8B-B14F-4D97-AF65-F5344CB8AC3E}">
        <p14:creationId val="138288970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47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1" presetSubtype="0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6" presetSubtype="37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269428">
            <a:off x="5516691" y="897072"/>
            <a:ext cx="4419458" cy="303171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 rot="21115636">
            <a:off x="6287052" y="1890958"/>
            <a:ext cx="2433984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8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添加标题</a:t>
            </a:r>
          </a:p>
        </p:txBody>
      </p:sp>
      <p:sp>
        <p:nvSpPr>
          <p:cNvPr id="5" name="文本框 4"/>
          <p:cNvSpPr txBox="1"/>
          <p:nvPr/>
        </p:nvSpPr>
        <p:spPr>
          <a:xfrm rot="21115636">
            <a:off x="6115027" y="2421720"/>
            <a:ext cx="2952588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759104" y="4386738"/>
            <a:ext cx="4244598" cy="749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 relevant text description heredd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746524" y="5347979"/>
            <a:ext cx="4269761" cy="53035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 sz="1200">
                <a:solidFill>
                  <a:schemeClr val="tx1">
                    <a:lumMod val="95000"/>
                    <a:lumOff val="5000"/>
                  </a:schemeClr>
                </a:solidFill>
                <a:latin charset="-122" panose="040f0509000000000000" pitchFamily="81" typeface="华康少女文字W5"/>
                <a:ea charset="-122" panose="040f0509000000000000" pitchFamily="81" typeface="华康少女文字W5"/>
              </a:rPr>
              <a:t>Add your relevant text description hereAdd your relevant text description hereAdd your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1474" y="1052822"/>
            <a:ext cx="1375856" cy="185182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5418" y="1096092"/>
            <a:ext cx="1267745" cy="212092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1319" y="3783702"/>
            <a:ext cx="1495942" cy="2099808"/>
          </a:xfrm>
          <a:prstGeom prst="rect">
            <a:avLst/>
          </a:prstGeom>
        </p:spPr>
      </p:pic>
    </p:spTree>
    <p:extLst>
      <p:ext uri="{BB962C8B-B14F-4D97-AF65-F5344CB8AC3E}">
        <p14:creationId val="93678324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  <p:bldP grpId="0" spid="9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105</Paragraphs>
  <Slides>22</Slides>
  <Notes>22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baseType="lpstr" size="27">
      <vt:lpstr>Arial</vt:lpstr>
      <vt:lpstr>Calibri Light</vt:lpstr>
      <vt:lpstr>Calibri</vt:lpstr>
      <vt:lpstr>华康少女文字W5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2021-08-22T12:00:49Z</dcterms:created>
  <cp:lastPrinted>2021-08-22T12:00:49Z</cp:lastPrinted>
  <dcterms:modified xsi:type="dcterms:W3CDTF">2021-08-22T05:50:56Z</dcterms:modified>
  <cp:revision>1</cp:revision>
</cp:coreProperties>
</file>