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handoutMaster+xml" PartName="/ppt/handoutMasters/handoutMaster1.xml"/>
  <Override ContentType="application/vnd.openxmlformats-officedocument.presentationml.notesMaster+xml" PartName="/ppt/notesMasters/notesMaster1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0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22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4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2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slide+xml" PartName="/ppt/slides/slide19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22.xml"/>
  <Override ContentType="application/vnd.openxmlformats-officedocument.presentationml.tableStyles+xml" PartName="/ppt/tableStyles.xml"/>
  <Override ContentType="application/vnd.openxmlformats-officedocument.presentationml.tags+xml" PartName="/ppt/tags/tag1.xml"/>
  <Override ContentType="application/vnd.openxmlformats-officedocument.presentationml.tags+xml" PartName="/ppt/tags/tag2.xml"/>
  <Override ContentType="application/vnd.openxmlformats-officedocument.presentationml.tags+xml" PartName="/ppt/tags/tag3.xml"/>
  <Override ContentType="application/vnd.openxmlformats-officedocument.presentationml.tags+xml" PartName="/ppt/tags/tag4.xml"/>
  <Override ContentType="application/vnd.openxmlformats-officedocument.presentationml.tags+xml" PartName="/ppt/tags/tag5.xml"/>
  <Override ContentType="application/vnd.openxmlformats-officedocument.presentationml.tags+xml" PartName="/ppt/tags/tag6.xml"/>
  <Override ContentType="application/vnd.openxmlformats-officedocument.presentationml.tags+xml" PartName="/ppt/tags/tag7.xml"/>
  <Override ContentType="application/vnd.openxmlformats-officedocument.presentationml.tags+xml" PartName="/ppt/tags/tag8.xml"/>
  <Override ContentType="application/vnd.openxmlformats-officedocument.presentationml.tags+xml" PartName="/ppt/tags/tag9.xml"/>
  <Override ContentType="application/vnd.openxmlformats-officedocument.presentationml.tags+xml" PartName="/ppt/tags/tag10.xml"/>
  <Override ContentType="application/vnd.openxmlformats-officedocument.presentationml.tags+xml" PartName="/ppt/tags/tag11.xml"/>
  <Override ContentType="application/vnd.openxmlformats-officedocument.presentationml.tags+xml" PartName="/ppt/tags/tag12.xml"/>
  <Override ContentType="application/vnd.openxmlformats-officedocument.presentationml.tags+xml" PartName="/ppt/tags/tag13.xml"/>
  <Override ContentType="application/vnd.openxmlformats-officedocument.presentationml.tags+xml" PartName="/ppt/tags/tag14.xml"/>
  <Override ContentType="application/vnd.openxmlformats-officedocument.presentationml.tags+xml" PartName="/ppt/tags/tag15.xml"/>
  <Override ContentType="application/vnd.openxmlformats-officedocument.presentationml.tags+xml" PartName="/ppt/tags/tag16.xml"/>
  <Override ContentType="application/vnd.openxmlformats-officedocument.presentationml.tags+xml" PartName="/ppt/tags/tag17.xml"/>
  <Override ContentType="application/vnd.openxmlformats-officedocument.presentationml.tags+xml" PartName="/ppt/tags/tag18.xml"/>
  <Override ContentType="application/vnd.openxmlformats-officedocument.presentationml.tags+xml" PartName="/ppt/tags/tag19.xml"/>
  <Override ContentType="application/vnd.openxmlformats-officedocument.presentationml.tags+xml" PartName="/ppt/tags/tag20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theme+xml" PartName="/ppt/theme/theme4.xml"/>
  <Override ContentType="application/vnd.openxmlformats-officedocument.themeOverride+xml" PartName="/ppt/theme/themeOverrid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core.xml" Type="http://schemas.openxmlformats.org/package/2006/relationships/metadata/core-properties"/><Relationship Id="rId3" Target="docProps/app.xml" Type="http://schemas.openxmlformats.org/officeDocument/2006/relationships/extended-properties"/><Relationship Id="rId4" Target="docProps/thumbnail.jpeg" Type="http://schemas.openxmlformats.org/package/2006/relationships/metadata/thumbnail"/></Relationships>
</file>

<file path=ppt/presentation.xml><?xml version="1.0" encoding="utf-8"?>
<p:presentation xmlns:r="http://schemas.openxmlformats.org/officeDocument/2006/relationships" xmlns:a="http://schemas.openxmlformats.org/drawingml/2006/main" xmlns:p="http://schemas.openxmlformats.org/presentationml/2006/main" removePersonalInfoOnSave="1" saveSubsetFonts="1">
  <p:sldMasterIdLst>
    <p:sldMasterId id="2147483697" r:id="rId1"/>
    <p:sldMasterId id="2147483724" r:id="rId2"/>
  </p:sldMasterIdLst>
  <p:notesMasterIdLst>
    <p:notesMasterId r:id="rId3"/>
  </p:notesMasterIdLst>
  <p:handoutMasterIdLst>
    <p:handoutMasterId r:id="rId4"/>
  </p:handoutMasterIdLst>
  <p:sldIdLst>
    <p:sldId id="4804" r:id="rId5"/>
    <p:sldId id="4823" r:id="rId6"/>
    <p:sldId id="4824" r:id="rId7"/>
    <p:sldId id="4716" r:id="rId8"/>
    <p:sldId id="4751" r:id="rId9"/>
    <p:sldId id="4658" r:id="rId10"/>
    <p:sldId id="4685" r:id="rId11"/>
    <p:sldId id="4825" r:id="rId12"/>
    <p:sldId id="4664" r:id="rId13"/>
    <p:sldId id="4752" r:id="rId14"/>
    <p:sldId id="4476" r:id="rId15"/>
    <p:sldId id="4775" r:id="rId16"/>
    <p:sldId id="4826" r:id="rId17"/>
    <p:sldId id="4665" r:id="rId18"/>
    <p:sldId id="4749" r:id="rId19"/>
    <p:sldId id="4662" r:id="rId20"/>
    <p:sldId id="4656" r:id="rId21"/>
    <p:sldId id="4827" r:id="rId22"/>
    <p:sldId id="4715" r:id="rId23"/>
    <p:sldId id="4651" r:id="rId24"/>
    <p:sldId id="4750" r:id="rId25"/>
    <p:sldId id="4828" r:id="rId26"/>
  </p:sldIdLst>
  <p:sldSz cx="12858750" cy="7232650"/>
  <p:notesSz cx="6858000" cy="9144000"/>
  <p:custDataLst>
    <p:tags r:id="rId27"/>
  </p:custDataLst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1pPr>
    <a:lvl2pPr marL="639763" indent="-182563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2pPr>
    <a:lvl3pPr marL="1282700" indent="-3683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3pPr>
    <a:lvl4pPr marL="1925638" indent="-554038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4pPr>
    <a:lvl5pPr marL="2568575" indent="-739775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8" userDrawn="1">
          <p15:clr>
            <a:srgbClr val="A4A3A4"/>
          </p15:clr>
        </p15:guide>
        <p15:guide id="2" pos="4050" userDrawn="1">
          <p15:clr>
            <a:srgbClr val="A4A3A4"/>
          </p15:clr>
        </p15:guide>
        <p15:guide id="3" pos="557" userDrawn="1">
          <p15:clr>
            <a:srgbClr val="A4A3A4"/>
          </p15:clr>
        </p15:guide>
        <p15:guide id="5" orient="horz" pos="4183" userDrawn="1">
          <p15:clr>
            <a:srgbClr val="A4A3A4"/>
          </p15:clr>
        </p15:guide>
        <p15:guide id="6" pos="7497" userDrawn="1">
          <p15:clr>
            <a:srgbClr val="A4A3A4"/>
          </p15:clr>
        </p15:guide>
        <p15:guide id="7" pos="690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42" autoAdjust="0"/>
    <p:restoredTop sz="95274" autoAdjust="0"/>
  </p:normalViewPr>
  <p:slideViewPr>
    <p:cSldViewPr>
      <p:cViewPr varScale="1">
        <p:scale>
          <a:sx n="84" d="100"/>
          <a:sy n="84" d="100"/>
        </p:scale>
        <p:origin x="186" y="90"/>
      </p:cViewPr>
      <p:guideLst>
        <p:guide orient="horz" pos="328"/>
        <p:guide pos="4050"/>
        <p:guide pos="557"/>
        <p:guide orient="horz" pos="4183"/>
        <p:guide pos="7497"/>
        <p:guide pos="6908"/>
      </p:guideLst>
    </p:cSldViewPr>
  </p:slideViewPr>
  <p:outlineViewPr>
    <p:cViewPr>
      <p:scale>
        <a:sx n="100" d="100"/>
        <a:sy n="100" d="100"/>
      </p:scale>
      <p:origin x="0" y="-1037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2796" y="54"/>
      </p:cViewPr>
      <p:guideLst/>
    </p:cSldViewPr>
  </p:notes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6.xml" Type="http://schemas.openxmlformats.org/officeDocument/2006/relationships/slide"/><Relationship Id="rId11" Target="slides/slide7.xml" Type="http://schemas.openxmlformats.org/officeDocument/2006/relationships/slide"/><Relationship Id="rId12" Target="slides/slide8.xml" Type="http://schemas.openxmlformats.org/officeDocument/2006/relationships/slide"/><Relationship Id="rId13" Target="slides/slide9.xml" Type="http://schemas.openxmlformats.org/officeDocument/2006/relationships/slide"/><Relationship Id="rId14" Target="slides/slide10.xml" Type="http://schemas.openxmlformats.org/officeDocument/2006/relationships/slide"/><Relationship Id="rId15" Target="slides/slide11.xml" Type="http://schemas.openxmlformats.org/officeDocument/2006/relationships/slide"/><Relationship Id="rId16" Target="slides/slide12.xml" Type="http://schemas.openxmlformats.org/officeDocument/2006/relationships/slide"/><Relationship Id="rId17" Target="slides/slide13.xml" Type="http://schemas.openxmlformats.org/officeDocument/2006/relationships/slide"/><Relationship Id="rId18" Target="slides/slide14.xml" Type="http://schemas.openxmlformats.org/officeDocument/2006/relationships/slide"/><Relationship Id="rId19" Target="slides/slide15.xml" Type="http://schemas.openxmlformats.org/officeDocument/2006/relationships/slide"/><Relationship Id="rId2" Target="slideMasters/slideMaster2.xml" Type="http://schemas.openxmlformats.org/officeDocument/2006/relationships/slideMaster"/><Relationship Id="rId20" Target="slides/slide16.xml" Type="http://schemas.openxmlformats.org/officeDocument/2006/relationships/slide"/><Relationship Id="rId21" Target="slides/slide17.xml" Type="http://schemas.openxmlformats.org/officeDocument/2006/relationships/slide"/><Relationship Id="rId22" Target="slides/slide18.xml" Type="http://schemas.openxmlformats.org/officeDocument/2006/relationships/slide"/><Relationship Id="rId23" Target="slides/slide19.xml" Type="http://schemas.openxmlformats.org/officeDocument/2006/relationships/slide"/><Relationship Id="rId24" Target="slides/slide20.xml" Type="http://schemas.openxmlformats.org/officeDocument/2006/relationships/slide"/><Relationship Id="rId25" Target="slides/slide21.xml" Type="http://schemas.openxmlformats.org/officeDocument/2006/relationships/slide"/><Relationship Id="rId26" Target="slides/slide22.xml" Type="http://schemas.openxmlformats.org/officeDocument/2006/relationships/slide"/><Relationship Id="rId27" Target="tags/tag20.xml" Type="http://schemas.openxmlformats.org/officeDocument/2006/relationships/tags"/><Relationship Id="rId28" Target="presProps.xml" Type="http://schemas.openxmlformats.org/officeDocument/2006/relationships/presProps"/><Relationship Id="rId29" Target="viewProps.xml" Type="http://schemas.openxmlformats.org/officeDocument/2006/relationships/viewProps"/><Relationship Id="rId3" Target="notesMasters/notesMaster1.xml" Type="http://schemas.openxmlformats.org/officeDocument/2006/relationships/notesMaster"/><Relationship Id="rId30" Target="theme/theme1.xml" Type="http://schemas.openxmlformats.org/officeDocument/2006/relationships/theme"/><Relationship Id="rId31" Target="tableStyles.xml" Type="http://schemas.openxmlformats.org/officeDocument/2006/relationships/tableStyles"/><Relationship Id="rId4" Target="handoutMasters/handoutMaster1.xml" Type="http://schemas.openxmlformats.org/officeDocument/2006/relationships/handoutMaster"/><Relationship Id="rId5" Target="slides/slide1.xml" Type="http://schemas.openxmlformats.org/officeDocument/2006/relationships/slide"/><Relationship Id="rId6" Target="slides/slide2.xml" Type="http://schemas.openxmlformats.org/officeDocument/2006/relationships/slide"/><Relationship Id="rId7" Target="slides/slide3.xml" Type="http://schemas.openxmlformats.org/officeDocument/2006/relationships/slide"/><Relationship Id="rId8" Target="slides/slide4.xml" Type="http://schemas.openxmlformats.org/officeDocument/2006/relationships/slide"/><Relationship Id="rId9" Target="slides/slide5.xml" Type="http://schemas.openxmlformats.org/officeDocument/2006/relationships/slide"/></Relationships>
</file>

<file path=ppt/handoutMasters/_rels/handoutMaster1.xml.rels><?xml version="1.0" encoding="UTF-8" standalone="yes"?><Relationships xmlns="http://schemas.openxmlformats.org/package/2006/relationships"><Relationship Id="rId1" Target="../theme/theme4.xml" Type="http://schemas.openxmlformats.org/officeDocument/2006/relationships/theme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>
              <a:latin typeface="微软雅黑" panose="020b0503020204020204" pitchFamily="34" charset="-122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630DBF-D010-4114-9DE3-41E342A27C18}" type="datetimeFigureOut">
              <a:rPr lang="zh-CN" altLang="en-US" smtClean="0">
                <a:latin typeface="微软雅黑" panose="020b0503020204020204" pitchFamily="34" charset="-122"/>
              </a:rPr>
              <a:t>2019/7/3</a:t>
            </a:fld>
            <a:endParaRPr lang="zh-CN" altLang="en-US">
              <a:latin typeface="微软雅黑" panose="020b0503020204020204" pitchFamily="34" charset="-122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>
              <a:latin typeface="微软雅黑" panose="020b0503020204020204" pitchFamily="34" charset="-122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D1D107-4CC9-43CA-8CA8-36E1DF70D5F2}" type="slidenum">
              <a:rPr lang="zh-CN" altLang="en-US" smtClean="0">
                <a:latin typeface="微软雅黑" panose="020b0503020204020204" pitchFamily="34" charset="-122"/>
              </a:rPr>
              <a:t>‹#›</a:t>
            </a:fld>
            <a:endParaRPr lang="zh-CN" altLang="en-US">
              <a:latin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9866600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<Relationships xmlns="http://schemas.openxmlformats.org/package/2006/relationships"><Relationship Id="rId1" Target="../theme/theme3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微软雅黑" panose="020b0503020204020204" pitchFamily="34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微软雅黑" panose="020b0503020204020204" pitchFamily="34" charset="-122"/>
              </a:defRPr>
            </a:lvl1pPr>
          </a:lstStyle>
          <a:p>
            <a:pPr>
              <a:defRPr/>
            </a:pPr>
            <a:fld id="{06024D97-E667-405D-B634-E583E2108D71}" type="datetimeFigureOut">
              <a:rPr lang="zh-CN" altLang="en-US" smtClean="0"/>
              <a:pPr>
                <a:defRPr/>
              </a:pPr>
              <a:t>2019/7/3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noProof="0"/>
              <a:t>单击此处编辑母版文本样式</a:t>
            </a:r>
          </a:p>
          <a:p>
            <a:pPr lvl="1"/>
            <a:r>
              <a:rPr lang="zh-CN" altLang="en-US" noProof="0"/>
              <a:t>第二级</a:t>
            </a:r>
          </a:p>
          <a:p>
            <a:pPr lvl="2"/>
            <a:r>
              <a:rPr lang="zh-CN" altLang="en-US" noProof="0"/>
              <a:t>第三级</a:t>
            </a:r>
          </a:p>
          <a:p>
            <a:pPr lvl="3"/>
            <a:r>
              <a:rPr lang="zh-CN" altLang="en-US" noProof="0"/>
              <a:t>第四级</a:t>
            </a:r>
          </a:p>
          <a:p>
            <a:pPr lvl="4"/>
            <a:r>
              <a:rPr lang="zh-CN" altLang="en-US" noProof="0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微软雅黑" panose="020b0503020204020204" pitchFamily="34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微软雅黑" panose="020b0503020204020204" pitchFamily="34" charset="-122"/>
              </a:defRPr>
            </a:lvl1pPr>
          </a:lstStyle>
          <a:p>
            <a:fld id="{418F03C3-53C1-4F10-8DAF-D1F318E96C6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20605404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微软雅黑" panose="020b0503020204020204" pitchFamily="34" charset="-122"/>
        <a:ea typeface="+mn-ea"/>
        <a:cs typeface="+mn-cs"/>
      </a:defRPr>
    </a:lvl1pPr>
    <a:lvl2pPr marL="455613"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微软雅黑" panose="020b0503020204020204" pitchFamily="34" charset="-122"/>
        <a:ea typeface="+mn-ea"/>
        <a:cs typeface="+mn-cs"/>
      </a:defRPr>
    </a:lvl2pPr>
    <a:lvl3pPr marL="912813"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微软雅黑" panose="020b0503020204020204" pitchFamily="34" charset="-122"/>
        <a:ea typeface="+mn-ea"/>
        <a:cs typeface="+mn-cs"/>
      </a:defRPr>
    </a:lvl3pPr>
    <a:lvl4pPr marL="1370013"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微软雅黑" panose="020b0503020204020204" pitchFamily="34" charset="-122"/>
        <a:ea typeface="+mn-ea"/>
        <a:cs typeface="+mn-cs"/>
      </a:defRPr>
    </a:lvl4pPr>
    <a:lvl5pPr marL="1827213"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微软雅黑" panose="020b0503020204020204" pitchFamily="34" charset="-122"/>
        <a:ea typeface="+mn-ea"/>
        <a:cs typeface="+mn-cs"/>
      </a:defRPr>
    </a:lvl5pPr>
    <a:lvl6pPr marL="2285493" algn="l" defTabSz="914197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2742592" algn="l" defTabSz="914197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199692" algn="l" defTabSz="914197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3656788" algn="l" defTabSz="914197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<Relationships xmlns="http://schemas.openxmlformats.org/package/2006/relationships"><Relationship Id="rId1" Target="../slides/slide1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0.xml.rels><?xml version="1.0" encoding="UTF-8" standalone="yes"?><Relationships xmlns="http://schemas.openxmlformats.org/package/2006/relationships"><Relationship Id="rId1" Target="../slides/slide10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1.xml.rels><?xml version="1.0" encoding="UTF-8" standalone="yes"?><Relationships xmlns="http://schemas.openxmlformats.org/package/2006/relationships"><Relationship Id="rId1" Target="../slides/slide11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2.xml.rels><?xml version="1.0" encoding="UTF-8" standalone="yes"?><Relationships xmlns="http://schemas.openxmlformats.org/package/2006/relationships"><Relationship Id="rId1" Target="../slides/slide12.xml" Type="http://schemas.openxmlformats.org/officeDocument/2006/relationships/slide"/><Relationship Id="rId2" Target="../notesMasters/notesMaster1.xml" Type="http://schemas.openxmlformats.org/officeDocument/2006/relationships/notesMaster"/><Relationship Id="rId3" Target="../theme/themeOverride1.xml" Type="http://schemas.openxmlformats.org/officeDocument/2006/relationships/themeOverride"/></Relationships>
</file>

<file path=ppt/notesSlides/_rels/notesSlide13.xml.rels><?xml version="1.0" encoding="UTF-8" standalone="yes"?><Relationships xmlns="http://schemas.openxmlformats.org/package/2006/relationships"><Relationship Id="rId1" Target="../slides/slide13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4.xml.rels><?xml version="1.0" encoding="UTF-8" standalone="yes"?><Relationships xmlns="http://schemas.openxmlformats.org/package/2006/relationships"><Relationship Id="rId1" Target="../slides/slide14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5.xml.rels><?xml version="1.0" encoding="UTF-8" standalone="yes"?><Relationships xmlns="http://schemas.openxmlformats.org/package/2006/relationships"><Relationship Id="rId1" Target="../slides/slide15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6.xml.rels><?xml version="1.0" encoding="UTF-8" standalone="yes"?><Relationships xmlns="http://schemas.openxmlformats.org/package/2006/relationships"><Relationship Id="rId1" Target="../slides/slide16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7.xml.rels><?xml version="1.0" encoding="UTF-8" standalone="yes"?><Relationships xmlns="http://schemas.openxmlformats.org/package/2006/relationships"><Relationship Id="rId1" Target="../slides/slide17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8.xml.rels><?xml version="1.0" encoding="UTF-8" standalone="yes"?><Relationships xmlns="http://schemas.openxmlformats.org/package/2006/relationships"><Relationship Id="rId1" Target="../slides/slide18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9.xml.rels><?xml version="1.0" encoding="UTF-8" standalone="yes"?><Relationships xmlns="http://schemas.openxmlformats.org/package/2006/relationships"><Relationship Id="rId1" Target="../slides/slide19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.xml.rels><?xml version="1.0" encoding="UTF-8" standalone="yes"?><Relationships xmlns="http://schemas.openxmlformats.org/package/2006/relationships"><Relationship Id="rId1" Target="../slides/slide2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0.xml.rels><?xml version="1.0" encoding="UTF-8" standalone="yes"?><Relationships xmlns="http://schemas.openxmlformats.org/package/2006/relationships"><Relationship Id="rId1" Target="../slides/slide20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1.xml.rels><?xml version="1.0" encoding="UTF-8" standalone="yes"?><Relationships xmlns="http://schemas.openxmlformats.org/package/2006/relationships"><Relationship Id="rId1" Target="../slides/slide21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2.xml.rels><?xml version="1.0" encoding="UTF-8" standalone="yes"?><Relationships xmlns="http://schemas.openxmlformats.org/package/2006/relationships"><Relationship Id="rId1" Target="../slides/slide22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3.xml.rels><?xml version="1.0" encoding="UTF-8" standalone="yes"?><Relationships xmlns="http://schemas.openxmlformats.org/package/2006/relationships"><Relationship Id="rId1" Target="../slides/slide3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4.xml.rels><?xml version="1.0" encoding="UTF-8" standalone="yes"?><Relationships xmlns="http://schemas.openxmlformats.org/package/2006/relationships"><Relationship Id="rId1" Target="../slides/slide4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5.xml.rels><?xml version="1.0" encoding="UTF-8" standalone="yes"?><Relationships xmlns="http://schemas.openxmlformats.org/package/2006/relationships"><Relationship Id="rId1" Target="../slides/slide5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6.xml.rels><?xml version="1.0" encoding="UTF-8" standalone="yes"?><Relationships xmlns="http://schemas.openxmlformats.org/package/2006/relationships"><Relationship Id="rId1" Target="../slides/slide6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7.xml.rels><?xml version="1.0" encoding="UTF-8" standalone="yes"?><Relationships xmlns="http://schemas.openxmlformats.org/package/2006/relationships"><Relationship Id="rId1" Target="../slides/slide7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8.xml.rels><?xml version="1.0" encoding="UTF-8" standalone="yes"?><Relationships xmlns="http://schemas.openxmlformats.org/package/2006/relationships"><Relationship Id="rId1" Target="../slides/slide8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9.xml.rels><?xml version="1.0" encoding="UTF-8" standalone="yes"?><Relationships xmlns="http://schemas.openxmlformats.org/package/2006/relationships"><Relationship Id="rId1" Target="../slides/slide9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notesSlide1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62991003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58498183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84932502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 showMasterSp="0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4527131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69870010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43586108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78962022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89085028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61103595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75694535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9604337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64485104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49378091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67153176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7706811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9066741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8840350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40196164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5652439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9967009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74728354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439706427"/>
      </p:ext>
    </p:extLst>
  </p:cSld>
  <p:clrMapOvr>
    <a:masterClrMapping/>
  </p:clrMapOvr>
</p:note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2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3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4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userDrawn="1">
  <p:cSld name="4_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541893267"/>
      </p:ext>
    </p:extLst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2019/7/3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559845633"/>
      </p:ext>
    </p:extLst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715" y="482177"/>
            <a:ext cx="4147281" cy="1687618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66644" y="1041368"/>
            <a:ext cx="6509742" cy="5139869"/>
          </a:xfrm>
        </p:spPr>
        <p:txBody>
          <a:bodyPr/>
          <a:lstStyle>
            <a:lvl1pPr>
              <a:defRPr sz="3375"/>
            </a:lvl1pPr>
            <a:lvl2pPr>
              <a:defRPr sz="2953"/>
            </a:lvl2pPr>
            <a:lvl3pPr>
              <a:defRPr sz="2531"/>
            </a:lvl3pPr>
            <a:lvl4pPr>
              <a:defRPr sz="2109"/>
            </a:lvl4pPr>
            <a:lvl5pPr>
              <a:defRPr sz="2109"/>
            </a:lvl5pPr>
            <a:lvl6pPr>
              <a:defRPr sz="2109"/>
            </a:lvl6pPr>
            <a:lvl7pPr>
              <a:defRPr sz="2109"/>
            </a:lvl7pPr>
            <a:lvl8pPr>
              <a:defRPr sz="2109"/>
            </a:lvl8pPr>
            <a:lvl9pPr>
              <a:defRPr sz="2109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715" y="2169795"/>
            <a:ext cx="4147281" cy="4019814"/>
          </a:xfrm>
        </p:spPr>
        <p:txBody>
          <a:bodyPr/>
          <a:lstStyle>
            <a:lvl1pPr marL="0" indent="0">
              <a:buNone/>
              <a:defRPr sz="1687"/>
            </a:lvl1pPr>
            <a:lvl2pPr marL="482163" indent="0">
              <a:buNone/>
              <a:defRPr sz="1476"/>
            </a:lvl2pPr>
            <a:lvl3pPr marL="964326" indent="0">
              <a:buNone/>
              <a:defRPr sz="1266"/>
            </a:lvl3pPr>
            <a:lvl4pPr marL="1446489" indent="0">
              <a:buNone/>
              <a:defRPr sz="1055"/>
            </a:lvl4pPr>
            <a:lvl5pPr marL="1928652" indent="0">
              <a:buNone/>
              <a:defRPr sz="1055"/>
            </a:lvl5pPr>
            <a:lvl6pPr marL="2410816" indent="0">
              <a:buNone/>
              <a:defRPr sz="1055"/>
            </a:lvl6pPr>
            <a:lvl7pPr marL="2892979" indent="0">
              <a:buNone/>
              <a:defRPr sz="1055"/>
            </a:lvl7pPr>
            <a:lvl8pPr marL="3375142" indent="0">
              <a:buNone/>
              <a:defRPr sz="1055"/>
            </a:lvl8pPr>
            <a:lvl9pPr marL="3857305" indent="0">
              <a:buNone/>
              <a:defRPr sz="1055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2019/7/3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901449881"/>
      </p:ext>
    </p:extLst>
  </p:cSld>
  <p:clrMapOvr>
    <a:masterClrMapping/>
  </p:clrMapOvr>
  <p:transition/>
  <p:timing/>
</p:sldLayout>
</file>

<file path=ppt/slideLayouts/slideLayout1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715" y="482177"/>
            <a:ext cx="4147281" cy="1687618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66644" y="1041368"/>
            <a:ext cx="6509742" cy="5139869"/>
          </a:xfrm>
        </p:spPr>
        <p:txBody>
          <a:bodyPr anchor="t"/>
          <a:lstStyle>
            <a:lvl1pPr marL="0" indent="0">
              <a:buNone/>
              <a:defRPr sz="3375"/>
            </a:lvl1pPr>
            <a:lvl2pPr marL="482163" indent="0">
              <a:buNone/>
              <a:defRPr sz="2953"/>
            </a:lvl2pPr>
            <a:lvl3pPr marL="964326" indent="0">
              <a:buNone/>
              <a:defRPr sz="2531"/>
            </a:lvl3pPr>
            <a:lvl4pPr marL="1446489" indent="0">
              <a:buNone/>
              <a:defRPr sz="2109"/>
            </a:lvl4pPr>
            <a:lvl5pPr marL="1928652" indent="0">
              <a:buNone/>
              <a:defRPr sz="2109"/>
            </a:lvl5pPr>
            <a:lvl6pPr marL="2410816" indent="0">
              <a:buNone/>
              <a:defRPr sz="2109"/>
            </a:lvl6pPr>
            <a:lvl7pPr marL="2892979" indent="0">
              <a:buNone/>
              <a:defRPr sz="2109"/>
            </a:lvl7pPr>
            <a:lvl8pPr marL="3375142" indent="0">
              <a:buNone/>
              <a:defRPr sz="2109"/>
            </a:lvl8pPr>
            <a:lvl9pPr marL="3857305" indent="0">
              <a:buNone/>
              <a:defRPr sz="2109"/>
            </a:lvl9pPr>
          </a:lstStyle>
          <a:p>
            <a:r>
              <a:rPr lang="zh-CN" altLang="en-US" smtClean="0"/>
              <a:t>单击图标添加图片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715" y="2169795"/>
            <a:ext cx="4147281" cy="4019814"/>
          </a:xfrm>
        </p:spPr>
        <p:txBody>
          <a:bodyPr/>
          <a:lstStyle>
            <a:lvl1pPr marL="0" indent="0">
              <a:buNone/>
              <a:defRPr sz="1687"/>
            </a:lvl1pPr>
            <a:lvl2pPr marL="482163" indent="0">
              <a:buNone/>
              <a:defRPr sz="1476"/>
            </a:lvl2pPr>
            <a:lvl3pPr marL="964326" indent="0">
              <a:buNone/>
              <a:defRPr sz="1266"/>
            </a:lvl3pPr>
            <a:lvl4pPr marL="1446489" indent="0">
              <a:buNone/>
              <a:defRPr sz="1055"/>
            </a:lvl4pPr>
            <a:lvl5pPr marL="1928652" indent="0">
              <a:buNone/>
              <a:defRPr sz="1055"/>
            </a:lvl5pPr>
            <a:lvl6pPr marL="2410816" indent="0">
              <a:buNone/>
              <a:defRPr sz="1055"/>
            </a:lvl6pPr>
            <a:lvl7pPr marL="2892979" indent="0">
              <a:buNone/>
              <a:defRPr sz="1055"/>
            </a:lvl7pPr>
            <a:lvl8pPr marL="3375142" indent="0">
              <a:buNone/>
              <a:defRPr sz="1055"/>
            </a:lvl8pPr>
            <a:lvl9pPr marL="3857305" indent="0">
              <a:buNone/>
              <a:defRPr sz="1055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2019/7/3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487218111"/>
      </p:ext>
    </p:extLst>
  </p:cSld>
  <p:clrMapOvr>
    <a:masterClrMapping/>
  </p:clrMapOvr>
  <p:transition/>
  <p:timing/>
</p:sldLayout>
</file>

<file path=ppt/slideLayouts/slideLayout1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2019/7/3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03985260"/>
      </p:ext>
    </p:extLst>
  </p:cSld>
  <p:clrMapOvr>
    <a:masterClrMapping/>
  </p:clrMapOvr>
  <p:transition/>
  <p:timing/>
</p:sldLayout>
</file>

<file path=ppt/slideLayouts/slideLayout1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 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02043" y="385071"/>
            <a:ext cx="2772668" cy="6129337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4039" y="385071"/>
            <a:ext cx="8157270" cy="6129337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2019/7/3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4118512570"/>
      </p:ext>
    </p:extLst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D87B8-9A4B-45E2-BBE5-FB86ADE287A3}" type="datetimeFigureOut">
              <a:rPr lang="zh-CN" altLang="en-US" smtClean="0"/>
              <a:t>2019/7/3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AA611-6692-4583-86AB-5AB9B972BD4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032518536"/>
      </p:ext>
    </p:extLst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874101036"/>
      </p:ext>
    </p:extLst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7344" y="1183677"/>
            <a:ext cx="9644063" cy="2518034"/>
          </a:xfrm>
        </p:spPr>
        <p:txBody>
          <a:bodyPr anchor="b"/>
          <a:lstStyle>
            <a:lvl1pPr algn="ctr">
              <a:defRPr sz="6328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7344" y="3798816"/>
            <a:ext cx="9644063" cy="1746216"/>
          </a:xfrm>
        </p:spPr>
        <p:txBody>
          <a:bodyPr/>
          <a:lstStyle>
            <a:lvl1pPr marL="0" indent="0" algn="ctr">
              <a:buNone/>
              <a:defRPr sz="2531"/>
            </a:lvl1pPr>
            <a:lvl2pPr marL="482163" indent="0" algn="ctr">
              <a:buNone/>
              <a:defRPr sz="2109"/>
            </a:lvl2pPr>
            <a:lvl3pPr marL="964326" indent="0" algn="ctr">
              <a:buNone/>
              <a:defRPr sz="1898"/>
            </a:lvl3pPr>
            <a:lvl4pPr marL="1446489" indent="0" algn="ctr">
              <a:buNone/>
              <a:defRPr sz="1687"/>
            </a:lvl4pPr>
            <a:lvl5pPr marL="1928652" indent="0" algn="ctr">
              <a:buNone/>
              <a:defRPr sz="1687"/>
            </a:lvl5pPr>
            <a:lvl6pPr marL="2410816" indent="0" algn="ctr">
              <a:buNone/>
              <a:defRPr sz="1687"/>
            </a:lvl6pPr>
            <a:lvl7pPr marL="2892979" indent="0" algn="ctr">
              <a:buNone/>
              <a:defRPr sz="1687"/>
            </a:lvl7pPr>
            <a:lvl8pPr marL="3375142" indent="0" algn="ctr">
              <a:buNone/>
              <a:defRPr sz="1687"/>
            </a:lvl8pPr>
            <a:lvl9pPr marL="3857305" indent="0" algn="ctr">
              <a:buNone/>
              <a:defRPr sz="1687"/>
            </a:lvl9pPr>
          </a:lstStyle>
          <a:p>
            <a:r>
              <a:rPr lang="zh-CN" altLang="en-US" smtClean="0"/>
              <a:t>单击此处编辑母版副标题样式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2019/7/3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268004593"/>
      </p:ext>
    </p:extLst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2019/7/3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06609572"/>
      </p:ext>
    </p:extLst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7342" y="1803141"/>
            <a:ext cx="11090672" cy="3008581"/>
          </a:xfrm>
        </p:spPr>
        <p:txBody>
          <a:bodyPr anchor="b"/>
          <a:lstStyle>
            <a:lvl1pPr>
              <a:defRPr sz="6328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7342" y="4840184"/>
            <a:ext cx="11090672" cy="1582142"/>
          </a:xfrm>
        </p:spPr>
        <p:txBody>
          <a:bodyPr/>
          <a:lstStyle>
            <a:lvl1pPr marL="0" indent="0">
              <a:buNone/>
              <a:defRPr sz="2531">
                <a:solidFill>
                  <a:schemeClr val="tx1">
                    <a:tint val="75000"/>
                  </a:schemeClr>
                </a:solidFill>
              </a:defRPr>
            </a:lvl1pPr>
            <a:lvl2pPr marL="482163" indent="0">
              <a:buNone/>
              <a:defRPr sz="2109">
                <a:solidFill>
                  <a:schemeClr val="tx1">
                    <a:tint val="75000"/>
                  </a:schemeClr>
                </a:solidFill>
              </a:defRPr>
            </a:lvl2pPr>
            <a:lvl3pPr marL="964326" indent="0">
              <a:buNone/>
              <a:defRPr sz="1898">
                <a:solidFill>
                  <a:schemeClr val="tx1">
                    <a:tint val="75000"/>
                  </a:schemeClr>
                </a:solidFill>
              </a:defRPr>
            </a:lvl3pPr>
            <a:lvl4pPr marL="1446489" indent="0">
              <a:buNone/>
              <a:defRPr sz="1687">
                <a:solidFill>
                  <a:schemeClr val="tx1">
                    <a:tint val="75000"/>
                  </a:schemeClr>
                </a:solidFill>
              </a:defRPr>
            </a:lvl4pPr>
            <a:lvl5pPr marL="1928652" indent="0">
              <a:buNone/>
              <a:defRPr sz="1687">
                <a:solidFill>
                  <a:schemeClr val="tx1">
                    <a:tint val="75000"/>
                  </a:schemeClr>
                </a:solidFill>
              </a:defRPr>
            </a:lvl5pPr>
            <a:lvl6pPr marL="2410816" indent="0">
              <a:buNone/>
              <a:defRPr sz="1687">
                <a:solidFill>
                  <a:schemeClr val="tx1">
                    <a:tint val="75000"/>
                  </a:schemeClr>
                </a:solidFill>
              </a:defRPr>
            </a:lvl6pPr>
            <a:lvl7pPr marL="2892979" indent="0">
              <a:buNone/>
              <a:defRPr sz="1687">
                <a:solidFill>
                  <a:schemeClr val="tx1">
                    <a:tint val="75000"/>
                  </a:schemeClr>
                </a:solidFill>
              </a:defRPr>
            </a:lvl7pPr>
            <a:lvl8pPr marL="3375142" indent="0">
              <a:buNone/>
              <a:defRPr sz="1687">
                <a:solidFill>
                  <a:schemeClr val="tx1">
                    <a:tint val="75000"/>
                  </a:schemeClr>
                </a:solidFill>
              </a:defRPr>
            </a:lvl8pPr>
            <a:lvl9pPr marL="3857305" indent="0">
              <a:buNone/>
              <a:defRPr sz="168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2019/7/3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570674130"/>
      </p:ext>
    </p:extLst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4039" y="1925358"/>
            <a:ext cx="5464969" cy="458905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9742" y="1925358"/>
            <a:ext cx="5464969" cy="458905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2019/7/3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071484992"/>
      </p:ext>
    </p:extLst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714" y="385072"/>
            <a:ext cx="11090672" cy="1397978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5715" y="1773004"/>
            <a:ext cx="5439853" cy="868922"/>
          </a:xfrm>
        </p:spPr>
        <p:txBody>
          <a:bodyPr anchor="b"/>
          <a:lstStyle>
            <a:lvl1pPr marL="0" indent="0">
              <a:buNone/>
              <a:defRPr sz="2531" b="1"/>
            </a:lvl1pPr>
            <a:lvl2pPr marL="482163" indent="0">
              <a:buNone/>
              <a:defRPr sz="2109" b="1"/>
            </a:lvl2pPr>
            <a:lvl3pPr marL="964326" indent="0">
              <a:buNone/>
              <a:defRPr sz="1898" b="1"/>
            </a:lvl3pPr>
            <a:lvl4pPr marL="1446489" indent="0">
              <a:buNone/>
              <a:defRPr sz="1687" b="1"/>
            </a:lvl4pPr>
            <a:lvl5pPr marL="1928652" indent="0">
              <a:buNone/>
              <a:defRPr sz="1687" b="1"/>
            </a:lvl5pPr>
            <a:lvl6pPr marL="2410816" indent="0">
              <a:buNone/>
              <a:defRPr sz="1687" b="1"/>
            </a:lvl6pPr>
            <a:lvl7pPr marL="2892979" indent="0">
              <a:buNone/>
              <a:defRPr sz="1687" b="1"/>
            </a:lvl7pPr>
            <a:lvl8pPr marL="3375142" indent="0">
              <a:buNone/>
              <a:defRPr sz="1687" b="1"/>
            </a:lvl8pPr>
            <a:lvl9pPr marL="3857305" indent="0">
              <a:buNone/>
              <a:defRPr sz="1687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5715" y="2641926"/>
            <a:ext cx="5439853" cy="3885876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09742" y="1773004"/>
            <a:ext cx="5466644" cy="868922"/>
          </a:xfrm>
        </p:spPr>
        <p:txBody>
          <a:bodyPr anchor="b"/>
          <a:lstStyle>
            <a:lvl1pPr marL="0" indent="0">
              <a:buNone/>
              <a:defRPr sz="2531" b="1"/>
            </a:lvl1pPr>
            <a:lvl2pPr marL="482163" indent="0">
              <a:buNone/>
              <a:defRPr sz="2109" b="1"/>
            </a:lvl2pPr>
            <a:lvl3pPr marL="964326" indent="0">
              <a:buNone/>
              <a:defRPr sz="1898" b="1"/>
            </a:lvl3pPr>
            <a:lvl4pPr marL="1446489" indent="0">
              <a:buNone/>
              <a:defRPr sz="1687" b="1"/>
            </a:lvl4pPr>
            <a:lvl5pPr marL="1928652" indent="0">
              <a:buNone/>
              <a:defRPr sz="1687" b="1"/>
            </a:lvl5pPr>
            <a:lvl6pPr marL="2410816" indent="0">
              <a:buNone/>
              <a:defRPr sz="1687" b="1"/>
            </a:lvl6pPr>
            <a:lvl7pPr marL="2892979" indent="0">
              <a:buNone/>
              <a:defRPr sz="1687" b="1"/>
            </a:lvl7pPr>
            <a:lvl8pPr marL="3375142" indent="0">
              <a:buNone/>
              <a:defRPr sz="1687" b="1"/>
            </a:lvl8pPr>
            <a:lvl9pPr marL="3857305" indent="0">
              <a:buNone/>
              <a:defRPr sz="1687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09742" y="2641926"/>
            <a:ext cx="5466644" cy="3885876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2019/7/3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21190118"/>
      </p:ext>
    </p:extLst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2019/7/3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819076565"/>
      </p:ext>
    </p:extLst>
  </p:cSld>
  <p:clrMapOvr>
    <a:masterClrMapping/>
  </p:clrMapOvr>
  <p:transition/>
  <p:timing/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theme/theme1.xml" Type="http://schemas.openxmlformats.org/officeDocument/2006/relationships/theme"/></Relationships>
</file>

<file path=ppt/slideMasters/_rels/slideMaster2.xml.rels><?xml version="1.0" encoding="UTF-8" standalone="yes"?><Relationships xmlns="http://schemas.openxmlformats.org/package/2006/relationships"><Relationship Id="rId1" Target="../slideLayouts/slideLayout4.xml" Type="http://schemas.openxmlformats.org/officeDocument/2006/relationships/slideLayout"/><Relationship Id="rId10" Target="../slideLayouts/slideLayout13.xml" Type="http://schemas.openxmlformats.org/officeDocument/2006/relationships/slideLayout"/><Relationship Id="rId11" Target="../slideLayouts/slideLayout14.xml" Type="http://schemas.openxmlformats.org/officeDocument/2006/relationships/slideLayout"/><Relationship Id="rId12" Target="../theme/theme2.xml" Type="http://schemas.openxmlformats.org/officeDocument/2006/relationships/theme"/><Relationship Id="rId2" Target="../slideLayouts/slideLayout5.xml" Type="http://schemas.openxmlformats.org/officeDocument/2006/relationships/slideLayout"/><Relationship Id="rId3" Target="../slideLayouts/slideLayout6.xml" Type="http://schemas.openxmlformats.org/officeDocument/2006/relationships/slideLayout"/><Relationship Id="rId4" Target="../slideLayouts/slideLayout7.xml" Type="http://schemas.openxmlformats.org/officeDocument/2006/relationships/slideLayout"/><Relationship Id="rId5" Target="../slideLayouts/slideLayout8.xml" Type="http://schemas.openxmlformats.org/officeDocument/2006/relationships/slideLayout"/><Relationship Id="rId6" Target="../slideLayouts/slideLayout9.xml" Type="http://schemas.openxmlformats.org/officeDocument/2006/relationships/slideLayout"/><Relationship Id="rId7" Target="../slideLayouts/slideLayout10.xml" Type="http://schemas.openxmlformats.org/officeDocument/2006/relationships/slideLayout"/><Relationship Id="rId8" Target="../slideLayouts/slideLayout11.xml" Type="http://schemas.openxmlformats.org/officeDocument/2006/relationships/slideLayout"/><Relationship Id="rId9" Target="../slideLayouts/slideLayout12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84238" y="385763"/>
            <a:ext cx="11090275" cy="1397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84238" y="1925638"/>
            <a:ext cx="11090275" cy="45894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84238" y="6704013"/>
            <a:ext cx="2892425" cy="384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微软雅黑" panose="020b0503020204020204" pitchFamily="34" charset="-122"/>
              </a:defRPr>
            </a:lvl1pPr>
          </a:lstStyle>
          <a:p>
            <a:fld id="{32BF82D2-7A68-459D-A996-9BDDA2518FA4}" type="datetimeFigureOut">
              <a:rPr lang="zh-CN" altLang="en-US" smtClean="0"/>
              <a:t>2019/7/3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259263" y="6704013"/>
            <a:ext cx="4340225" cy="384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微软雅黑" panose="020b0503020204020204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9082088" y="6704013"/>
            <a:ext cx="2892425" cy="384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微软雅黑" panose="020b0503020204020204" pitchFamily="34" charset="-122"/>
              </a:defRPr>
            </a:lvl1pPr>
          </a:lstStyle>
          <a:p>
            <a:fld id="{3E01EE5D-26FB-46D5-A381-ECFB35BF1D3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485056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</p:sldLayoutIdLst>
  <p:transition/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微软雅黑" panose="020b0503020204020204" pitchFamily="34" charset="-122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微软雅黑" panose="020b0503020204020204" pitchFamily="34" charset="-122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微软雅黑" panose="020b0503020204020204" pitchFamily="34" charset="-122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微软雅黑" panose="020b0503020204020204" pitchFamily="34" charset="-122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微软雅黑" panose="020b0503020204020204" pitchFamily="34" charset="-122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微软雅黑" panose="020b0503020204020204" pitchFamily="34" charset="-122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4039" y="385072"/>
            <a:ext cx="11090672" cy="13979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4039" y="1925358"/>
            <a:ext cx="11090672" cy="45890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4039" y="6703595"/>
            <a:ext cx="2893219" cy="3850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6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ct val="0"/>
              </a:spcBef>
              <a:spcAft>
                <a:spcPct val="0"/>
              </a:spcAft>
            </a:pPr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fontAlgn="auto">
                <a:spcBef>
                  <a:spcPct val="0"/>
                </a:spcBef>
                <a:spcAft>
                  <a:spcPct val="0"/>
                </a:spcAft>
              </a:pPr>
              <a:t>2019/7/3</a:t>
            </a:fld>
            <a:endParaRPr lang="zh-CN" alt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59461" y="6703595"/>
            <a:ext cx="4339828" cy="3850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6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81492" y="6703595"/>
            <a:ext cx="2893219" cy="3850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6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ct val="0"/>
              </a:spcBef>
              <a:spcAft>
                <a:spcPct val="0"/>
              </a:spcAft>
            </a:pPr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fontAlgn="auto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val="40533053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  <p:sldLayoutId id="2147483726" r:id="rId2"/>
    <p:sldLayoutId id="2147483727" r:id="rId3"/>
    <p:sldLayoutId id="2147483728" r:id="rId4"/>
    <p:sldLayoutId id="2147483729" r:id="rId5"/>
    <p:sldLayoutId id="2147483730" r:id="rId6"/>
    <p:sldLayoutId id="2147483731" r:id="rId7"/>
    <p:sldLayoutId id="2147483732" r:id="rId8"/>
    <p:sldLayoutId id="2147483733" r:id="rId9"/>
    <p:sldLayoutId id="2147483734" r:id="rId10"/>
    <p:sldLayoutId id="2147483735" r:id="rId11"/>
  </p:sldLayoutIdLst>
  <p:transition/>
  <p:timing/>
  <p:txStyles>
    <p:titleStyle>
      <a:lvl1pPr algn="l" defTabSz="964326" rtl="0" eaLnBrk="1" latinLnBrk="0" hangingPunct="1">
        <a:lnSpc>
          <a:spcPct val="90000"/>
        </a:lnSpc>
        <a:spcBef>
          <a:spcPct val="0"/>
        </a:spcBef>
        <a:buNone/>
        <a:defRPr sz="46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1082" indent="-241082" algn="l" defTabSz="964326" rtl="0" eaLnBrk="1" latinLnBrk="0" hangingPunct="1">
        <a:lnSpc>
          <a:spcPct val="90000"/>
        </a:lnSpc>
        <a:spcBef>
          <a:spcPts val="1055"/>
        </a:spcBef>
        <a:buFont typeface="Arial" panose="020b0604020202020204" pitchFamily="34" charset="0"/>
        <a:buChar char="•"/>
        <a:defRPr sz="2953" kern="1200">
          <a:solidFill>
            <a:schemeClr val="tx1"/>
          </a:solidFill>
          <a:latin typeface="+mn-lt"/>
          <a:ea typeface="+mn-ea"/>
          <a:cs typeface="+mn-cs"/>
        </a:defRPr>
      </a:lvl1pPr>
      <a:lvl2pPr marL="723245" indent="-241082" algn="l" defTabSz="964326" rtl="0" eaLnBrk="1" latinLnBrk="0" hangingPunct="1">
        <a:lnSpc>
          <a:spcPct val="90000"/>
        </a:lnSpc>
        <a:spcBef>
          <a:spcPts val="527"/>
        </a:spcBef>
        <a:buFont typeface="Arial" panose="020b0604020202020204" pitchFamily="34" charset="0"/>
        <a:buChar char="•"/>
        <a:defRPr sz="2531" kern="1200">
          <a:solidFill>
            <a:schemeClr val="tx1"/>
          </a:solidFill>
          <a:latin typeface="+mn-lt"/>
          <a:ea typeface="+mn-ea"/>
          <a:cs typeface="+mn-cs"/>
        </a:defRPr>
      </a:lvl2pPr>
      <a:lvl3pPr marL="1205408" indent="-241082" algn="l" defTabSz="964326" rtl="0" eaLnBrk="1" latinLnBrk="0" hangingPunct="1">
        <a:lnSpc>
          <a:spcPct val="90000"/>
        </a:lnSpc>
        <a:spcBef>
          <a:spcPts val="527"/>
        </a:spcBef>
        <a:buFont typeface="Arial" panose="020b0604020202020204" pitchFamily="34" charset="0"/>
        <a:buChar char="•"/>
        <a:defRPr sz="2109" kern="1200">
          <a:solidFill>
            <a:schemeClr val="tx1"/>
          </a:solidFill>
          <a:latin typeface="+mn-lt"/>
          <a:ea typeface="+mn-ea"/>
          <a:cs typeface="+mn-cs"/>
        </a:defRPr>
      </a:lvl3pPr>
      <a:lvl4pPr marL="1687571" indent="-241082" algn="l" defTabSz="964326" rtl="0" eaLnBrk="1" latinLnBrk="0" hangingPunct="1">
        <a:lnSpc>
          <a:spcPct val="90000"/>
        </a:lnSpc>
        <a:spcBef>
          <a:spcPts val="527"/>
        </a:spcBef>
        <a:buFont typeface="Arial" panose="020b0604020202020204" pitchFamily="34" charset="0"/>
        <a:buChar char="•"/>
        <a:defRPr sz="1898" kern="1200">
          <a:solidFill>
            <a:schemeClr val="tx1"/>
          </a:solidFill>
          <a:latin typeface="+mn-lt"/>
          <a:ea typeface="+mn-ea"/>
          <a:cs typeface="+mn-cs"/>
        </a:defRPr>
      </a:lvl4pPr>
      <a:lvl5pPr marL="2169734" indent="-241082" algn="l" defTabSz="964326" rtl="0" eaLnBrk="1" latinLnBrk="0" hangingPunct="1">
        <a:lnSpc>
          <a:spcPct val="90000"/>
        </a:lnSpc>
        <a:spcBef>
          <a:spcPts val="527"/>
        </a:spcBef>
        <a:buFont typeface="Arial" panose="020b0604020202020204" pitchFamily="34" charset="0"/>
        <a:buChar char="•"/>
        <a:defRPr sz="1898" kern="1200">
          <a:solidFill>
            <a:schemeClr val="tx1"/>
          </a:solidFill>
          <a:latin typeface="+mn-lt"/>
          <a:ea typeface="+mn-ea"/>
          <a:cs typeface="+mn-cs"/>
        </a:defRPr>
      </a:lvl5pPr>
      <a:lvl6pPr marL="2651897" indent="-241082" algn="l" defTabSz="964326" rtl="0" eaLnBrk="1" latinLnBrk="0" hangingPunct="1">
        <a:lnSpc>
          <a:spcPct val="90000"/>
        </a:lnSpc>
        <a:spcBef>
          <a:spcPts val="527"/>
        </a:spcBef>
        <a:buFont typeface="Arial" panose="020b0604020202020204" pitchFamily="34" charset="0"/>
        <a:buChar char="•"/>
        <a:defRPr sz="1898" kern="1200">
          <a:solidFill>
            <a:schemeClr val="tx1"/>
          </a:solidFill>
          <a:latin typeface="+mn-lt"/>
          <a:ea typeface="+mn-ea"/>
          <a:cs typeface="+mn-cs"/>
        </a:defRPr>
      </a:lvl6pPr>
      <a:lvl7pPr marL="3134060" indent="-241082" algn="l" defTabSz="964326" rtl="0" eaLnBrk="1" latinLnBrk="0" hangingPunct="1">
        <a:lnSpc>
          <a:spcPct val="90000"/>
        </a:lnSpc>
        <a:spcBef>
          <a:spcPts val="527"/>
        </a:spcBef>
        <a:buFont typeface="Arial" panose="020b0604020202020204" pitchFamily="34" charset="0"/>
        <a:buChar char="•"/>
        <a:defRPr sz="1898" kern="1200">
          <a:solidFill>
            <a:schemeClr val="tx1"/>
          </a:solidFill>
          <a:latin typeface="+mn-lt"/>
          <a:ea typeface="+mn-ea"/>
          <a:cs typeface="+mn-cs"/>
        </a:defRPr>
      </a:lvl7pPr>
      <a:lvl8pPr marL="3616223" indent="-241082" algn="l" defTabSz="964326" rtl="0" eaLnBrk="1" latinLnBrk="0" hangingPunct="1">
        <a:lnSpc>
          <a:spcPct val="90000"/>
        </a:lnSpc>
        <a:spcBef>
          <a:spcPts val="527"/>
        </a:spcBef>
        <a:buFont typeface="Arial" panose="020b0604020202020204" pitchFamily="34" charset="0"/>
        <a:buChar char="•"/>
        <a:defRPr sz="1898" kern="1200">
          <a:solidFill>
            <a:schemeClr val="tx1"/>
          </a:solidFill>
          <a:latin typeface="+mn-lt"/>
          <a:ea typeface="+mn-ea"/>
          <a:cs typeface="+mn-cs"/>
        </a:defRPr>
      </a:lvl8pPr>
      <a:lvl9pPr marL="4098387" indent="-241082" algn="l" defTabSz="964326" rtl="0" eaLnBrk="1" latinLnBrk="0" hangingPunct="1">
        <a:lnSpc>
          <a:spcPct val="90000"/>
        </a:lnSpc>
        <a:spcBef>
          <a:spcPts val="527"/>
        </a:spcBef>
        <a:buFont typeface="Arial" panose="020b0604020202020204" pitchFamily="34" charset="0"/>
        <a:buChar char="•"/>
        <a:defRPr sz="189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4326" rtl="0" eaLnBrk="1" latinLnBrk="0" hangingPunct="1">
        <a:defRPr sz="1898" kern="1200">
          <a:solidFill>
            <a:schemeClr val="tx1"/>
          </a:solidFill>
          <a:latin typeface="+mn-lt"/>
          <a:ea typeface="+mn-ea"/>
          <a:cs typeface="+mn-cs"/>
        </a:defRPr>
      </a:lvl1pPr>
      <a:lvl2pPr marL="482163" algn="l" defTabSz="964326" rtl="0" eaLnBrk="1" latinLnBrk="0" hangingPunct="1">
        <a:defRPr sz="1898" kern="1200">
          <a:solidFill>
            <a:schemeClr val="tx1"/>
          </a:solidFill>
          <a:latin typeface="+mn-lt"/>
          <a:ea typeface="+mn-ea"/>
          <a:cs typeface="+mn-cs"/>
        </a:defRPr>
      </a:lvl2pPr>
      <a:lvl3pPr marL="964326" algn="l" defTabSz="964326" rtl="0" eaLnBrk="1" latinLnBrk="0" hangingPunct="1">
        <a:defRPr sz="1898" kern="1200">
          <a:solidFill>
            <a:schemeClr val="tx1"/>
          </a:solidFill>
          <a:latin typeface="+mn-lt"/>
          <a:ea typeface="+mn-ea"/>
          <a:cs typeface="+mn-cs"/>
        </a:defRPr>
      </a:lvl3pPr>
      <a:lvl4pPr marL="1446489" algn="l" defTabSz="964326" rtl="0" eaLnBrk="1" latinLnBrk="0" hangingPunct="1">
        <a:defRPr sz="1898" kern="1200">
          <a:solidFill>
            <a:schemeClr val="tx1"/>
          </a:solidFill>
          <a:latin typeface="+mn-lt"/>
          <a:ea typeface="+mn-ea"/>
          <a:cs typeface="+mn-cs"/>
        </a:defRPr>
      </a:lvl4pPr>
      <a:lvl5pPr marL="1928652" algn="l" defTabSz="964326" rtl="0" eaLnBrk="1" latinLnBrk="0" hangingPunct="1">
        <a:defRPr sz="1898" kern="1200">
          <a:solidFill>
            <a:schemeClr val="tx1"/>
          </a:solidFill>
          <a:latin typeface="+mn-lt"/>
          <a:ea typeface="+mn-ea"/>
          <a:cs typeface="+mn-cs"/>
        </a:defRPr>
      </a:lvl5pPr>
      <a:lvl6pPr marL="2410816" algn="l" defTabSz="964326" rtl="0" eaLnBrk="1" latinLnBrk="0" hangingPunct="1">
        <a:defRPr sz="1898" kern="1200">
          <a:solidFill>
            <a:schemeClr val="tx1"/>
          </a:solidFill>
          <a:latin typeface="+mn-lt"/>
          <a:ea typeface="+mn-ea"/>
          <a:cs typeface="+mn-cs"/>
        </a:defRPr>
      </a:lvl6pPr>
      <a:lvl7pPr marL="2892979" algn="l" defTabSz="964326" rtl="0" eaLnBrk="1" latinLnBrk="0" hangingPunct="1">
        <a:defRPr sz="1898" kern="1200">
          <a:solidFill>
            <a:schemeClr val="tx1"/>
          </a:solidFill>
          <a:latin typeface="+mn-lt"/>
          <a:ea typeface="+mn-ea"/>
          <a:cs typeface="+mn-cs"/>
        </a:defRPr>
      </a:lvl7pPr>
      <a:lvl8pPr marL="3375142" algn="l" defTabSz="964326" rtl="0" eaLnBrk="1" latinLnBrk="0" hangingPunct="1">
        <a:defRPr sz="1898" kern="1200">
          <a:solidFill>
            <a:schemeClr val="tx1"/>
          </a:solidFill>
          <a:latin typeface="+mn-lt"/>
          <a:ea typeface="+mn-ea"/>
          <a:cs typeface="+mn-cs"/>
        </a:defRPr>
      </a:lvl8pPr>
      <a:lvl9pPr marL="3857305" algn="l" defTabSz="964326" rtl="0" eaLnBrk="1" latinLnBrk="0" hangingPunct="1">
        <a:defRPr sz="189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1.xml" Type="http://schemas.openxmlformats.org/officeDocument/2006/relationships/notesSlide"/><Relationship Id="rId3" Target="../media/image1.png" Type="http://schemas.openxmlformats.org/officeDocument/2006/relationships/image"/></Relationships>
</file>

<file path=ppt/slides/_rels/slide10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10.xml" Type="http://schemas.openxmlformats.org/officeDocument/2006/relationships/notesSlide"/></Relationships>
</file>

<file path=ppt/slides/_rels/slide1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11.xml" Type="http://schemas.openxmlformats.org/officeDocument/2006/relationships/notesSlide"/></Relationships>
</file>

<file path=ppt/slides/_rels/slide12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12.xml" Type="http://schemas.openxmlformats.org/officeDocument/2006/relationships/notesSlide"/></Relationships>
</file>

<file path=ppt/slides/_rels/slide13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13.xml" Type="http://schemas.openxmlformats.org/officeDocument/2006/relationships/notesSlide"/><Relationship Id="rId3" Target="../tags/tag16.xml" Type="http://schemas.openxmlformats.org/officeDocument/2006/relationships/tags"/><Relationship Id="rId4" Target="../tags/tag17.xml" Type="http://schemas.openxmlformats.org/officeDocument/2006/relationships/tags"/></Relationships>
</file>

<file path=ppt/slides/_rels/slide14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14.xml" Type="http://schemas.openxmlformats.org/officeDocument/2006/relationships/notesSlide"/><Relationship Id="rId3" Target="../media/image4.jpeg" Type="http://schemas.openxmlformats.org/officeDocument/2006/relationships/image"/></Relationships>
</file>

<file path=ppt/slides/_rels/slide15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15.xml" Type="http://schemas.openxmlformats.org/officeDocument/2006/relationships/notesSlide"/></Relationships>
</file>

<file path=ppt/slides/_rels/slide16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16.xml" Type="http://schemas.openxmlformats.org/officeDocument/2006/relationships/notesSlide"/></Relationships>
</file>

<file path=ppt/slides/_rels/slide17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17.xml" Type="http://schemas.openxmlformats.org/officeDocument/2006/relationships/notesSlide"/></Relationships>
</file>

<file path=ppt/slides/_rels/slide18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18.xml" Type="http://schemas.openxmlformats.org/officeDocument/2006/relationships/notesSlide"/><Relationship Id="rId3" Target="../tags/tag18.xml" Type="http://schemas.openxmlformats.org/officeDocument/2006/relationships/tags"/><Relationship Id="rId4" Target="../tags/tag19.xml" Type="http://schemas.openxmlformats.org/officeDocument/2006/relationships/tags"/></Relationships>
</file>

<file path=ppt/slides/_rels/slide19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19.xml" Type="http://schemas.openxmlformats.org/officeDocument/2006/relationships/notesSlide"/><Relationship Id="rId3" Target="../media/image5.jpe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3.xml" Type="http://schemas.openxmlformats.org/officeDocument/2006/relationships/slideLayout"/><Relationship Id="rId10" Target="../tags/tag8.xml" Type="http://schemas.openxmlformats.org/officeDocument/2006/relationships/tags"/><Relationship Id="rId11" Target="../tags/tag9.xml" Type="http://schemas.openxmlformats.org/officeDocument/2006/relationships/tags"/><Relationship Id="rId12" Target="../tags/tag10.xml" Type="http://schemas.openxmlformats.org/officeDocument/2006/relationships/tags"/><Relationship Id="rId13" Target="../tags/tag11.xml" Type="http://schemas.openxmlformats.org/officeDocument/2006/relationships/tags"/><Relationship Id="rId2" Target="../notesSlides/notesSlide2.xml" Type="http://schemas.openxmlformats.org/officeDocument/2006/relationships/notesSlide"/><Relationship Id="rId3" Target="../tags/tag1.xml" Type="http://schemas.openxmlformats.org/officeDocument/2006/relationships/tags"/><Relationship Id="rId4" Target="../tags/tag2.xml" Type="http://schemas.openxmlformats.org/officeDocument/2006/relationships/tags"/><Relationship Id="rId5" Target="../tags/tag3.xml" Type="http://schemas.openxmlformats.org/officeDocument/2006/relationships/tags"/><Relationship Id="rId6" Target="../tags/tag4.xml" Type="http://schemas.openxmlformats.org/officeDocument/2006/relationships/tags"/><Relationship Id="rId7" Target="../tags/tag5.xml" Type="http://schemas.openxmlformats.org/officeDocument/2006/relationships/tags"/><Relationship Id="rId8" Target="../tags/tag6.xml" Type="http://schemas.openxmlformats.org/officeDocument/2006/relationships/tags"/><Relationship Id="rId9" Target="../tags/tag7.xml" Type="http://schemas.openxmlformats.org/officeDocument/2006/relationships/tags"/></Relationships>
</file>

<file path=ppt/slides/_rels/slide20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20.xml" Type="http://schemas.openxmlformats.org/officeDocument/2006/relationships/notesSlide"/></Relationships>
</file>

<file path=ppt/slides/_rels/slide2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21.xml" Type="http://schemas.openxmlformats.org/officeDocument/2006/relationships/notesSlide"/></Relationships>
</file>

<file path=ppt/slides/_rels/slide22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22.xml" Type="http://schemas.openxmlformats.org/officeDocument/2006/relationships/notesSlide"/><Relationship Id="rId3" Target="../media/image1.png" Type="http://schemas.openxmlformats.org/officeDocument/2006/relationships/image"/></Relationships>
</file>

<file path=ppt/slides/_rels/slide3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3.xml" Type="http://schemas.openxmlformats.org/officeDocument/2006/relationships/notesSlide"/><Relationship Id="rId3" Target="../tags/tag12.xml" Type="http://schemas.openxmlformats.org/officeDocument/2006/relationships/tags"/><Relationship Id="rId4" Target="../tags/tag13.xml" Type="http://schemas.openxmlformats.org/officeDocument/2006/relationships/tags"/></Relationships>
</file>

<file path=ppt/slides/_rels/slide4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4.xml" Type="http://schemas.openxmlformats.org/officeDocument/2006/relationships/notesSlide"/><Relationship Id="rId3" Target="../media/image2.jpeg" Type="http://schemas.openxmlformats.org/officeDocument/2006/relationships/image"/></Relationships>
</file>

<file path=ppt/slides/_rels/slide5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5.xml" Type="http://schemas.openxmlformats.org/officeDocument/2006/relationships/notesSlide"/></Relationships>
</file>

<file path=ppt/slides/_rels/slide6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6.xml" Type="http://schemas.openxmlformats.org/officeDocument/2006/relationships/notesSlide"/></Relationships>
</file>

<file path=ppt/slides/_rels/slide7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7.xml" Type="http://schemas.openxmlformats.org/officeDocument/2006/relationships/notesSlide"/></Relationships>
</file>

<file path=ppt/slides/_rels/slide8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8.xml" Type="http://schemas.openxmlformats.org/officeDocument/2006/relationships/notesSlide"/><Relationship Id="rId3" Target="../tags/tag14.xml" Type="http://schemas.openxmlformats.org/officeDocument/2006/relationships/tags"/><Relationship Id="rId4" Target="../tags/tag15.xml" Type="http://schemas.openxmlformats.org/officeDocument/2006/relationships/tags"/></Relationships>
</file>

<file path=ppt/slides/_rels/slide9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9.xml" Type="http://schemas.openxmlformats.org/officeDocument/2006/relationships/notesSlide"/><Relationship Id="rId3" Target="../media/image3.jpeg" Type="http://schemas.openxmlformats.org/officeDocument/2006/relationships/image"/></Relationships>
</file>

<file path=ppt/slides/slide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0" name="矩形 259"/>
          <p:cNvSpPr>
            <a:spLocks noChangeArrowheads="1"/>
          </p:cNvSpPr>
          <p:nvPr/>
        </p:nvSpPr>
        <p:spPr bwMode="auto">
          <a:xfrm>
            <a:off x="1028775" y="3243225"/>
            <a:ext cx="5503653" cy="11704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0" lIns="0" rIns="0" tIns="0" wrap="square">
            <a:spAutoFit/>
          </a:bodyPr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32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 sz="28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9pPr>
          </a:lstStyle>
          <a:p>
            <a:pPr>
              <a:buNone/>
            </a:pPr>
            <a:r>
              <a:rPr altLang="zh-CN" lang="en-US" sz="2400">
                <a:solidFill>
                  <a:schemeClr val="accent1"/>
                </a:solidFill>
                <a:cs charset="0" panose="020b0604020202020204" pitchFamily="34" typeface="Arial"/>
              </a:rPr>
              <a:t>NEW EMPLOYEE ORIENTATION PPT</a:t>
            </a:r>
          </a:p>
          <a:p>
            <a:pPr>
              <a:buNone/>
            </a:pPr>
            <a:r>
              <a:rPr altLang="zh-CN" lang="en-US" sz="2400">
                <a:solidFill>
                  <a:schemeClr val="accent1"/>
                </a:solidFill>
                <a:cs charset="0" panose="020b0604020202020204" pitchFamily="34" typeface="Arial"/>
              </a:rPr>
              <a:t>会议报告 / 座谈交流 / 工作总结 / 工作汇报</a:t>
            </a:r>
          </a:p>
        </p:txBody>
      </p:sp>
      <p:sp>
        <p:nvSpPr>
          <p:cNvPr id="11" name="矩形 259"/>
          <p:cNvSpPr>
            <a:spLocks noChangeArrowheads="1"/>
          </p:cNvSpPr>
          <p:nvPr/>
        </p:nvSpPr>
        <p:spPr bwMode="auto">
          <a:xfrm>
            <a:off x="1028775" y="2271787"/>
            <a:ext cx="54006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0" lIns="0" rIns="0" tIns="0" wrap="square">
            <a:spAutoFit/>
          </a:bodyPr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32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 sz="28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9pPr>
          </a:lstStyle>
          <a:p>
            <a:pPr>
              <a:buNone/>
            </a:pPr>
            <a:r>
              <a:rPr altLang="en-US" b="1" lang="zh-CN" smtClean="0" sz="6000">
                <a:solidFill>
                  <a:schemeClr val="accent1"/>
                </a:solidFill>
                <a:cs charset="0" panose="020b0604020202020204" pitchFamily="34" typeface="Arial"/>
              </a:rPr>
              <a:t>彩色扁平化PPT</a:t>
            </a:r>
          </a:p>
        </p:txBody>
      </p:sp>
      <p:sp>
        <p:nvSpPr>
          <p:cNvPr id="12" name="矩形 259"/>
          <p:cNvSpPr>
            <a:spLocks noChangeArrowheads="1"/>
          </p:cNvSpPr>
          <p:nvPr/>
        </p:nvSpPr>
        <p:spPr bwMode="auto">
          <a:xfrm>
            <a:off x="1028775" y="4805513"/>
            <a:ext cx="4176463" cy="4267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 bIns="0" lIns="0" rIns="0" tIns="0" wrap="square">
            <a:spAutoFit/>
          </a:bodyPr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32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 sz="28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9pPr>
          </a:lstStyle>
          <a:p>
            <a:pPr>
              <a:buNone/>
            </a:pPr>
            <a:r>
              <a:rPr altLang="en-US" lang="zh-CN" sz="1400">
                <a:solidFill>
                  <a:schemeClr val="accent1"/>
                </a:solidFill>
                <a:cs charset="0" panose="020b0604020202020204" pitchFamily="34" typeface="Arial"/>
              </a:rPr>
              <a:t>汇报人：优页PPT  Report Person: www.youyedoc.com</a:t>
            </a:r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rcRect l="46640" t="20132"/>
          <a:stretch>
            <a:fillRect/>
          </a:stretch>
        </p:blipFill>
        <p:spPr>
          <a:xfrm>
            <a:off x="6253909" y="1672109"/>
            <a:ext cx="6604488" cy="5560540"/>
          </a:xfrm>
          <a:prstGeom prst="rect">
            <a:avLst/>
          </a:prstGeom>
        </p:spPr>
      </p:pic>
    </p:spTree>
    <p:extLst>
      <p:ext uri="{BB962C8B-B14F-4D97-AF65-F5344CB8AC3E}">
        <p14:creationId val="2403610435"/>
      </p:ext>
    </p:extLst>
  </p:cSld>
  <p:clrMapOvr>
    <a:masterClrMapping/>
  </p:clrMapOvr>
  <mc:AlternateContent>
    <mc:Choice Requires="p14">
      <p:transition p14:dur="0"/>
    </mc:Choice>
    <mc:Fallback>
      <p:transition/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accel="20000" fill="hold" id="5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250" fill="hold" id="7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250" fill="hold" id="8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9" nodeType="clickPar">
                      <p:stCondLst>
                        <p:cond delay="indefinite"/>
                      </p:stCondLst>
                      <p:childTnLst>
                        <p:par>
                          <p:cTn fill="hold" id="10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1" nodeType="clickEffect" presetClass="entr" presetID="41" presetSubtype="0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3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4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5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6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7" tmFilter="0,0; .5, 1; 1, 1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8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1" id="19" nodeType="afterEffect" presetClass="emph" presetID="26" presetSubtype="0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filter="fade" transition="out">
                                      <p:cBhvr>
                                        <p:cTn dur="500" id="20" tmFilter="0, 0; .2, .5; .8, .5; 1, 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autoRev="1" dur="250" fill="hold" id="21"/>
                                        <p:tgtEl>
                                          <p:spTgt spid="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2" nodeType="clickPar">
                      <p:stCondLst>
                        <p:cond delay="indefinite"/>
                      </p:stCondLst>
                      <p:childTnLst>
                        <p:par>
                          <p:cTn fill="hold" id="23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4" nodeType="clickEffect" presetClass="entr" presetID="41" presetSubtype="0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dur="1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6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7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8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9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0" tmFilter="0,0; .5, 1; 1, 1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1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1" id="32" nodeType="afterEffect" presetClass="emph" presetID="26" presetSubtype="0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filter="fade" transition="out">
                                      <p:cBhvr>
                                        <p:cTn dur="500" id="33" tmFilter="0, 0; .2, .5; .8, .5; 1, 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autoRev="1" dur="250" fill="hold" id="34"/>
                                        <p:tgtEl>
                                          <p:spTgt spid="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5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36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8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9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4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0"/>
      <p:bldP grpId="1" spid="10"/>
      <p:bldP grpId="0" spid="11"/>
      <p:bldP grpId="1" spid="11"/>
      <p:bldP grpId="0" spid="12"/>
    </p:bldLst>
  </p:timing>
</p:sld>
</file>

<file path=ppt/slides/slide10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" name="Group 50"/>
          <p:cNvGrpSpPr/>
          <p:nvPr/>
        </p:nvGrpSpPr>
        <p:grpSpPr>
          <a:xfrm>
            <a:off x="5082931" y="5776565"/>
            <a:ext cx="2743123" cy="2743123"/>
            <a:chOff x="3614476" y="3221164"/>
            <a:chExt cx="1950772" cy="1950772"/>
          </a:xfrm>
        </p:grpSpPr>
        <p:sp>
          <p:nvSpPr>
            <p:cNvPr id="49" name="Chord 48"/>
            <p:cNvSpPr/>
            <p:nvPr/>
          </p:nvSpPr>
          <p:spPr>
            <a:xfrm rot="6300000">
              <a:off x="3614476" y="3221164"/>
              <a:ext cx="1950772" cy="1950772"/>
            </a:xfrm>
            <a:prstGeom prst="chord">
              <a:avLst>
                <a:gd fmla="val 4234771" name="adj1"/>
                <a:gd fmla="val 15531980" name="adj2"/>
              </a:avLst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>
                <a:lnSpc>
                  <a:spcPct val="120000"/>
                </a:lnSpc>
              </a:pPr>
              <a:endParaRPr lang="en-US" sz="1600">
                <a:solidFill>
                  <a:schemeClr val="bg1">
                    <a:lumMod val="6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b0604020202020204" pitchFamily="34" typeface="Arial"/>
              </a:endParaRPr>
            </a:p>
          </p:txBody>
        </p:sp>
        <p:sp>
          <p:nvSpPr>
            <p:cNvPr id="50" name="Freeform 153"/>
            <p:cNvSpPr>
              <a:spLocks noEditPoints="1"/>
            </p:cNvSpPr>
            <p:nvPr/>
          </p:nvSpPr>
          <p:spPr bwMode="auto">
            <a:xfrm>
              <a:off x="4312763" y="3528584"/>
              <a:ext cx="554198" cy="561860"/>
            </a:xfrm>
            <a:custGeom>
              <a:cxnLst>
                <a:cxn ang="0">
                  <a:pos x="0" y="59"/>
                </a:cxn>
                <a:cxn ang="0">
                  <a:pos x="118" y="59"/>
                </a:cxn>
                <a:cxn ang="0">
                  <a:pos x="111" y="57"/>
                </a:cxn>
                <a:cxn ang="0">
                  <a:pos x="83" y="33"/>
                </a:cxn>
                <a:cxn ang="0">
                  <a:pos x="111" y="57"/>
                </a:cxn>
                <a:cxn ang="0">
                  <a:pos x="41" y="91"/>
                </a:cxn>
                <a:cxn ang="0">
                  <a:pos x="57" y="111"/>
                </a:cxn>
                <a:cxn ang="0">
                  <a:pos x="61" y="8"/>
                </a:cxn>
                <a:cxn ang="0">
                  <a:pos x="61" y="34"/>
                </a:cxn>
                <a:cxn ang="0">
                  <a:pos x="61" y="8"/>
                </a:cxn>
                <a:cxn ang="0">
                  <a:pos x="95" y="22"/>
                </a:cxn>
                <a:cxn ang="0">
                  <a:pos x="67" y="8"/>
                </a:cxn>
                <a:cxn ang="0">
                  <a:pos x="57" y="34"/>
                </a:cxn>
                <a:cxn ang="0">
                  <a:pos x="57" y="8"/>
                </a:cxn>
                <a:cxn ang="0">
                  <a:pos x="36" y="30"/>
                </a:cxn>
                <a:cxn ang="0">
                  <a:pos x="50" y="8"/>
                </a:cxn>
                <a:cxn ang="0">
                  <a:pos x="38" y="35"/>
                </a:cxn>
                <a:cxn ang="0">
                  <a:pos x="57" y="57"/>
                </a:cxn>
                <a:cxn ang="0">
                  <a:pos x="38" y="35"/>
                </a:cxn>
                <a:cxn ang="0">
                  <a:pos x="57" y="84"/>
                </a:cxn>
                <a:cxn ang="0">
                  <a:pos x="34" y="61"/>
                </a:cxn>
                <a:cxn ang="0">
                  <a:pos x="50" y="110"/>
                </a:cxn>
                <a:cxn ang="0">
                  <a:pos x="38" y="92"/>
                </a:cxn>
                <a:cxn ang="0">
                  <a:pos x="61" y="111"/>
                </a:cxn>
                <a:cxn ang="0">
                  <a:pos x="77" y="91"/>
                </a:cxn>
                <a:cxn ang="0">
                  <a:pos x="61" y="111"/>
                </a:cxn>
                <a:cxn ang="0">
                  <a:pos x="93" y="99"/>
                </a:cxn>
                <a:cxn ang="0">
                  <a:pos x="80" y="92"/>
                </a:cxn>
                <a:cxn ang="0">
                  <a:pos x="61" y="84"/>
                </a:cxn>
                <a:cxn ang="0">
                  <a:pos x="84" y="61"/>
                </a:cxn>
                <a:cxn ang="0">
                  <a:pos x="61" y="57"/>
                </a:cxn>
                <a:cxn ang="0">
                  <a:pos x="80" y="35"/>
                </a:cxn>
                <a:cxn ang="0">
                  <a:pos x="61" y="57"/>
                </a:cxn>
                <a:cxn ang="0">
                  <a:pos x="35" y="33"/>
                </a:cxn>
                <a:cxn ang="0">
                  <a:pos x="7" y="57"/>
                </a:cxn>
                <a:cxn ang="0">
                  <a:pos x="7" y="61"/>
                </a:cxn>
                <a:cxn ang="0">
                  <a:pos x="36" y="89"/>
                </a:cxn>
                <a:cxn ang="0">
                  <a:pos x="7" y="61"/>
                </a:cxn>
                <a:cxn ang="0">
                  <a:pos x="82" y="89"/>
                </a:cxn>
                <a:cxn ang="0">
                  <a:pos x="111" y="61"/>
                </a:cxn>
                <a:cxn ang="0">
                  <a:pos x="95" y="96"/>
                </a:cxn>
              </a:cxnLst>
              <a:rect b="b" l="0" r="r" t="0"/>
              <a:pathLst>
                <a:path h="119" w="118">
                  <a:moveTo>
                    <a:pt x="59" y="0"/>
                  </a:moveTo>
                  <a:cubicBezTo>
                    <a:pt x="26" y="0"/>
                    <a:pt x="0" y="27"/>
                    <a:pt x="0" y="59"/>
                  </a:cubicBezTo>
                  <a:cubicBezTo>
                    <a:pt x="0" y="92"/>
                    <a:pt x="26" y="119"/>
                    <a:pt x="59" y="119"/>
                  </a:cubicBezTo>
                  <a:cubicBezTo>
                    <a:pt x="92" y="119"/>
                    <a:pt x="118" y="92"/>
                    <a:pt x="118" y="59"/>
                  </a:cubicBezTo>
                  <a:cubicBezTo>
                    <a:pt x="118" y="27"/>
                    <a:pt x="92" y="0"/>
                    <a:pt x="59" y="0"/>
                  </a:cubicBezTo>
                  <a:close/>
                  <a:moveTo>
                    <a:pt x="111" y="57"/>
                  </a:moveTo>
                  <a:cubicBezTo>
                    <a:pt x="88" y="57"/>
                    <a:pt x="88" y="57"/>
                    <a:pt x="88" y="57"/>
                  </a:cubicBezTo>
                  <a:cubicBezTo>
                    <a:pt x="87" y="49"/>
                    <a:pt x="86" y="41"/>
                    <a:pt x="83" y="33"/>
                  </a:cubicBezTo>
                  <a:cubicBezTo>
                    <a:pt x="88" y="31"/>
                    <a:pt x="93" y="28"/>
                    <a:pt x="98" y="25"/>
                  </a:cubicBezTo>
                  <a:cubicBezTo>
                    <a:pt x="105" y="34"/>
                    <a:pt x="110" y="45"/>
                    <a:pt x="111" y="57"/>
                  </a:cubicBezTo>
                  <a:close/>
                  <a:moveTo>
                    <a:pt x="57" y="111"/>
                  </a:moveTo>
                  <a:cubicBezTo>
                    <a:pt x="50" y="106"/>
                    <a:pt x="45" y="99"/>
                    <a:pt x="41" y="91"/>
                  </a:cubicBezTo>
                  <a:cubicBezTo>
                    <a:pt x="46" y="89"/>
                    <a:pt x="52" y="88"/>
                    <a:pt x="57" y="88"/>
                  </a:cubicBezTo>
                  <a:cubicBezTo>
                    <a:pt x="57" y="111"/>
                    <a:pt x="57" y="111"/>
                    <a:pt x="57" y="111"/>
                  </a:cubicBezTo>
                  <a:cubicBezTo>
                    <a:pt x="57" y="111"/>
                    <a:pt x="57" y="111"/>
                    <a:pt x="57" y="111"/>
                  </a:cubicBezTo>
                  <a:close/>
                  <a:moveTo>
                    <a:pt x="61" y="8"/>
                  </a:moveTo>
                  <a:cubicBezTo>
                    <a:pt x="68" y="14"/>
                    <a:pt x="74" y="22"/>
                    <a:pt x="78" y="31"/>
                  </a:cubicBezTo>
                  <a:cubicBezTo>
                    <a:pt x="73" y="33"/>
                    <a:pt x="67" y="34"/>
                    <a:pt x="61" y="34"/>
                  </a:cubicBezTo>
                  <a:cubicBezTo>
                    <a:pt x="61" y="8"/>
                    <a:pt x="61" y="8"/>
                    <a:pt x="61" y="8"/>
                  </a:cubicBezTo>
                  <a:cubicBezTo>
                    <a:pt x="61" y="8"/>
                    <a:pt x="61" y="8"/>
                    <a:pt x="61" y="8"/>
                  </a:cubicBezTo>
                  <a:close/>
                  <a:moveTo>
                    <a:pt x="67" y="8"/>
                  </a:moveTo>
                  <a:cubicBezTo>
                    <a:pt x="78" y="10"/>
                    <a:pt x="88" y="15"/>
                    <a:pt x="95" y="22"/>
                  </a:cubicBezTo>
                  <a:cubicBezTo>
                    <a:pt x="91" y="25"/>
                    <a:pt x="87" y="28"/>
                    <a:pt x="82" y="30"/>
                  </a:cubicBezTo>
                  <a:cubicBezTo>
                    <a:pt x="78" y="22"/>
                    <a:pt x="73" y="14"/>
                    <a:pt x="67" y="8"/>
                  </a:cubicBezTo>
                  <a:close/>
                  <a:moveTo>
                    <a:pt x="57" y="8"/>
                  </a:moveTo>
                  <a:cubicBezTo>
                    <a:pt x="57" y="34"/>
                    <a:pt x="57" y="34"/>
                    <a:pt x="57" y="34"/>
                  </a:cubicBezTo>
                  <a:cubicBezTo>
                    <a:pt x="51" y="34"/>
                    <a:pt x="45" y="33"/>
                    <a:pt x="40" y="31"/>
                  </a:cubicBezTo>
                  <a:cubicBezTo>
                    <a:pt x="44" y="22"/>
                    <a:pt x="50" y="14"/>
                    <a:pt x="57" y="8"/>
                  </a:cubicBezTo>
                  <a:cubicBezTo>
                    <a:pt x="57" y="8"/>
                    <a:pt x="57" y="8"/>
                    <a:pt x="57" y="8"/>
                  </a:cubicBezTo>
                  <a:close/>
                  <a:moveTo>
                    <a:pt x="36" y="30"/>
                  </a:moveTo>
                  <a:cubicBezTo>
                    <a:pt x="31" y="28"/>
                    <a:pt x="27" y="25"/>
                    <a:pt x="23" y="22"/>
                  </a:cubicBezTo>
                  <a:cubicBezTo>
                    <a:pt x="30" y="15"/>
                    <a:pt x="40" y="10"/>
                    <a:pt x="50" y="8"/>
                  </a:cubicBezTo>
                  <a:cubicBezTo>
                    <a:pt x="45" y="14"/>
                    <a:pt x="40" y="22"/>
                    <a:pt x="36" y="30"/>
                  </a:cubicBezTo>
                  <a:close/>
                  <a:moveTo>
                    <a:pt x="38" y="35"/>
                  </a:moveTo>
                  <a:cubicBezTo>
                    <a:pt x="44" y="37"/>
                    <a:pt x="50" y="38"/>
                    <a:pt x="57" y="38"/>
                  </a:cubicBezTo>
                  <a:cubicBezTo>
                    <a:pt x="57" y="57"/>
                    <a:pt x="57" y="57"/>
                    <a:pt x="57" y="57"/>
                  </a:cubicBezTo>
                  <a:cubicBezTo>
                    <a:pt x="34" y="57"/>
                    <a:pt x="34" y="57"/>
                    <a:pt x="34" y="57"/>
                  </a:cubicBezTo>
                  <a:cubicBezTo>
                    <a:pt x="34" y="49"/>
                    <a:pt x="36" y="42"/>
                    <a:pt x="38" y="35"/>
                  </a:cubicBezTo>
                  <a:close/>
                  <a:moveTo>
                    <a:pt x="57" y="61"/>
                  </a:moveTo>
                  <a:cubicBezTo>
                    <a:pt x="57" y="84"/>
                    <a:pt x="57" y="84"/>
                    <a:pt x="57" y="84"/>
                  </a:cubicBezTo>
                  <a:cubicBezTo>
                    <a:pt x="51" y="85"/>
                    <a:pt x="45" y="86"/>
                    <a:pt x="40" y="87"/>
                  </a:cubicBezTo>
                  <a:cubicBezTo>
                    <a:pt x="36" y="79"/>
                    <a:pt x="34" y="71"/>
                    <a:pt x="34" y="61"/>
                  </a:cubicBezTo>
                  <a:lnTo>
                    <a:pt x="57" y="61"/>
                  </a:lnTo>
                  <a:close/>
                  <a:moveTo>
                    <a:pt x="50" y="110"/>
                  </a:moveTo>
                  <a:cubicBezTo>
                    <a:pt x="41" y="109"/>
                    <a:pt x="32" y="105"/>
                    <a:pt x="25" y="99"/>
                  </a:cubicBezTo>
                  <a:cubicBezTo>
                    <a:pt x="29" y="96"/>
                    <a:pt x="33" y="94"/>
                    <a:pt x="38" y="92"/>
                  </a:cubicBezTo>
                  <a:cubicBezTo>
                    <a:pt x="41" y="99"/>
                    <a:pt x="45" y="105"/>
                    <a:pt x="50" y="110"/>
                  </a:cubicBezTo>
                  <a:close/>
                  <a:moveTo>
                    <a:pt x="61" y="111"/>
                  </a:moveTo>
                  <a:cubicBezTo>
                    <a:pt x="61" y="88"/>
                    <a:pt x="61" y="88"/>
                    <a:pt x="61" y="88"/>
                  </a:cubicBezTo>
                  <a:cubicBezTo>
                    <a:pt x="66" y="88"/>
                    <a:pt x="72" y="89"/>
                    <a:pt x="77" y="91"/>
                  </a:cubicBezTo>
                  <a:cubicBezTo>
                    <a:pt x="73" y="99"/>
                    <a:pt x="67" y="106"/>
                    <a:pt x="61" y="111"/>
                  </a:cubicBezTo>
                  <a:cubicBezTo>
                    <a:pt x="61" y="111"/>
                    <a:pt x="61" y="111"/>
                    <a:pt x="61" y="111"/>
                  </a:cubicBezTo>
                  <a:close/>
                  <a:moveTo>
                    <a:pt x="80" y="92"/>
                  </a:moveTo>
                  <a:cubicBezTo>
                    <a:pt x="85" y="94"/>
                    <a:pt x="89" y="96"/>
                    <a:pt x="93" y="99"/>
                  </a:cubicBezTo>
                  <a:cubicBezTo>
                    <a:pt x="86" y="105"/>
                    <a:pt x="77" y="109"/>
                    <a:pt x="67" y="110"/>
                  </a:cubicBezTo>
                  <a:cubicBezTo>
                    <a:pt x="73" y="105"/>
                    <a:pt x="77" y="99"/>
                    <a:pt x="80" y="92"/>
                  </a:cubicBezTo>
                  <a:close/>
                  <a:moveTo>
                    <a:pt x="78" y="87"/>
                  </a:moveTo>
                  <a:cubicBezTo>
                    <a:pt x="73" y="86"/>
                    <a:pt x="67" y="85"/>
                    <a:pt x="61" y="84"/>
                  </a:cubicBezTo>
                  <a:cubicBezTo>
                    <a:pt x="61" y="61"/>
                    <a:pt x="61" y="61"/>
                    <a:pt x="61" y="61"/>
                  </a:cubicBezTo>
                  <a:cubicBezTo>
                    <a:pt x="84" y="61"/>
                    <a:pt x="84" y="61"/>
                    <a:pt x="84" y="61"/>
                  </a:cubicBezTo>
                  <a:cubicBezTo>
                    <a:pt x="84" y="71"/>
                    <a:pt x="82" y="79"/>
                    <a:pt x="78" y="87"/>
                  </a:cubicBezTo>
                  <a:close/>
                  <a:moveTo>
                    <a:pt x="61" y="57"/>
                  </a:moveTo>
                  <a:cubicBezTo>
                    <a:pt x="61" y="38"/>
                    <a:pt x="61" y="38"/>
                    <a:pt x="61" y="38"/>
                  </a:cubicBezTo>
                  <a:cubicBezTo>
                    <a:pt x="67" y="38"/>
                    <a:pt x="74" y="37"/>
                    <a:pt x="80" y="35"/>
                  </a:cubicBezTo>
                  <a:cubicBezTo>
                    <a:pt x="82" y="42"/>
                    <a:pt x="84" y="49"/>
                    <a:pt x="84" y="57"/>
                  </a:cubicBezTo>
                  <a:lnTo>
                    <a:pt x="61" y="57"/>
                  </a:lnTo>
                  <a:close/>
                  <a:moveTo>
                    <a:pt x="20" y="25"/>
                  </a:moveTo>
                  <a:cubicBezTo>
                    <a:pt x="25" y="28"/>
                    <a:pt x="30" y="31"/>
                    <a:pt x="35" y="33"/>
                  </a:cubicBezTo>
                  <a:cubicBezTo>
                    <a:pt x="32" y="41"/>
                    <a:pt x="30" y="49"/>
                    <a:pt x="30" y="57"/>
                  </a:cubicBezTo>
                  <a:cubicBezTo>
                    <a:pt x="7" y="57"/>
                    <a:pt x="7" y="57"/>
                    <a:pt x="7" y="57"/>
                  </a:cubicBezTo>
                  <a:cubicBezTo>
                    <a:pt x="8" y="45"/>
                    <a:pt x="13" y="34"/>
                    <a:pt x="20" y="25"/>
                  </a:cubicBezTo>
                  <a:close/>
                  <a:moveTo>
                    <a:pt x="7" y="61"/>
                  </a:moveTo>
                  <a:cubicBezTo>
                    <a:pt x="30" y="61"/>
                    <a:pt x="30" y="61"/>
                    <a:pt x="30" y="61"/>
                  </a:cubicBezTo>
                  <a:cubicBezTo>
                    <a:pt x="31" y="71"/>
                    <a:pt x="33" y="80"/>
                    <a:pt x="36" y="89"/>
                  </a:cubicBezTo>
                  <a:cubicBezTo>
                    <a:pt x="31" y="91"/>
                    <a:pt x="27" y="93"/>
                    <a:pt x="22" y="96"/>
                  </a:cubicBezTo>
                  <a:cubicBezTo>
                    <a:pt x="13" y="87"/>
                    <a:pt x="8" y="75"/>
                    <a:pt x="7" y="61"/>
                  </a:cubicBezTo>
                  <a:close/>
                  <a:moveTo>
                    <a:pt x="95" y="96"/>
                  </a:moveTo>
                  <a:cubicBezTo>
                    <a:pt x="91" y="93"/>
                    <a:pt x="87" y="91"/>
                    <a:pt x="82" y="89"/>
                  </a:cubicBezTo>
                  <a:cubicBezTo>
                    <a:pt x="85" y="80"/>
                    <a:pt x="87" y="71"/>
                    <a:pt x="88" y="61"/>
                  </a:cubicBezTo>
                  <a:cubicBezTo>
                    <a:pt x="111" y="61"/>
                    <a:pt x="111" y="61"/>
                    <a:pt x="111" y="61"/>
                  </a:cubicBezTo>
                  <a:cubicBezTo>
                    <a:pt x="110" y="75"/>
                    <a:pt x="104" y="87"/>
                    <a:pt x="95" y="96"/>
                  </a:cubicBezTo>
                  <a:close/>
                  <a:moveTo>
                    <a:pt x="95" y="96"/>
                  </a:moveTo>
                  <a:cubicBezTo>
                    <a:pt x="95" y="96"/>
                    <a:pt x="95" y="96"/>
                    <a:pt x="95" y="96"/>
                  </a:cubicBezTo>
                </a:path>
              </a:pathLst>
            </a:custGeom>
            <a:solidFill>
              <a:schemeClr val="bg1"/>
            </a:solidFill>
            <a:ln w="9525">
              <a:noFill/>
              <a:round/>
            </a:ln>
          </p:spPr>
          <p:txBody>
            <a:bodyPr anchor="t" anchorCtr="0" bIns="64290" compatLnSpc="1" lIns="128580" numCol="1" rIns="128580" tIns="64290" vert="horz" wrap="square">
              <a:prstTxWarp prst="textNoShape">
                <a:avLst/>
              </a:prstTxWarp>
            </a:bodyPr>
            <a:lstStyle/>
            <a:p>
              <a:pPr>
                <a:lnSpc>
                  <a:spcPct val="120000"/>
                </a:lnSpc>
              </a:pPr>
              <a:endParaRPr lang="en-US" sz="1600">
                <a:solidFill>
                  <a:schemeClr val="bg1">
                    <a:lumMod val="6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b0604020202020204" pitchFamily="34" typeface="Arial"/>
              </a:endParaRPr>
            </a:p>
          </p:txBody>
        </p:sp>
      </p:grpSp>
      <p:sp>
        <p:nvSpPr>
          <p:cNvPr id="44" name="Arc 43"/>
          <p:cNvSpPr/>
          <p:nvPr/>
        </p:nvSpPr>
        <p:spPr>
          <a:xfrm>
            <a:off x="3971615" y="4729244"/>
            <a:ext cx="4915523" cy="4915523"/>
          </a:xfrm>
          <a:prstGeom prst="arc">
            <a:avLst>
              <a:gd fmla="val 10769273" name="adj1"/>
              <a:gd fmla="val 0" name="adj2"/>
            </a:avLst>
          </a:prstGeom>
          <a:ln cap="rnd" w="57150">
            <a:solidFill>
              <a:schemeClr val="tx1">
                <a:lumMod val="25000"/>
                <a:lumOff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 rtlCol="0"/>
          <a:lstStyle/>
          <a:p>
            <a:pPr algn="ctr">
              <a:lnSpc>
                <a:spcPct val="120000"/>
              </a:lnSpc>
            </a:pPr>
            <a:endParaRPr lang="en-US" sz="1600">
              <a:solidFill>
                <a:schemeClr val="bg1">
                  <a:lumMod val="65000"/>
                </a:schemeClr>
              </a:solidFill>
              <a:latin charset="-122" panose="020b0503020204020204" pitchFamily="34" typeface="微软雅黑"/>
              <a:ea charset="-122" panose="020b0503020204020204" pitchFamily="34" typeface="微软雅黑"/>
              <a:sym charset="0" panose="020b0604020202020204" pitchFamily="34" typeface="Arial"/>
            </a:endParaRPr>
          </a:p>
        </p:txBody>
      </p:sp>
      <p:sp>
        <p:nvSpPr>
          <p:cNvPr id="8" name="Oval 7"/>
          <p:cNvSpPr/>
          <p:nvPr/>
        </p:nvSpPr>
        <p:spPr>
          <a:xfrm>
            <a:off x="3810889" y="6998206"/>
            <a:ext cx="321451" cy="321451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>
              <a:lnSpc>
                <a:spcPct val="120000"/>
              </a:lnSpc>
            </a:pPr>
            <a:endParaRPr lang="en-US" sz="1600">
              <a:solidFill>
                <a:schemeClr val="bg1">
                  <a:lumMod val="65000"/>
                </a:schemeClr>
              </a:solidFill>
              <a:latin charset="-122" panose="020b0503020204020204" pitchFamily="34" typeface="微软雅黑"/>
              <a:ea charset="-122" panose="020b0503020204020204" pitchFamily="34" typeface="微软雅黑"/>
              <a:sym charset="0" panose="020b0604020202020204" pitchFamily="34" typeface="Arial"/>
            </a:endParaRPr>
          </a:p>
        </p:txBody>
      </p:sp>
      <p:sp>
        <p:nvSpPr>
          <p:cNvPr id="9" name="Oval 8"/>
          <p:cNvSpPr/>
          <p:nvPr/>
        </p:nvSpPr>
        <p:spPr>
          <a:xfrm>
            <a:off x="8726412" y="6998206"/>
            <a:ext cx="321451" cy="321451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>
              <a:lnSpc>
                <a:spcPct val="120000"/>
              </a:lnSpc>
            </a:pPr>
            <a:endParaRPr lang="en-US" sz="1600">
              <a:solidFill>
                <a:schemeClr val="bg1">
                  <a:lumMod val="65000"/>
                </a:schemeClr>
              </a:solidFill>
              <a:latin charset="-122" panose="020b0503020204020204" pitchFamily="34" typeface="微软雅黑"/>
              <a:ea charset="-122" panose="020b0503020204020204" pitchFamily="34" typeface="微软雅黑"/>
              <a:sym charset="0" panose="020b0604020202020204" pitchFamily="34" typeface="Arial"/>
            </a:endParaRPr>
          </a:p>
        </p:txBody>
      </p:sp>
      <p:sp>
        <p:nvSpPr>
          <p:cNvPr id="10" name="Oval 9"/>
          <p:cNvSpPr/>
          <p:nvPr/>
        </p:nvSpPr>
        <p:spPr>
          <a:xfrm>
            <a:off x="6269971" y="4567386"/>
            <a:ext cx="321451" cy="321451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>
              <a:lnSpc>
                <a:spcPct val="120000"/>
              </a:lnSpc>
            </a:pPr>
            <a:endParaRPr lang="en-US" sz="1600">
              <a:solidFill>
                <a:schemeClr val="bg1">
                  <a:lumMod val="65000"/>
                </a:schemeClr>
              </a:solidFill>
              <a:latin charset="-122" panose="020b0503020204020204" pitchFamily="34" typeface="微软雅黑"/>
              <a:ea charset="-122" panose="020b0503020204020204" pitchFamily="34" typeface="微软雅黑"/>
              <a:sym charset="0" panose="020b0604020202020204" pitchFamily="34" typeface="Arial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8023237" y="5306869"/>
            <a:ext cx="321451" cy="321451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>
              <a:lnSpc>
                <a:spcPct val="120000"/>
              </a:lnSpc>
            </a:pPr>
            <a:endParaRPr lang="en-US" sz="1600">
              <a:solidFill>
                <a:schemeClr val="bg1">
                  <a:lumMod val="65000"/>
                </a:schemeClr>
              </a:solidFill>
              <a:latin charset="-122" panose="020b0503020204020204" pitchFamily="34" typeface="微软雅黑"/>
              <a:ea charset="-122" panose="020b0503020204020204" pitchFamily="34" typeface="微软雅黑"/>
              <a:sym charset="0" panose="020b0604020202020204" pitchFamily="34" typeface="Arial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4520196" y="5306869"/>
            <a:ext cx="321451" cy="321451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>
              <a:lnSpc>
                <a:spcPct val="120000"/>
              </a:lnSpc>
            </a:pPr>
            <a:endParaRPr lang="en-US" sz="1600">
              <a:solidFill>
                <a:schemeClr val="bg1">
                  <a:lumMod val="65000"/>
                </a:schemeClr>
              </a:solidFill>
              <a:latin charset="-122" panose="020b0503020204020204" pitchFamily="34" typeface="微软雅黑"/>
              <a:ea charset="-122" panose="020b0503020204020204" pitchFamily="34" typeface="微软雅黑"/>
              <a:sym charset="0" panose="020b0604020202020204" pitchFamily="34" typeface="Arial"/>
            </a:endParaRPr>
          </a:p>
        </p:txBody>
      </p:sp>
      <p:sp>
        <p:nvSpPr>
          <p:cNvPr id="13" name="Teardrop 12"/>
          <p:cNvSpPr/>
          <p:nvPr/>
        </p:nvSpPr>
        <p:spPr>
          <a:xfrm rot="5400000">
            <a:off x="2665718" y="5853036"/>
            <a:ext cx="1145170" cy="1145170"/>
          </a:xfrm>
          <a:prstGeom prst="teardrop">
            <a:avLst/>
          </a:prstGeom>
          <a:solidFill>
            <a:schemeClr val="accent1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>
              <a:lnSpc>
                <a:spcPct val="120000"/>
              </a:lnSpc>
            </a:pPr>
            <a:endParaRPr lang="en-US" sz="1600">
              <a:solidFill>
                <a:schemeClr val="bg1">
                  <a:lumMod val="65000"/>
                </a:schemeClr>
              </a:solidFill>
              <a:latin charset="-122" panose="020b0503020204020204" pitchFamily="34" typeface="微软雅黑"/>
              <a:ea charset="-122" panose="020b0503020204020204" pitchFamily="34" typeface="微软雅黑"/>
              <a:sym charset="0" panose="020b0604020202020204" pitchFamily="34" typeface="Arial"/>
            </a:endParaRPr>
          </a:p>
        </p:txBody>
      </p:sp>
      <p:sp>
        <p:nvSpPr>
          <p:cNvPr id="14" name="Teardrop 13"/>
          <p:cNvSpPr/>
          <p:nvPr/>
        </p:nvSpPr>
        <p:spPr>
          <a:xfrm rot="5400000">
            <a:off x="3355498" y="4165571"/>
            <a:ext cx="1145170" cy="1145170"/>
          </a:xfrm>
          <a:prstGeom prst="teardrop">
            <a:avLst/>
          </a:prstGeom>
          <a:solidFill>
            <a:schemeClr val="accent2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>
              <a:lnSpc>
                <a:spcPct val="120000"/>
              </a:lnSpc>
            </a:pPr>
            <a:endParaRPr lang="en-US" sz="1600">
              <a:solidFill>
                <a:schemeClr val="bg1">
                  <a:lumMod val="65000"/>
                </a:schemeClr>
              </a:solidFill>
              <a:latin charset="-122" panose="020b0503020204020204" pitchFamily="34" typeface="微软雅黑"/>
              <a:ea charset="-122" panose="020b0503020204020204" pitchFamily="34" typeface="微软雅黑"/>
              <a:sym charset="0" panose="020b0604020202020204" pitchFamily="34" typeface="Arial"/>
            </a:endParaRPr>
          </a:p>
        </p:txBody>
      </p:sp>
      <p:sp>
        <p:nvSpPr>
          <p:cNvPr id="15" name="Teardrop 14"/>
          <p:cNvSpPr/>
          <p:nvPr/>
        </p:nvSpPr>
        <p:spPr>
          <a:xfrm flipH="1" rot="16200000">
            <a:off x="8381521" y="4165572"/>
            <a:ext cx="1145170" cy="1145170"/>
          </a:xfrm>
          <a:prstGeom prst="teardrop">
            <a:avLst/>
          </a:prstGeom>
          <a:solidFill>
            <a:schemeClr val="accent4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>
              <a:lnSpc>
                <a:spcPct val="120000"/>
              </a:lnSpc>
            </a:pPr>
            <a:endParaRPr lang="en-US" sz="1600">
              <a:solidFill>
                <a:schemeClr val="bg1">
                  <a:lumMod val="65000"/>
                </a:schemeClr>
              </a:solidFill>
              <a:latin charset="-122" panose="020b0503020204020204" pitchFamily="34" typeface="微软雅黑"/>
              <a:ea charset="-122" panose="020b0503020204020204" pitchFamily="34" typeface="微软雅黑"/>
              <a:sym charset="0" panose="020b0604020202020204" pitchFamily="34" typeface="Arial"/>
            </a:endParaRPr>
          </a:p>
        </p:txBody>
      </p:sp>
      <p:sp>
        <p:nvSpPr>
          <p:cNvPr id="16" name="Teardrop 15"/>
          <p:cNvSpPr/>
          <p:nvPr/>
        </p:nvSpPr>
        <p:spPr>
          <a:xfrm flipH="1" rot="16200000">
            <a:off x="9141618" y="5853036"/>
            <a:ext cx="1145170" cy="1145170"/>
          </a:xfrm>
          <a:prstGeom prst="teardrop">
            <a:avLst/>
          </a:prstGeom>
          <a:solidFill>
            <a:schemeClr val="accent5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>
              <a:lnSpc>
                <a:spcPct val="120000"/>
              </a:lnSpc>
            </a:pPr>
            <a:endParaRPr lang="en-US" sz="1600">
              <a:solidFill>
                <a:schemeClr val="bg1">
                  <a:lumMod val="65000"/>
                </a:schemeClr>
              </a:solidFill>
              <a:latin charset="-122" panose="020b0503020204020204" pitchFamily="34" typeface="微软雅黑"/>
              <a:ea charset="-122" panose="020b0503020204020204" pitchFamily="34" typeface="微软雅黑"/>
              <a:sym charset="0" panose="020b0604020202020204" pitchFamily="34" typeface="Arial"/>
            </a:endParaRPr>
          </a:p>
        </p:txBody>
      </p:sp>
      <p:sp>
        <p:nvSpPr>
          <p:cNvPr id="17" name="Teardrop 16"/>
          <p:cNvSpPr/>
          <p:nvPr/>
        </p:nvSpPr>
        <p:spPr>
          <a:xfrm flipH="1" rot="13500000">
            <a:off x="5858111" y="3118073"/>
            <a:ext cx="1145170" cy="1145170"/>
          </a:xfrm>
          <a:prstGeom prst="teardrop">
            <a:avLst/>
          </a:prstGeom>
          <a:solidFill>
            <a:schemeClr val="accent3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>
              <a:lnSpc>
                <a:spcPct val="120000"/>
              </a:lnSpc>
            </a:pPr>
            <a:endParaRPr lang="en-US" sz="1600">
              <a:solidFill>
                <a:schemeClr val="bg1">
                  <a:lumMod val="65000"/>
                </a:schemeClr>
              </a:solidFill>
              <a:latin charset="-122" panose="020b0503020204020204" pitchFamily="34" typeface="微软雅黑"/>
              <a:ea charset="-122" panose="020b0503020204020204" pitchFamily="34" typeface="微软雅黑"/>
              <a:sym charset="0" panose="020b0604020202020204" pitchFamily="34" typeface="Arial"/>
            </a:endParaRPr>
          </a:p>
        </p:txBody>
      </p:sp>
      <p:sp>
        <p:nvSpPr>
          <p:cNvPr id="24" name="Freeform 127"/>
          <p:cNvSpPr/>
          <p:nvPr/>
        </p:nvSpPr>
        <p:spPr bwMode="auto">
          <a:xfrm>
            <a:off x="6193757" y="3483115"/>
            <a:ext cx="473879" cy="522147"/>
          </a:xfrm>
          <a:custGeom>
            <a:cxnLst>
              <a:cxn ang="0">
                <a:pos x="40" y="55"/>
              </a:cxn>
              <a:cxn ang="0">
                <a:pos x="32" y="51"/>
              </a:cxn>
              <a:cxn ang="0">
                <a:pos x="4" y="24"/>
              </a:cxn>
              <a:cxn ang="0">
                <a:pos x="0" y="14"/>
              </a:cxn>
              <a:cxn ang="0">
                <a:pos x="13" y="0"/>
              </a:cxn>
              <a:cxn ang="0">
                <a:pos x="23" y="5"/>
              </a:cxn>
              <a:cxn ang="0">
                <a:pos x="45" y="26"/>
              </a:cxn>
              <a:cxn ang="0">
                <a:pos x="45" y="27"/>
              </a:cxn>
              <a:cxn ang="0">
                <a:pos x="42" y="30"/>
              </a:cxn>
              <a:cxn ang="0">
                <a:pos x="42" y="29"/>
              </a:cxn>
              <a:cxn ang="0">
                <a:pos x="20" y="8"/>
              </a:cxn>
              <a:cxn ang="0">
                <a:pos x="13" y="5"/>
              </a:cxn>
              <a:cxn ang="0">
                <a:pos x="4" y="14"/>
              </a:cxn>
              <a:cxn ang="0">
                <a:pos x="7" y="21"/>
              </a:cxn>
              <a:cxn ang="0">
                <a:pos x="35" y="48"/>
              </a:cxn>
              <a:cxn ang="0">
                <a:pos x="40" y="50"/>
              </a:cxn>
              <a:cxn ang="0">
                <a:pos x="45" y="45"/>
              </a:cxn>
              <a:cxn ang="0">
                <a:pos x="43" y="40"/>
              </a:cxn>
              <a:cxn ang="0">
                <a:pos x="22" y="19"/>
              </a:cxn>
              <a:cxn ang="0">
                <a:pos x="20" y="18"/>
              </a:cxn>
              <a:cxn ang="0">
                <a:pos x="18" y="21"/>
              </a:cxn>
              <a:cxn ang="0">
                <a:pos x="19" y="23"/>
              </a:cxn>
              <a:cxn ang="0">
                <a:pos x="33" y="38"/>
              </a:cxn>
              <a:cxn ang="0">
                <a:pos x="34" y="38"/>
              </a:cxn>
              <a:cxn ang="0">
                <a:pos x="31" y="41"/>
              </a:cxn>
              <a:cxn ang="0">
                <a:pos x="30" y="41"/>
              </a:cxn>
              <a:cxn ang="0">
                <a:pos x="16" y="26"/>
              </a:cxn>
              <a:cxn ang="0">
                <a:pos x="13" y="21"/>
              </a:cxn>
              <a:cxn ang="0">
                <a:pos x="20" y="14"/>
              </a:cxn>
              <a:cxn ang="0">
                <a:pos x="26" y="16"/>
              </a:cxn>
              <a:cxn ang="0">
                <a:pos x="46" y="37"/>
              </a:cxn>
              <a:cxn ang="0">
                <a:pos x="50" y="45"/>
              </a:cxn>
              <a:cxn ang="0">
                <a:pos x="40" y="55"/>
              </a:cxn>
            </a:cxnLst>
            <a:rect b="b" l="0" r="r" t="0"/>
            <a:pathLst>
              <a:path h="55" w="50">
                <a:moveTo>
                  <a:pt x="40" y="55"/>
                </a:moveTo>
                <a:cubicBezTo>
                  <a:pt x="37" y="55"/>
                  <a:pt x="34" y="54"/>
                  <a:pt x="32" y="51"/>
                </a:cubicBezTo>
                <a:cubicBezTo>
                  <a:pt x="4" y="24"/>
                  <a:pt x="4" y="24"/>
                  <a:pt x="4" y="24"/>
                </a:cubicBezTo>
                <a:cubicBezTo>
                  <a:pt x="1" y="21"/>
                  <a:pt x="0" y="18"/>
                  <a:pt x="0" y="14"/>
                </a:cubicBezTo>
                <a:cubicBezTo>
                  <a:pt x="0" y="7"/>
                  <a:pt x="6" y="0"/>
                  <a:pt x="13" y="0"/>
                </a:cubicBezTo>
                <a:cubicBezTo>
                  <a:pt x="17" y="0"/>
                  <a:pt x="21" y="2"/>
                  <a:pt x="23" y="5"/>
                </a:cubicBezTo>
                <a:cubicBezTo>
                  <a:pt x="45" y="26"/>
                  <a:pt x="45" y="26"/>
                  <a:pt x="45" y="26"/>
                </a:cubicBezTo>
                <a:cubicBezTo>
                  <a:pt x="45" y="26"/>
                  <a:pt x="45" y="27"/>
                  <a:pt x="45" y="27"/>
                </a:cubicBezTo>
                <a:cubicBezTo>
                  <a:pt x="45" y="28"/>
                  <a:pt x="43" y="30"/>
                  <a:pt x="42" y="30"/>
                </a:cubicBezTo>
                <a:cubicBezTo>
                  <a:pt x="42" y="30"/>
                  <a:pt x="42" y="30"/>
                  <a:pt x="42" y="29"/>
                </a:cubicBezTo>
                <a:cubicBezTo>
                  <a:pt x="20" y="8"/>
                  <a:pt x="20" y="8"/>
                  <a:pt x="20" y="8"/>
                </a:cubicBezTo>
                <a:cubicBezTo>
                  <a:pt x="18" y="6"/>
                  <a:pt x="16" y="5"/>
                  <a:pt x="13" y="5"/>
                </a:cubicBezTo>
                <a:cubicBezTo>
                  <a:pt x="8" y="5"/>
                  <a:pt x="4" y="9"/>
                  <a:pt x="4" y="14"/>
                </a:cubicBezTo>
                <a:cubicBezTo>
                  <a:pt x="4" y="16"/>
                  <a:pt x="5" y="19"/>
                  <a:pt x="7" y="21"/>
                </a:cubicBezTo>
                <a:cubicBezTo>
                  <a:pt x="35" y="48"/>
                  <a:pt x="35" y="48"/>
                  <a:pt x="35" y="48"/>
                </a:cubicBezTo>
                <a:cubicBezTo>
                  <a:pt x="36" y="50"/>
                  <a:pt x="38" y="50"/>
                  <a:pt x="40" y="50"/>
                </a:cubicBezTo>
                <a:cubicBezTo>
                  <a:pt x="43" y="50"/>
                  <a:pt x="45" y="48"/>
                  <a:pt x="45" y="45"/>
                </a:cubicBezTo>
                <a:cubicBezTo>
                  <a:pt x="45" y="43"/>
                  <a:pt x="44" y="41"/>
                  <a:pt x="43" y="40"/>
                </a:cubicBezTo>
                <a:cubicBezTo>
                  <a:pt x="22" y="19"/>
                  <a:pt x="22" y="19"/>
                  <a:pt x="22" y="19"/>
                </a:cubicBezTo>
                <a:cubicBezTo>
                  <a:pt x="22" y="19"/>
                  <a:pt x="21" y="18"/>
                  <a:pt x="20" y="18"/>
                </a:cubicBezTo>
                <a:cubicBezTo>
                  <a:pt x="19" y="18"/>
                  <a:pt x="18" y="19"/>
                  <a:pt x="18" y="21"/>
                </a:cubicBezTo>
                <a:cubicBezTo>
                  <a:pt x="18" y="22"/>
                  <a:pt x="18" y="22"/>
                  <a:pt x="19" y="23"/>
                </a:cubicBezTo>
                <a:cubicBezTo>
                  <a:pt x="33" y="38"/>
                  <a:pt x="33" y="38"/>
                  <a:pt x="33" y="38"/>
                </a:cubicBezTo>
                <a:cubicBezTo>
                  <a:pt x="34" y="38"/>
                  <a:pt x="34" y="38"/>
                  <a:pt x="34" y="38"/>
                </a:cubicBezTo>
                <a:cubicBezTo>
                  <a:pt x="34" y="39"/>
                  <a:pt x="32" y="41"/>
                  <a:pt x="31" y="41"/>
                </a:cubicBezTo>
                <a:cubicBezTo>
                  <a:pt x="31" y="41"/>
                  <a:pt x="30" y="41"/>
                  <a:pt x="30" y="41"/>
                </a:cubicBezTo>
                <a:cubicBezTo>
                  <a:pt x="16" y="26"/>
                  <a:pt x="16" y="26"/>
                  <a:pt x="16" y="26"/>
                </a:cubicBezTo>
                <a:cubicBezTo>
                  <a:pt x="14" y="25"/>
                  <a:pt x="13" y="23"/>
                  <a:pt x="13" y="21"/>
                </a:cubicBezTo>
                <a:cubicBezTo>
                  <a:pt x="13" y="17"/>
                  <a:pt x="16" y="14"/>
                  <a:pt x="20" y="14"/>
                </a:cubicBezTo>
                <a:cubicBezTo>
                  <a:pt x="22" y="14"/>
                  <a:pt x="24" y="15"/>
                  <a:pt x="26" y="16"/>
                </a:cubicBezTo>
                <a:cubicBezTo>
                  <a:pt x="46" y="37"/>
                  <a:pt x="46" y="37"/>
                  <a:pt x="46" y="37"/>
                </a:cubicBezTo>
                <a:cubicBezTo>
                  <a:pt x="49" y="39"/>
                  <a:pt x="50" y="42"/>
                  <a:pt x="50" y="45"/>
                </a:cubicBezTo>
                <a:cubicBezTo>
                  <a:pt x="50" y="51"/>
                  <a:pt x="46" y="55"/>
                  <a:pt x="40" y="55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anchor="t" anchorCtr="0" bIns="64290" compatLnSpc="1" lIns="128580" numCol="1" rIns="128580" tIns="64290" vert="horz" wrap="square">
            <a:prstTxWarp prst="textNoShape">
              <a:avLst/>
            </a:prstTxWarp>
          </a:bodyPr>
          <a:lstStyle/>
          <a:p>
            <a:pPr>
              <a:lnSpc>
                <a:spcPct val="120000"/>
              </a:lnSpc>
            </a:pPr>
            <a:endParaRPr lang="en-US" sz="1600">
              <a:solidFill>
                <a:schemeClr val="bg1">
                  <a:lumMod val="65000"/>
                </a:schemeClr>
              </a:solidFill>
              <a:latin charset="-122" panose="020b0503020204020204" pitchFamily="34" typeface="微软雅黑"/>
              <a:ea charset="-122" panose="020b0503020204020204" pitchFamily="34" typeface="微软雅黑"/>
              <a:sym charset="0" panose="020b0604020202020204" pitchFamily="34" typeface="Arial"/>
            </a:endParaRPr>
          </a:p>
        </p:txBody>
      </p:sp>
      <p:sp>
        <p:nvSpPr>
          <p:cNvPr id="25" name="Freeform 137"/>
          <p:cNvSpPr>
            <a:spLocks noEditPoints="1"/>
          </p:cNvSpPr>
          <p:nvPr/>
        </p:nvSpPr>
        <p:spPr bwMode="auto">
          <a:xfrm>
            <a:off x="9486510" y="6307663"/>
            <a:ext cx="417633" cy="427655"/>
          </a:xfrm>
          <a:custGeom>
            <a:cxnLst>
              <a:cxn ang="0">
                <a:pos x="46" y="30"/>
              </a:cxn>
              <a:cxn ang="0">
                <a:pos x="39" y="36"/>
              </a:cxn>
              <a:cxn ang="0">
                <a:pos x="39" y="50"/>
              </a:cxn>
              <a:cxn ang="0">
                <a:pos x="38" y="50"/>
              </a:cxn>
              <a:cxn ang="0">
                <a:pos x="24" y="58"/>
              </a:cxn>
              <a:cxn ang="0">
                <a:pos x="24" y="59"/>
              </a:cxn>
              <a:cxn ang="0">
                <a:pos x="23" y="58"/>
              </a:cxn>
              <a:cxn ang="0">
                <a:pos x="21" y="56"/>
              </a:cxn>
              <a:cxn ang="0">
                <a:pos x="21" y="55"/>
              </a:cxn>
              <a:cxn ang="0">
                <a:pos x="24" y="45"/>
              </a:cxn>
              <a:cxn ang="0">
                <a:pos x="14" y="35"/>
              </a:cxn>
              <a:cxn ang="0">
                <a:pos x="4" y="38"/>
              </a:cxn>
              <a:cxn ang="0">
                <a:pos x="3" y="38"/>
              </a:cxn>
              <a:cxn ang="0">
                <a:pos x="3" y="38"/>
              </a:cxn>
              <a:cxn ang="0">
                <a:pos x="0" y="35"/>
              </a:cxn>
              <a:cxn ang="0">
                <a:pos x="0" y="34"/>
              </a:cxn>
              <a:cxn ang="0">
                <a:pos x="8" y="20"/>
              </a:cxn>
              <a:cxn ang="0">
                <a:pos x="9" y="20"/>
              </a:cxn>
              <a:cxn ang="0">
                <a:pos x="23" y="19"/>
              </a:cxn>
              <a:cxn ang="0">
                <a:pos x="29" y="12"/>
              </a:cxn>
              <a:cxn ang="0">
                <a:pos x="57" y="0"/>
              </a:cxn>
              <a:cxn ang="0">
                <a:pos x="58" y="1"/>
              </a:cxn>
              <a:cxn ang="0">
                <a:pos x="46" y="30"/>
              </a:cxn>
              <a:cxn ang="0">
                <a:pos x="47" y="8"/>
              </a:cxn>
              <a:cxn ang="0">
                <a:pos x="43" y="12"/>
              </a:cxn>
              <a:cxn ang="0">
                <a:pos x="47" y="15"/>
              </a:cxn>
              <a:cxn ang="0">
                <a:pos x="50" y="12"/>
              </a:cxn>
              <a:cxn ang="0">
                <a:pos x="47" y="8"/>
              </a:cxn>
            </a:cxnLst>
            <a:rect b="b" l="0" r="r" t="0"/>
            <a:pathLst>
              <a:path h="59" w="57">
                <a:moveTo>
                  <a:pt x="46" y="30"/>
                </a:moveTo>
                <a:cubicBezTo>
                  <a:pt x="44" y="32"/>
                  <a:pt x="42" y="34"/>
                  <a:pt x="39" y="36"/>
                </a:cubicBezTo>
                <a:cubicBezTo>
                  <a:pt x="39" y="50"/>
                  <a:pt x="39" y="50"/>
                  <a:pt x="39" y="50"/>
                </a:cubicBezTo>
                <a:cubicBezTo>
                  <a:pt x="39" y="50"/>
                  <a:pt x="39" y="50"/>
                  <a:pt x="38" y="50"/>
                </a:cubicBezTo>
                <a:cubicBezTo>
                  <a:pt x="24" y="58"/>
                  <a:pt x="24" y="58"/>
                  <a:pt x="24" y="58"/>
                </a:cubicBezTo>
                <a:cubicBezTo>
                  <a:pt x="24" y="59"/>
                  <a:pt x="24" y="59"/>
                  <a:pt x="24" y="59"/>
                </a:cubicBezTo>
                <a:cubicBezTo>
                  <a:pt x="24" y="59"/>
                  <a:pt x="23" y="58"/>
                  <a:pt x="23" y="58"/>
                </a:cubicBezTo>
                <a:cubicBezTo>
                  <a:pt x="21" y="56"/>
                  <a:pt x="21" y="56"/>
                  <a:pt x="21" y="56"/>
                </a:cubicBezTo>
                <a:cubicBezTo>
                  <a:pt x="21" y="56"/>
                  <a:pt x="20" y="55"/>
                  <a:pt x="21" y="55"/>
                </a:cubicBezTo>
                <a:cubicBezTo>
                  <a:pt x="24" y="45"/>
                  <a:pt x="24" y="45"/>
                  <a:pt x="24" y="45"/>
                </a:cubicBezTo>
                <a:cubicBezTo>
                  <a:pt x="14" y="35"/>
                  <a:pt x="14" y="35"/>
                  <a:pt x="14" y="35"/>
                </a:cubicBezTo>
                <a:cubicBezTo>
                  <a:pt x="4" y="38"/>
                  <a:pt x="4" y="38"/>
                  <a:pt x="4" y="38"/>
                </a:cubicBezTo>
                <a:cubicBezTo>
                  <a:pt x="4" y="38"/>
                  <a:pt x="3" y="38"/>
                  <a:pt x="3" y="38"/>
                </a:cubicBezTo>
                <a:cubicBezTo>
                  <a:pt x="3" y="38"/>
                  <a:pt x="3" y="38"/>
                  <a:pt x="3" y="38"/>
                </a:cubicBezTo>
                <a:cubicBezTo>
                  <a:pt x="0" y="35"/>
                  <a:pt x="0" y="35"/>
                  <a:pt x="0" y="35"/>
                </a:cubicBezTo>
                <a:cubicBezTo>
                  <a:pt x="0" y="35"/>
                  <a:pt x="0" y="34"/>
                  <a:pt x="0" y="34"/>
                </a:cubicBezTo>
                <a:cubicBezTo>
                  <a:pt x="8" y="20"/>
                  <a:pt x="8" y="20"/>
                  <a:pt x="8" y="20"/>
                </a:cubicBezTo>
                <a:cubicBezTo>
                  <a:pt x="8" y="20"/>
                  <a:pt x="9" y="20"/>
                  <a:pt x="9" y="20"/>
                </a:cubicBezTo>
                <a:cubicBezTo>
                  <a:pt x="23" y="19"/>
                  <a:pt x="23" y="19"/>
                  <a:pt x="23" y="19"/>
                </a:cubicBezTo>
                <a:cubicBezTo>
                  <a:pt x="25" y="17"/>
                  <a:pt x="27" y="14"/>
                  <a:pt x="29" y="12"/>
                </a:cubicBezTo>
                <a:cubicBezTo>
                  <a:pt x="38" y="3"/>
                  <a:pt x="45" y="0"/>
                  <a:pt x="57" y="0"/>
                </a:cubicBezTo>
                <a:cubicBezTo>
                  <a:pt x="58" y="0"/>
                  <a:pt x="58" y="1"/>
                  <a:pt x="58" y="1"/>
                </a:cubicBezTo>
                <a:cubicBezTo>
                  <a:pt x="58" y="13"/>
                  <a:pt x="55" y="21"/>
                  <a:pt x="46" y="30"/>
                </a:cubicBezTo>
                <a:close/>
                <a:moveTo>
                  <a:pt x="47" y="8"/>
                </a:moveTo>
                <a:cubicBezTo>
                  <a:pt x="45" y="8"/>
                  <a:pt x="43" y="10"/>
                  <a:pt x="43" y="12"/>
                </a:cubicBezTo>
                <a:cubicBezTo>
                  <a:pt x="43" y="14"/>
                  <a:pt x="45" y="15"/>
                  <a:pt x="47" y="15"/>
                </a:cubicBezTo>
                <a:cubicBezTo>
                  <a:pt x="49" y="15"/>
                  <a:pt x="50" y="14"/>
                  <a:pt x="50" y="12"/>
                </a:cubicBezTo>
                <a:cubicBezTo>
                  <a:pt x="50" y="10"/>
                  <a:pt x="49" y="8"/>
                  <a:pt x="47" y="8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anchor="t" anchorCtr="0" bIns="64290" compatLnSpc="1" lIns="128580" numCol="1" rIns="128580" tIns="64290" vert="horz" wrap="square">
            <a:prstTxWarp prst="textNoShape">
              <a:avLst/>
            </a:prstTxWarp>
          </a:bodyPr>
          <a:lstStyle/>
          <a:p>
            <a:pPr>
              <a:lnSpc>
                <a:spcPct val="120000"/>
              </a:lnSpc>
            </a:pPr>
            <a:endParaRPr lang="en-US" sz="1600">
              <a:solidFill>
                <a:schemeClr val="bg1">
                  <a:lumMod val="65000"/>
                </a:schemeClr>
              </a:solidFill>
              <a:latin charset="-122" panose="020b0503020204020204" pitchFamily="34" typeface="微软雅黑"/>
              <a:ea charset="-122" panose="020b0503020204020204" pitchFamily="34" typeface="微软雅黑"/>
              <a:sym charset="0" panose="020b0604020202020204" pitchFamily="34" typeface="Arial"/>
            </a:endParaRPr>
          </a:p>
        </p:txBody>
      </p:sp>
      <p:sp>
        <p:nvSpPr>
          <p:cNvPr id="26" name="Freeform 145"/>
          <p:cNvSpPr/>
          <p:nvPr/>
        </p:nvSpPr>
        <p:spPr bwMode="auto">
          <a:xfrm>
            <a:off x="3698063" y="4539363"/>
            <a:ext cx="461064" cy="397586"/>
          </a:xfrm>
          <a:custGeom>
            <a:cxnLst>
              <a:cxn ang="0">
                <a:pos x="64" y="51"/>
              </a:cxn>
              <a:cxn ang="0">
                <a:pos x="60" y="55"/>
              </a:cxn>
              <a:cxn ang="0">
                <a:pos x="49" y="55"/>
              </a:cxn>
              <a:cxn ang="0">
                <a:pos x="45" y="51"/>
              </a:cxn>
              <a:cxn ang="0">
                <a:pos x="45" y="40"/>
              </a:cxn>
              <a:cxn ang="0">
                <a:pos x="49" y="36"/>
              </a:cxn>
              <a:cxn ang="0">
                <a:pos x="52" y="36"/>
              </a:cxn>
              <a:cxn ang="0">
                <a:pos x="52" y="30"/>
              </a:cxn>
              <a:cxn ang="0">
                <a:pos x="34" y="30"/>
              </a:cxn>
              <a:cxn ang="0">
                <a:pos x="34" y="36"/>
              </a:cxn>
              <a:cxn ang="0">
                <a:pos x="37" y="36"/>
              </a:cxn>
              <a:cxn ang="0">
                <a:pos x="41" y="40"/>
              </a:cxn>
              <a:cxn ang="0">
                <a:pos x="41" y="51"/>
              </a:cxn>
              <a:cxn ang="0">
                <a:pos x="37" y="55"/>
              </a:cxn>
              <a:cxn ang="0">
                <a:pos x="26" y="55"/>
              </a:cxn>
              <a:cxn ang="0">
                <a:pos x="23" y="51"/>
              </a:cxn>
              <a:cxn ang="0">
                <a:pos x="23" y="40"/>
              </a:cxn>
              <a:cxn ang="0">
                <a:pos x="26" y="36"/>
              </a:cxn>
              <a:cxn ang="0">
                <a:pos x="29" y="36"/>
              </a:cxn>
              <a:cxn ang="0">
                <a:pos x="29" y="30"/>
              </a:cxn>
              <a:cxn ang="0">
                <a:pos x="11" y="30"/>
              </a:cxn>
              <a:cxn ang="0">
                <a:pos x="11" y="36"/>
              </a:cxn>
              <a:cxn ang="0">
                <a:pos x="15" y="36"/>
              </a:cxn>
              <a:cxn ang="0">
                <a:pos x="18" y="40"/>
              </a:cxn>
              <a:cxn ang="0">
                <a:pos x="18" y="51"/>
              </a:cxn>
              <a:cxn ang="0">
                <a:pos x="15" y="55"/>
              </a:cxn>
              <a:cxn ang="0">
                <a:pos x="3" y="55"/>
              </a:cxn>
              <a:cxn ang="0">
                <a:pos x="0" y="51"/>
              </a:cxn>
              <a:cxn ang="0">
                <a:pos x="0" y="40"/>
              </a:cxn>
              <a:cxn ang="0">
                <a:pos x="3" y="36"/>
              </a:cxn>
              <a:cxn ang="0">
                <a:pos x="7" y="36"/>
              </a:cxn>
              <a:cxn ang="0">
                <a:pos x="7" y="30"/>
              </a:cxn>
              <a:cxn ang="0">
                <a:pos x="11" y="25"/>
              </a:cxn>
              <a:cxn ang="0">
                <a:pos x="29" y="25"/>
              </a:cxn>
              <a:cxn ang="0">
                <a:pos x="29" y="18"/>
              </a:cxn>
              <a:cxn ang="0">
                <a:pos x="26" y="18"/>
              </a:cxn>
              <a:cxn ang="0">
                <a:pos x="23" y="15"/>
              </a:cxn>
              <a:cxn ang="0">
                <a:pos x="23" y="3"/>
              </a:cxn>
              <a:cxn ang="0">
                <a:pos x="26" y="0"/>
              </a:cxn>
              <a:cxn ang="0">
                <a:pos x="37" y="0"/>
              </a:cxn>
              <a:cxn ang="0">
                <a:pos x="41" y="3"/>
              </a:cxn>
              <a:cxn ang="0">
                <a:pos x="41" y="15"/>
              </a:cxn>
              <a:cxn ang="0">
                <a:pos x="37" y="18"/>
              </a:cxn>
              <a:cxn ang="0">
                <a:pos x="34" y="18"/>
              </a:cxn>
              <a:cxn ang="0">
                <a:pos x="34" y="25"/>
              </a:cxn>
              <a:cxn ang="0">
                <a:pos x="52" y="25"/>
              </a:cxn>
              <a:cxn ang="0">
                <a:pos x="57" y="30"/>
              </a:cxn>
              <a:cxn ang="0">
                <a:pos x="57" y="36"/>
              </a:cxn>
              <a:cxn ang="0">
                <a:pos x="60" y="36"/>
              </a:cxn>
              <a:cxn ang="0">
                <a:pos x="64" y="40"/>
              </a:cxn>
              <a:cxn ang="0">
                <a:pos x="64" y="51"/>
              </a:cxn>
            </a:cxnLst>
            <a:rect b="b" l="0" r="r" t="0"/>
            <a:pathLst>
              <a:path h="55" w="64">
                <a:moveTo>
                  <a:pt x="64" y="51"/>
                </a:moveTo>
                <a:cubicBezTo>
                  <a:pt x="64" y="53"/>
                  <a:pt x="62" y="55"/>
                  <a:pt x="60" y="55"/>
                </a:cubicBezTo>
                <a:cubicBezTo>
                  <a:pt x="49" y="55"/>
                  <a:pt x="49" y="55"/>
                  <a:pt x="49" y="55"/>
                </a:cubicBezTo>
                <a:cubicBezTo>
                  <a:pt x="47" y="55"/>
                  <a:pt x="45" y="53"/>
                  <a:pt x="45" y="51"/>
                </a:cubicBezTo>
                <a:cubicBezTo>
                  <a:pt x="45" y="40"/>
                  <a:pt x="45" y="40"/>
                  <a:pt x="45" y="40"/>
                </a:cubicBezTo>
                <a:cubicBezTo>
                  <a:pt x="45" y="38"/>
                  <a:pt x="47" y="36"/>
                  <a:pt x="49" y="36"/>
                </a:cubicBezTo>
                <a:cubicBezTo>
                  <a:pt x="52" y="36"/>
                  <a:pt x="52" y="36"/>
                  <a:pt x="52" y="36"/>
                </a:cubicBezTo>
                <a:cubicBezTo>
                  <a:pt x="52" y="30"/>
                  <a:pt x="52" y="30"/>
                  <a:pt x="52" y="30"/>
                </a:cubicBezTo>
                <a:cubicBezTo>
                  <a:pt x="34" y="30"/>
                  <a:pt x="34" y="30"/>
                  <a:pt x="34" y="30"/>
                </a:cubicBezTo>
                <a:cubicBezTo>
                  <a:pt x="34" y="36"/>
                  <a:pt x="34" y="36"/>
                  <a:pt x="34" y="36"/>
                </a:cubicBezTo>
                <a:cubicBezTo>
                  <a:pt x="37" y="36"/>
                  <a:pt x="37" y="36"/>
                  <a:pt x="37" y="36"/>
                </a:cubicBezTo>
                <a:cubicBezTo>
                  <a:pt x="39" y="36"/>
                  <a:pt x="41" y="38"/>
                  <a:pt x="41" y="40"/>
                </a:cubicBezTo>
                <a:cubicBezTo>
                  <a:pt x="41" y="51"/>
                  <a:pt x="41" y="51"/>
                  <a:pt x="41" y="51"/>
                </a:cubicBezTo>
                <a:cubicBezTo>
                  <a:pt x="41" y="53"/>
                  <a:pt x="39" y="55"/>
                  <a:pt x="37" y="55"/>
                </a:cubicBezTo>
                <a:cubicBezTo>
                  <a:pt x="26" y="55"/>
                  <a:pt x="26" y="55"/>
                  <a:pt x="26" y="55"/>
                </a:cubicBezTo>
                <a:cubicBezTo>
                  <a:pt x="24" y="55"/>
                  <a:pt x="23" y="53"/>
                  <a:pt x="23" y="51"/>
                </a:cubicBezTo>
                <a:cubicBezTo>
                  <a:pt x="23" y="40"/>
                  <a:pt x="23" y="40"/>
                  <a:pt x="23" y="40"/>
                </a:cubicBezTo>
                <a:cubicBezTo>
                  <a:pt x="23" y="38"/>
                  <a:pt x="24" y="36"/>
                  <a:pt x="26" y="36"/>
                </a:cubicBezTo>
                <a:cubicBezTo>
                  <a:pt x="29" y="36"/>
                  <a:pt x="29" y="36"/>
                  <a:pt x="29" y="36"/>
                </a:cubicBezTo>
                <a:cubicBezTo>
                  <a:pt x="29" y="30"/>
                  <a:pt x="29" y="30"/>
                  <a:pt x="29" y="30"/>
                </a:cubicBezTo>
                <a:cubicBezTo>
                  <a:pt x="11" y="30"/>
                  <a:pt x="11" y="30"/>
                  <a:pt x="11" y="30"/>
                </a:cubicBezTo>
                <a:cubicBezTo>
                  <a:pt x="11" y="36"/>
                  <a:pt x="11" y="36"/>
                  <a:pt x="11" y="36"/>
                </a:cubicBezTo>
                <a:cubicBezTo>
                  <a:pt x="15" y="36"/>
                  <a:pt x="15" y="36"/>
                  <a:pt x="15" y="36"/>
                </a:cubicBezTo>
                <a:cubicBezTo>
                  <a:pt x="17" y="36"/>
                  <a:pt x="18" y="38"/>
                  <a:pt x="18" y="40"/>
                </a:cubicBezTo>
                <a:cubicBezTo>
                  <a:pt x="18" y="51"/>
                  <a:pt x="18" y="51"/>
                  <a:pt x="18" y="51"/>
                </a:cubicBezTo>
                <a:cubicBezTo>
                  <a:pt x="18" y="53"/>
                  <a:pt x="17" y="55"/>
                  <a:pt x="15" y="55"/>
                </a:cubicBezTo>
                <a:cubicBezTo>
                  <a:pt x="3" y="55"/>
                  <a:pt x="3" y="55"/>
                  <a:pt x="3" y="55"/>
                </a:cubicBezTo>
                <a:cubicBezTo>
                  <a:pt x="1" y="55"/>
                  <a:pt x="0" y="53"/>
                  <a:pt x="0" y="51"/>
                </a:cubicBezTo>
                <a:cubicBezTo>
                  <a:pt x="0" y="40"/>
                  <a:pt x="0" y="40"/>
                  <a:pt x="0" y="40"/>
                </a:cubicBezTo>
                <a:cubicBezTo>
                  <a:pt x="0" y="38"/>
                  <a:pt x="1" y="36"/>
                  <a:pt x="3" y="36"/>
                </a:cubicBezTo>
                <a:cubicBezTo>
                  <a:pt x="7" y="36"/>
                  <a:pt x="7" y="36"/>
                  <a:pt x="7" y="36"/>
                </a:cubicBezTo>
                <a:cubicBezTo>
                  <a:pt x="7" y="30"/>
                  <a:pt x="7" y="30"/>
                  <a:pt x="7" y="30"/>
                </a:cubicBezTo>
                <a:cubicBezTo>
                  <a:pt x="7" y="27"/>
                  <a:pt x="9" y="25"/>
                  <a:pt x="11" y="25"/>
                </a:cubicBezTo>
                <a:cubicBezTo>
                  <a:pt x="29" y="25"/>
                  <a:pt x="29" y="25"/>
                  <a:pt x="29" y="25"/>
                </a:cubicBezTo>
                <a:cubicBezTo>
                  <a:pt x="29" y="18"/>
                  <a:pt x="29" y="18"/>
                  <a:pt x="29" y="18"/>
                </a:cubicBezTo>
                <a:cubicBezTo>
                  <a:pt x="26" y="18"/>
                  <a:pt x="26" y="18"/>
                  <a:pt x="26" y="18"/>
                </a:cubicBezTo>
                <a:cubicBezTo>
                  <a:pt x="24" y="18"/>
                  <a:pt x="23" y="17"/>
                  <a:pt x="23" y="15"/>
                </a:cubicBezTo>
                <a:cubicBezTo>
                  <a:pt x="23" y="3"/>
                  <a:pt x="23" y="3"/>
                  <a:pt x="23" y="3"/>
                </a:cubicBezTo>
                <a:cubicBezTo>
                  <a:pt x="23" y="1"/>
                  <a:pt x="24" y="0"/>
                  <a:pt x="26" y="0"/>
                </a:cubicBezTo>
                <a:cubicBezTo>
                  <a:pt x="37" y="0"/>
                  <a:pt x="37" y="0"/>
                  <a:pt x="37" y="0"/>
                </a:cubicBezTo>
                <a:cubicBezTo>
                  <a:pt x="39" y="0"/>
                  <a:pt x="41" y="1"/>
                  <a:pt x="41" y="3"/>
                </a:cubicBezTo>
                <a:cubicBezTo>
                  <a:pt x="41" y="15"/>
                  <a:pt x="41" y="15"/>
                  <a:pt x="41" y="15"/>
                </a:cubicBezTo>
                <a:cubicBezTo>
                  <a:pt x="41" y="17"/>
                  <a:pt x="39" y="18"/>
                  <a:pt x="37" y="18"/>
                </a:cubicBezTo>
                <a:cubicBezTo>
                  <a:pt x="34" y="18"/>
                  <a:pt x="34" y="18"/>
                  <a:pt x="34" y="18"/>
                </a:cubicBezTo>
                <a:cubicBezTo>
                  <a:pt x="34" y="25"/>
                  <a:pt x="34" y="25"/>
                  <a:pt x="34" y="25"/>
                </a:cubicBezTo>
                <a:cubicBezTo>
                  <a:pt x="52" y="25"/>
                  <a:pt x="52" y="25"/>
                  <a:pt x="52" y="25"/>
                </a:cubicBezTo>
                <a:cubicBezTo>
                  <a:pt x="55" y="25"/>
                  <a:pt x="57" y="27"/>
                  <a:pt x="57" y="30"/>
                </a:cubicBezTo>
                <a:cubicBezTo>
                  <a:pt x="57" y="36"/>
                  <a:pt x="57" y="36"/>
                  <a:pt x="57" y="36"/>
                </a:cubicBezTo>
                <a:cubicBezTo>
                  <a:pt x="60" y="36"/>
                  <a:pt x="60" y="36"/>
                  <a:pt x="60" y="36"/>
                </a:cubicBezTo>
                <a:cubicBezTo>
                  <a:pt x="62" y="36"/>
                  <a:pt x="64" y="38"/>
                  <a:pt x="64" y="40"/>
                </a:cubicBezTo>
                <a:lnTo>
                  <a:pt x="64" y="51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anchor="t" anchorCtr="0" bIns="64290" compatLnSpc="1" lIns="128580" numCol="1" rIns="128580" tIns="64290" vert="horz" wrap="square">
            <a:prstTxWarp prst="textNoShape">
              <a:avLst/>
            </a:prstTxWarp>
          </a:bodyPr>
          <a:lstStyle/>
          <a:p>
            <a:pPr>
              <a:lnSpc>
                <a:spcPct val="120000"/>
              </a:lnSpc>
            </a:pPr>
            <a:endParaRPr lang="en-US" sz="1600">
              <a:solidFill>
                <a:schemeClr val="bg1">
                  <a:lumMod val="65000"/>
                </a:schemeClr>
              </a:solidFill>
              <a:latin charset="-122" panose="020b0503020204020204" pitchFamily="34" typeface="微软雅黑"/>
              <a:ea charset="-122" panose="020b0503020204020204" pitchFamily="34" typeface="微软雅黑"/>
              <a:sym charset="0" panose="020b0604020202020204" pitchFamily="34" typeface="Arial"/>
            </a:endParaRPr>
          </a:p>
        </p:txBody>
      </p:sp>
      <p:sp>
        <p:nvSpPr>
          <p:cNvPr id="27" name="Freeform 146"/>
          <p:cNvSpPr>
            <a:spLocks noEditPoints="1"/>
          </p:cNvSpPr>
          <p:nvPr/>
        </p:nvSpPr>
        <p:spPr bwMode="auto">
          <a:xfrm>
            <a:off x="3023712" y="6269240"/>
            <a:ext cx="461064" cy="504500"/>
          </a:xfrm>
          <a:custGeom>
            <a:cxnLst>
              <a:cxn ang="0">
                <a:pos x="49" y="42"/>
              </a:cxn>
              <a:cxn ang="0">
                <a:pos x="33" y="58"/>
              </a:cxn>
              <a:cxn ang="0">
                <a:pos x="33" y="46"/>
              </a:cxn>
              <a:cxn ang="0">
                <a:pos x="31" y="45"/>
              </a:cxn>
              <a:cxn ang="0">
                <a:pos x="31" y="58"/>
              </a:cxn>
              <a:cxn ang="0">
                <a:pos x="14" y="42"/>
              </a:cxn>
              <a:cxn ang="0">
                <a:pos x="1" y="33"/>
              </a:cxn>
              <a:cxn ang="0">
                <a:pos x="3" y="31"/>
              </a:cxn>
              <a:cxn ang="0">
                <a:pos x="4" y="31"/>
              </a:cxn>
              <a:cxn ang="0">
                <a:pos x="4" y="7"/>
              </a:cxn>
              <a:cxn ang="0">
                <a:pos x="9" y="0"/>
              </a:cxn>
              <a:cxn ang="0">
                <a:pos x="54" y="0"/>
              </a:cxn>
              <a:cxn ang="0">
                <a:pos x="60" y="7"/>
              </a:cxn>
              <a:cxn ang="0">
                <a:pos x="60" y="31"/>
              </a:cxn>
              <a:cxn ang="0">
                <a:pos x="61" y="31"/>
              </a:cxn>
              <a:cxn ang="0">
                <a:pos x="63" y="33"/>
              </a:cxn>
              <a:cxn ang="0">
                <a:pos x="49" y="42"/>
              </a:cxn>
              <a:cxn ang="0">
                <a:pos x="57" y="9"/>
              </a:cxn>
              <a:cxn ang="0">
                <a:pos x="52" y="4"/>
              </a:cxn>
              <a:cxn ang="0">
                <a:pos x="12" y="4"/>
              </a:cxn>
              <a:cxn ang="0">
                <a:pos x="7" y="9"/>
              </a:cxn>
              <a:cxn ang="0">
                <a:pos x="7" y="33"/>
              </a:cxn>
              <a:cxn ang="0">
                <a:pos x="27" y="37"/>
              </a:cxn>
              <a:cxn ang="0">
                <a:pos x="30" y="38"/>
              </a:cxn>
              <a:cxn ang="0">
                <a:pos x="30" y="38"/>
              </a:cxn>
              <a:cxn ang="0">
                <a:pos x="33" y="40"/>
              </a:cxn>
              <a:cxn ang="0">
                <a:pos x="37" y="37"/>
              </a:cxn>
              <a:cxn ang="0">
                <a:pos x="57" y="33"/>
              </a:cxn>
              <a:cxn ang="0">
                <a:pos x="57" y="9"/>
              </a:cxn>
              <a:cxn ang="0">
                <a:pos x="23" y="34"/>
              </a:cxn>
              <a:cxn ang="0">
                <a:pos x="16" y="27"/>
              </a:cxn>
              <a:cxn ang="0">
                <a:pos x="23" y="20"/>
              </a:cxn>
              <a:cxn ang="0">
                <a:pos x="31" y="27"/>
              </a:cxn>
              <a:cxn ang="0">
                <a:pos x="23" y="34"/>
              </a:cxn>
              <a:cxn ang="0">
                <a:pos x="41" y="34"/>
              </a:cxn>
              <a:cxn ang="0">
                <a:pos x="33" y="27"/>
              </a:cxn>
              <a:cxn ang="0">
                <a:pos x="41" y="20"/>
              </a:cxn>
              <a:cxn ang="0">
                <a:pos x="49" y="27"/>
              </a:cxn>
              <a:cxn ang="0">
                <a:pos x="41" y="34"/>
              </a:cxn>
            </a:cxnLst>
            <a:rect b="b" l="0" r="r" t="0"/>
            <a:pathLst>
              <a:path h="70" w="64">
                <a:moveTo>
                  <a:pt x="49" y="42"/>
                </a:moveTo>
                <a:cubicBezTo>
                  <a:pt x="56" y="66"/>
                  <a:pt x="32" y="70"/>
                  <a:pt x="33" y="58"/>
                </a:cubicBezTo>
                <a:cubicBezTo>
                  <a:pt x="33" y="58"/>
                  <a:pt x="33" y="51"/>
                  <a:pt x="33" y="46"/>
                </a:cubicBezTo>
                <a:cubicBezTo>
                  <a:pt x="32" y="46"/>
                  <a:pt x="32" y="46"/>
                  <a:pt x="31" y="45"/>
                </a:cubicBezTo>
                <a:cubicBezTo>
                  <a:pt x="31" y="51"/>
                  <a:pt x="31" y="58"/>
                  <a:pt x="31" y="58"/>
                </a:cubicBezTo>
                <a:cubicBezTo>
                  <a:pt x="31" y="70"/>
                  <a:pt x="7" y="66"/>
                  <a:pt x="14" y="42"/>
                </a:cubicBezTo>
                <a:cubicBezTo>
                  <a:pt x="7" y="39"/>
                  <a:pt x="3" y="36"/>
                  <a:pt x="1" y="33"/>
                </a:cubicBezTo>
                <a:cubicBezTo>
                  <a:pt x="0" y="31"/>
                  <a:pt x="1" y="29"/>
                  <a:pt x="3" y="31"/>
                </a:cubicBezTo>
                <a:cubicBezTo>
                  <a:pt x="3" y="31"/>
                  <a:pt x="3" y="31"/>
                  <a:pt x="4" y="31"/>
                </a:cubicBezTo>
                <a:cubicBezTo>
                  <a:pt x="4" y="7"/>
                  <a:pt x="4" y="7"/>
                  <a:pt x="4" y="7"/>
                </a:cubicBezTo>
                <a:cubicBezTo>
                  <a:pt x="4" y="3"/>
                  <a:pt x="6" y="0"/>
                  <a:pt x="9" y="0"/>
                </a:cubicBezTo>
                <a:cubicBezTo>
                  <a:pt x="54" y="0"/>
                  <a:pt x="54" y="0"/>
                  <a:pt x="54" y="0"/>
                </a:cubicBezTo>
                <a:cubicBezTo>
                  <a:pt x="57" y="0"/>
                  <a:pt x="60" y="3"/>
                  <a:pt x="60" y="7"/>
                </a:cubicBezTo>
                <a:cubicBezTo>
                  <a:pt x="60" y="31"/>
                  <a:pt x="60" y="31"/>
                  <a:pt x="60" y="31"/>
                </a:cubicBezTo>
                <a:cubicBezTo>
                  <a:pt x="60" y="31"/>
                  <a:pt x="60" y="31"/>
                  <a:pt x="61" y="31"/>
                </a:cubicBezTo>
                <a:cubicBezTo>
                  <a:pt x="63" y="29"/>
                  <a:pt x="64" y="31"/>
                  <a:pt x="63" y="33"/>
                </a:cubicBezTo>
                <a:cubicBezTo>
                  <a:pt x="60" y="36"/>
                  <a:pt x="56" y="39"/>
                  <a:pt x="49" y="42"/>
                </a:cubicBezTo>
                <a:close/>
                <a:moveTo>
                  <a:pt x="57" y="9"/>
                </a:moveTo>
                <a:cubicBezTo>
                  <a:pt x="57" y="5"/>
                  <a:pt x="56" y="4"/>
                  <a:pt x="52" y="4"/>
                </a:cubicBezTo>
                <a:cubicBezTo>
                  <a:pt x="12" y="4"/>
                  <a:pt x="12" y="4"/>
                  <a:pt x="12" y="4"/>
                </a:cubicBezTo>
                <a:cubicBezTo>
                  <a:pt x="8" y="4"/>
                  <a:pt x="7" y="5"/>
                  <a:pt x="7" y="9"/>
                </a:cubicBezTo>
                <a:cubicBezTo>
                  <a:pt x="7" y="33"/>
                  <a:pt x="7" y="33"/>
                  <a:pt x="7" y="33"/>
                </a:cubicBezTo>
                <a:cubicBezTo>
                  <a:pt x="15" y="38"/>
                  <a:pt x="23" y="37"/>
                  <a:pt x="27" y="37"/>
                </a:cubicBezTo>
                <a:cubicBezTo>
                  <a:pt x="28" y="37"/>
                  <a:pt x="29" y="37"/>
                  <a:pt x="30" y="38"/>
                </a:cubicBezTo>
                <a:cubicBezTo>
                  <a:pt x="30" y="38"/>
                  <a:pt x="30" y="38"/>
                  <a:pt x="30" y="38"/>
                </a:cubicBezTo>
                <a:cubicBezTo>
                  <a:pt x="31" y="39"/>
                  <a:pt x="32" y="39"/>
                  <a:pt x="33" y="40"/>
                </a:cubicBezTo>
                <a:cubicBezTo>
                  <a:pt x="33" y="38"/>
                  <a:pt x="34" y="37"/>
                  <a:pt x="37" y="37"/>
                </a:cubicBezTo>
                <a:cubicBezTo>
                  <a:pt x="41" y="37"/>
                  <a:pt x="48" y="38"/>
                  <a:pt x="57" y="33"/>
                </a:cubicBezTo>
                <a:lnTo>
                  <a:pt x="57" y="9"/>
                </a:lnTo>
                <a:close/>
                <a:moveTo>
                  <a:pt x="23" y="34"/>
                </a:moveTo>
                <a:cubicBezTo>
                  <a:pt x="19" y="34"/>
                  <a:pt x="16" y="31"/>
                  <a:pt x="16" y="27"/>
                </a:cubicBezTo>
                <a:cubicBezTo>
                  <a:pt x="16" y="23"/>
                  <a:pt x="19" y="20"/>
                  <a:pt x="23" y="20"/>
                </a:cubicBezTo>
                <a:cubicBezTo>
                  <a:pt x="27" y="20"/>
                  <a:pt x="31" y="23"/>
                  <a:pt x="31" y="27"/>
                </a:cubicBezTo>
                <a:cubicBezTo>
                  <a:pt x="31" y="31"/>
                  <a:pt x="27" y="34"/>
                  <a:pt x="23" y="34"/>
                </a:cubicBezTo>
                <a:close/>
                <a:moveTo>
                  <a:pt x="41" y="34"/>
                </a:moveTo>
                <a:cubicBezTo>
                  <a:pt x="37" y="34"/>
                  <a:pt x="33" y="31"/>
                  <a:pt x="33" y="27"/>
                </a:cubicBezTo>
                <a:cubicBezTo>
                  <a:pt x="33" y="23"/>
                  <a:pt x="37" y="20"/>
                  <a:pt x="41" y="20"/>
                </a:cubicBezTo>
                <a:cubicBezTo>
                  <a:pt x="45" y="20"/>
                  <a:pt x="49" y="23"/>
                  <a:pt x="49" y="27"/>
                </a:cubicBezTo>
                <a:cubicBezTo>
                  <a:pt x="49" y="31"/>
                  <a:pt x="45" y="34"/>
                  <a:pt x="41" y="34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anchor="t" anchorCtr="0" bIns="64290" compatLnSpc="1" lIns="128580" numCol="1" rIns="128580" tIns="64290" vert="horz" wrap="square">
            <a:prstTxWarp prst="textNoShape">
              <a:avLst/>
            </a:prstTxWarp>
          </a:bodyPr>
          <a:lstStyle/>
          <a:p>
            <a:pPr>
              <a:lnSpc>
                <a:spcPct val="120000"/>
              </a:lnSpc>
            </a:pPr>
            <a:endParaRPr lang="en-US" sz="1600">
              <a:solidFill>
                <a:schemeClr val="bg1">
                  <a:lumMod val="65000"/>
                </a:schemeClr>
              </a:solidFill>
              <a:latin charset="-122" panose="020b0503020204020204" pitchFamily="34" typeface="微软雅黑"/>
              <a:ea charset="-122" panose="020b0503020204020204" pitchFamily="34" typeface="微软雅黑"/>
              <a:sym charset="0" panose="020b0604020202020204" pitchFamily="34" typeface="Arial"/>
            </a:endParaRPr>
          </a:p>
        </p:txBody>
      </p:sp>
      <p:sp>
        <p:nvSpPr>
          <p:cNvPr id="28" name="Freeform 175"/>
          <p:cNvSpPr>
            <a:spLocks noEditPoints="1"/>
          </p:cNvSpPr>
          <p:nvPr/>
        </p:nvSpPr>
        <p:spPr bwMode="auto">
          <a:xfrm>
            <a:off x="8753200" y="4527670"/>
            <a:ext cx="417633" cy="420973"/>
          </a:xfrm>
          <a:custGeom>
            <a:cxnLst>
              <a:cxn ang="0">
                <a:pos x="11" y="57"/>
              </a:cxn>
              <a:cxn ang="0">
                <a:pos x="8" y="58"/>
              </a:cxn>
              <a:cxn ang="0">
                <a:pos x="5" y="57"/>
              </a:cxn>
              <a:cxn ang="0">
                <a:pos x="1" y="53"/>
              </a:cxn>
              <a:cxn ang="0">
                <a:pos x="0" y="50"/>
              </a:cxn>
              <a:cxn ang="0">
                <a:pos x="1" y="47"/>
              </a:cxn>
              <a:cxn ang="0">
                <a:pos x="25" y="22"/>
              </a:cxn>
              <a:cxn ang="0">
                <a:pos x="35" y="33"/>
              </a:cxn>
              <a:cxn ang="0">
                <a:pos x="11" y="57"/>
              </a:cxn>
              <a:cxn ang="0">
                <a:pos x="10" y="45"/>
              </a:cxn>
              <a:cxn ang="0">
                <a:pos x="8" y="48"/>
              </a:cxn>
              <a:cxn ang="0">
                <a:pos x="10" y="50"/>
              </a:cxn>
              <a:cxn ang="0">
                <a:pos x="12" y="48"/>
              </a:cxn>
              <a:cxn ang="0">
                <a:pos x="10" y="45"/>
              </a:cxn>
              <a:cxn ang="0">
                <a:pos x="57" y="21"/>
              </a:cxn>
              <a:cxn ang="0">
                <a:pos x="42" y="32"/>
              </a:cxn>
              <a:cxn ang="0">
                <a:pos x="26" y="16"/>
              </a:cxn>
              <a:cxn ang="0">
                <a:pos x="42" y="0"/>
              </a:cxn>
              <a:cxn ang="0">
                <a:pos x="50" y="2"/>
              </a:cxn>
              <a:cxn ang="0">
                <a:pos x="51" y="3"/>
              </a:cxn>
              <a:cxn ang="0">
                <a:pos x="50" y="4"/>
              </a:cxn>
              <a:cxn ang="0">
                <a:pos x="40" y="10"/>
              </a:cxn>
              <a:cxn ang="0">
                <a:pos x="40" y="18"/>
              </a:cxn>
              <a:cxn ang="0">
                <a:pos x="47" y="22"/>
              </a:cxn>
              <a:cxn ang="0">
                <a:pos x="57" y="16"/>
              </a:cxn>
              <a:cxn ang="0">
                <a:pos x="58" y="17"/>
              </a:cxn>
              <a:cxn ang="0">
                <a:pos x="57" y="21"/>
              </a:cxn>
            </a:cxnLst>
            <a:rect b="b" l="0" r="r" t="0"/>
            <a:pathLst>
              <a:path h="57" w="57">
                <a:moveTo>
                  <a:pt x="11" y="57"/>
                </a:moveTo>
                <a:cubicBezTo>
                  <a:pt x="10" y="58"/>
                  <a:pt x="9" y="58"/>
                  <a:pt x="8" y="58"/>
                </a:cubicBezTo>
                <a:cubicBezTo>
                  <a:pt x="7" y="58"/>
                  <a:pt x="6" y="58"/>
                  <a:pt x="5" y="57"/>
                </a:cubicBezTo>
                <a:cubicBezTo>
                  <a:pt x="1" y="53"/>
                  <a:pt x="1" y="53"/>
                  <a:pt x="1" y="53"/>
                </a:cubicBezTo>
                <a:cubicBezTo>
                  <a:pt x="0" y="52"/>
                  <a:pt x="0" y="51"/>
                  <a:pt x="0" y="50"/>
                </a:cubicBezTo>
                <a:cubicBezTo>
                  <a:pt x="0" y="49"/>
                  <a:pt x="0" y="47"/>
                  <a:pt x="1" y="47"/>
                </a:cubicBezTo>
                <a:cubicBezTo>
                  <a:pt x="25" y="22"/>
                  <a:pt x="25" y="22"/>
                  <a:pt x="25" y="22"/>
                </a:cubicBezTo>
                <a:cubicBezTo>
                  <a:pt x="27" y="27"/>
                  <a:pt x="31" y="31"/>
                  <a:pt x="35" y="33"/>
                </a:cubicBezTo>
                <a:lnTo>
                  <a:pt x="11" y="57"/>
                </a:lnTo>
                <a:close/>
                <a:moveTo>
                  <a:pt x="10" y="45"/>
                </a:moveTo>
                <a:cubicBezTo>
                  <a:pt x="9" y="45"/>
                  <a:pt x="8" y="46"/>
                  <a:pt x="8" y="48"/>
                </a:cubicBezTo>
                <a:cubicBezTo>
                  <a:pt x="8" y="49"/>
                  <a:pt x="9" y="50"/>
                  <a:pt x="10" y="50"/>
                </a:cubicBezTo>
                <a:cubicBezTo>
                  <a:pt x="11" y="50"/>
                  <a:pt x="12" y="49"/>
                  <a:pt x="12" y="48"/>
                </a:cubicBezTo>
                <a:cubicBezTo>
                  <a:pt x="12" y="46"/>
                  <a:pt x="11" y="45"/>
                  <a:pt x="10" y="45"/>
                </a:cubicBezTo>
                <a:close/>
                <a:moveTo>
                  <a:pt x="57" y="21"/>
                </a:moveTo>
                <a:cubicBezTo>
                  <a:pt x="55" y="27"/>
                  <a:pt x="49" y="32"/>
                  <a:pt x="42" y="32"/>
                </a:cubicBezTo>
                <a:cubicBezTo>
                  <a:pt x="33" y="32"/>
                  <a:pt x="26" y="24"/>
                  <a:pt x="26" y="16"/>
                </a:cubicBezTo>
                <a:cubicBezTo>
                  <a:pt x="26" y="7"/>
                  <a:pt x="33" y="0"/>
                  <a:pt x="42" y="0"/>
                </a:cubicBezTo>
                <a:cubicBezTo>
                  <a:pt x="45" y="0"/>
                  <a:pt x="48" y="0"/>
                  <a:pt x="50" y="2"/>
                </a:cubicBezTo>
                <a:cubicBezTo>
                  <a:pt x="51" y="2"/>
                  <a:pt x="51" y="2"/>
                  <a:pt x="51" y="3"/>
                </a:cubicBezTo>
                <a:cubicBezTo>
                  <a:pt x="51" y="3"/>
                  <a:pt x="51" y="4"/>
                  <a:pt x="50" y="4"/>
                </a:cubicBezTo>
                <a:cubicBezTo>
                  <a:pt x="40" y="10"/>
                  <a:pt x="40" y="10"/>
                  <a:pt x="40" y="10"/>
                </a:cubicBezTo>
                <a:cubicBezTo>
                  <a:pt x="40" y="18"/>
                  <a:pt x="40" y="18"/>
                  <a:pt x="40" y="18"/>
                </a:cubicBezTo>
                <a:cubicBezTo>
                  <a:pt x="47" y="22"/>
                  <a:pt x="47" y="22"/>
                  <a:pt x="47" y="22"/>
                </a:cubicBezTo>
                <a:cubicBezTo>
                  <a:pt x="48" y="21"/>
                  <a:pt x="56" y="16"/>
                  <a:pt x="57" y="16"/>
                </a:cubicBezTo>
                <a:cubicBezTo>
                  <a:pt x="58" y="16"/>
                  <a:pt x="58" y="16"/>
                  <a:pt x="58" y="17"/>
                </a:cubicBezTo>
                <a:cubicBezTo>
                  <a:pt x="58" y="18"/>
                  <a:pt x="58" y="20"/>
                  <a:pt x="57" y="21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anchor="t" anchorCtr="0" bIns="64290" compatLnSpc="1" lIns="128580" numCol="1" rIns="128580" tIns="64290" vert="horz" wrap="square">
            <a:prstTxWarp prst="textNoShape">
              <a:avLst/>
            </a:prstTxWarp>
          </a:bodyPr>
          <a:lstStyle/>
          <a:p>
            <a:pPr>
              <a:lnSpc>
                <a:spcPct val="120000"/>
              </a:lnSpc>
            </a:pPr>
            <a:endParaRPr lang="en-US" sz="1600">
              <a:solidFill>
                <a:schemeClr val="bg1">
                  <a:lumMod val="65000"/>
                </a:schemeClr>
              </a:solidFill>
              <a:latin charset="-122" panose="020b0503020204020204" pitchFamily="34" typeface="微软雅黑"/>
              <a:ea charset="-122" panose="020b0503020204020204" pitchFamily="34" typeface="微软雅黑"/>
              <a:sym charset="0" panose="020b0604020202020204" pitchFamily="34" typeface="Arial"/>
            </a:endParaRPr>
          </a:p>
        </p:txBody>
      </p:sp>
      <p:sp>
        <p:nvSpPr>
          <p:cNvPr id="30" name="TextBox 23"/>
          <p:cNvSpPr txBox="1"/>
          <p:nvPr/>
        </p:nvSpPr>
        <p:spPr>
          <a:xfrm>
            <a:off x="1244799" y="5176825"/>
            <a:ext cx="1769158" cy="585216"/>
          </a:xfrm>
          <a:prstGeom prst="rect">
            <a:avLst/>
          </a:prstGeom>
          <a:noFill/>
        </p:spPr>
        <p:txBody>
          <a:bodyPr bIns="0" lIns="0" rIns="0" rtlCol="0" tIns="0" wrap="square">
            <a:spAutoFit/>
          </a:bodyPr>
          <a:lstStyle/>
          <a:p>
            <a:pPr algn="r">
              <a:lnSpc>
                <a:spcPct val="120000"/>
              </a:lnSpc>
            </a:pPr>
            <a:r>
              <a:rPr altLang="zh-CN" lang="en-US" sz="800">
                <a:solidFill>
                  <a:schemeClr val="bg1">
                    <a:lumMod val="6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typeface="+mn-ea"/>
                <a:sym charset="0" panose="020b0604020202020204" pitchFamily="34" typeface="Arial"/>
              </a:rPr>
              <a:t>Please replace text, click add relevant headline, modify the text content, also can copy your content to this directly.</a:t>
            </a:r>
          </a:p>
        </p:txBody>
      </p:sp>
      <p:sp>
        <p:nvSpPr>
          <p:cNvPr id="31" name="TextBox 24"/>
          <p:cNvSpPr txBox="1"/>
          <p:nvPr/>
        </p:nvSpPr>
        <p:spPr>
          <a:xfrm>
            <a:off x="1769357" y="4903577"/>
            <a:ext cx="1244600" cy="213360"/>
          </a:xfrm>
          <a:prstGeom prst="rect">
            <a:avLst/>
          </a:prstGeom>
          <a:noFill/>
        </p:spPr>
        <p:txBody>
          <a:bodyPr bIns="0" lIns="0" rIns="0" rtlCol="0" tIns="0" wrap="none">
            <a:spAutoFit/>
          </a:bodyPr>
          <a:lstStyle/>
          <a:p>
            <a:pPr algn="r"/>
            <a:r>
              <a:rPr altLang="en-US" lang="zh-CN" sz="1400">
                <a:solidFill>
                  <a:schemeClr val="bg1">
                    <a:lumMod val="6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b0604020202020204" pitchFamily="34" typeface="Arial"/>
              </a:rPr>
              <a:t>请替换文字内容</a:t>
            </a:r>
          </a:p>
        </p:txBody>
      </p:sp>
      <p:sp>
        <p:nvSpPr>
          <p:cNvPr id="32" name="TextBox 23"/>
          <p:cNvSpPr txBox="1"/>
          <p:nvPr/>
        </p:nvSpPr>
        <p:spPr>
          <a:xfrm>
            <a:off x="1757202" y="3631153"/>
            <a:ext cx="1792645" cy="585216"/>
          </a:xfrm>
          <a:prstGeom prst="rect">
            <a:avLst/>
          </a:prstGeom>
          <a:noFill/>
        </p:spPr>
        <p:txBody>
          <a:bodyPr bIns="0" lIns="0" rIns="0" rtlCol="0" tIns="0" wrap="square">
            <a:spAutoFit/>
          </a:bodyPr>
          <a:lstStyle/>
          <a:p>
            <a:pPr algn="r">
              <a:lnSpc>
                <a:spcPct val="120000"/>
              </a:lnSpc>
            </a:pPr>
            <a:r>
              <a:rPr altLang="zh-CN" lang="en-US" sz="800">
                <a:solidFill>
                  <a:schemeClr val="bg1">
                    <a:lumMod val="6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typeface="+mn-ea"/>
                <a:sym charset="0" panose="020b0604020202020204" pitchFamily="34" typeface="Arial"/>
              </a:rPr>
              <a:t>Please replace text, click add relevant headline, modify the text content, also can copy your content to this directly.</a:t>
            </a:r>
          </a:p>
        </p:txBody>
      </p:sp>
      <p:sp>
        <p:nvSpPr>
          <p:cNvPr id="33" name="TextBox 24"/>
          <p:cNvSpPr txBox="1"/>
          <p:nvPr/>
        </p:nvSpPr>
        <p:spPr>
          <a:xfrm>
            <a:off x="2305248" y="3357905"/>
            <a:ext cx="1244600" cy="213360"/>
          </a:xfrm>
          <a:prstGeom prst="rect">
            <a:avLst/>
          </a:prstGeom>
          <a:noFill/>
        </p:spPr>
        <p:txBody>
          <a:bodyPr bIns="0" lIns="0" rIns="0" rtlCol="0" tIns="0" wrap="none">
            <a:spAutoFit/>
          </a:bodyPr>
          <a:lstStyle/>
          <a:p>
            <a:pPr algn="r"/>
            <a:r>
              <a:rPr altLang="en-US" lang="zh-CN" sz="1400">
                <a:solidFill>
                  <a:schemeClr val="bg1">
                    <a:lumMod val="6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b0604020202020204" pitchFamily="34" typeface="Arial"/>
              </a:rPr>
              <a:t>请替换文字内容</a:t>
            </a:r>
          </a:p>
        </p:txBody>
      </p:sp>
      <p:sp>
        <p:nvSpPr>
          <p:cNvPr id="34" name="TextBox 23"/>
          <p:cNvSpPr txBox="1"/>
          <p:nvPr/>
        </p:nvSpPr>
        <p:spPr>
          <a:xfrm>
            <a:off x="5496765" y="2206552"/>
            <a:ext cx="1867862" cy="438912"/>
          </a:xfrm>
          <a:prstGeom prst="rect">
            <a:avLst/>
          </a:prstGeom>
          <a:noFill/>
        </p:spPr>
        <p:txBody>
          <a:bodyPr bIns="0" lIns="0" rIns="0" rtlCol="0" tIns="0"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altLang="zh-CN" lang="en-US" sz="800">
                <a:solidFill>
                  <a:schemeClr val="bg1">
                    <a:lumMod val="6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typeface="+mn-ea"/>
                <a:sym charset="0" panose="020b0604020202020204" pitchFamily="34" typeface="Arial"/>
              </a:rPr>
              <a:t>Please replace text, click add relevant headline, modify the text content, also can copy your content to this directly.</a:t>
            </a:r>
          </a:p>
        </p:txBody>
      </p:sp>
      <p:sp>
        <p:nvSpPr>
          <p:cNvPr id="35" name="TextBox 24"/>
          <p:cNvSpPr txBox="1"/>
          <p:nvPr/>
        </p:nvSpPr>
        <p:spPr>
          <a:xfrm>
            <a:off x="5814473" y="1933304"/>
            <a:ext cx="1244600" cy="213360"/>
          </a:xfrm>
          <a:prstGeom prst="rect">
            <a:avLst/>
          </a:prstGeom>
          <a:noFill/>
        </p:spPr>
        <p:txBody>
          <a:bodyPr bIns="0" lIns="0" rIns="0" rtlCol="0" tIns="0" wrap="none">
            <a:spAutoFit/>
          </a:bodyPr>
          <a:lstStyle/>
          <a:p>
            <a:pPr algn="r"/>
            <a:r>
              <a:rPr altLang="en-US" lang="zh-CN" sz="1400">
                <a:solidFill>
                  <a:schemeClr val="bg1">
                    <a:lumMod val="6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b0604020202020204" pitchFamily="34" typeface="Arial"/>
              </a:rPr>
              <a:t>请替换文字内容</a:t>
            </a:r>
          </a:p>
        </p:txBody>
      </p:sp>
      <p:sp>
        <p:nvSpPr>
          <p:cNvPr id="36" name="TextBox 23"/>
          <p:cNvSpPr txBox="1"/>
          <p:nvPr/>
        </p:nvSpPr>
        <p:spPr>
          <a:xfrm>
            <a:off x="8887138" y="3326010"/>
            <a:ext cx="1862717" cy="438912"/>
          </a:xfrm>
          <a:prstGeom prst="rect">
            <a:avLst/>
          </a:prstGeom>
          <a:noFill/>
        </p:spPr>
        <p:txBody>
          <a:bodyPr bIns="0" lIns="0" rIns="0" rtlCol="0" tIns="0" wrap="square">
            <a:spAutoFit/>
          </a:bodyPr>
          <a:lstStyle/>
          <a:p>
            <a:pPr>
              <a:lnSpc>
                <a:spcPct val="120000"/>
              </a:lnSpc>
            </a:pPr>
            <a:r>
              <a:rPr altLang="zh-CN" lang="en-US" sz="800">
                <a:solidFill>
                  <a:schemeClr val="bg1">
                    <a:lumMod val="6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typeface="+mn-ea"/>
                <a:sym charset="0" panose="020b0604020202020204" pitchFamily="34" typeface="Arial"/>
              </a:rPr>
              <a:t>Please replace text, click add relevant headline, modify the text content, also can copy your content to this directly.</a:t>
            </a:r>
          </a:p>
        </p:txBody>
      </p:sp>
      <p:sp>
        <p:nvSpPr>
          <p:cNvPr id="37" name="TextBox 24"/>
          <p:cNvSpPr txBox="1"/>
          <p:nvPr/>
        </p:nvSpPr>
        <p:spPr>
          <a:xfrm>
            <a:off x="8887138" y="3052762"/>
            <a:ext cx="1244600" cy="213360"/>
          </a:xfrm>
          <a:prstGeom prst="rect">
            <a:avLst/>
          </a:prstGeom>
          <a:noFill/>
        </p:spPr>
        <p:txBody>
          <a:bodyPr bIns="0" lIns="0" rIns="0" rtlCol="0" tIns="0" wrap="none">
            <a:spAutoFit/>
          </a:bodyPr>
          <a:lstStyle/>
          <a:p>
            <a:r>
              <a:rPr altLang="en-US" lang="zh-CN" sz="1400">
                <a:solidFill>
                  <a:schemeClr val="bg1">
                    <a:lumMod val="6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b0604020202020204" pitchFamily="34" typeface="Arial"/>
              </a:rPr>
              <a:t>请替换文字内容</a:t>
            </a:r>
          </a:p>
        </p:txBody>
      </p:sp>
      <p:sp>
        <p:nvSpPr>
          <p:cNvPr id="38" name="TextBox 23"/>
          <p:cNvSpPr txBox="1"/>
          <p:nvPr/>
        </p:nvSpPr>
        <p:spPr>
          <a:xfrm>
            <a:off x="9885837" y="5260398"/>
            <a:ext cx="1788343" cy="585216"/>
          </a:xfrm>
          <a:prstGeom prst="rect">
            <a:avLst/>
          </a:prstGeom>
          <a:noFill/>
        </p:spPr>
        <p:txBody>
          <a:bodyPr bIns="0" lIns="0" rIns="0" rtlCol="0" tIns="0" wrap="square">
            <a:spAutoFit/>
          </a:bodyPr>
          <a:lstStyle/>
          <a:p>
            <a:pPr>
              <a:lnSpc>
                <a:spcPct val="120000"/>
              </a:lnSpc>
            </a:pPr>
            <a:r>
              <a:rPr altLang="zh-CN" lang="en-US" sz="800">
                <a:solidFill>
                  <a:schemeClr val="bg1">
                    <a:lumMod val="6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typeface="+mn-ea"/>
                <a:sym charset="0" panose="020b0604020202020204" pitchFamily="34" typeface="Arial"/>
              </a:rPr>
              <a:t>Please replace text, click add relevant headline, modify the text content, also can copy your content to this directly.</a:t>
            </a:r>
          </a:p>
        </p:txBody>
      </p:sp>
      <p:sp>
        <p:nvSpPr>
          <p:cNvPr id="39" name="TextBox 24"/>
          <p:cNvSpPr txBox="1"/>
          <p:nvPr/>
        </p:nvSpPr>
        <p:spPr>
          <a:xfrm>
            <a:off x="9885837" y="4987150"/>
            <a:ext cx="1244600" cy="213360"/>
          </a:xfrm>
          <a:prstGeom prst="rect">
            <a:avLst/>
          </a:prstGeom>
          <a:noFill/>
        </p:spPr>
        <p:txBody>
          <a:bodyPr bIns="0" lIns="0" rIns="0" rtlCol="0" tIns="0" wrap="none">
            <a:spAutoFit/>
          </a:bodyPr>
          <a:lstStyle/>
          <a:p>
            <a:r>
              <a:rPr altLang="en-US" lang="zh-CN" sz="1400">
                <a:solidFill>
                  <a:schemeClr val="bg1">
                    <a:lumMod val="6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b0604020202020204" pitchFamily="34" typeface="Arial"/>
              </a:rPr>
              <a:t>请替换文字内容</a:t>
            </a:r>
          </a:p>
        </p:txBody>
      </p:sp>
      <p:sp>
        <p:nvSpPr>
          <p:cNvPr id="42" name="TextBox 8"/>
          <p:cNvSpPr txBox="1"/>
          <p:nvPr/>
        </p:nvSpPr>
        <p:spPr>
          <a:xfrm>
            <a:off x="4454797" y="235950"/>
            <a:ext cx="3949155" cy="487680"/>
          </a:xfrm>
          <a:prstGeom prst="rect">
            <a:avLst/>
          </a:prstGeom>
          <a:noFill/>
        </p:spPr>
        <p:txBody>
          <a:bodyPr anchor="ctr" bIns="0" lIns="0" rIns="0" rtlCol="0" tIns="0" wrap="square">
            <a:spAutoFit/>
          </a:bodyPr>
          <a:lstStyle/>
          <a:p>
            <a:pPr algn="ctr"/>
            <a:r>
              <a:rPr altLang="zh-CN" lang="en-US" sz="3200">
                <a:solidFill>
                  <a:schemeClr val="bg1">
                    <a:lumMod val="6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b0604020202020204" pitchFamily="34" typeface="Arial"/>
              </a:rPr>
              <a:t>2019年度工作概述</a:t>
            </a:r>
          </a:p>
        </p:txBody>
      </p:sp>
      <p:sp>
        <p:nvSpPr>
          <p:cNvPr id="43" name="TextBox 8"/>
          <p:cNvSpPr txBox="1"/>
          <p:nvPr/>
        </p:nvSpPr>
        <p:spPr>
          <a:xfrm>
            <a:off x="5025515" y="744569"/>
            <a:ext cx="2844020" cy="213360"/>
          </a:xfrm>
          <a:prstGeom prst="rect">
            <a:avLst/>
          </a:prstGeom>
          <a:noFill/>
        </p:spPr>
        <p:txBody>
          <a:bodyPr anchor="ctr" bIns="0" lIns="0" rIns="0" rtlCol="0" tIns="0" wrap="square">
            <a:spAutoFit/>
          </a:bodyPr>
          <a:lstStyle/>
          <a:p>
            <a:pPr algn="ctr"/>
            <a:r>
              <a:rPr altLang="zh-CN" lang="en-US" sz="1400">
                <a:solidFill>
                  <a:schemeClr val="bg1">
                    <a:lumMod val="6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b0604020202020204" pitchFamily="34" typeface="Arial"/>
              </a:rPr>
              <a:t>2019 ANNUAL WORK SUMMARY</a:t>
            </a:r>
          </a:p>
        </p:txBody>
      </p:sp>
      <p:grpSp>
        <p:nvGrpSpPr>
          <p:cNvPr id="40" name="组合 39"/>
          <p:cNvGrpSpPr/>
          <p:nvPr/>
        </p:nvGrpSpPr>
        <p:grpSpPr>
          <a:xfrm>
            <a:off x="886327" y="591989"/>
            <a:ext cx="11086097" cy="0"/>
            <a:chOff x="1028775" y="591989"/>
            <a:chExt cx="11086097" cy="0"/>
          </a:xfrm>
        </p:grpSpPr>
        <p:cxnSp>
          <p:nvCxnSpPr>
            <p:cNvPr id="41" name="直接连接符 40"/>
            <p:cNvCxnSpPr/>
            <p:nvPr/>
          </p:nvCxnSpPr>
          <p:spPr>
            <a:xfrm>
              <a:off x="1028775" y="591989"/>
              <a:ext cx="3504197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直接连接符 44"/>
            <p:cNvCxnSpPr/>
            <p:nvPr/>
          </p:nvCxnSpPr>
          <p:spPr>
            <a:xfrm>
              <a:off x="8610675" y="591989"/>
              <a:ext cx="3504197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val="1325238753"/>
      </p:ext>
    </p:extLst>
  </p:cSld>
  <p:clrMapOvr>
    <a:masterClrMapping/>
  </p:clrMapOvr>
  <mc:AlternateContent>
    <mc:Choice Requires="p14">
      <p:transition p14:dur="2000" spd="slow">
        <p14:ferris dir="l"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11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3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4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5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6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7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9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1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2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4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5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6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7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grpId="0" id="28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1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2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3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grpId="0" id="34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6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7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8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9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fill="hold" grpId="0" id="40" nodeType="afterEffect" presetClass="entr" presetID="1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42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up)" transition="in">
                                      <p:cBhvr>
                                        <p:cTn dur="500" id="43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4" nodeType="withEffect" presetClass="entr" presetID="1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46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down)" transition="in">
                                      <p:cBhvr>
                                        <p:cTn dur="500" id="47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8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5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1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52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3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grpId="0" id="54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56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7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58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9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fill="hold" grpId="0" id="60" nodeType="afterEffect" presetClass="entr" presetID="1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62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up)" transition="in">
                                      <p:cBhvr>
                                        <p:cTn dur="500" id="63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64" nodeType="withEffect" presetClass="entr" presetID="1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66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down)" transition="in">
                                      <p:cBhvr>
                                        <p:cTn dur="500" id="67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68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fill="hold" grpId="0" id="69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1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72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73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74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6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77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78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79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fill="hold" grpId="0" id="80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82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3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84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5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fill="hold" grpId="0" id="86" nodeType="afterEffect" presetClass="entr" presetID="1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88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up)" transition="in">
                                      <p:cBhvr>
                                        <p:cTn dur="500" id="89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90" nodeType="withEffect" presetClass="entr" presetID="1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92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down)" transition="in">
                                      <p:cBhvr>
                                        <p:cTn dur="500" id="93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4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fill="hold" grpId="0" id="95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97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98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9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0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02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03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04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5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fill="hold" grpId="0" id="106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08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09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1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11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fill="hold" grpId="0" id="112" nodeType="afterEffect" presetClass="entr" presetID="1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14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up)" transition="in">
                                      <p:cBhvr>
                                        <p:cTn dur="500" id="115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16" nodeType="withEffect" presetClass="entr" presetID="1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18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down)" transition="in">
                                      <p:cBhvr>
                                        <p:cTn dur="500" id="119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20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fill="hold" grpId="0" id="121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23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24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25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26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28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29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3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31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fill="hold" grpId="0" id="132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34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35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36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37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fill="hold" grpId="0" id="138" nodeType="afterEffect" presetClass="entr" presetID="1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4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up)" transition="in">
                                      <p:cBhvr>
                                        <p:cTn dur="500" id="141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42" nodeType="withEffect" presetClass="entr" presetID="1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44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down)" transition="in">
                                      <p:cBhvr>
                                        <p:cTn dur="500" id="145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44"/>
      <p:bldP grpId="0" spid="8"/>
      <p:bldP grpId="0" spid="9"/>
      <p:bldP grpId="0" spid="10"/>
      <p:bldP grpId="0" spid="11"/>
      <p:bldP grpId="0" spid="12"/>
      <p:bldP grpId="0" spid="13"/>
      <p:bldP grpId="0" spid="14"/>
      <p:bldP grpId="0" spid="15"/>
      <p:bldP grpId="0" spid="16"/>
      <p:bldP grpId="0" spid="17"/>
      <p:bldP grpId="0" spid="24"/>
      <p:bldP grpId="0" spid="25"/>
      <p:bldP grpId="0" spid="26"/>
      <p:bldP grpId="0" spid="27"/>
      <p:bldP grpId="0" spid="28"/>
      <p:bldP grpId="0" spid="30"/>
      <p:bldP grpId="0" spid="31"/>
      <p:bldP grpId="0" spid="32"/>
      <p:bldP grpId="0" spid="33"/>
      <p:bldP grpId="0" spid="34"/>
      <p:bldP grpId="0" spid="35"/>
      <p:bldP grpId="0" spid="36"/>
      <p:bldP grpId="0" spid="37"/>
      <p:bldP grpId="0" spid="38"/>
      <p:bldP grpId="0" spid="39"/>
    </p:bldLst>
  </p:timing>
</p:sld>
</file>

<file path=ppt/slides/slide1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79" name="任意多边形 178"/>
          <p:cNvSpPr/>
          <p:nvPr/>
        </p:nvSpPr>
        <p:spPr bwMode="auto">
          <a:xfrm>
            <a:off x="2815005" y="1735551"/>
            <a:ext cx="1361345" cy="2999495"/>
          </a:xfrm>
          <a:custGeom>
            <a:gdLst>
              <a:gd fmla="*/ 234950 w 1428751" name="connsiteX0"/>
              <a:gd fmla="*/ 0 h 3148013" name="connsiteY0"/>
              <a:gd fmla="*/ 239712 w 1428751" name="connsiteX1"/>
              <a:gd fmla="*/ 0 h 3148013" name="connsiteY1"/>
              <a:gd fmla="*/ 276225 w 1428751" name="connsiteX2"/>
              <a:gd fmla="*/ 0 h 3148013" name="connsiteY2"/>
              <a:gd fmla="*/ 319088 w 1428751" name="connsiteX3"/>
              <a:gd fmla="*/ 0 h 3148013" name="connsiteY3"/>
              <a:gd fmla="*/ 361950 w 1428751" name="connsiteX4"/>
              <a:gd fmla="*/ 0 h 3148013" name="connsiteY4"/>
              <a:gd fmla="*/ 361951 w 1428751" name="connsiteX5"/>
              <a:gd fmla="*/ 0 h 3148013" name="connsiteY5"/>
              <a:gd fmla="*/ 404813 w 1428751" name="connsiteX6"/>
              <a:gd fmla="*/ 0 h 3148013" name="connsiteY6"/>
              <a:gd fmla="*/ 446088 w 1428751" name="connsiteX7"/>
              <a:gd fmla="*/ 0 h 3148013" name="connsiteY7"/>
              <a:gd fmla="*/ 488950 w 1428751" name="connsiteX8"/>
              <a:gd fmla="*/ 0 h 3148013" name="connsiteY8"/>
              <a:gd fmla="*/ 488951 w 1428751" name="connsiteX9"/>
              <a:gd fmla="*/ 0 h 3148013" name="connsiteY9"/>
              <a:gd fmla="*/ 531813 w 1428751" name="connsiteX10"/>
              <a:gd fmla="*/ 0 h 3148013" name="connsiteY10"/>
              <a:gd fmla="*/ 576263 w 1428751" name="connsiteX11"/>
              <a:gd fmla="*/ 0 h 3148013" name="connsiteY11"/>
              <a:gd fmla="*/ 617538 w 1428751" name="connsiteX12"/>
              <a:gd fmla="*/ 0 h 3148013" name="connsiteY12"/>
              <a:gd fmla="*/ 660400 w 1428751" name="connsiteX13"/>
              <a:gd fmla="*/ 0 h 3148013" name="connsiteY13"/>
              <a:gd fmla="*/ 660401 w 1428751" name="connsiteX14"/>
              <a:gd fmla="*/ 0 h 3148013" name="connsiteY14"/>
              <a:gd fmla="*/ 703263 w 1428751" name="connsiteX15"/>
              <a:gd fmla="*/ 0 h 3148013" name="connsiteY15"/>
              <a:gd fmla="*/ 744538 w 1428751" name="connsiteX16"/>
              <a:gd fmla="*/ 0 h 3148013" name="connsiteY16"/>
              <a:gd fmla="*/ 787400 w 1428751" name="connsiteX17"/>
              <a:gd fmla="*/ 0 h 3148013" name="connsiteY17"/>
              <a:gd fmla="*/ 787401 w 1428751" name="connsiteX18"/>
              <a:gd fmla="*/ 0 h 3148013" name="connsiteY18"/>
              <a:gd fmla="*/ 830263 w 1428751" name="connsiteX19"/>
              <a:gd fmla="*/ 0 h 3148013" name="connsiteY19"/>
              <a:gd fmla="*/ 873125 w 1428751" name="connsiteX20"/>
              <a:gd fmla="*/ 0 h 3148013" name="connsiteY20"/>
              <a:gd fmla="*/ 873126 w 1428751" name="connsiteX21"/>
              <a:gd fmla="*/ 0 h 3148013" name="connsiteY21"/>
              <a:gd fmla="*/ 914400 w 1428751" name="connsiteX22"/>
              <a:gd fmla="*/ 0 h 3148013" name="connsiteY22"/>
              <a:gd fmla="*/ 958850 w 1428751" name="connsiteX23"/>
              <a:gd fmla="*/ 0 h 3148013" name="connsiteY23"/>
              <a:gd fmla="*/ 990600 w 1428751" name="connsiteX24"/>
              <a:gd fmla="*/ 0 h 3148013" name="connsiteY24"/>
              <a:gd fmla="*/ 1001713 w 1428751" name="connsiteX25"/>
              <a:gd fmla="*/ 0 h 3148013" name="connsiteY25"/>
              <a:gd fmla="*/ 1039813 w 1428751" name="connsiteX26"/>
              <a:gd fmla="*/ 4762 h 3148013" name="connsiteY26"/>
              <a:gd fmla="*/ 1044576 w 1428751" name="connsiteX27"/>
              <a:gd fmla="*/ 6350 h 3148013" name="connsiteY27"/>
              <a:gd fmla="*/ 1044576 w 1428751" name="connsiteX28"/>
              <a:gd fmla="*/ 6350 h 3148013" name="connsiteY28"/>
              <a:gd fmla="*/ 1084262 w 1428751" name="connsiteX29"/>
              <a:gd fmla="*/ 15875 h 3148013" name="connsiteY29"/>
              <a:gd fmla="*/ 1085850 w 1428751" name="connsiteX30"/>
              <a:gd fmla="*/ 17462 h 3148013" name="connsiteY30"/>
              <a:gd fmla="*/ 1085850 w 1428751" name="connsiteX31"/>
              <a:gd fmla="*/ 17462 h 3148013" name="connsiteY31"/>
              <a:gd fmla="*/ 1123950 w 1428751" name="connsiteX32"/>
              <a:gd fmla="*/ 34924 h 3148013" name="connsiteY32"/>
              <a:gd fmla="*/ 1128713 w 1428751" name="connsiteX33"/>
              <a:gd fmla="*/ 38099 h 3148013" name="connsiteY33"/>
              <a:gd fmla="*/ 1128713 w 1428751" name="connsiteX34"/>
              <a:gd fmla="*/ 38100 h 3148013" name="connsiteY34"/>
              <a:gd fmla="*/ 1160463 w 1428751" name="connsiteX35"/>
              <a:gd fmla="*/ 60325 h 3148013" name="connsiteY35"/>
              <a:gd fmla="*/ 1171576 w 1428751" name="connsiteX36"/>
              <a:gd fmla="*/ 73025 h 3148013" name="connsiteY36"/>
              <a:gd fmla="*/ 1171576 w 1428751" name="connsiteX37"/>
              <a:gd fmla="*/ 73026 h 3148013" name="connsiteY37"/>
              <a:gd fmla="*/ 1189037 w 1428751" name="connsiteX38"/>
              <a:gd fmla="*/ 92075 h 3148013" name="connsiteY38"/>
              <a:gd fmla="*/ 1211263 w 1428751" name="connsiteX39"/>
              <a:gd fmla="*/ 128587 h 3148013" name="connsiteY39"/>
              <a:gd fmla="*/ 1214438 w 1428751" name="connsiteX40"/>
              <a:gd fmla="*/ 136525 h 3148013" name="connsiteY40"/>
              <a:gd fmla="*/ 1225550 w 1428751" name="connsiteX41"/>
              <a:gd fmla="*/ 166687 h 3148013" name="connsiteY41"/>
              <a:gd fmla="*/ 1230313 w 1428751" name="connsiteX42"/>
              <a:gd fmla="*/ 209550 h 3148013" name="connsiteY42"/>
              <a:gd fmla="*/ 1230313 w 1428751" name="connsiteX43"/>
              <a:gd fmla="*/ 617537 h 3148013" name="connsiteY43"/>
              <a:gd fmla="*/ 1255713 w 1428751" name="connsiteX44"/>
              <a:gd fmla="*/ 638175 h 3148013" name="connsiteY44"/>
              <a:gd fmla="*/ 1411289 w 1428751" name="connsiteX45"/>
              <a:gd fmla="*/ 755650 h 3148013" name="connsiteY45"/>
              <a:gd fmla="*/ 1425576 w 1428751" name="connsiteX46"/>
              <a:gd fmla="*/ 769938 h 3148013" name="connsiteY46"/>
              <a:gd fmla="*/ 1428751 w 1428751" name="connsiteX47"/>
              <a:gd fmla="*/ 787400 h 3148013" name="connsiteY47"/>
              <a:gd fmla="*/ 1425576 w 1428751" name="connsiteX48"/>
              <a:gd fmla="*/ 803275 h 3148013" name="connsiteY48"/>
              <a:gd fmla="*/ 1411289 w 1428751" name="connsiteX49"/>
              <a:gd fmla="*/ 817563 h 3148013" name="connsiteY49"/>
              <a:gd fmla="*/ 1255713 w 1428751" name="connsiteX50"/>
              <a:gd fmla="*/ 935038 h 3148013" name="connsiteY50"/>
              <a:gd fmla="*/ 1255713 w 1428751" name="connsiteX51"/>
              <a:gd fmla="*/ 935038 h 3148013" name="connsiteY51"/>
              <a:gd fmla="*/ 1230313 w 1428751" name="connsiteX52"/>
              <a:gd fmla="*/ 955675 h 3148013" name="connsiteY52"/>
              <a:gd fmla="*/ 1230313 w 1428751" name="connsiteX53"/>
              <a:gd fmla="*/ 2940051 h 3148013" name="connsiteY53"/>
              <a:gd fmla="*/ 1225550 w 1428751" name="connsiteX54"/>
              <a:gd fmla="*/ 2982913 h 3148013" name="connsiteY54"/>
              <a:gd fmla="*/ 1214438 w 1428751" name="connsiteX55"/>
              <a:gd fmla="*/ 3011488 h 3148013" name="connsiteY55"/>
              <a:gd fmla="*/ 1211263 w 1428751" name="connsiteX56"/>
              <a:gd fmla="*/ 3021013 h 3148013" name="connsiteY56"/>
              <a:gd fmla="*/ 1189037 w 1428751" name="connsiteX57"/>
              <a:gd fmla="*/ 3055938 h 3148013" name="connsiteY57"/>
              <a:gd fmla="*/ 1171576 w 1428751" name="connsiteX58"/>
              <a:gd fmla="*/ 3074987 h 3148013" name="connsiteY58"/>
              <a:gd fmla="*/ 1171576 w 1428751" name="connsiteX59"/>
              <a:gd fmla="*/ 3074988 h 3148013" name="connsiteY59"/>
              <a:gd fmla="*/ 1160463 w 1428751" name="connsiteX60"/>
              <a:gd fmla="*/ 3087688 h 3148013" name="connsiteY60"/>
              <a:gd fmla="*/ 1128713 w 1428751" name="connsiteX61"/>
              <a:gd fmla="*/ 3109913 h 3148013" name="connsiteY61"/>
              <a:gd fmla="*/ 1128713 w 1428751" name="connsiteX62"/>
              <a:gd fmla="*/ 3109913 h 3148013" name="connsiteY62"/>
              <a:gd fmla="*/ 1123950 w 1428751" name="connsiteX63"/>
              <a:gd fmla="*/ 3113088 h 3148013" name="connsiteY63"/>
              <a:gd fmla="*/ 1085850 w 1428751" name="connsiteX64"/>
              <a:gd fmla="*/ 3130550 h 3148013" name="connsiteY64"/>
              <a:gd fmla="*/ 1084262 w 1428751" name="connsiteX65"/>
              <a:gd fmla="*/ 3132138 h 3148013" name="connsiteY65"/>
              <a:gd fmla="*/ 1044576 w 1428751" name="connsiteX66"/>
              <a:gd fmla="*/ 3143250 h 3148013" name="connsiteY66"/>
              <a:gd fmla="*/ 1044576 w 1428751" name="connsiteX67"/>
              <a:gd fmla="*/ 3143251 h 3148013" name="connsiteY67"/>
              <a:gd fmla="*/ 1039813 w 1428751" name="connsiteX68"/>
              <a:gd fmla="*/ 3144838 h 3148013" name="connsiteY68"/>
              <a:gd fmla="*/ 1001713 w 1428751" name="connsiteX69"/>
              <a:gd fmla="*/ 3148013 h 3148013" name="connsiteY69"/>
              <a:gd fmla="*/ 990600 w 1428751" name="connsiteX70"/>
              <a:gd fmla="*/ 3148013 h 3148013" name="connsiteY70"/>
              <a:gd fmla="*/ 958850 w 1428751" name="connsiteX71"/>
              <a:gd fmla="*/ 3148013 h 3148013" name="connsiteY71"/>
              <a:gd fmla="*/ 914400 w 1428751" name="connsiteX72"/>
              <a:gd fmla="*/ 3148013 h 3148013" name="connsiteY72"/>
              <a:gd fmla="*/ 873126 w 1428751" name="connsiteX73"/>
              <a:gd fmla="*/ 3148013 h 3148013" name="connsiteY73"/>
              <a:gd fmla="*/ 873125 w 1428751" name="connsiteX74"/>
              <a:gd fmla="*/ 3148013 h 3148013" name="connsiteY74"/>
              <a:gd fmla="*/ 830263 w 1428751" name="connsiteX75"/>
              <a:gd fmla="*/ 3148013 h 3148013" name="connsiteY75"/>
              <a:gd fmla="*/ 787401 w 1428751" name="connsiteX76"/>
              <a:gd fmla="*/ 3148013 h 3148013" name="connsiteY76"/>
              <a:gd fmla="*/ 787400 w 1428751" name="connsiteX77"/>
              <a:gd fmla="*/ 3148013 h 3148013" name="connsiteY77"/>
              <a:gd fmla="*/ 744538 w 1428751" name="connsiteX78"/>
              <a:gd fmla="*/ 3148013 h 3148013" name="connsiteY78"/>
              <a:gd fmla="*/ 703263 w 1428751" name="connsiteX79"/>
              <a:gd fmla="*/ 3148013 h 3148013" name="connsiteY79"/>
              <a:gd fmla="*/ 660401 w 1428751" name="connsiteX80"/>
              <a:gd fmla="*/ 3148013 h 3148013" name="connsiteY80"/>
              <a:gd fmla="*/ 660400 w 1428751" name="connsiteX81"/>
              <a:gd fmla="*/ 3148013 h 3148013" name="connsiteY81"/>
              <a:gd fmla="*/ 617538 w 1428751" name="connsiteX82"/>
              <a:gd fmla="*/ 3148013 h 3148013" name="connsiteY82"/>
              <a:gd fmla="*/ 576263 w 1428751" name="connsiteX83"/>
              <a:gd fmla="*/ 3148013 h 3148013" name="connsiteY83"/>
              <a:gd fmla="*/ 531813 w 1428751" name="connsiteX84"/>
              <a:gd fmla="*/ 3148013 h 3148013" name="connsiteY84"/>
              <a:gd fmla="*/ 488951 w 1428751" name="connsiteX85"/>
              <a:gd fmla="*/ 3148013 h 3148013" name="connsiteY85"/>
              <a:gd fmla="*/ 488950 w 1428751" name="connsiteX86"/>
              <a:gd fmla="*/ 3148013 h 3148013" name="connsiteY86"/>
              <a:gd fmla="*/ 446088 w 1428751" name="connsiteX87"/>
              <a:gd fmla="*/ 3148013 h 3148013" name="connsiteY87"/>
              <a:gd fmla="*/ 404813 w 1428751" name="connsiteX88"/>
              <a:gd fmla="*/ 3148013 h 3148013" name="connsiteY88"/>
              <a:gd fmla="*/ 361951 w 1428751" name="connsiteX89"/>
              <a:gd fmla="*/ 3148013 h 3148013" name="connsiteY89"/>
              <a:gd fmla="*/ 361950 w 1428751" name="connsiteX90"/>
              <a:gd fmla="*/ 3148013 h 3148013" name="connsiteY90"/>
              <a:gd fmla="*/ 319088 w 1428751" name="connsiteX91"/>
              <a:gd fmla="*/ 3148013 h 3148013" name="connsiteY91"/>
              <a:gd fmla="*/ 276225 w 1428751" name="connsiteX92"/>
              <a:gd fmla="*/ 3148013 h 3148013" name="connsiteY92"/>
              <a:gd fmla="*/ 239712 w 1428751" name="connsiteX93"/>
              <a:gd fmla="*/ 3148013 h 3148013" name="connsiteY93"/>
              <a:gd fmla="*/ 234950 w 1428751" name="connsiteX94"/>
              <a:gd fmla="*/ 3148013 h 3148013" name="connsiteY94"/>
              <a:gd fmla="*/ 190500 w 1428751" name="connsiteX95"/>
              <a:gd fmla="*/ 3144838 h 3148013" name="connsiteY95"/>
              <a:gd fmla="*/ 190500 w 1428751" name="connsiteX96"/>
              <a:gd fmla="*/ 3144837 h 3148013" name="connsiteY96"/>
              <a:gd fmla="*/ 147638 w 1428751" name="connsiteX97"/>
              <a:gd fmla="*/ 3132137 h 3148013" name="connsiteY97"/>
              <a:gd fmla="*/ 147638 w 1428751" name="connsiteX98"/>
              <a:gd fmla="*/ 3132138 h 3148013" name="connsiteY98"/>
              <a:gd fmla="*/ 146050 w 1428751" name="connsiteX99"/>
              <a:gd fmla="*/ 3132138 h 3148013" name="connsiteY99"/>
              <a:gd fmla="*/ 104775 w 1428751" name="connsiteX100"/>
              <a:gd fmla="*/ 3113088 h 3148013" name="connsiteY100"/>
              <a:gd fmla="*/ 71437 w 1428751" name="connsiteX101"/>
              <a:gd fmla="*/ 3087688 h 3148013" name="connsiteY101"/>
              <a:gd fmla="*/ 63500 w 1428751" name="connsiteX102"/>
              <a:gd fmla="*/ 3081338 h 3148013" name="connsiteY102"/>
              <a:gd fmla="*/ 63500 w 1428751" name="connsiteX103"/>
              <a:gd fmla="*/ 3081336 h 3148013" name="connsiteY103"/>
              <a:gd fmla="*/ 41276 w 1428751" name="connsiteX104"/>
              <a:gd fmla="*/ 3055937 h 3148013" name="connsiteY104"/>
              <a:gd fmla="*/ 20638 w 1428751" name="connsiteX105"/>
              <a:gd fmla="*/ 3024187 h 3148013" name="connsiteY105"/>
              <a:gd fmla="*/ 19050 w 1428751" name="connsiteX106"/>
              <a:gd fmla="*/ 3021012 h 3148013" name="connsiteY106"/>
              <a:gd fmla="*/ 4762 w 1428751" name="connsiteX107"/>
              <a:gd fmla="*/ 2982912 h 3148013" name="connsiteY107"/>
              <a:gd fmla="*/ 0 w 1428751" name="connsiteX108"/>
              <a:gd fmla="*/ 2940050 h 3148013" name="connsiteY108"/>
              <a:gd fmla="*/ 0 w 1428751" name="connsiteX109"/>
              <a:gd fmla="*/ 209549 h 3148013" name="connsiteY109"/>
              <a:gd fmla="*/ 4762 w 1428751" name="connsiteX110"/>
              <a:gd fmla="*/ 166687 h 3148013" name="connsiteY110"/>
              <a:gd fmla="*/ 19050 w 1428751" name="connsiteX111"/>
              <a:gd fmla="*/ 128587 h 3148013" name="connsiteY111"/>
              <a:gd fmla="*/ 20638 w 1428751" name="connsiteX112"/>
              <a:gd fmla="*/ 125412 h 3148013" name="connsiteY112"/>
              <a:gd fmla="*/ 41276 w 1428751" name="connsiteX113"/>
              <a:gd fmla="*/ 92074 h 3148013" name="connsiteY113"/>
              <a:gd fmla="*/ 63500 w 1428751" name="connsiteX114"/>
              <a:gd fmla="*/ 68263 h 3148013" name="connsiteY114"/>
              <a:gd fmla="*/ 63500 w 1428751" name="connsiteX115"/>
              <a:gd fmla="*/ 68262 h 3148013" name="connsiteY115"/>
              <a:gd fmla="*/ 71437 w 1428751" name="connsiteX116"/>
              <a:gd fmla="*/ 60325 h 3148013" name="connsiteY116"/>
              <a:gd fmla="*/ 104775 w 1428751" name="connsiteX117"/>
              <a:gd fmla="*/ 34925 h 3148013" name="connsiteY117"/>
              <a:gd fmla="*/ 146050 w 1428751" name="connsiteX118"/>
              <a:gd fmla="*/ 15875 h 3148013" name="connsiteY118"/>
              <a:gd fmla="*/ 147638 w 1428751" name="connsiteX119"/>
              <a:gd fmla="*/ 15875 h 3148013" name="connsiteY119"/>
              <a:gd fmla="*/ 147638 w 1428751" name="connsiteX120"/>
              <a:gd fmla="*/ 15874 h 3148013" name="connsiteY120"/>
              <a:gd fmla="*/ 190501 w 1428751" name="connsiteX121"/>
              <a:gd fmla="*/ 4762 h 3148013" name="connsiteY121"/>
              <a:gd fmla="*/ 190501 w 1428751" name="connsiteX122"/>
              <a:gd fmla="*/ 4762 h 3148013" name="connsiteY122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</a:cxnLst>
            <a:rect b="b" l="l" r="r" t="t"/>
            <a:pathLst>
              <a:path h="3148013" w="1428751">
                <a:moveTo>
                  <a:pt x="234950" y="0"/>
                </a:moveTo>
                <a:lnTo>
                  <a:pt x="239712" y="0"/>
                </a:lnTo>
                <a:lnTo>
                  <a:pt x="276225" y="0"/>
                </a:lnTo>
                <a:lnTo>
                  <a:pt x="319088" y="0"/>
                </a:lnTo>
                <a:lnTo>
                  <a:pt x="361950" y="0"/>
                </a:lnTo>
                <a:lnTo>
                  <a:pt x="361951" y="0"/>
                </a:lnTo>
                <a:lnTo>
                  <a:pt x="404813" y="0"/>
                </a:lnTo>
                <a:lnTo>
                  <a:pt x="446088" y="0"/>
                </a:lnTo>
                <a:lnTo>
                  <a:pt x="488950" y="0"/>
                </a:lnTo>
                <a:lnTo>
                  <a:pt x="488951" y="0"/>
                </a:lnTo>
                <a:lnTo>
                  <a:pt x="531813" y="0"/>
                </a:lnTo>
                <a:lnTo>
                  <a:pt x="576263" y="0"/>
                </a:lnTo>
                <a:lnTo>
                  <a:pt x="617538" y="0"/>
                </a:lnTo>
                <a:lnTo>
                  <a:pt x="660400" y="0"/>
                </a:lnTo>
                <a:lnTo>
                  <a:pt x="660401" y="0"/>
                </a:lnTo>
                <a:lnTo>
                  <a:pt x="703263" y="0"/>
                </a:lnTo>
                <a:lnTo>
                  <a:pt x="744538" y="0"/>
                </a:lnTo>
                <a:lnTo>
                  <a:pt x="787400" y="0"/>
                </a:lnTo>
                <a:lnTo>
                  <a:pt x="787401" y="0"/>
                </a:lnTo>
                <a:lnTo>
                  <a:pt x="830263" y="0"/>
                </a:lnTo>
                <a:lnTo>
                  <a:pt x="873125" y="0"/>
                </a:lnTo>
                <a:lnTo>
                  <a:pt x="873126" y="0"/>
                </a:lnTo>
                <a:lnTo>
                  <a:pt x="914400" y="0"/>
                </a:lnTo>
                <a:lnTo>
                  <a:pt x="958850" y="0"/>
                </a:lnTo>
                <a:lnTo>
                  <a:pt x="990600" y="0"/>
                </a:lnTo>
                <a:lnTo>
                  <a:pt x="1001713" y="0"/>
                </a:lnTo>
                <a:lnTo>
                  <a:pt x="1039813" y="4762"/>
                </a:lnTo>
                <a:lnTo>
                  <a:pt x="1044576" y="6350"/>
                </a:lnTo>
                <a:lnTo>
                  <a:pt x="1044576" y="6350"/>
                </a:lnTo>
                <a:lnTo>
                  <a:pt x="1084262" y="15875"/>
                </a:lnTo>
                <a:lnTo>
                  <a:pt x="1085850" y="17462"/>
                </a:lnTo>
                <a:lnTo>
                  <a:pt x="1085850" y="17462"/>
                </a:lnTo>
                <a:lnTo>
                  <a:pt x="1123950" y="34924"/>
                </a:lnTo>
                <a:lnTo>
                  <a:pt x="1128713" y="38099"/>
                </a:lnTo>
                <a:lnTo>
                  <a:pt x="1128713" y="38100"/>
                </a:lnTo>
                <a:lnTo>
                  <a:pt x="1160463" y="60325"/>
                </a:lnTo>
                <a:lnTo>
                  <a:pt x="1171576" y="73025"/>
                </a:lnTo>
                <a:lnTo>
                  <a:pt x="1171576" y="73026"/>
                </a:lnTo>
                <a:lnTo>
                  <a:pt x="1189037" y="92075"/>
                </a:lnTo>
                <a:lnTo>
                  <a:pt x="1211263" y="128587"/>
                </a:lnTo>
                <a:lnTo>
                  <a:pt x="1214438" y="136525"/>
                </a:lnTo>
                <a:lnTo>
                  <a:pt x="1225550" y="166687"/>
                </a:lnTo>
                <a:lnTo>
                  <a:pt x="1230313" y="209550"/>
                </a:lnTo>
                <a:lnTo>
                  <a:pt x="1230313" y="617537"/>
                </a:lnTo>
                <a:lnTo>
                  <a:pt x="1255713" y="638175"/>
                </a:lnTo>
                <a:lnTo>
                  <a:pt x="1411289" y="755650"/>
                </a:lnTo>
                <a:lnTo>
                  <a:pt x="1425576" y="769938"/>
                </a:lnTo>
                <a:lnTo>
                  <a:pt x="1428751" y="787400"/>
                </a:lnTo>
                <a:lnTo>
                  <a:pt x="1425576" y="803275"/>
                </a:lnTo>
                <a:lnTo>
                  <a:pt x="1411289" y="817563"/>
                </a:lnTo>
                <a:lnTo>
                  <a:pt x="1255713" y="935038"/>
                </a:lnTo>
                <a:lnTo>
                  <a:pt x="1255713" y="935038"/>
                </a:lnTo>
                <a:lnTo>
                  <a:pt x="1230313" y="955675"/>
                </a:lnTo>
                <a:lnTo>
                  <a:pt x="1230313" y="2940051"/>
                </a:lnTo>
                <a:lnTo>
                  <a:pt x="1225550" y="2982913"/>
                </a:lnTo>
                <a:lnTo>
                  <a:pt x="1214438" y="3011488"/>
                </a:lnTo>
                <a:lnTo>
                  <a:pt x="1211263" y="3021013"/>
                </a:lnTo>
                <a:lnTo>
                  <a:pt x="1189037" y="3055938"/>
                </a:lnTo>
                <a:lnTo>
                  <a:pt x="1171576" y="3074987"/>
                </a:lnTo>
                <a:lnTo>
                  <a:pt x="1171576" y="3074988"/>
                </a:lnTo>
                <a:lnTo>
                  <a:pt x="1160463" y="3087688"/>
                </a:lnTo>
                <a:lnTo>
                  <a:pt x="1128713" y="3109913"/>
                </a:lnTo>
                <a:lnTo>
                  <a:pt x="1128713" y="3109913"/>
                </a:lnTo>
                <a:lnTo>
                  <a:pt x="1123950" y="3113088"/>
                </a:lnTo>
                <a:lnTo>
                  <a:pt x="1085850" y="3130550"/>
                </a:lnTo>
                <a:lnTo>
                  <a:pt x="1084262" y="3132138"/>
                </a:lnTo>
                <a:lnTo>
                  <a:pt x="1044576" y="3143250"/>
                </a:lnTo>
                <a:lnTo>
                  <a:pt x="1044576" y="3143251"/>
                </a:lnTo>
                <a:lnTo>
                  <a:pt x="1039813" y="3144838"/>
                </a:lnTo>
                <a:lnTo>
                  <a:pt x="1001713" y="3148013"/>
                </a:lnTo>
                <a:lnTo>
                  <a:pt x="990600" y="3148013"/>
                </a:lnTo>
                <a:lnTo>
                  <a:pt x="958850" y="3148013"/>
                </a:lnTo>
                <a:lnTo>
                  <a:pt x="914400" y="3148013"/>
                </a:lnTo>
                <a:lnTo>
                  <a:pt x="873126" y="3148013"/>
                </a:lnTo>
                <a:lnTo>
                  <a:pt x="873125" y="3148013"/>
                </a:lnTo>
                <a:lnTo>
                  <a:pt x="830263" y="3148013"/>
                </a:lnTo>
                <a:lnTo>
                  <a:pt x="787401" y="3148013"/>
                </a:lnTo>
                <a:lnTo>
                  <a:pt x="787400" y="3148013"/>
                </a:lnTo>
                <a:lnTo>
                  <a:pt x="744538" y="3148013"/>
                </a:lnTo>
                <a:lnTo>
                  <a:pt x="703263" y="3148013"/>
                </a:lnTo>
                <a:lnTo>
                  <a:pt x="660401" y="3148013"/>
                </a:lnTo>
                <a:lnTo>
                  <a:pt x="660400" y="3148013"/>
                </a:lnTo>
                <a:lnTo>
                  <a:pt x="617538" y="3148013"/>
                </a:lnTo>
                <a:lnTo>
                  <a:pt x="576263" y="3148013"/>
                </a:lnTo>
                <a:lnTo>
                  <a:pt x="531813" y="3148013"/>
                </a:lnTo>
                <a:lnTo>
                  <a:pt x="488951" y="3148013"/>
                </a:lnTo>
                <a:lnTo>
                  <a:pt x="488950" y="3148013"/>
                </a:lnTo>
                <a:lnTo>
                  <a:pt x="446088" y="3148013"/>
                </a:lnTo>
                <a:lnTo>
                  <a:pt x="404813" y="3148013"/>
                </a:lnTo>
                <a:lnTo>
                  <a:pt x="361951" y="3148013"/>
                </a:lnTo>
                <a:lnTo>
                  <a:pt x="361950" y="3148013"/>
                </a:lnTo>
                <a:lnTo>
                  <a:pt x="319088" y="3148013"/>
                </a:lnTo>
                <a:lnTo>
                  <a:pt x="276225" y="3148013"/>
                </a:lnTo>
                <a:lnTo>
                  <a:pt x="239712" y="3148013"/>
                </a:lnTo>
                <a:lnTo>
                  <a:pt x="234950" y="3148013"/>
                </a:lnTo>
                <a:lnTo>
                  <a:pt x="190500" y="3144838"/>
                </a:lnTo>
                <a:lnTo>
                  <a:pt x="190500" y="3144837"/>
                </a:lnTo>
                <a:lnTo>
                  <a:pt x="147638" y="3132137"/>
                </a:lnTo>
                <a:lnTo>
                  <a:pt x="147638" y="3132138"/>
                </a:lnTo>
                <a:lnTo>
                  <a:pt x="146050" y="3132138"/>
                </a:lnTo>
                <a:lnTo>
                  <a:pt x="104775" y="3113088"/>
                </a:lnTo>
                <a:lnTo>
                  <a:pt x="71437" y="3087688"/>
                </a:lnTo>
                <a:lnTo>
                  <a:pt x="63500" y="3081338"/>
                </a:lnTo>
                <a:lnTo>
                  <a:pt x="63500" y="3081336"/>
                </a:lnTo>
                <a:lnTo>
                  <a:pt x="41276" y="3055937"/>
                </a:lnTo>
                <a:lnTo>
                  <a:pt x="20638" y="3024187"/>
                </a:lnTo>
                <a:lnTo>
                  <a:pt x="19050" y="3021012"/>
                </a:lnTo>
                <a:lnTo>
                  <a:pt x="4762" y="2982912"/>
                </a:lnTo>
                <a:lnTo>
                  <a:pt x="0" y="2940050"/>
                </a:lnTo>
                <a:lnTo>
                  <a:pt x="0" y="209549"/>
                </a:lnTo>
                <a:lnTo>
                  <a:pt x="4762" y="166687"/>
                </a:lnTo>
                <a:lnTo>
                  <a:pt x="19050" y="128587"/>
                </a:lnTo>
                <a:lnTo>
                  <a:pt x="20638" y="125412"/>
                </a:lnTo>
                <a:lnTo>
                  <a:pt x="41276" y="92074"/>
                </a:lnTo>
                <a:lnTo>
                  <a:pt x="63500" y="68263"/>
                </a:lnTo>
                <a:lnTo>
                  <a:pt x="63500" y="68262"/>
                </a:lnTo>
                <a:lnTo>
                  <a:pt x="71437" y="60325"/>
                </a:lnTo>
                <a:lnTo>
                  <a:pt x="104775" y="34925"/>
                </a:lnTo>
                <a:lnTo>
                  <a:pt x="146050" y="15875"/>
                </a:lnTo>
                <a:lnTo>
                  <a:pt x="147638" y="15875"/>
                </a:lnTo>
                <a:lnTo>
                  <a:pt x="147638" y="15874"/>
                </a:lnTo>
                <a:lnTo>
                  <a:pt x="190501" y="4762"/>
                </a:lnTo>
                <a:lnTo>
                  <a:pt x="190501" y="4762"/>
                </a:lnTo>
                <a:close/>
              </a:path>
            </a:pathLst>
          </a:custGeom>
          <a:solidFill>
            <a:schemeClr val="accent1"/>
          </a:solidFill>
          <a:ln algn="ctr" cap="flat" cmpd="sng" w="25400">
            <a:noFill/>
            <a:prstDash val="solid"/>
          </a:ln>
          <a:effectLst/>
        </p:spPr>
        <p:txBody>
          <a:bodyPr anchor="ctr" anchorCtr="0" bIns="41863" compatLnSpc="1" forceAA="0" fromWordArt="0" horzOverflow="overflow" lIns="83727" numCol="1" rIns="83727" rot="0" rtlCol="0" spcCol="0" spcFirstLastPara="0" tIns="41863" vert="horz" vertOverflow="overflow" wrap="square">
            <a:prstTxWarp prst="textNoShape">
              <a:avLst/>
            </a:prstTxWarp>
            <a:noAutofit/>
          </a:bodyPr>
          <a:lstStyle/>
          <a:p>
            <a:pPr algn="ctr">
              <a:lnSpc>
                <a:spcPct val="120000"/>
              </a:lnSpc>
            </a:pPr>
            <a:endParaRPr altLang="en-US" kern="0" lang="zh-CN">
              <a:solidFill>
                <a:sysClr lastClr="FFFFFF" val="window"/>
              </a:solidFill>
              <a:latin charset="-122" panose="020b0503020204020204" pitchFamily="34" typeface="微软雅黑"/>
              <a:ea charset="-122" panose="020b0503020204020204" pitchFamily="34" typeface="微软雅黑"/>
              <a:cs typeface="+mn-ea"/>
              <a:sym charset="0" panose="020b0604020202020204" pitchFamily="34" typeface="Arial"/>
            </a:endParaRPr>
          </a:p>
        </p:txBody>
      </p:sp>
      <p:sp>
        <p:nvSpPr>
          <p:cNvPr id="188" name="任意多边形 187"/>
          <p:cNvSpPr>
            <a:spLocks noChangeArrowheads="1"/>
          </p:cNvSpPr>
          <p:nvPr/>
        </p:nvSpPr>
        <p:spPr bwMode="auto">
          <a:xfrm>
            <a:off x="4828312" y="1735551"/>
            <a:ext cx="1361344" cy="2999495"/>
          </a:xfrm>
          <a:custGeom>
            <a:gdLst>
              <a:gd fmla="*/ 238125 w 1428750" name="connsiteX0"/>
              <a:gd fmla="*/ 0 h 3148013" name="connsiteY0"/>
              <a:gd fmla="*/ 258762 w 1428750" name="connsiteX1"/>
              <a:gd fmla="*/ 0 h 3148013" name="connsiteY1"/>
              <a:gd fmla="*/ 258763 w 1428750" name="connsiteX2"/>
              <a:gd fmla="*/ 0 h 3148013" name="connsiteY2"/>
              <a:gd fmla="*/ 303212 w 1428750" name="connsiteX3"/>
              <a:gd fmla="*/ 0 h 3148013" name="connsiteY3"/>
              <a:gd fmla="*/ 346075 w 1428750" name="connsiteX4"/>
              <a:gd fmla="*/ 0 h 3148013" name="connsiteY4"/>
              <a:gd fmla="*/ 388937 w 1428750" name="connsiteX5"/>
              <a:gd fmla="*/ 0 h 3148013" name="connsiteY5"/>
              <a:gd fmla="*/ 388938 w 1428750" name="connsiteX6"/>
              <a:gd fmla="*/ 0 h 3148013" name="connsiteY6"/>
              <a:gd fmla="*/ 431800 w 1428750" name="connsiteX7"/>
              <a:gd fmla="*/ 0 h 3148013" name="connsiteY7"/>
              <a:gd fmla="*/ 476250 w 1428750" name="connsiteX8"/>
              <a:gd fmla="*/ 0 h 3148013" name="connsiteY8"/>
              <a:gd fmla="*/ 519112 w 1428750" name="connsiteX9"/>
              <a:gd fmla="*/ 0 h 3148013" name="connsiteY9"/>
              <a:gd fmla="*/ 519113 w 1428750" name="connsiteX10"/>
              <a:gd fmla="*/ 0 h 3148013" name="connsiteY10"/>
              <a:gd fmla="*/ 563562 w 1428750" name="connsiteX11"/>
              <a:gd fmla="*/ 0 h 3148013" name="connsiteY11"/>
              <a:gd fmla="*/ 606425 w 1428750" name="connsiteX12"/>
              <a:gd fmla="*/ 0 h 3148013" name="connsiteY12"/>
              <a:gd fmla="*/ 649287 w 1428750" name="connsiteX13"/>
              <a:gd fmla="*/ 0 h 3148013" name="connsiteY13"/>
              <a:gd fmla="*/ 649288 w 1428750" name="connsiteX14"/>
              <a:gd fmla="*/ 0 h 3148013" name="connsiteY14"/>
              <a:gd fmla="*/ 692150 w 1428750" name="connsiteX15"/>
              <a:gd fmla="*/ 0 h 3148013" name="connsiteY15"/>
              <a:gd fmla="*/ 735012 w 1428750" name="connsiteX16"/>
              <a:gd fmla="*/ 0 h 3148013" name="connsiteY16"/>
              <a:gd fmla="*/ 735013 w 1428750" name="connsiteX17"/>
              <a:gd fmla="*/ 0 h 3148013" name="connsiteY17"/>
              <a:gd fmla="*/ 777875 w 1428750" name="connsiteX18"/>
              <a:gd fmla="*/ 0 h 3148013" name="connsiteY18"/>
              <a:gd fmla="*/ 822325 w 1428750" name="connsiteX19"/>
              <a:gd fmla="*/ 0 h 3148013" name="connsiteY19"/>
              <a:gd fmla="*/ 866775 w 1428750" name="connsiteX20"/>
              <a:gd fmla="*/ 0 h 3148013" name="connsiteY20"/>
              <a:gd fmla="*/ 909637 w 1428750" name="connsiteX21"/>
              <a:gd fmla="*/ 0 h 3148013" name="connsiteY21"/>
              <a:gd fmla="*/ 909638 w 1428750" name="connsiteX22"/>
              <a:gd fmla="*/ 0 h 3148013" name="connsiteY22"/>
              <a:gd fmla="*/ 952500 w 1428750" name="connsiteX23"/>
              <a:gd fmla="*/ 0 h 3148013" name="connsiteY23"/>
              <a:gd fmla="*/ 990600 w 1428750" name="connsiteX24"/>
              <a:gd fmla="*/ 0 h 3148013" name="connsiteY24"/>
              <a:gd fmla="*/ 995362 w 1428750" name="connsiteX25"/>
              <a:gd fmla="*/ 0 h 3148013" name="connsiteY25"/>
              <a:gd fmla="*/ 995363 w 1428750" name="connsiteX26"/>
              <a:gd fmla="*/ 0 h 3148013" name="connsiteY26"/>
              <a:gd fmla="*/ 995363 w 1428750" name="connsiteX27"/>
              <a:gd fmla="*/ 0 h 3148013" name="connsiteY27"/>
              <a:gd fmla="*/ 1038225 w 1428750" name="connsiteX28"/>
              <a:gd fmla="*/ 4762 h 3148013" name="connsiteY28"/>
              <a:gd fmla="*/ 1038225 w 1428750" name="connsiteX29"/>
              <a:gd fmla="*/ 4762 h 3148013" name="connsiteY29"/>
              <a:gd fmla="*/ 1081088 w 1428750" name="connsiteX30"/>
              <a:gd fmla="*/ 15874 h 3148013" name="connsiteY30"/>
              <a:gd fmla="*/ 1081088 w 1428750" name="connsiteX31"/>
              <a:gd fmla="*/ 15875 h 3148013" name="connsiteY31"/>
              <a:gd fmla="*/ 1082674 w 1428750" name="connsiteX32"/>
              <a:gd fmla="*/ 15875 h 3148013" name="connsiteY32"/>
              <a:gd fmla="*/ 1123950 w 1428750" name="connsiteX33"/>
              <a:gd fmla="*/ 34925 h 3148013" name="connsiteY33"/>
              <a:gd fmla="*/ 1123950 w 1428750" name="connsiteX34"/>
              <a:gd fmla="*/ 36512 h 3148013" name="connsiteY34"/>
              <a:gd fmla="*/ 1158875 w 1428750" name="connsiteX35"/>
              <a:gd fmla="*/ 60324 h 3148013" name="connsiteY35"/>
              <a:gd fmla="*/ 1169988 w 1428750" name="connsiteX36"/>
              <a:gd fmla="*/ 71437 h 3148013" name="connsiteY36"/>
              <a:gd fmla="*/ 1169988 w 1428750" name="connsiteX37"/>
              <a:gd fmla="*/ 71438 h 3148013" name="connsiteY37"/>
              <a:gd fmla="*/ 1189037 w 1428750" name="connsiteX38"/>
              <a:gd fmla="*/ 92074 h 3148013" name="connsiteY38"/>
              <a:gd fmla="*/ 1211262 w 1428750" name="connsiteX39"/>
              <a:gd fmla="*/ 128587 h 3148013" name="connsiteY39"/>
              <a:gd fmla="*/ 1212850 w 1428750" name="connsiteX40"/>
              <a:gd fmla="*/ 131762 h 3148013" name="connsiteY40"/>
              <a:gd fmla="*/ 1223962 w 1428750" name="connsiteX41"/>
              <a:gd fmla="*/ 166687 h 3148013" name="connsiteY41"/>
              <a:gd fmla="*/ 1230312 w 1428750" name="connsiteX42"/>
              <a:gd fmla="*/ 209549 h 3148013" name="connsiteY42"/>
              <a:gd fmla="*/ 1230312 w 1428750" name="connsiteX43"/>
              <a:gd fmla="*/ 617537 h 3148013" name="connsiteY43"/>
              <a:gd fmla="*/ 1255713 w 1428750" name="connsiteX44"/>
              <a:gd fmla="*/ 636587 h 3148013" name="connsiteY44"/>
              <a:gd fmla="*/ 1255713 w 1428750" name="connsiteX45"/>
              <a:gd fmla="*/ 636588 h 3148013" name="connsiteY45"/>
              <a:gd fmla="*/ 1298575 w 1428750" name="connsiteX46"/>
              <a:gd fmla="*/ 669924 h 3148013" name="connsiteY46"/>
              <a:gd fmla="*/ 1298575 w 1428750" name="connsiteX47"/>
              <a:gd fmla="*/ 669925 h 3148013" name="connsiteY47"/>
              <a:gd fmla="*/ 1341438 w 1428750" name="connsiteX48"/>
              <a:gd fmla="*/ 703262 h 3148013" name="connsiteY48"/>
              <a:gd fmla="*/ 1341438 w 1428750" name="connsiteX49"/>
              <a:gd fmla="*/ 703263 h 3148013" name="connsiteY49"/>
              <a:gd fmla="*/ 1384300 w 1428750" name="connsiteX50"/>
              <a:gd fmla="*/ 735012 h 3148013" name="connsiteY50"/>
              <a:gd fmla="*/ 1411288 w 1428750" name="connsiteX51"/>
              <a:gd fmla="*/ 755649 h 3148013" name="connsiteY51"/>
              <a:gd fmla="*/ 1423988 w 1428750" name="connsiteX52"/>
              <a:gd fmla="*/ 769937 h 3148013" name="connsiteY52"/>
              <a:gd fmla="*/ 1427163 w 1428750" name="connsiteX53"/>
              <a:gd fmla="*/ 787400 h 3148013" name="connsiteY53"/>
              <a:gd fmla="*/ 1427163 w 1428750" name="connsiteX54"/>
              <a:gd fmla="*/ 787400 h 3148013" name="connsiteY54"/>
              <a:gd fmla="*/ 1428750 w 1428750" name="connsiteX55"/>
              <a:gd fmla="*/ 787400 h 3148013" name="connsiteY55"/>
              <a:gd fmla="*/ 1428750 w 1428750" name="connsiteX56"/>
              <a:gd fmla="*/ 788988 h 3148013" name="connsiteY56"/>
              <a:gd fmla="*/ 1427162 w 1428750" name="connsiteX57"/>
              <a:gd fmla="*/ 788988 h 3148013" name="connsiteY57"/>
              <a:gd fmla="*/ 1427162 w 1428750" name="connsiteX58"/>
              <a:gd fmla="*/ 787405 h 3148013" name="connsiteY58"/>
              <a:gd fmla="*/ 1423988 w 1428750" name="connsiteX59"/>
              <a:gd fmla="*/ 803275 h 3148013" name="connsiteY59"/>
              <a:gd fmla="*/ 1411288 w 1428750" name="connsiteX60"/>
              <a:gd fmla="*/ 817563 h 3148013" name="connsiteY60"/>
              <a:gd fmla="*/ 1384300 w 1428750" name="connsiteX61"/>
              <a:gd fmla="*/ 838200 h 3148013" name="connsiteY61"/>
              <a:gd fmla="*/ 1384300 w 1428750" name="connsiteX62"/>
              <a:gd fmla="*/ 838200 h 3148013" name="connsiteY62"/>
              <a:gd fmla="*/ 1341438 w 1428750" name="connsiteX63"/>
              <a:gd fmla="*/ 871536 h 3148013" name="connsiteY63"/>
              <a:gd fmla="*/ 1341438 w 1428750" name="connsiteX64"/>
              <a:gd fmla="*/ 871538 h 3148013" name="connsiteY64"/>
              <a:gd fmla="*/ 1298575 w 1428750" name="connsiteX65"/>
              <a:gd fmla="*/ 904875 h 3148013" name="connsiteY65"/>
              <a:gd fmla="*/ 1255713 w 1428750" name="connsiteX66"/>
              <a:gd fmla="*/ 936624 h 3148013" name="connsiteY66"/>
              <a:gd fmla="*/ 1255713 w 1428750" name="connsiteX67"/>
              <a:gd fmla="*/ 936625 h 3148013" name="connsiteY67"/>
              <a:gd fmla="*/ 1230312 w 1428750" name="connsiteX68"/>
              <a:gd fmla="*/ 955675 h 3148013" name="connsiteY68"/>
              <a:gd fmla="*/ 1230312 w 1428750" name="connsiteX69"/>
              <a:gd fmla="*/ 2940050 h 3148013" name="connsiteY69"/>
              <a:gd fmla="*/ 1223962 w 1428750" name="connsiteX70"/>
              <a:gd fmla="*/ 2982913 h 3148013" name="connsiteY70"/>
              <a:gd fmla="*/ 1212850 w 1428750" name="connsiteX71"/>
              <a:gd fmla="*/ 3016250 h 3148013" name="connsiteY71"/>
              <a:gd fmla="*/ 1211262 w 1428750" name="connsiteX72"/>
              <a:gd fmla="*/ 3021013 h 3148013" name="connsiteY72"/>
              <a:gd fmla="*/ 1189037 w 1428750" name="connsiteX73"/>
              <a:gd fmla="*/ 3055938 h 3148013" name="connsiteY73"/>
              <a:gd fmla="*/ 1169988 w 1428750" name="connsiteX74"/>
              <a:gd fmla="*/ 3076574 h 3148013" name="connsiteY74"/>
              <a:gd fmla="*/ 1169988 w 1428750" name="connsiteX75"/>
              <a:gd fmla="*/ 3076575 h 3148013" name="connsiteY75"/>
              <a:gd fmla="*/ 1158875 w 1428750" name="connsiteX76"/>
              <a:gd fmla="*/ 3087688 h 3148013" name="connsiteY76"/>
              <a:gd fmla="*/ 1123950 w 1428750" name="connsiteX77"/>
              <a:gd fmla="*/ 3111500 h 3148013" name="connsiteY77"/>
              <a:gd fmla="*/ 1123950 w 1428750" name="connsiteX78"/>
              <a:gd fmla="*/ 3111501 h 3148013" name="connsiteY78"/>
              <a:gd fmla="*/ 1123950 w 1428750" name="connsiteX79"/>
              <a:gd fmla="*/ 3113088 h 3148013" name="connsiteY79"/>
              <a:gd fmla="*/ 1082674 w 1428750" name="connsiteX80"/>
              <a:gd fmla="*/ 3132138 h 3148013" name="connsiteY80"/>
              <a:gd fmla="*/ 1081087 w 1428750" name="connsiteX81"/>
              <a:gd fmla="*/ 3132138 h 3148013" name="connsiteY81"/>
              <a:gd fmla="*/ 1081087 w 1428750" name="connsiteX82"/>
              <a:gd fmla="*/ 3132138 h 3148013" name="connsiteY82"/>
              <a:gd fmla="*/ 1038225 w 1428750" name="connsiteX83"/>
              <a:gd fmla="*/ 3144837 h 3148013" name="connsiteY83"/>
              <a:gd fmla="*/ 1038225 w 1428750" name="connsiteX84"/>
              <a:gd fmla="*/ 3144838 h 3148013" name="connsiteY84"/>
              <a:gd fmla="*/ 995363 w 1428750" name="connsiteX85"/>
              <a:gd fmla="*/ 3148013 h 3148013" name="connsiteY85"/>
              <a:gd fmla="*/ 995362 w 1428750" name="connsiteX86"/>
              <a:gd fmla="*/ 3148013 h 3148013" name="connsiteY86"/>
              <a:gd fmla="*/ 990600 w 1428750" name="connsiteX87"/>
              <a:gd fmla="*/ 3148013 h 3148013" name="connsiteY87"/>
              <a:gd fmla="*/ 952500 w 1428750" name="connsiteX88"/>
              <a:gd fmla="*/ 3148013 h 3148013" name="connsiteY88"/>
              <a:gd fmla="*/ 909638 w 1428750" name="connsiteX89"/>
              <a:gd fmla="*/ 3148013 h 3148013" name="connsiteY89"/>
              <a:gd fmla="*/ 909637 w 1428750" name="connsiteX90"/>
              <a:gd fmla="*/ 3148013 h 3148013" name="connsiteY90"/>
              <a:gd fmla="*/ 866775 w 1428750" name="connsiteX91"/>
              <a:gd fmla="*/ 3148013 h 3148013" name="connsiteY91"/>
              <a:gd fmla="*/ 822325 w 1428750" name="connsiteX92"/>
              <a:gd fmla="*/ 3148013 h 3148013" name="connsiteY92"/>
              <a:gd fmla="*/ 777875 w 1428750" name="connsiteX93"/>
              <a:gd fmla="*/ 3148013 h 3148013" name="connsiteY93"/>
              <a:gd fmla="*/ 735013 w 1428750" name="connsiteX94"/>
              <a:gd fmla="*/ 3148013 h 3148013" name="connsiteY94"/>
              <a:gd fmla="*/ 735012 w 1428750" name="connsiteX95"/>
              <a:gd fmla="*/ 3148013 h 3148013" name="connsiteY95"/>
              <a:gd fmla="*/ 692150 w 1428750" name="connsiteX96"/>
              <a:gd fmla="*/ 3148013 h 3148013" name="connsiteY96"/>
              <a:gd fmla="*/ 649288 w 1428750" name="connsiteX97"/>
              <a:gd fmla="*/ 3148013 h 3148013" name="connsiteY97"/>
              <a:gd fmla="*/ 649287 w 1428750" name="connsiteX98"/>
              <a:gd fmla="*/ 3148013 h 3148013" name="connsiteY98"/>
              <a:gd fmla="*/ 606425 w 1428750" name="connsiteX99"/>
              <a:gd fmla="*/ 3148013 h 3148013" name="connsiteY99"/>
              <a:gd fmla="*/ 563562 w 1428750" name="connsiteX100"/>
              <a:gd fmla="*/ 3148013 h 3148013" name="connsiteY100"/>
              <a:gd fmla="*/ 519113 w 1428750" name="connsiteX101"/>
              <a:gd fmla="*/ 3148013 h 3148013" name="connsiteY101"/>
              <a:gd fmla="*/ 519112 w 1428750" name="connsiteX102"/>
              <a:gd fmla="*/ 3148013 h 3148013" name="connsiteY102"/>
              <a:gd fmla="*/ 476250 w 1428750" name="connsiteX103"/>
              <a:gd fmla="*/ 3148013 h 3148013" name="connsiteY103"/>
              <a:gd fmla="*/ 431800 w 1428750" name="connsiteX104"/>
              <a:gd fmla="*/ 3148013 h 3148013" name="connsiteY104"/>
              <a:gd fmla="*/ 388938 w 1428750" name="connsiteX105"/>
              <a:gd fmla="*/ 3148013 h 3148013" name="connsiteY105"/>
              <a:gd fmla="*/ 388937 w 1428750" name="connsiteX106"/>
              <a:gd fmla="*/ 3148013 h 3148013" name="connsiteY106"/>
              <a:gd fmla="*/ 346075 w 1428750" name="connsiteX107"/>
              <a:gd fmla="*/ 3148013 h 3148013" name="connsiteY107"/>
              <a:gd fmla="*/ 303212 w 1428750" name="connsiteX108"/>
              <a:gd fmla="*/ 3148013 h 3148013" name="connsiteY108"/>
              <a:gd fmla="*/ 258763 w 1428750" name="connsiteX109"/>
              <a:gd fmla="*/ 3148013 h 3148013" name="connsiteY109"/>
              <a:gd fmla="*/ 258762 w 1428750" name="connsiteX110"/>
              <a:gd fmla="*/ 3148013 h 3148013" name="connsiteY110"/>
              <a:gd fmla="*/ 238125 w 1428750" name="connsiteX111"/>
              <a:gd fmla="*/ 3148013 h 3148013" name="connsiteY111"/>
              <a:gd fmla="*/ 215900 w 1428750" name="connsiteX112"/>
              <a:gd fmla="*/ 3146426 h 3148013" name="connsiteY112"/>
              <a:gd fmla="*/ 215900 w 1428750" name="connsiteX113"/>
              <a:gd fmla="*/ 3146425 h 3148013" name="connsiteY113"/>
              <a:gd fmla="*/ 190499 w 1428750" name="connsiteX114"/>
              <a:gd fmla="*/ 3144838 h 3148013" name="connsiteY114"/>
              <a:gd fmla="*/ 173037 w 1428750" name="connsiteX115"/>
              <a:gd fmla="*/ 3140075 h 3148013" name="connsiteY115"/>
              <a:gd fmla="*/ 173037 w 1428750" name="connsiteX116"/>
              <a:gd fmla="*/ 3140075 h 3148013" name="connsiteY116"/>
              <a:gd fmla="*/ 146050 w 1428750" name="connsiteX117"/>
              <a:gd fmla="*/ 3132138 h 3148013" name="connsiteY117"/>
              <a:gd fmla="*/ 130175 w 1428750" name="connsiteX118"/>
              <a:gd fmla="*/ 3124200 h 3148013" name="connsiteY118"/>
              <a:gd fmla="*/ 106362 w 1428750" name="connsiteX119"/>
              <a:gd fmla="*/ 3113088 h 3148013" name="connsiteY119"/>
              <a:gd fmla="*/ 85725 w 1428750" name="connsiteX120"/>
              <a:gd fmla="*/ 3100388 h 3148013" name="connsiteY120"/>
              <a:gd fmla="*/ 85725 w 1428750" name="connsiteX121"/>
              <a:gd fmla="*/ 3100387 h 3148013" name="connsiteY121"/>
              <a:gd fmla="*/ 69850 w 1428750" name="connsiteX122"/>
              <a:gd fmla="*/ 3087687 h 3148013" name="connsiteY122"/>
              <a:gd fmla="*/ 42862 w 1428750" name="connsiteX123"/>
              <a:gd fmla="*/ 3059112 h 3148013" name="connsiteY123"/>
              <a:gd fmla="*/ 42862 w 1428750" name="connsiteX124"/>
              <a:gd fmla="*/ 3059110 h 3148013" name="connsiteY124"/>
              <a:gd fmla="*/ 41275 w 1428750" name="connsiteX125"/>
              <a:gd fmla="*/ 3055937 h 3148013" name="connsiteY125"/>
              <a:gd fmla="*/ 19050 w 1428750" name="connsiteX126"/>
              <a:gd fmla="*/ 3021012 h 3148013" name="connsiteY126"/>
              <a:gd fmla="*/ 4762 w 1428750" name="connsiteX127"/>
              <a:gd fmla="*/ 2982912 h 3148013" name="connsiteY127"/>
              <a:gd fmla="*/ 0 w 1428750" name="connsiteX128"/>
              <a:gd fmla="*/ 2940050 h 3148013" name="connsiteY128"/>
              <a:gd fmla="*/ 0 w 1428750" name="connsiteX129"/>
              <a:gd fmla="*/ 1049337 h 3148013" name="connsiteY129"/>
              <a:gd fmla="*/ 0 w 1428750" name="connsiteX130"/>
              <a:gd fmla="*/ 209549 h 3148013" name="connsiteY130"/>
              <a:gd fmla="*/ 4762 w 1428750" name="connsiteX131"/>
              <a:gd fmla="*/ 166687 h 3148013" name="connsiteY131"/>
              <a:gd fmla="*/ 19050 w 1428750" name="connsiteX132"/>
              <a:gd fmla="*/ 128587 h 3148013" name="connsiteY132"/>
              <a:gd fmla="*/ 41275 w 1428750" name="connsiteX133"/>
              <a:gd fmla="*/ 92074 h 3148013" name="connsiteY133"/>
              <a:gd fmla="*/ 42862 w 1428750" name="connsiteX134"/>
              <a:gd fmla="*/ 90488 h 3148013" name="connsiteY134"/>
              <a:gd fmla="*/ 42862 w 1428750" name="connsiteX135"/>
              <a:gd fmla="*/ 90487 h 3148013" name="connsiteY135"/>
              <a:gd fmla="*/ 69850 w 1428750" name="connsiteX136"/>
              <a:gd fmla="*/ 60324 h 3148013" name="connsiteY136"/>
              <a:gd fmla="*/ 85725 w 1428750" name="connsiteX137"/>
              <a:gd fmla="*/ 49212 h 3148013" name="connsiteY137"/>
              <a:gd fmla="*/ 85725 w 1428750" name="connsiteX138"/>
              <a:gd fmla="*/ 49212 h 3148013" name="connsiteY138"/>
              <a:gd fmla="*/ 106362 w 1428750" name="connsiteX139"/>
              <a:gd fmla="*/ 34925 h 3148013" name="connsiteY139"/>
              <a:gd fmla="*/ 130175 w 1428750" name="connsiteX140"/>
              <a:gd fmla="*/ 25400 h 3148013" name="connsiteY140"/>
              <a:gd fmla="*/ 146050 w 1428750" name="connsiteX141"/>
              <a:gd fmla="*/ 15875 h 3148013" name="connsiteY141"/>
              <a:gd fmla="*/ 173037 w 1428750" name="connsiteX142"/>
              <a:gd fmla="*/ 9525 h 3148013" name="connsiteY142"/>
              <a:gd fmla="*/ 173037 w 1428750" name="connsiteX143"/>
              <a:gd fmla="*/ 9525 h 3148013" name="connsiteY143"/>
              <a:gd fmla="*/ 190499 w 1428750" name="connsiteX144"/>
              <a:gd fmla="*/ 4762 h 3148013" name="connsiteY144"/>
              <a:gd fmla="*/ 215900 w 1428750" name="connsiteX145"/>
              <a:gd fmla="*/ 3175 h 3148013" name="connsiteY145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</a:cxnLst>
            <a:rect b="b" l="l" r="r" t="t"/>
            <a:pathLst>
              <a:path h="3148013" w="1428750">
                <a:moveTo>
                  <a:pt x="238125" y="0"/>
                </a:moveTo>
                <a:lnTo>
                  <a:pt x="258762" y="0"/>
                </a:lnTo>
                <a:lnTo>
                  <a:pt x="258763" y="0"/>
                </a:lnTo>
                <a:lnTo>
                  <a:pt x="303212" y="0"/>
                </a:lnTo>
                <a:lnTo>
                  <a:pt x="346075" y="0"/>
                </a:lnTo>
                <a:lnTo>
                  <a:pt x="388937" y="0"/>
                </a:lnTo>
                <a:lnTo>
                  <a:pt x="388938" y="0"/>
                </a:lnTo>
                <a:lnTo>
                  <a:pt x="431800" y="0"/>
                </a:lnTo>
                <a:lnTo>
                  <a:pt x="476250" y="0"/>
                </a:lnTo>
                <a:lnTo>
                  <a:pt x="519112" y="0"/>
                </a:lnTo>
                <a:lnTo>
                  <a:pt x="519113" y="0"/>
                </a:lnTo>
                <a:lnTo>
                  <a:pt x="563562" y="0"/>
                </a:lnTo>
                <a:lnTo>
                  <a:pt x="606425" y="0"/>
                </a:lnTo>
                <a:lnTo>
                  <a:pt x="649287" y="0"/>
                </a:lnTo>
                <a:lnTo>
                  <a:pt x="649288" y="0"/>
                </a:lnTo>
                <a:lnTo>
                  <a:pt x="692150" y="0"/>
                </a:lnTo>
                <a:lnTo>
                  <a:pt x="735012" y="0"/>
                </a:lnTo>
                <a:lnTo>
                  <a:pt x="735013" y="0"/>
                </a:lnTo>
                <a:lnTo>
                  <a:pt x="777875" y="0"/>
                </a:lnTo>
                <a:lnTo>
                  <a:pt x="822325" y="0"/>
                </a:lnTo>
                <a:lnTo>
                  <a:pt x="866775" y="0"/>
                </a:lnTo>
                <a:lnTo>
                  <a:pt x="909637" y="0"/>
                </a:lnTo>
                <a:lnTo>
                  <a:pt x="909638" y="0"/>
                </a:lnTo>
                <a:lnTo>
                  <a:pt x="952500" y="0"/>
                </a:lnTo>
                <a:lnTo>
                  <a:pt x="990600" y="0"/>
                </a:lnTo>
                <a:lnTo>
                  <a:pt x="995362" y="0"/>
                </a:lnTo>
                <a:lnTo>
                  <a:pt x="995363" y="0"/>
                </a:lnTo>
                <a:lnTo>
                  <a:pt x="995363" y="0"/>
                </a:lnTo>
                <a:lnTo>
                  <a:pt x="1038225" y="4762"/>
                </a:lnTo>
                <a:lnTo>
                  <a:pt x="1038225" y="4762"/>
                </a:lnTo>
                <a:lnTo>
                  <a:pt x="1081088" y="15874"/>
                </a:lnTo>
                <a:lnTo>
                  <a:pt x="1081088" y="15875"/>
                </a:lnTo>
                <a:lnTo>
                  <a:pt x="1082674" y="15875"/>
                </a:lnTo>
                <a:lnTo>
                  <a:pt x="1123950" y="34925"/>
                </a:lnTo>
                <a:lnTo>
                  <a:pt x="1123950" y="36512"/>
                </a:lnTo>
                <a:lnTo>
                  <a:pt x="1158875" y="60324"/>
                </a:lnTo>
                <a:lnTo>
                  <a:pt x="1169988" y="71437"/>
                </a:lnTo>
                <a:lnTo>
                  <a:pt x="1169988" y="71438"/>
                </a:lnTo>
                <a:lnTo>
                  <a:pt x="1189037" y="92074"/>
                </a:lnTo>
                <a:lnTo>
                  <a:pt x="1211262" y="128587"/>
                </a:lnTo>
                <a:lnTo>
                  <a:pt x="1212850" y="131762"/>
                </a:lnTo>
                <a:lnTo>
                  <a:pt x="1223962" y="166687"/>
                </a:lnTo>
                <a:lnTo>
                  <a:pt x="1230312" y="209549"/>
                </a:lnTo>
                <a:lnTo>
                  <a:pt x="1230312" y="617537"/>
                </a:lnTo>
                <a:lnTo>
                  <a:pt x="1255713" y="636587"/>
                </a:lnTo>
                <a:lnTo>
                  <a:pt x="1255713" y="636588"/>
                </a:lnTo>
                <a:lnTo>
                  <a:pt x="1298575" y="669924"/>
                </a:lnTo>
                <a:lnTo>
                  <a:pt x="1298575" y="669925"/>
                </a:lnTo>
                <a:lnTo>
                  <a:pt x="1341438" y="703262"/>
                </a:lnTo>
                <a:lnTo>
                  <a:pt x="1341438" y="703263"/>
                </a:lnTo>
                <a:lnTo>
                  <a:pt x="1384300" y="735012"/>
                </a:lnTo>
                <a:lnTo>
                  <a:pt x="1411288" y="755649"/>
                </a:lnTo>
                <a:lnTo>
                  <a:pt x="1423988" y="769937"/>
                </a:lnTo>
                <a:lnTo>
                  <a:pt x="1427163" y="787400"/>
                </a:lnTo>
                <a:lnTo>
                  <a:pt x="1427163" y="787400"/>
                </a:lnTo>
                <a:lnTo>
                  <a:pt x="1428750" y="787400"/>
                </a:lnTo>
                <a:lnTo>
                  <a:pt x="1428750" y="788988"/>
                </a:lnTo>
                <a:lnTo>
                  <a:pt x="1427162" y="788988"/>
                </a:lnTo>
                <a:lnTo>
                  <a:pt x="1427162" y="787405"/>
                </a:lnTo>
                <a:lnTo>
                  <a:pt x="1423988" y="803275"/>
                </a:lnTo>
                <a:lnTo>
                  <a:pt x="1411288" y="817563"/>
                </a:lnTo>
                <a:lnTo>
                  <a:pt x="1384300" y="838200"/>
                </a:lnTo>
                <a:lnTo>
                  <a:pt x="1384300" y="838200"/>
                </a:lnTo>
                <a:lnTo>
                  <a:pt x="1341438" y="871536"/>
                </a:lnTo>
                <a:lnTo>
                  <a:pt x="1341438" y="871538"/>
                </a:lnTo>
                <a:lnTo>
                  <a:pt x="1298575" y="904875"/>
                </a:lnTo>
                <a:lnTo>
                  <a:pt x="1255713" y="936624"/>
                </a:lnTo>
                <a:lnTo>
                  <a:pt x="1255713" y="936625"/>
                </a:lnTo>
                <a:lnTo>
                  <a:pt x="1230312" y="955675"/>
                </a:lnTo>
                <a:lnTo>
                  <a:pt x="1230312" y="2940050"/>
                </a:lnTo>
                <a:lnTo>
                  <a:pt x="1223962" y="2982913"/>
                </a:lnTo>
                <a:lnTo>
                  <a:pt x="1212850" y="3016250"/>
                </a:lnTo>
                <a:lnTo>
                  <a:pt x="1211262" y="3021013"/>
                </a:lnTo>
                <a:lnTo>
                  <a:pt x="1189037" y="3055938"/>
                </a:lnTo>
                <a:lnTo>
                  <a:pt x="1169988" y="3076574"/>
                </a:lnTo>
                <a:lnTo>
                  <a:pt x="1169988" y="3076575"/>
                </a:lnTo>
                <a:lnTo>
                  <a:pt x="1158875" y="3087688"/>
                </a:lnTo>
                <a:lnTo>
                  <a:pt x="1123950" y="3111500"/>
                </a:lnTo>
                <a:lnTo>
                  <a:pt x="1123950" y="3111501"/>
                </a:lnTo>
                <a:lnTo>
                  <a:pt x="1123950" y="3113088"/>
                </a:lnTo>
                <a:lnTo>
                  <a:pt x="1082674" y="3132138"/>
                </a:lnTo>
                <a:lnTo>
                  <a:pt x="1081087" y="3132138"/>
                </a:lnTo>
                <a:lnTo>
                  <a:pt x="1081087" y="3132138"/>
                </a:lnTo>
                <a:lnTo>
                  <a:pt x="1038225" y="3144837"/>
                </a:lnTo>
                <a:lnTo>
                  <a:pt x="1038225" y="3144838"/>
                </a:lnTo>
                <a:lnTo>
                  <a:pt x="995363" y="3148013"/>
                </a:lnTo>
                <a:lnTo>
                  <a:pt x="995362" y="3148013"/>
                </a:lnTo>
                <a:lnTo>
                  <a:pt x="990600" y="3148013"/>
                </a:lnTo>
                <a:lnTo>
                  <a:pt x="952500" y="3148013"/>
                </a:lnTo>
                <a:lnTo>
                  <a:pt x="909638" y="3148013"/>
                </a:lnTo>
                <a:lnTo>
                  <a:pt x="909637" y="3148013"/>
                </a:lnTo>
                <a:lnTo>
                  <a:pt x="866775" y="3148013"/>
                </a:lnTo>
                <a:lnTo>
                  <a:pt x="822325" y="3148013"/>
                </a:lnTo>
                <a:lnTo>
                  <a:pt x="777875" y="3148013"/>
                </a:lnTo>
                <a:lnTo>
                  <a:pt x="735013" y="3148013"/>
                </a:lnTo>
                <a:lnTo>
                  <a:pt x="735012" y="3148013"/>
                </a:lnTo>
                <a:lnTo>
                  <a:pt x="692150" y="3148013"/>
                </a:lnTo>
                <a:lnTo>
                  <a:pt x="649288" y="3148013"/>
                </a:lnTo>
                <a:lnTo>
                  <a:pt x="649287" y="3148013"/>
                </a:lnTo>
                <a:lnTo>
                  <a:pt x="606425" y="3148013"/>
                </a:lnTo>
                <a:lnTo>
                  <a:pt x="563562" y="3148013"/>
                </a:lnTo>
                <a:lnTo>
                  <a:pt x="519113" y="3148013"/>
                </a:lnTo>
                <a:lnTo>
                  <a:pt x="519112" y="3148013"/>
                </a:lnTo>
                <a:lnTo>
                  <a:pt x="476250" y="3148013"/>
                </a:lnTo>
                <a:lnTo>
                  <a:pt x="431800" y="3148013"/>
                </a:lnTo>
                <a:lnTo>
                  <a:pt x="388938" y="3148013"/>
                </a:lnTo>
                <a:lnTo>
                  <a:pt x="388937" y="3148013"/>
                </a:lnTo>
                <a:lnTo>
                  <a:pt x="346075" y="3148013"/>
                </a:lnTo>
                <a:lnTo>
                  <a:pt x="303212" y="3148013"/>
                </a:lnTo>
                <a:lnTo>
                  <a:pt x="258763" y="3148013"/>
                </a:lnTo>
                <a:lnTo>
                  <a:pt x="258762" y="3148013"/>
                </a:lnTo>
                <a:lnTo>
                  <a:pt x="238125" y="3148013"/>
                </a:lnTo>
                <a:lnTo>
                  <a:pt x="215900" y="3146426"/>
                </a:lnTo>
                <a:lnTo>
                  <a:pt x="215900" y="3146425"/>
                </a:lnTo>
                <a:lnTo>
                  <a:pt x="190499" y="3144838"/>
                </a:lnTo>
                <a:lnTo>
                  <a:pt x="173037" y="3140075"/>
                </a:lnTo>
                <a:lnTo>
                  <a:pt x="173037" y="3140075"/>
                </a:lnTo>
                <a:lnTo>
                  <a:pt x="146050" y="3132138"/>
                </a:lnTo>
                <a:lnTo>
                  <a:pt x="130175" y="3124200"/>
                </a:lnTo>
                <a:lnTo>
                  <a:pt x="106362" y="3113088"/>
                </a:lnTo>
                <a:lnTo>
                  <a:pt x="85725" y="3100388"/>
                </a:lnTo>
                <a:lnTo>
                  <a:pt x="85725" y="3100387"/>
                </a:lnTo>
                <a:lnTo>
                  <a:pt x="69850" y="3087687"/>
                </a:lnTo>
                <a:lnTo>
                  <a:pt x="42862" y="3059112"/>
                </a:lnTo>
                <a:lnTo>
                  <a:pt x="42862" y="3059110"/>
                </a:lnTo>
                <a:lnTo>
                  <a:pt x="41275" y="3055937"/>
                </a:lnTo>
                <a:lnTo>
                  <a:pt x="19050" y="3021012"/>
                </a:lnTo>
                <a:lnTo>
                  <a:pt x="4762" y="2982912"/>
                </a:lnTo>
                <a:lnTo>
                  <a:pt x="0" y="2940050"/>
                </a:lnTo>
                <a:lnTo>
                  <a:pt x="0" y="1049337"/>
                </a:lnTo>
                <a:lnTo>
                  <a:pt x="0" y="209549"/>
                </a:lnTo>
                <a:lnTo>
                  <a:pt x="4762" y="166687"/>
                </a:lnTo>
                <a:lnTo>
                  <a:pt x="19050" y="128587"/>
                </a:lnTo>
                <a:lnTo>
                  <a:pt x="41275" y="92074"/>
                </a:lnTo>
                <a:lnTo>
                  <a:pt x="42862" y="90488"/>
                </a:lnTo>
                <a:lnTo>
                  <a:pt x="42862" y="90487"/>
                </a:lnTo>
                <a:lnTo>
                  <a:pt x="69850" y="60324"/>
                </a:lnTo>
                <a:lnTo>
                  <a:pt x="85725" y="49212"/>
                </a:lnTo>
                <a:lnTo>
                  <a:pt x="85725" y="49212"/>
                </a:lnTo>
                <a:lnTo>
                  <a:pt x="106362" y="34925"/>
                </a:lnTo>
                <a:lnTo>
                  <a:pt x="130175" y="25400"/>
                </a:lnTo>
                <a:lnTo>
                  <a:pt x="146050" y="15875"/>
                </a:lnTo>
                <a:lnTo>
                  <a:pt x="173037" y="9525"/>
                </a:lnTo>
                <a:lnTo>
                  <a:pt x="173037" y="9525"/>
                </a:lnTo>
                <a:lnTo>
                  <a:pt x="190499" y="4762"/>
                </a:lnTo>
                <a:lnTo>
                  <a:pt x="215900" y="3175"/>
                </a:lnTo>
                <a:close/>
              </a:path>
            </a:pathLst>
          </a:custGeom>
          <a:solidFill>
            <a:schemeClr val="accent2"/>
          </a:solidFill>
          <a:ln algn="ctr" cap="flat" cmpd="sng" w="25400">
            <a:noFill/>
            <a:prstDash val="solid"/>
          </a:ln>
          <a:effectLst/>
        </p:spPr>
        <p:txBody>
          <a:bodyPr anchor="ctr" anchorCtr="0" bIns="41863" compatLnSpc="1" forceAA="0" fromWordArt="0" horzOverflow="overflow" lIns="83727" numCol="1" rIns="83727" rot="0" rtlCol="0" spcCol="0" spcFirstLastPara="0" tIns="41863" vert="horz" vertOverflow="overflow" wrap="square">
            <a:prstTxWarp prst="textNoShape">
              <a:avLst/>
            </a:prstTxWarp>
            <a:noAutofit/>
          </a:bodyPr>
          <a:lstStyle/>
          <a:p>
            <a:pPr algn="ctr">
              <a:lnSpc>
                <a:spcPct val="120000"/>
              </a:lnSpc>
            </a:pPr>
            <a:endParaRPr altLang="en-US" kern="0" lang="zh-CN">
              <a:solidFill>
                <a:sysClr lastClr="FFFFFF" val="window"/>
              </a:solidFill>
              <a:latin charset="-122" panose="020b0503020204020204" pitchFamily="34" typeface="微软雅黑"/>
              <a:ea charset="-122" panose="020b0503020204020204" pitchFamily="34" typeface="微软雅黑"/>
              <a:cs typeface="+mn-ea"/>
              <a:sym charset="0" panose="020b0604020202020204" pitchFamily="34" typeface="Arial"/>
            </a:endParaRPr>
          </a:p>
        </p:txBody>
      </p:sp>
      <p:sp>
        <p:nvSpPr>
          <p:cNvPr id="169" name="任意多边形 168"/>
          <p:cNvSpPr/>
          <p:nvPr/>
        </p:nvSpPr>
        <p:spPr bwMode="auto">
          <a:xfrm>
            <a:off x="8910649" y="1735551"/>
            <a:ext cx="1170755" cy="2999495"/>
          </a:xfrm>
          <a:custGeom>
            <a:gdLst>
              <a:gd fmla="*/ 239712 w 1228725" name="connsiteX0"/>
              <a:gd fmla="*/ 0 h 3148013" name="connsiteY0"/>
              <a:gd fmla="*/ 252412 w 1228725" name="connsiteX1"/>
              <a:gd fmla="*/ 0 h 3148013" name="connsiteY1"/>
              <a:gd fmla="*/ 296862 w 1228725" name="connsiteX2"/>
              <a:gd fmla="*/ 0 h 3148013" name="connsiteY2"/>
              <a:gd fmla="*/ 339725 w 1228725" name="connsiteX3"/>
              <a:gd fmla="*/ 0 h 3148013" name="connsiteY3"/>
              <a:gd fmla="*/ 381000 w 1228725" name="connsiteX4"/>
              <a:gd fmla="*/ 0 h 3148013" name="connsiteY4"/>
              <a:gd fmla="*/ 423862 w 1228725" name="connsiteX5"/>
              <a:gd fmla="*/ 0 h 3148013" name="connsiteY5"/>
              <a:gd fmla="*/ 423863 w 1228725" name="connsiteX6"/>
              <a:gd fmla="*/ 0 h 3148013" name="connsiteY6"/>
              <a:gd fmla="*/ 465137 w 1228725" name="connsiteX7"/>
              <a:gd fmla="*/ 0 h 3148013" name="connsiteY7"/>
              <a:gd fmla="*/ 508000 w 1228725" name="connsiteX8"/>
              <a:gd fmla="*/ 0 h 3148013" name="connsiteY8"/>
              <a:gd fmla="*/ 550862 w 1228725" name="connsiteX9"/>
              <a:gd fmla="*/ 0 h 3148013" name="connsiteY9"/>
              <a:gd fmla="*/ 550863 w 1228725" name="connsiteX10"/>
              <a:gd fmla="*/ 0 h 3148013" name="connsiteY10"/>
              <a:gd fmla="*/ 592137 w 1228725" name="connsiteX11"/>
              <a:gd fmla="*/ 0 h 3148013" name="connsiteY11"/>
              <a:gd fmla="*/ 635000 w 1228725" name="connsiteX12"/>
              <a:gd fmla="*/ 0 h 3148013" name="connsiteY12"/>
              <a:gd fmla="*/ 676275 w 1228725" name="connsiteX13"/>
              <a:gd fmla="*/ 0 h 3148013" name="connsiteY13"/>
              <a:gd fmla="*/ 720725 w 1228725" name="connsiteX14"/>
              <a:gd fmla="*/ 0 h 3148013" name="connsiteY14"/>
              <a:gd fmla="*/ 763587 w 1228725" name="connsiteX15"/>
              <a:gd fmla="*/ 0 h 3148013" name="connsiteY15"/>
              <a:gd fmla="*/ 763588 w 1228725" name="connsiteX16"/>
              <a:gd fmla="*/ 0 h 3148013" name="connsiteY16"/>
              <a:gd fmla="*/ 804862 w 1228725" name="connsiteX17"/>
              <a:gd fmla="*/ 0 h 3148013" name="connsiteY17"/>
              <a:gd fmla="*/ 847725 w 1228725" name="connsiteX18"/>
              <a:gd fmla="*/ 0 h 3148013" name="connsiteY18"/>
              <a:gd fmla="*/ 889000 w 1228725" name="connsiteX19"/>
              <a:gd fmla="*/ 0 h 3148013" name="connsiteY19"/>
              <a:gd fmla="*/ 931862 w 1228725" name="connsiteX20"/>
              <a:gd fmla="*/ 0 h 3148013" name="connsiteY20"/>
              <a:gd fmla="*/ 931863 w 1228725" name="connsiteX21"/>
              <a:gd fmla="*/ 0 h 3148013" name="connsiteY21"/>
              <a:gd fmla="*/ 974725 w 1228725" name="connsiteX22"/>
              <a:gd fmla="*/ 0 h 3148013" name="connsiteY22"/>
              <a:gd fmla="*/ 989013 w 1228725" name="connsiteX23"/>
              <a:gd fmla="*/ 0 h 3148013" name="connsiteY23"/>
              <a:gd fmla="*/ 1016000 w 1228725" name="connsiteX24"/>
              <a:gd fmla="*/ 3175 h 3148013" name="connsiteY24"/>
              <a:gd fmla="*/ 1036638 w 1228725" name="connsiteX25"/>
              <a:gd fmla="*/ 4762 h 3148013" name="connsiteY25"/>
              <a:gd fmla="*/ 1058862 w 1228725" name="connsiteX26"/>
              <a:gd fmla="*/ 11112 h 3148013" name="connsiteY26"/>
              <a:gd fmla="*/ 1058862 w 1228725" name="connsiteX27"/>
              <a:gd fmla="*/ 11112 h 3148013" name="connsiteY27"/>
              <a:gd fmla="*/ 1081087 w 1228725" name="connsiteX28"/>
              <a:gd fmla="*/ 15874 h 3148013" name="connsiteY28"/>
              <a:gd fmla="*/ 1100137 w 1228725" name="connsiteX29"/>
              <a:gd fmla="*/ 25399 h 3148013" name="connsiteY29"/>
              <a:gd fmla="*/ 1100137 w 1228725" name="connsiteX30"/>
              <a:gd fmla="*/ 25400 h 3148013" name="connsiteY30"/>
              <a:gd fmla="*/ 1123949 w 1228725" name="connsiteX31"/>
              <a:gd fmla="*/ 34925 h 3148013" name="connsiteY31"/>
              <a:gd fmla="*/ 1144587 w 1228725" name="connsiteX32"/>
              <a:gd fmla="*/ 50800 h 3148013" name="connsiteY32"/>
              <a:gd fmla="*/ 1158875 w 1228725" name="connsiteX33"/>
              <a:gd fmla="*/ 60325 h 3148013" name="connsiteY33"/>
              <a:gd fmla="*/ 1187450 w 1228725" name="connsiteX34"/>
              <a:gd fmla="*/ 90488 h 3148013" name="connsiteY34"/>
              <a:gd fmla="*/ 1187450 w 1228725" name="connsiteX35"/>
              <a:gd fmla="*/ 90487 h 3148013" name="connsiteY35"/>
              <a:gd fmla="*/ 1189037 w 1228725" name="connsiteX36"/>
              <a:gd fmla="*/ 92075 h 3148013" name="connsiteY36"/>
              <a:gd fmla="*/ 1209675 w 1228725" name="connsiteX37"/>
              <a:gd fmla="*/ 128587 h 3148013" name="connsiteY37"/>
              <a:gd fmla="*/ 1222375 w 1228725" name="connsiteX38"/>
              <a:gd fmla="*/ 166687 h 3148013" name="connsiteY38"/>
              <a:gd fmla="*/ 1228725 w 1228725" name="connsiteX39"/>
              <a:gd fmla="*/ 209550 h 3148013" name="connsiteY39"/>
              <a:gd fmla="*/ 1228725 w 1228725" name="connsiteX40"/>
              <a:gd fmla="*/ 2940050 h 3148013" name="connsiteY40"/>
              <a:gd fmla="*/ 1222375 w 1228725" name="connsiteX41"/>
              <a:gd fmla="*/ 2982912 h 3148013" name="connsiteY41"/>
              <a:gd fmla="*/ 1209675 w 1228725" name="connsiteX42"/>
              <a:gd fmla="*/ 3021012 h 3148013" name="connsiteY42"/>
              <a:gd fmla="*/ 1189037 w 1228725" name="connsiteX43"/>
              <a:gd fmla="*/ 3055937 h 3148013" name="connsiteY43"/>
              <a:gd fmla="*/ 1187450 w 1228725" name="connsiteX44"/>
              <a:gd fmla="*/ 3059112 h 3148013" name="connsiteY44"/>
              <a:gd fmla="*/ 1187450 w 1228725" name="connsiteX45"/>
              <a:gd fmla="*/ 3059113 h 3148013" name="connsiteY45"/>
              <a:gd fmla="*/ 1158875 w 1228725" name="connsiteX46"/>
              <a:gd fmla="*/ 3087688 h 3148013" name="connsiteY46"/>
              <a:gd fmla="*/ 1144587 w 1228725" name="connsiteX47"/>
              <a:gd fmla="*/ 3097213 h 3148013" name="connsiteY47"/>
              <a:gd fmla="*/ 1144587 w 1228725" name="connsiteX48"/>
              <a:gd fmla="*/ 3097213 h 3148013" name="connsiteY48"/>
              <a:gd fmla="*/ 1123949 w 1228725" name="connsiteX49"/>
              <a:gd fmla="*/ 3113088 h 3148013" name="connsiteY49"/>
              <a:gd fmla="*/ 1100137 w 1228725" name="connsiteX50"/>
              <a:gd fmla="*/ 3124200 h 3148013" name="connsiteY50"/>
              <a:gd fmla="*/ 1081087 w 1228725" name="connsiteX51"/>
              <a:gd fmla="*/ 3132138 h 3148013" name="connsiteY51"/>
              <a:gd fmla="*/ 1058863 w 1228725" name="connsiteX52"/>
              <a:gd fmla="*/ 3136900 h 3148013" name="connsiteY52"/>
              <a:gd fmla="*/ 1036638 w 1228725" name="connsiteX53"/>
              <a:gd fmla="*/ 3144838 h 3148013" name="connsiteY53"/>
              <a:gd fmla="*/ 1016000 w 1228725" name="connsiteX54"/>
              <a:gd fmla="*/ 3146425 h 3148013" name="connsiteY54"/>
              <a:gd fmla="*/ 1016000 w 1228725" name="connsiteX55"/>
              <a:gd fmla="*/ 3146426 h 3148013" name="connsiteY55"/>
              <a:gd fmla="*/ 989013 w 1228725" name="connsiteX56"/>
              <a:gd fmla="*/ 3148013 h 3148013" name="connsiteY56"/>
              <a:gd fmla="*/ 974725 w 1228725" name="connsiteX57"/>
              <a:gd fmla="*/ 3148013 h 3148013" name="connsiteY57"/>
              <a:gd fmla="*/ 931863 w 1228725" name="connsiteX58"/>
              <a:gd fmla="*/ 3148013 h 3148013" name="connsiteY58"/>
              <a:gd fmla="*/ 931862 w 1228725" name="connsiteX59"/>
              <a:gd fmla="*/ 3148013 h 3148013" name="connsiteY59"/>
              <a:gd fmla="*/ 889000 w 1228725" name="connsiteX60"/>
              <a:gd fmla="*/ 3148013 h 3148013" name="connsiteY60"/>
              <a:gd fmla="*/ 847725 w 1228725" name="connsiteX61"/>
              <a:gd fmla="*/ 3148013 h 3148013" name="connsiteY61"/>
              <a:gd fmla="*/ 804862 w 1228725" name="connsiteX62"/>
              <a:gd fmla="*/ 3148013 h 3148013" name="connsiteY62"/>
              <a:gd fmla="*/ 763588 w 1228725" name="connsiteX63"/>
              <a:gd fmla="*/ 3148013 h 3148013" name="connsiteY63"/>
              <a:gd fmla="*/ 763587 w 1228725" name="connsiteX64"/>
              <a:gd fmla="*/ 3148013 h 3148013" name="connsiteY64"/>
              <a:gd fmla="*/ 720725 w 1228725" name="connsiteX65"/>
              <a:gd fmla="*/ 3148013 h 3148013" name="connsiteY65"/>
              <a:gd fmla="*/ 676275 w 1228725" name="connsiteX66"/>
              <a:gd fmla="*/ 3148013 h 3148013" name="connsiteY66"/>
              <a:gd fmla="*/ 635000 w 1228725" name="connsiteX67"/>
              <a:gd fmla="*/ 3148013 h 3148013" name="connsiteY67"/>
              <a:gd fmla="*/ 592137 w 1228725" name="connsiteX68"/>
              <a:gd fmla="*/ 3148013 h 3148013" name="connsiteY68"/>
              <a:gd fmla="*/ 550863 w 1228725" name="connsiteX69"/>
              <a:gd fmla="*/ 3148013 h 3148013" name="connsiteY69"/>
              <a:gd fmla="*/ 550862 w 1228725" name="connsiteX70"/>
              <a:gd fmla="*/ 3148013 h 3148013" name="connsiteY70"/>
              <a:gd fmla="*/ 508000 w 1228725" name="connsiteX71"/>
              <a:gd fmla="*/ 3148013 h 3148013" name="connsiteY71"/>
              <a:gd fmla="*/ 465137 w 1228725" name="connsiteX72"/>
              <a:gd fmla="*/ 3148013 h 3148013" name="connsiteY72"/>
              <a:gd fmla="*/ 423863 w 1228725" name="connsiteX73"/>
              <a:gd fmla="*/ 3148013 h 3148013" name="connsiteY73"/>
              <a:gd fmla="*/ 423862 w 1228725" name="connsiteX74"/>
              <a:gd fmla="*/ 3148013 h 3148013" name="connsiteY74"/>
              <a:gd fmla="*/ 381000 w 1228725" name="connsiteX75"/>
              <a:gd fmla="*/ 3148013 h 3148013" name="connsiteY75"/>
              <a:gd fmla="*/ 339725 w 1228725" name="connsiteX76"/>
              <a:gd fmla="*/ 3148013 h 3148013" name="connsiteY76"/>
              <a:gd fmla="*/ 296862 w 1228725" name="connsiteX77"/>
              <a:gd fmla="*/ 3148013 h 3148013" name="connsiteY77"/>
              <a:gd fmla="*/ 252412 w 1228725" name="connsiteX78"/>
              <a:gd fmla="*/ 3148013 h 3148013" name="connsiteY78"/>
              <a:gd fmla="*/ 239712 w 1228725" name="connsiteX79"/>
              <a:gd fmla="*/ 3148013 h 3148013" name="connsiteY79"/>
              <a:gd fmla="*/ 211137 w 1228725" name="connsiteX80"/>
              <a:gd fmla="*/ 3146426 h 3148013" name="connsiteY80"/>
              <a:gd fmla="*/ 211137 w 1228725" name="connsiteX81"/>
              <a:gd fmla="*/ 3146425 h 3148013" name="connsiteY81"/>
              <a:gd fmla="*/ 190500 w 1228725" name="connsiteX82"/>
              <a:gd fmla="*/ 3144838 h 3148013" name="connsiteY82"/>
              <a:gd fmla="*/ 168275 w 1228725" name="connsiteX83"/>
              <a:gd fmla="*/ 3136900 h 3148013" name="connsiteY83"/>
              <a:gd fmla="*/ 146049 w 1228725" name="connsiteX84"/>
              <a:gd fmla="*/ 3132138 h 3148013" name="connsiteY84"/>
              <a:gd fmla="*/ 125412 w 1228725" name="connsiteX85"/>
              <a:gd fmla="*/ 3124200 h 3148013" name="connsiteY85"/>
              <a:gd fmla="*/ 104774 w 1228725" name="connsiteX86"/>
              <a:gd fmla="*/ 3113088 h 3148013" name="connsiteY86"/>
              <a:gd fmla="*/ 84137 w 1228725" name="connsiteX87"/>
              <a:gd fmla="*/ 3097213 h 3148013" name="connsiteY87"/>
              <a:gd fmla="*/ 68263 w 1228725" name="connsiteX88"/>
              <a:gd fmla="*/ 3087688 h 3148013" name="connsiteY88"/>
              <a:gd fmla="*/ 41275 w 1228725" name="connsiteX89"/>
              <a:gd fmla="*/ 3059113 h 3148013" name="connsiteY89"/>
              <a:gd fmla="*/ 41275 w 1228725" name="connsiteX90"/>
              <a:gd fmla="*/ 3059112 h 3148013" name="connsiteY90"/>
              <a:gd fmla="*/ 39687 w 1228725" name="connsiteX91"/>
              <a:gd fmla="*/ 3055937 h 3148013" name="connsiteY91"/>
              <a:gd fmla="*/ 19050 w 1228725" name="connsiteX92"/>
              <a:gd fmla="*/ 3021012 h 3148013" name="connsiteY92"/>
              <a:gd fmla="*/ 3175 w 1228725" name="connsiteX93"/>
              <a:gd fmla="*/ 2982912 h 3148013" name="connsiteY93"/>
              <a:gd fmla="*/ 0 w 1228725" name="connsiteX94"/>
              <a:gd fmla="*/ 2940050 h 3148013" name="connsiteY94"/>
              <a:gd fmla="*/ 0 w 1228725" name="connsiteX95"/>
              <a:gd fmla="*/ 209550 h 3148013" name="connsiteY95"/>
              <a:gd fmla="*/ 3175 w 1228725" name="connsiteX96"/>
              <a:gd fmla="*/ 166687 h 3148013" name="connsiteY96"/>
              <a:gd fmla="*/ 19050 w 1228725" name="connsiteX97"/>
              <a:gd fmla="*/ 128587 h 3148013" name="connsiteY97"/>
              <a:gd fmla="*/ 39687 w 1228725" name="connsiteX98"/>
              <a:gd fmla="*/ 92075 h 3148013" name="connsiteY98"/>
              <a:gd fmla="*/ 41275 w 1228725" name="connsiteX99"/>
              <a:gd fmla="*/ 90487 h 3148013" name="connsiteY99"/>
              <a:gd fmla="*/ 41275 w 1228725" name="connsiteX100"/>
              <a:gd fmla="*/ 90488 h 3148013" name="connsiteY100"/>
              <a:gd fmla="*/ 68263 w 1228725" name="connsiteX101"/>
              <a:gd fmla="*/ 60325 h 3148013" name="connsiteY101"/>
              <a:gd fmla="*/ 84137 w 1228725" name="connsiteX102"/>
              <a:gd fmla="*/ 50801 h 3148013" name="connsiteY102"/>
              <a:gd fmla="*/ 84137 w 1228725" name="connsiteX103"/>
              <a:gd fmla="*/ 50800 h 3148013" name="connsiteY103"/>
              <a:gd fmla="*/ 104774 w 1228725" name="connsiteX104"/>
              <a:gd fmla="*/ 34925 h 3148013" name="connsiteY104"/>
              <a:gd fmla="*/ 125412 w 1228725" name="connsiteX105"/>
              <a:gd fmla="*/ 25400 h 3148013" name="connsiteY105"/>
              <a:gd fmla="*/ 125412 w 1228725" name="connsiteX106"/>
              <a:gd fmla="*/ 25399 h 3148013" name="connsiteY106"/>
              <a:gd fmla="*/ 146049 w 1228725" name="connsiteX107"/>
              <a:gd fmla="*/ 15874 h 3148013" name="connsiteY107"/>
              <a:gd fmla="*/ 168275 w 1228725" name="connsiteX108"/>
              <a:gd fmla="*/ 11112 h 3148013" name="connsiteY108"/>
              <a:gd fmla="*/ 168275 w 1228725" name="connsiteX109"/>
              <a:gd fmla="*/ 11112 h 3148013" name="connsiteY109"/>
              <a:gd fmla="*/ 190500 w 1228725" name="connsiteX110"/>
              <a:gd fmla="*/ 4762 h 3148013" name="connsiteY110"/>
              <a:gd fmla="*/ 211137 w 1228725" name="connsiteX111"/>
              <a:gd fmla="*/ 3175 h 3148013" name="connsiteY111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</a:cxnLst>
            <a:rect b="b" l="l" r="r" t="t"/>
            <a:pathLst>
              <a:path h="3148013" w="1228725">
                <a:moveTo>
                  <a:pt x="239712" y="0"/>
                </a:moveTo>
                <a:lnTo>
                  <a:pt x="252412" y="0"/>
                </a:lnTo>
                <a:lnTo>
                  <a:pt x="296862" y="0"/>
                </a:lnTo>
                <a:lnTo>
                  <a:pt x="339725" y="0"/>
                </a:lnTo>
                <a:lnTo>
                  <a:pt x="381000" y="0"/>
                </a:lnTo>
                <a:lnTo>
                  <a:pt x="423862" y="0"/>
                </a:lnTo>
                <a:lnTo>
                  <a:pt x="423863" y="0"/>
                </a:lnTo>
                <a:lnTo>
                  <a:pt x="465137" y="0"/>
                </a:lnTo>
                <a:lnTo>
                  <a:pt x="508000" y="0"/>
                </a:lnTo>
                <a:lnTo>
                  <a:pt x="550862" y="0"/>
                </a:lnTo>
                <a:lnTo>
                  <a:pt x="550863" y="0"/>
                </a:lnTo>
                <a:lnTo>
                  <a:pt x="592137" y="0"/>
                </a:lnTo>
                <a:lnTo>
                  <a:pt x="635000" y="0"/>
                </a:lnTo>
                <a:lnTo>
                  <a:pt x="676275" y="0"/>
                </a:lnTo>
                <a:lnTo>
                  <a:pt x="720725" y="0"/>
                </a:lnTo>
                <a:lnTo>
                  <a:pt x="763587" y="0"/>
                </a:lnTo>
                <a:lnTo>
                  <a:pt x="763588" y="0"/>
                </a:lnTo>
                <a:lnTo>
                  <a:pt x="804862" y="0"/>
                </a:lnTo>
                <a:lnTo>
                  <a:pt x="847725" y="0"/>
                </a:lnTo>
                <a:lnTo>
                  <a:pt x="889000" y="0"/>
                </a:lnTo>
                <a:lnTo>
                  <a:pt x="931862" y="0"/>
                </a:lnTo>
                <a:lnTo>
                  <a:pt x="931863" y="0"/>
                </a:lnTo>
                <a:lnTo>
                  <a:pt x="974725" y="0"/>
                </a:lnTo>
                <a:lnTo>
                  <a:pt x="989013" y="0"/>
                </a:lnTo>
                <a:lnTo>
                  <a:pt x="1016000" y="3175"/>
                </a:lnTo>
                <a:lnTo>
                  <a:pt x="1036638" y="4762"/>
                </a:lnTo>
                <a:lnTo>
                  <a:pt x="1058862" y="11112"/>
                </a:lnTo>
                <a:lnTo>
                  <a:pt x="1058862" y="11112"/>
                </a:lnTo>
                <a:lnTo>
                  <a:pt x="1081087" y="15874"/>
                </a:lnTo>
                <a:lnTo>
                  <a:pt x="1100137" y="25399"/>
                </a:lnTo>
                <a:lnTo>
                  <a:pt x="1100137" y="25400"/>
                </a:lnTo>
                <a:lnTo>
                  <a:pt x="1123949" y="34925"/>
                </a:lnTo>
                <a:lnTo>
                  <a:pt x="1144587" y="50800"/>
                </a:lnTo>
                <a:lnTo>
                  <a:pt x="1158875" y="60325"/>
                </a:lnTo>
                <a:lnTo>
                  <a:pt x="1187450" y="90488"/>
                </a:lnTo>
                <a:lnTo>
                  <a:pt x="1187450" y="90487"/>
                </a:lnTo>
                <a:lnTo>
                  <a:pt x="1189037" y="92075"/>
                </a:lnTo>
                <a:lnTo>
                  <a:pt x="1209675" y="128587"/>
                </a:lnTo>
                <a:lnTo>
                  <a:pt x="1222375" y="166687"/>
                </a:lnTo>
                <a:lnTo>
                  <a:pt x="1228725" y="209550"/>
                </a:lnTo>
                <a:lnTo>
                  <a:pt x="1228725" y="2940050"/>
                </a:lnTo>
                <a:lnTo>
                  <a:pt x="1222375" y="2982912"/>
                </a:lnTo>
                <a:lnTo>
                  <a:pt x="1209675" y="3021012"/>
                </a:lnTo>
                <a:lnTo>
                  <a:pt x="1189037" y="3055937"/>
                </a:lnTo>
                <a:lnTo>
                  <a:pt x="1187450" y="3059112"/>
                </a:lnTo>
                <a:lnTo>
                  <a:pt x="1187450" y="3059113"/>
                </a:lnTo>
                <a:lnTo>
                  <a:pt x="1158875" y="3087688"/>
                </a:lnTo>
                <a:lnTo>
                  <a:pt x="1144587" y="3097213"/>
                </a:lnTo>
                <a:lnTo>
                  <a:pt x="1144587" y="3097213"/>
                </a:lnTo>
                <a:lnTo>
                  <a:pt x="1123949" y="3113088"/>
                </a:lnTo>
                <a:lnTo>
                  <a:pt x="1100137" y="3124200"/>
                </a:lnTo>
                <a:lnTo>
                  <a:pt x="1081087" y="3132138"/>
                </a:lnTo>
                <a:lnTo>
                  <a:pt x="1058863" y="3136900"/>
                </a:lnTo>
                <a:lnTo>
                  <a:pt x="1036638" y="3144838"/>
                </a:lnTo>
                <a:lnTo>
                  <a:pt x="1016000" y="3146425"/>
                </a:lnTo>
                <a:lnTo>
                  <a:pt x="1016000" y="3146426"/>
                </a:lnTo>
                <a:lnTo>
                  <a:pt x="989013" y="3148013"/>
                </a:lnTo>
                <a:lnTo>
                  <a:pt x="974725" y="3148013"/>
                </a:lnTo>
                <a:lnTo>
                  <a:pt x="931863" y="3148013"/>
                </a:lnTo>
                <a:lnTo>
                  <a:pt x="931862" y="3148013"/>
                </a:lnTo>
                <a:lnTo>
                  <a:pt x="889000" y="3148013"/>
                </a:lnTo>
                <a:lnTo>
                  <a:pt x="847725" y="3148013"/>
                </a:lnTo>
                <a:lnTo>
                  <a:pt x="804862" y="3148013"/>
                </a:lnTo>
                <a:lnTo>
                  <a:pt x="763588" y="3148013"/>
                </a:lnTo>
                <a:lnTo>
                  <a:pt x="763587" y="3148013"/>
                </a:lnTo>
                <a:lnTo>
                  <a:pt x="720725" y="3148013"/>
                </a:lnTo>
                <a:lnTo>
                  <a:pt x="676275" y="3148013"/>
                </a:lnTo>
                <a:lnTo>
                  <a:pt x="635000" y="3148013"/>
                </a:lnTo>
                <a:lnTo>
                  <a:pt x="592137" y="3148013"/>
                </a:lnTo>
                <a:lnTo>
                  <a:pt x="550863" y="3148013"/>
                </a:lnTo>
                <a:lnTo>
                  <a:pt x="550862" y="3148013"/>
                </a:lnTo>
                <a:lnTo>
                  <a:pt x="508000" y="3148013"/>
                </a:lnTo>
                <a:lnTo>
                  <a:pt x="465137" y="3148013"/>
                </a:lnTo>
                <a:lnTo>
                  <a:pt x="423863" y="3148013"/>
                </a:lnTo>
                <a:lnTo>
                  <a:pt x="423862" y="3148013"/>
                </a:lnTo>
                <a:lnTo>
                  <a:pt x="381000" y="3148013"/>
                </a:lnTo>
                <a:lnTo>
                  <a:pt x="339725" y="3148013"/>
                </a:lnTo>
                <a:lnTo>
                  <a:pt x="296862" y="3148013"/>
                </a:lnTo>
                <a:lnTo>
                  <a:pt x="252412" y="3148013"/>
                </a:lnTo>
                <a:lnTo>
                  <a:pt x="239712" y="3148013"/>
                </a:lnTo>
                <a:lnTo>
                  <a:pt x="211137" y="3146426"/>
                </a:lnTo>
                <a:lnTo>
                  <a:pt x="211137" y="3146425"/>
                </a:lnTo>
                <a:lnTo>
                  <a:pt x="190500" y="3144838"/>
                </a:lnTo>
                <a:lnTo>
                  <a:pt x="168275" y="3136900"/>
                </a:lnTo>
                <a:lnTo>
                  <a:pt x="146049" y="3132138"/>
                </a:lnTo>
                <a:lnTo>
                  <a:pt x="125412" y="3124200"/>
                </a:lnTo>
                <a:lnTo>
                  <a:pt x="104774" y="3113088"/>
                </a:lnTo>
                <a:lnTo>
                  <a:pt x="84137" y="3097213"/>
                </a:lnTo>
                <a:lnTo>
                  <a:pt x="68263" y="3087688"/>
                </a:lnTo>
                <a:lnTo>
                  <a:pt x="41275" y="3059113"/>
                </a:lnTo>
                <a:lnTo>
                  <a:pt x="41275" y="3059112"/>
                </a:lnTo>
                <a:lnTo>
                  <a:pt x="39687" y="3055937"/>
                </a:lnTo>
                <a:lnTo>
                  <a:pt x="19050" y="3021012"/>
                </a:lnTo>
                <a:lnTo>
                  <a:pt x="3175" y="2982912"/>
                </a:lnTo>
                <a:lnTo>
                  <a:pt x="0" y="2940050"/>
                </a:lnTo>
                <a:lnTo>
                  <a:pt x="0" y="209550"/>
                </a:lnTo>
                <a:lnTo>
                  <a:pt x="3175" y="166687"/>
                </a:lnTo>
                <a:lnTo>
                  <a:pt x="19050" y="128587"/>
                </a:lnTo>
                <a:lnTo>
                  <a:pt x="39687" y="92075"/>
                </a:lnTo>
                <a:lnTo>
                  <a:pt x="41275" y="90487"/>
                </a:lnTo>
                <a:lnTo>
                  <a:pt x="41275" y="90488"/>
                </a:lnTo>
                <a:lnTo>
                  <a:pt x="68263" y="60325"/>
                </a:lnTo>
                <a:lnTo>
                  <a:pt x="84137" y="50801"/>
                </a:lnTo>
                <a:lnTo>
                  <a:pt x="84137" y="50800"/>
                </a:lnTo>
                <a:lnTo>
                  <a:pt x="104774" y="34925"/>
                </a:lnTo>
                <a:lnTo>
                  <a:pt x="125412" y="25400"/>
                </a:lnTo>
                <a:lnTo>
                  <a:pt x="125412" y="25399"/>
                </a:lnTo>
                <a:lnTo>
                  <a:pt x="146049" y="15874"/>
                </a:lnTo>
                <a:lnTo>
                  <a:pt x="168275" y="11112"/>
                </a:lnTo>
                <a:lnTo>
                  <a:pt x="168275" y="11112"/>
                </a:lnTo>
                <a:lnTo>
                  <a:pt x="190500" y="4762"/>
                </a:lnTo>
                <a:lnTo>
                  <a:pt x="211137" y="3175"/>
                </a:lnTo>
                <a:close/>
              </a:path>
            </a:pathLst>
          </a:custGeom>
          <a:solidFill>
            <a:schemeClr val="accent4"/>
          </a:solidFill>
          <a:ln algn="ctr" cap="flat" cmpd="sng" w="25400">
            <a:noFill/>
            <a:prstDash val="solid"/>
          </a:ln>
          <a:effectLst/>
        </p:spPr>
        <p:txBody>
          <a:bodyPr anchor="ctr" anchorCtr="0" bIns="41863" compatLnSpc="1" forceAA="0" fromWordArt="0" horzOverflow="overflow" lIns="83727" numCol="1" rIns="83727" rot="0" rtlCol="0" spcCol="0" spcFirstLastPara="0" tIns="41863" vert="horz" vertOverflow="overflow" wrap="square">
            <a:prstTxWarp prst="textNoShape">
              <a:avLst/>
            </a:prstTxWarp>
            <a:noAutofit/>
          </a:bodyPr>
          <a:lstStyle/>
          <a:p>
            <a:pPr algn="ctr">
              <a:lnSpc>
                <a:spcPct val="120000"/>
              </a:lnSpc>
            </a:pPr>
            <a:endParaRPr altLang="en-US" kern="0" lang="zh-CN">
              <a:solidFill>
                <a:sysClr lastClr="FFFFFF" val="window"/>
              </a:solidFill>
              <a:latin charset="-122" panose="020b0503020204020204" pitchFamily="34" typeface="微软雅黑"/>
              <a:ea charset="-122" panose="020b0503020204020204" pitchFamily="34" typeface="微软雅黑"/>
              <a:cs typeface="+mn-ea"/>
              <a:sym charset="0" panose="020b0604020202020204" pitchFamily="34" typeface="Arial"/>
            </a:endParaRPr>
          </a:p>
        </p:txBody>
      </p:sp>
      <p:sp>
        <p:nvSpPr>
          <p:cNvPr id="199" name="任意多边形 198"/>
          <p:cNvSpPr>
            <a:spLocks noChangeArrowheads="1"/>
          </p:cNvSpPr>
          <p:nvPr/>
        </p:nvSpPr>
        <p:spPr bwMode="auto">
          <a:xfrm>
            <a:off x="6895829" y="1735551"/>
            <a:ext cx="1362857" cy="2999495"/>
          </a:xfrm>
          <a:custGeom>
            <a:gdLst>
              <a:gd fmla="*/ 1428750 w 1430338" name="connsiteX0"/>
              <a:gd fmla="*/ 787400 h 3148013" name="connsiteY0"/>
              <a:gd fmla="*/ 1430338 w 1430338" name="connsiteX1"/>
              <a:gd fmla="*/ 787400 h 3148013" name="connsiteY1"/>
              <a:gd fmla="*/ 1430338 w 1430338" name="connsiteX2"/>
              <a:gd fmla="*/ 788988 h 3148013" name="connsiteY2"/>
              <a:gd fmla="*/ 1428750 w 1430338" name="connsiteX3"/>
              <a:gd fmla="*/ 788988 h 3148013" name="connsiteY3"/>
              <a:gd fmla="*/ 239712 w 1430338" name="connsiteX4"/>
              <a:gd fmla="*/ 0 h 3148013" name="connsiteY4"/>
              <a:gd fmla="*/ 260350 w 1430338" name="connsiteX5"/>
              <a:gd fmla="*/ 0 h 3148013" name="connsiteY5"/>
              <a:gd fmla="*/ 303212 w 1430338" name="connsiteX6"/>
              <a:gd fmla="*/ 0 h 3148013" name="connsiteY6"/>
              <a:gd fmla="*/ 303213 w 1430338" name="connsiteX7"/>
              <a:gd fmla="*/ 0 h 3148013" name="connsiteY7"/>
              <a:gd fmla="*/ 346075 w 1430338" name="connsiteX8"/>
              <a:gd fmla="*/ 0 h 3148013" name="connsiteY8"/>
              <a:gd fmla="*/ 392112 w 1430338" name="connsiteX9"/>
              <a:gd fmla="*/ 0 h 3148013" name="connsiteY9"/>
              <a:gd fmla="*/ 392113 w 1430338" name="connsiteX10"/>
              <a:gd fmla="*/ 0 h 3148013" name="connsiteY10"/>
              <a:gd fmla="*/ 434975 w 1430338" name="connsiteX11"/>
              <a:gd fmla="*/ 0 h 3148013" name="connsiteY11"/>
              <a:gd fmla="*/ 477837 w 1430338" name="connsiteX12"/>
              <a:gd fmla="*/ 0 h 3148013" name="connsiteY12"/>
              <a:gd fmla="*/ 477838 w 1430338" name="connsiteX13"/>
              <a:gd fmla="*/ 0 h 3148013" name="connsiteY13"/>
              <a:gd fmla="*/ 520700 w 1430338" name="connsiteX14"/>
              <a:gd fmla="*/ 0 h 3148013" name="connsiteY14"/>
              <a:gd fmla="*/ 563562 w 1430338" name="connsiteX15"/>
              <a:gd fmla="*/ 0 h 3148013" name="connsiteY15"/>
              <a:gd fmla="*/ 563563 w 1430338" name="connsiteX16"/>
              <a:gd fmla="*/ 0 h 3148013" name="connsiteY16"/>
              <a:gd fmla="*/ 606425 w 1430338" name="connsiteX17"/>
              <a:gd fmla="*/ 0 h 3148013" name="connsiteY17"/>
              <a:gd fmla="*/ 649287 w 1430338" name="connsiteX18"/>
              <a:gd fmla="*/ 0 h 3148013" name="connsiteY18"/>
              <a:gd fmla="*/ 649288 w 1430338" name="connsiteX19"/>
              <a:gd fmla="*/ 0 h 3148013" name="connsiteY19"/>
              <a:gd fmla="*/ 693737 w 1430338" name="connsiteX20"/>
              <a:gd fmla="*/ 0 h 3148013" name="connsiteY20"/>
              <a:gd fmla="*/ 738187 w 1430338" name="connsiteX21"/>
              <a:gd fmla="*/ 0 h 3148013" name="connsiteY21"/>
              <a:gd fmla="*/ 781050 w 1430338" name="connsiteX22"/>
              <a:gd fmla="*/ 0 h 3148013" name="connsiteY22"/>
              <a:gd fmla="*/ 823912 w 1430338" name="connsiteX23"/>
              <a:gd fmla="*/ 0 h 3148013" name="connsiteY23"/>
              <a:gd fmla="*/ 823913 w 1430338" name="connsiteX24"/>
              <a:gd fmla="*/ 0 h 3148013" name="connsiteY24"/>
              <a:gd fmla="*/ 866775 w 1430338" name="connsiteX25"/>
              <a:gd fmla="*/ 0 h 3148013" name="connsiteY25"/>
              <a:gd fmla="*/ 909637 w 1430338" name="connsiteX26"/>
              <a:gd fmla="*/ 0 h 3148013" name="connsiteY26"/>
              <a:gd fmla="*/ 909638 w 1430338" name="connsiteX27"/>
              <a:gd fmla="*/ 0 h 3148013" name="connsiteY27"/>
              <a:gd fmla="*/ 952500 w 1430338" name="connsiteX28"/>
              <a:gd fmla="*/ 0 h 3148013" name="connsiteY28"/>
              <a:gd fmla="*/ 990600 w 1430338" name="connsiteX29"/>
              <a:gd fmla="*/ 0 h 3148013" name="connsiteY29"/>
              <a:gd fmla="*/ 996950 w 1430338" name="connsiteX30"/>
              <a:gd fmla="*/ 0 h 3148013" name="connsiteY30"/>
              <a:gd fmla="*/ 1039812 w 1430338" name="connsiteX31"/>
              <a:gd fmla="*/ 4762 h 3148013" name="connsiteY31"/>
              <a:gd fmla="*/ 1039812 w 1430338" name="connsiteX32"/>
              <a:gd fmla="*/ 4762 h 3148013" name="connsiteY32"/>
              <a:gd fmla="*/ 1082675 w 1430338" name="connsiteX33"/>
              <a:gd fmla="*/ 15874 h 3148013" name="connsiteY33"/>
              <a:gd fmla="*/ 1082675 w 1430338" name="connsiteX34"/>
              <a:gd fmla="*/ 15875 h 3148013" name="connsiteY34"/>
              <a:gd fmla="*/ 1084262 w 1430338" name="connsiteX35"/>
              <a:gd fmla="*/ 15875 h 3148013" name="connsiteY35"/>
              <a:gd fmla="*/ 1125537 w 1430338" name="connsiteX36"/>
              <a:gd fmla="*/ 34925 h 3148013" name="connsiteY36"/>
              <a:gd fmla="*/ 1127125 w 1430338" name="connsiteX37"/>
              <a:gd fmla="*/ 36512 h 3148013" name="connsiteY37"/>
              <a:gd fmla="*/ 1127125 w 1430338" name="connsiteX38"/>
              <a:gd fmla="*/ 36512 h 3148013" name="connsiteY38"/>
              <a:gd fmla="*/ 1160463 w 1430338" name="connsiteX39"/>
              <a:gd fmla="*/ 60324 h 3148013" name="connsiteY39"/>
              <a:gd fmla="*/ 1169988 w 1430338" name="connsiteX40"/>
              <a:gd fmla="*/ 71437 h 3148013" name="connsiteY40"/>
              <a:gd fmla="*/ 1169988 w 1430338" name="connsiteX41"/>
              <a:gd fmla="*/ 71438 h 3148013" name="connsiteY41"/>
              <a:gd fmla="*/ 1189037 w 1430338" name="connsiteX42"/>
              <a:gd fmla="*/ 92074 h 3148013" name="connsiteY42"/>
              <a:gd fmla="*/ 1211262 w 1430338" name="connsiteX43"/>
              <a:gd fmla="*/ 128587 h 3148013" name="connsiteY43"/>
              <a:gd fmla="*/ 1212850 w 1430338" name="connsiteX44"/>
              <a:gd fmla="*/ 131762 h 3148013" name="connsiteY44"/>
              <a:gd fmla="*/ 1225550 w 1430338" name="connsiteX45"/>
              <a:gd fmla="*/ 166687 h 3148013" name="connsiteY45"/>
              <a:gd fmla="*/ 1230312 w 1430338" name="connsiteX46"/>
              <a:gd fmla="*/ 209549 h 3148013" name="connsiteY46"/>
              <a:gd fmla="*/ 1230312 w 1430338" name="connsiteX47"/>
              <a:gd fmla="*/ 617537 h 3148013" name="connsiteY47"/>
              <a:gd fmla="*/ 1255713 w 1430338" name="connsiteX48"/>
              <a:gd fmla="*/ 636587 h 3148013" name="connsiteY48"/>
              <a:gd fmla="*/ 1255713 w 1430338" name="connsiteX49"/>
              <a:gd fmla="*/ 636588 h 3148013" name="connsiteY49"/>
              <a:gd fmla="*/ 1300162 w 1430338" name="connsiteX50"/>
              <a:gd fmla="*/ 669924 h 3148013" name="connsiteY50"/>
              <a:gd fmla="*/ 1300162 w 1430338" name="connsiteX51"/>
              <a:gd fmla="*/ 669925 h 3148013" name="connsiteY51"/>
              <a:gd fmla="*/ 1343025 w 1430338" name="connsiteX52"/>
              <a:gd fmla="*/ 703262 h 3148013" name="connsiteY52"/>
              <a:gd fmla="*/ 1343025 w 1430338" name="connsiteX53"/>
              <a:gd fmla="*/ 703262 h 3148013" name="connsiteY53"/>
              <a:gd fmla="*/ 1385888 w 1430338" name="connsiteX54"/>
              <a:gd fmla="*/ 735012 h 3148013" name="connsiteY54"/>
              <a:gd fmla="*/ 1385888 w 1430338" name="connsiteX55"/>
              <a:gd fmla="*/ 735013 h 3148013" name="connsiteY55"/>
              <a:gd fmla="*/ 1412875 w 1430338" name="connsiteX56"/>
              <a:gd fmla="*/ 755649 h 3148013" name="connsiteY56"/>
              <a:gd fmla="*/ 1425575 w 1430338" name="connsiteX57"/>
              <a:gd fmla="*/ 769937 h 3148013" name="connsiteY57"/>
              <a:gd fmla="*/ 1428750 w 1430338" name="connsiteX58"/>
              <a:gd fmla="*/ 787399 h 3148013" name="connsiteY58"/>
              <a:gd fmla="*/ 1425575 w 1430338" name="connsiteX59"/>
              <a:gd fmla="*/ 803275 h 3148013" name="connsiteY59"/>
              <a:gd fmla="*/ 1412875 w 1430338" name="connsiteX60"/>
              <a:gd fmla="*/ 817562 h 3148013" name="connsiteY60"/>
              <a:gd fmla="*/ 1385888 w 1430338" name="connsiteX61"/>
              <a:gd fmla="*/ 836611 h 3148013" name="connsiteY61"/>
              <a:gd fmla="*/ 1385888 w 1430338" name="connsiteX62"/>
              <a:gd fmla="*/ 836612 h 3148013" name="connsiteY62"/>
              <a:gd fmla="*/ 1343025 w 1430338" name="connsiteX63"/>
              <a:gd fmla="*/ 871537 h 3148013" name="connsiteY63"/>
              <a:gd fmla="*/ 1343025 w 1430338" name="connsiteX64"/>
              <a:gd fmla="*/ 871538 h 3148013" name="connsiteY64"/>
              <a:gd fmla="*/ 1300162 w 1430338" name="connsiteX65"/>
              <a:gd fmla="*/ 904875 h 3148013" name="connsiteY65"/>
              <a:gd fmla="*/ 1255713 w 1430338" name="connsiteX66"/>
              <a:gd fmla="*/ 936624 h 3148013" name="connsiteY66"/>
              <a:gd fmla="*/ 1255713 w 1430338" name="connsiteX67"/>
              <a:gd fmla="*/ 936625 h 3148013" name="connsiteY67"/>
              <a:gd fmla="*/ 1230312 w 1430338" name="connsiteX68"/>
              <a:gd fmla="*/ 955675 h 3148013" name="connsiteY68"/>
              <a:gd fmla="*/ 1230312 w 1430338" name="connsiteX69"/>
              <a:gd fmla="*/ 2940050 h 3148013" name="connsiteY69"/>
              <a:gd fmla="*/ 1225550 w 1430338" name="connsiteX70"/>
              <a:gd fmla="*/ 2982913 h 3148013" name="connsiteY70"/>
              <a:gd fmla="*/ 1212850 w 1430338" name="connsiteX71"/>
              <a:gd fmla="*/ 3016250 h 3148013" name="connsiteY71"/>
              <a:gd fmla="*/ 1211262 w 1430338" name="connsiteX72"/>
              <a:gd fmla="*/ 3021013 h 3148013" name="connsiteY72"/>
              <a:gd fmla="*/ 1189037 w 1430338" name="connsiteX73"/>
              <a:gd fmla="*/ 3055938 h 3148013" name="connsiteY73"/>
              <a:gd fmla="*/ 1169988 w 1430338" name="connsiteX74"/>
              <a:gd fmla="*/ 3076574 h 3148013" name="connsiteY74"/>
              <a:gd fmla="*/ 1169988 w 1430338" name="connsiteX75"/>
              <a:gd fmla="*/ 3076575 h 3148013" name="connsiteY75"/>
              <a:gd fmla="*/ 1160463 w 1430338" name="connsiteX76"/>
              <a:gd fmla="*/ 3087688 h 3148013" name="connsiteY76"/>
              <a:gd fmla="*/ 1127125 w 1430338" name="connsiteX77"/>
              <a:gd fmla="*/ 3111500 h 3148013" name="connsiteY77"/>
              <a:gd fmla="*/ 1127125 w 1430338" name="connsiteX78"/>
              <a:gd fmla="*/ 3111501 h 3148013" name="connsiteY78"/>
              <a:gd fmla="*/ 1125537 w 1430338" name="connsiteX79"/>
              <a:gd fmla="*/ 3113088 h 3148013" name="connsiteY79"/>
              <a:gd fmla="*/ 1084262 w 1430338" name="connsiteX80"/>
              <a:gd fmla="*/ 3132138 h 3148013" name="connsiteY80"/>
              <a:gd fmla="*/ 1082675 w 1430338" name="connsiteX81"/>
              <a:gd fmla="*/ 3132138 h 3148013" name="connsiteY81"/>
              <a:gd fmla="*/ 1082675 w 1430338" name="connsiteX82"/>
              <a:gd fmla="*/ 3132137 h 3148013" name="connsiteY82"/>
              <a:gd fmla="*/ 1039813 w 1430338" name="connsiteX83"/>
              <a:gd fmla="*/ 3144837 h 3148013" name="connsiteY83"/>
              <a:gd fmla="*/ 1039813 w 1430338" name="connsiteX84"/>
              <a:gd fmla="*/ 3144838 h 3148013" name="connsiteY84"/>
              <a:gd fmla="*/ 996950 w 1430338" name="connsiteX85"/>
              <a:gd fmla="*/ 3148013 h 3148013" name="connsiteY85"/>
              <a:gd fmla="*/ 990600 w 1430338" name="connsiteX86"/>
              <a:gd fmla="*/ 3148013 h 3148013" name="connsiteY86"/>
              <a:gd fmla="*/ 952500 w 1430338" name="connsiteX87"/>
              <a:gd fmla="*/ 3148013 h 3148013" name="connsiteY87"/>
              <a:gd fmla="*/ 909638 w 1430338" name="connsiteX88"/>
              <a:gd fmla="*/ 3148013 h 3148013" name="connsiteY88"/>
              <a:gd fmla="*/ 909637 w 1430338" name="connsiteX89"/>
              <a:gd fmla="*/ 3148013 h 3148013" name="connsiteY89"/>
              <a:gd fmla="*/ 866775 w 1430338" name="connsiteX90"/>
              <a:gd fmla="*/ 3148013 h 3148013" name="connsiteY90"/>
              <a:gd fmla="*/ 823913 w 1430338" name="connsiteX91"/>
              <a:gd fmla="*/ 3148013 h 3148013" name="connsiteY91"/>
              <a:gd fmla="*/ 823912 w 1430338" name="connsiteX92"/>
              <a:gd fmla="*/ 3148013 h 3148013" name="connsiteY92"/>
              <a:gd fmla="*/ 781050 w 1430338" name="connsiteX93"/>
              <a:gd fmla="*/ 3148013 h 3148013" name="connsiteY93"/>
              <a:gd fmla="*/ 738187 w 1430338" name="connsiteX94"/>
              <a:gd fmla="*/ 3148013 h 3148013" name="connsiteY94"/>
              <a:gd fmla="*/ 693737 w 1430338" name="connsiteX95"/>
              <a:gd fmla="*/ 3148013 h 3148013" name="connsiteY95"/>
              <a:gd fmla="*/ 649288 w 1430338" name="connsiteX96"/>
              <a:gd fmla="*/ 3148013 h 3148013" name="connsiteY96"/>
              <a:gd fmla="*/ 649287 w 1430338" name="connsiteX97"/>
              <a:gd fmla="*/ 3148013 h 3148013" name="connsiteY97"/>
              <a:gd fmla="*/ 606425 w 1430338" name="connsiteX98"/>
              <a:gd fmla="*/ 3148013 h 3148013" name="connsiteY98"/>
              <a:gd fmla="*/ 563563 w 1430338" name="connsiteX99"/>
              <a:gd fmla="*/ 3148013 h 3148013" name="connsiteY99"/>
              <a:gd fmla="*/ 563562 w 1430338" name="connsiteX100"/>
              <a:gd fmla="*/ 3148013 h 3148013" name="connsiteY100"/>
              <a:gd fmla="*/ 520700 w 1430338" name="connsiteX101"/>
              <a:gd fmla="*/ 3148013 h 3148013" name="connsiteY101"/>
              <a:gd fmla="*/ 477838 w 1430338" name="connsiteX102"/>
              <a:gd fmla="*/ 3148013 h 3148013" name="connsiteY102"/>
              <a:gd fmla="*/ 477837 w 1430338" name="connsiteX103"/>
              <a:gd fmla="*/ 3148013 h 3148013" name="connsiteY103"/>
              <a:gd fmla="*/ 434975 w 1430338" name="connsiteX104"/>
              <a:gd fmla="*/ 3148013 h 3148013" name="connsiteY104"/>
              <a:gd fmla="*/ 392113 w 1430338" name="connsiteX105"/>
              <a:gd fmla="*/ 3148013 h 3148013" name="connsiteY105"/>
              <a:gd fmla="*/ 392112 w 1430338" name="connsiteX106"/>
              <a:gd fmla="*/ 3148013 h 3148013" name="connsiteY106"/>
              <a:gd fmla="*/ 346075 w 1430338" name="connsiteX107"/>
              <a:gd fmla="*/ 3148013 h 3148013" name="connsiteY107"/>
              <a:gd fmla="*/ 303213 w 1430338" name="connsiteX108"/>
              <a:gd fmla="*/ 3148013 h 3148013" name="connsiteY108"/>
              <a:gd fmla="*/ 303212 w 1430338" name="connsiteX109"/>
              <a:gd fmla="*/ 3148013 h 3148013" name="connsiteY109"/>
              <a:gd fmla="*/ 260350 w 1430338" name="connsiteX110"/>
              <a:gd fmla="*/ 3148013 h 3148013" name="connsiteY110"/>
              <a:gd fmla="*/ 239712 w 1430338" name="connsiteX111"/>
              <a:gd fmla="*/ 3148013 h 3148013" name="connsiteY111"/>
              <a:gd fmla="*/ 217487 w 1430338" name="connsiteX112"/>
              <a:gd fmla="*/ 3146426 h 3148013" name="connsiteY112"/>
              <a:gd fmla="*/ 217487 w 1430338" name="connsiteX113"/>
              <a:gd fmla="*/ 3146425 h 3148013" name="connsiteY113"/>
              <a:gd fmla="*/ 192087 w 1430338" name="connsiteX114"/>
              <a:gd fmla="*/ 3144838 h 3148013" name="connsiteY114"/>
              <a:gd fmla="*/ 174625 w 1430338" name="connsiteX115"/>
              <a:gd fmla="*/ 3140075 h 3148013" name="connsiteY115"/>
              <a:gd fmla="*/ 146049 w 1430338" name="connsiteX116"/>
              <a:gd fmla="*/ 3132138 h 3148013" name="connsiteY116"/>
              <a:gd fmla="*/ 131762 w 1430338" name="connsiteX117"/>
              <a:gd fmla="*/ 3124200 h 3148013" name="connsiteY117"/>
              <a:gd fmla="*/ 131762 w 1430338" name="connsiteX118"/>
              <a:gd fmla="*/ 3124200 h 3148013" name="connsiteY118"/>
              <a:gd fmla="*/ 106362 w 1430338" name="connsiteX119"/>
              <a:gd fmla="*/ 3113088 h 3148013" name="connsiteY119"/>
              <a:gd fmla="*/ 88900 w 1430338" name="connsiteX120"/>
              <a:gd fmla="*/ 3100388 h 3148013" name="connsiteY120"/>
              <a:gd fmla="*/ 88900 w 1430338" name="connsiteX121"/>
              <a:gd fmla="*/ 3100387 h 3148013" name="connsiteY121"/>
              <a:gd fmla="*/ 71437 w 1430338" name="connsiteX122"/>
              <a:gd fmla="*/ 3087687 h 3148013" name="connsiteY122"/>
              <a:gd fmla="*/ 44450 w 1430338" name="connsiteX123"/>
              <a:gd fmla="*/ 3059112 h 3148013" name="connsiteY123"/>
              <a:gd fmla="*/ 41275 w 1430338" name="connsiteX124"/>
              <a:gd fmla="*/ 3055937 h 3148013" name="connsiteY124"/>
              <a:gd fmla="*/ 19050 w 1430338" name="connsiteX125"/>
              <a:gd fmla="*/ 3021012 h 3148013" name="connsiteY125"/>
              <a:gd fmla="*/ 4762 w 1430338" name="connsiteX126"/>
              <a:gd fmla="*/ 2982912 h 3148013" name="connsiteY126"/>
              <a:gd fmla="*/ 0 w 1430338" name="connsiteX127"/>
              <a:gd fmla="*/ 2940050 h 3148013" name="connsiteY127"/>
              <a:gd fmla="*/ 0 w 1430338" name="connsiteX128"/>
              <a:gd fmla="*/ 209549 h 3148013" name="connsiteY128"/>
              <a:gd fmla="*/ 4762 w 1430338" name="connsiteX129"/>
              <a:gd fmla="*/ 166687 h 3148013" name="connsiteY129"/>
              <a:gd fmla="*/ 19050 w 1430338" name="connsiteX130"/>
              <a:gd fmla="*/ 128587 h 3148013" name="connsiteY130"/>
              <a:gd fmla="*/ 41275 w 1430338" name="connsiteX131"/>
              <a:gd fmla="*/ 92074 h 3148013" name="connsiteY131"/>
              <a:gd fmla="*/ 44450 w 1430338" name="connsiteX132"/>
              <a:gd fmla="*/ 90487 h 3148013" name="connsiteY132"/>
              <a:gd fmla="*/ 71437 w 1430338" name="connsiteX133"/>
              <a:gd fmla="*/ 60324 h 3148013" name="connsiteY133"/>
              <a:gd fmla="*/ 88900 w 1430338" name="connsiteX134"/>
              <a:gd fmla="*/ 49212 h 3148013" name="connsiteY134"/>
              <a:gd fmla="*/ 88900 w 1430338" name="connsiteX135"/>
              <a:gd fmla="*/ 49212 h 3148013" name="connsiteY135"/>
              <a:gd fmla="*/ 106362 w 1430338" name="connsiteX136"/>
              <a:gd fmla="*/ 34925 h 3148013" name="connsiteY136"/>
              <a:gd fmla="*/ 131762 w 1430338" name="connsiteX137"/>
              <a:gd fmla="*/ 25400 h 3148013" name="connsiteY137"/>
              <a:gd fmla="*/ 131762 w 1430338" name="connsiteX138"/>
              <a:gd fmla="*/ 25400 h 3148013" name="connsiteY138"/>
              <a:gd fmla="*/ 146049 w 1430338" name="connsiteX139"/>
              <a:gd fmla="*/ 15875 h 3148013" name="connsiteY139"/>
              <a:gd fmla="*/ 174625 w 1430338" name="connsiteX140"/>
              <a:gd fmla="*/ 9525 h 3148013" name="connsiteY140"/>
              <a:gd fmla="*/ 192087 w 1430338" name="connsiteX141"/>
              <a:gd fmla="*/ 4762 h 3148013" name="connsiteY141"/>
              <a:gd fmla="*/ 217487 w 1430338" name="connsiteX142"/>
              <a:gd fmla="*/ 3175 h 3148013" name="connsiteY142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</a:cxnLst>
            <a:rect b="b" l="l" r="r" t="t"/>
            <a:pathLst>
              <a:path h="3148013" w="1430338">
                <a:moveTo>
                  <a:pt x="1428750" y="787400"/>
                </a:moveTo>
                <a:lnTo>
                  <a:pt x="1430338" y="787400"/>
                </a:lnTo>
                <a:lnTo>
                  <a:pt x="1430338" y="788988"/>
                </a:lnTo>
                <a:lnTo>
                  <a:pt x="1428750" y="788988"/>
                </a:lnTo>
                <a:close/>
                <a:moveTo>
                  <a:pt x="239712" y="0"/>
                </a:moveTo>
                <a:lnTo>
                  <a:pt x="260350" y="0"/>
                </a:lnTo>
                <a:lnTo>
                  <a:pt x="303212" y="0"/>
                </a:lnTo>
                <a:lnTo>
                  <a:pt x="303213" y="0"/>
                </a:lnTo>
                <a:lnTo>
                  <a:pt x="346075" y="0"/>
                </a:lnTo>
                <a:lnTo>
                  <a:pt x="392112" y="0"/>
                </a:lnTo>
                <a:lnTo>
                  <a:pt x="392113" y="0"/>
                </a:lnTo>
                <a:lnTo>
                  <a:pt x="434975" y="0"/>
                </a:lnTo>
                <a:lnTo>
                  <a:pt x="477837" y="0"/>
                </a:lnTo>
                <a:lnTo>
                  <a:pt x="477838" y="0"/>
                </a:lnTo>
                <a:lnTo>
                  <a:pt x="520700" y="0"/>
                </a:lnTo>
                <a:lnTo>
                  <a:pt x="563562" y="0"/>
                </a:lnTo>
                <a:lnTo>
                  <a:pt x="563563" y="0"/>
                </a:lnTo>
                <a:lnTo>
                  <a:pt x="606425" y="0"/>
                </a:lnTo>
                <a:lnTo>
                  <a:pt x="649287" y="0"/>
                </a:lnTo>
                <a:lnTo>
                  <a:pt x="649288" y="0"/>
                </a:lnTo>
                <a:lnTo>
                  <a:pt x="693737" y="0"/>
                </a:lnTo>
                <a:lnTo>
                  <a:pt x="738187" y="0"/>
                </a:lnTo>
                <a:lnTo>
                  <a:pt x="781050" y="0"/>
                </a:lnTo>
                <a:lnTo>
                  <a:pt x="823912" y="0"/>
                </a:lnTo>
                <a:lnTo>
                  <a:pt x="823913" y="0"/>
                </a:lnTo>
                <a:lnTo>
                  <a:pt x="866775" y="0"/>
                </a:lnTo>
                <a:lnTo>
                  <a:pt x="909637" y="0"/>
                </a:lnTo>
                <a:lnTo>
                  <a:pt x="909638" y="0"/>
                </a:lnTo>
                <a:lnTo>
                  <a:pt x="952500" y="0"/>
                </a:lnTo>
                <a:lnTo>
                  <a:pt x="990600" y="0"/>
                </a:lnTo>
                <a:lnTo>
                  <a:pt x="996950" y="0"/>
                </a:lnTo>
                <a:lnTo>
                  <a:pt x="1039812" y="4762"/>
                </a:lnTo>
                <a:lnTo>
                  <a:pt x="1039812" y="4762"/>
                </a:lnTo>
                <a:lnTo>
                  <a:pt x="1082675" y="15874"/>
                </a:lnTo>
                <a:lnTo>
                  <a:pt x="1082675" y="15875"/>
                </a:lnTo>
                <a:lnTo>
                  <a:pt x="1084262" y="15875"/>
                </a:lnTo>
                <a:lnTo>
                  <a:pt x="1125537" y="34925"/>
                </a:lnTo>
                <a:lnTo>
                  <a:pt x="1127125" y="36512"/>
                </a:lnTo>
                <a:lnTo>
                  <a:pt x="1127125" y="36512"/>
                </a:lnTo>
                <a:lnTo>
                  <a:pt x="1160463" y="60324"/>
                </a:lnTo>
                <a:lnTo>
                  <a:pt x="1169988" y="71437"/>
                </a:lnTo>
                <a:lnTo>
                  <a:pt x="1169988" y="71438"/>
                </a:lnTo>
                <a:lnTo>
                  <a:pt x="1189037" y="92074"/>
                </a:lnTo>
                <a:lnTo>
                  <a:pt x="1211262" y="128587"/>
                </a:lnTo>
                <a:lnTo>
                  <a:pt x="1212850" y="131762"/>
                </a:lnTo>
                <a:lnTo>
                  <a:pt x="1225550" y="166687"/>
                </a:lnTo>
                <a:lnTo>
                  <a:pt x="1230312" y="209549"/>
                </a:lnTo>
                <a:lnTo>
                  <a:pt x="1230312" y="617537"/>
                </a:lnTo>
                <a:lnTo>
                  <a:pt x="1255713" y="636587"/>
                </a:lnTo>
                <a:lnTo>
                  <a:pt x="1255713" y="636588"/>
                </a:lnTo>
                <a:lnTo>
                  <a:pt x="1300162" y="669924"/>
                </a:lnTo>
                <a:lnTo>
                  <a:pt x="1300162" y="669925"/>
                </a:lnTo>
                <a:lnTo>
                  <a:pt x="1343025" y="703262"/>
                </a:lnTo>
                <a:lnTo>
                  <a:pt x="1343025" y="703262"/>
                </a:lnTo>
                <a:lnTo>
                  <a:pt x="1385888" y="735012"/>
                </a:lnTo>
                <a:lnTo>
                  <a:pt x="1385888" y="735013"/>
                </a:lnTo>
                <a:lnTo>
                  <a:pt x="1412875" y="755649"/>
                </a:lnTo>
                <a:lnTo>
                  <a:pt x="1425575" y="769937"/>
                </a:lnTo>
                <a:lnTo>
                  <a:pt x="1428750" y="787399"/>
                </a:lnTo>
                <a:lnTo>
                  <a:pt x="1425575" y="803275"/>
                </a:lnTo>
                <a:lnTo>
                  <a:pt x="1412875" y="817562"/>
                </a:lnTo>
                <a:lnTo>
                  <a:pt x="1385888" y="836611"/>
                </a:lnTo>
                <a:lnTo>
                  <a:pt x="1385888" y="836612"/>
                </a:lnTo>
                <a:lnTo>
                  <a:pt x="1343025" y="871537"/>
                </a:lnTo>
                <a:lnTo>
                  <a:pt x="1343025" y="871538"/>
                </a:lnTo>
                <a:lnTo>
                  <a:pt x="1300162" y="904875"/>
                </a:lnTo>
                <a:lnTo>
                  <a:pt x="1255713" y="936624"/>
                </a:lnTo>
                <a:lnTo>
                  <a:pt x="1255713" y="936625"/>
                </a:lnTo>
                <a:lnTo>
                  <a:pt x="1230312" y="955675"/>
                </a:lnTo>
                <a:lnTo>
                  <a:pt x="1230312" y="2940050"/>
                </a:lnTo>
                <a:lnTo>
                  <a:pt x="1225550" y="2982913"/>
                </a:lnTo>
                <a:lnTo>
                  <a:pt x="1212850" y="3016250"/>
                </a:lnTo>
                <a:lnTo>
                  <a:pt x="1211262" y="3021013"/>
                </a:lnTo>
                <a:lnTo>
                  <a:pt x="1189037" y="3055938"/>
                </a:lnTo>
                <a:lnTo>
                  <a:pt x="1169988" y="3076574"/>
                </a:lnTo>
                <a:lnTo>
                  <a:pt x="1169988" y="3076575"/>
                </a:lnTo>
                <a:lnTo>
                  <a:pt x="1160463" y="3087688"/>
                </a:lnTo>
                <a:lnTo>
                  <a:pt x="1127125" y="3111500"/>
                </a:lnTo>
                <a:lnTo>
                  <a:pt x="1127125" y="3111501"/>
                </a:lnTo>
                <a:lnTo>
                  <a:pt x="1125537" y="3113088"/>
                </a:lnTo>
                <a:lnTo>
                  <a:pt x="1084262" y="3132138"/>
                </a:lnTo>
                <a:lnTo>
                  <a:pt x="1082675" y="3132138"/>
                </a:lnTo>
                <a:lnTo>
                  <a:pt x="1082675" y="3132137"/>
                </a:lnTo>
                <a:lnTo>
                  <a:pt x="1039813" y="3144837"/>
                </a:lnTo>
                <a:lnTo>
                  <a:pt x="1039813" y="3144838"/>
                </a:lnTo>
                <a:lnTo>
                  <a:pt x="996950" y="3148013"/>
                </a:lnTo>
                <a:lnTo>
                  <a:pt x="990600" y="3148013"/>
                </a:lnTo>
                <a:lnTo>
                  <a:pt x="952500" y="3148013"/>
                </a:lnTo>
                <a:lnTo>
                  <a:pt x="909638" y="3148013"/>
                </a:lnTo>
                <a:lnTo>
                  <a:pt x="909637" y="3148013"/>
                </a:lnTo>
                <a:lnTo>
                  <a:pt x="866775" y="3148013"/>
                </a:lnTo>
                <a:lnTo>
                  <a:pt x="823913" y="3148013"/>
                </a:lnTo>
                <a:lnTo>
                  <a:pt x="823912" y="3148013"/>
                </a:lnTo>
                <a:lnTo>
                  <a:pt x="781050" y="3148013"/>
                </a:lnTo>
                <a:lnTo>
                  <a:pt x="738187" y="3148013"/>
                </a:lnTo>
                <a:lnTo>
                  <a:pt x="693737" y="3148013"/>
                </a:lnTo>
                <a:lnTo>
                  <a:pt x="649288" y="3148013"/>
                </a:lnTo>
                <a:lnTo>
                  <a:pt x="649287" y="3148013"/>
                </a:lnTo>
                <a:lnTo>
                  <a:pt x="606425" y="3148013"/>
                </a:lnTo>
                <a:lnTo>
                  <a:pt x="563563" y="3148013"/>
                </a:lnTo>
                <a:lnTo>
                  <a:pt x="563562" y="3148013"/>
                </a:lnTo>
                <a:lnTo>
                  <a:pt x="520700" y="3148013"/>
                </a:lnTo>
                <a:lnTo>
                  <a:pt x="477838" y="3148013"/>
                </a:lnTo>
                <a:lnTo>
                  <a:pt x="477837" y="3148013"/>
                </a:lnTo>
                <a:lnTo>
                  <a:pt x="434975" y="3148013"/>
                </a:lnTo>
                <a:lnTo>
                  <a:pt x="392113" y="3148013"/>
                </a:lnTo>
                <a:lnTo>
                  <a:pt x="392112" y="3148013"/>
                </a:lnTo>
                <a:lnTo>
                  <a:pt x="346075" y="3148013"/>
                </a:lnTo>
                <a:lnTo>
                  <a:pt x="303213" y="3148013"/>
                </a:lnTo>
                <a:lnTo>
                  <a:pt x="303212" y="3148013"/>
                </a:lnTo>
                <a:lnTo>
                  <a:pt x="260350" y="3148013"/>
                </a:lnTo>
                <a:lnTo>
                  <a:pt x="239712" y="3148013"/>
                </a:lnTo>
                <a:lnTo>
                  <a:pt x="217487" y="3146426"/>
                </a:lnTo>
                <a:lnTo>
                  <a:pt x="217487" y="3146425"/>
                </a:lnTo>
                <a:lnTo>
                  <a:pt x="192087" y="3144838"/>
                </a:lnTo>
                <a:lnTo>
                  <a:pt x="174625" y="3140075"/>
                </a:lnTo>
                <a:lnTo>
                  <a:pt x="146049" y="3132138"/>
                </a:lnTo>
                <a:lnTo>
                  <a:pt x="131762" y="3124200"/>
                </a:lnTo>
                <a:lnTo>
                  <a:pt x="131762" y="3124200"/>
                </a:lnTo>
                <a:lnTo>
                  <a:pt x="106362" y="3113088"/>
                </a:lnTo>
                <a:lnTo>
                  <a:pt x="88900" y="3100388"/>
                </a:lnTo>
                <a:lnTo>
                  <a:pt x="88900" y="3100387"/>
                </a:lnTo>
                <a:lnTo>
                  <a:pt x="71437" y="3087687"/>
                </a:lnTo>
                <a:lnTo>
                  <a:pt x="44450" y="3059112"/>
                </a:lnTo>
                <a:lnTo>
                  <a:pt x="41275" y="3055937"/>
                </a:lnTo>
                <a:lnTo>
                  <a:pt x="19050" y="3021012"/>
                </a:lnTo>
                <a:lnTo>
                  <a:pt x="4762" y="2982912"/>
                </a:lnTo>
                <a:lnTo>
                  <a:pt x="0" y="2940050"/>
                </a:lnTo>
                <a:lnTo>
                  <a:pt x="0" y="209549"/>
                </a:lnTo>
                <a:lnTo>
                  <a:pt x="4762" y="166687"/>
                </a:lnTo>
                <a:lnTo>
                  <a:pt x="19050" y="128587"/>
                </a:lnTo>
                <a:lnTo>
                  <a:pt x="41275" y="92074"/>
                </a:lnTo>
                <a:lnTo>
                  <a:pt x="44450" y="90487"/>
                </a:lnTo>
                <a:lnTo>
                  <a:pt x="71437" y="60324"/>
                </a:lnTo>
                <a:lnTo>
                  <a:pt x="88900" y="49212"/>
                </a:lnTo>
                <a:lnTo>
                  <a:pt x="88900" y="49212"/>
                </a:lnTo>
                <a:lnTo>
                  <a:pt x="106362" y="34925"/>
                </a:lnTo>
                <a:lnTo>
                  <a:pt x="131762" y="25400"/>
                </a:lnTo>
                <a:lnTo>
                  <a:pt x="131762" y="25400"/>
                </a:lnTo>
                <a:lnTo>
                  <a:pt x="146049" y="15875"/>
                </a:lnTo>
                <a:lnTo>
                  <a:pt x="174625" y="9525"/>
                </a:lnTo>
                <a:lnTo>
                  <a:pt x="192087" y="4762"/>
                </a:lnTo>
                <a:lnTo>
                  <a:pt x="217487" y="3175"/>
                </a:lnTo>
                <a:close/>
              </a:path>
            </a:pathLst>
          </a:custGeom>
          <a:solidFill>
            <a:schemeClr val="accent3"/>
          </a:solidFill>
          <a:ln algn="ctr" cap="flat" cmpd="sng" w="25400">
            <a:noFill/>
            <a:prstDash val="solid"/>
          </a:ln>
          <a:effectLst/>
        </p:spPr>
        <p:txBody>
          <a:bodyPr anchor="ctr" anchorCtr="0" bIns="41863" compatLnSpc="1" forceAA="0" fromWordArt="0" horzOverflow="overflow" lIns="83727" numCol="1" rIns="83727" rot="0" rtlCol="0" spcCol="0" spcFirstLastPara="0" tIns="41863" vert="horz" vertOverflow="overflow" wrap="square">
            <a:prstTxWarp prst="textNoShape">
              <a:avLst/>
            </a:prstTxWarp>
            <a:noAutofit/>
          </a:bodyPr>
          <a:lstStyle/>
          <a:p>
            <a:pPr algn="ctr">
              <a:lnSpc>
                <a:spcPct val="120000"/>
              </a:lnSpc>
            </a:pPr>
            <a:endParaRPr altLang="en-US" kern="0" lang="zh-CN">
              <a:solidFill>
                <a:sysClr lastClr="FFFFFF" val="window"/>
              </a:solidFill>
              <a:latin charset="-122" panose="020b0503020204020204" pitchFamily="34" typeface="微软雅黑"/>
              <a:ea charset="-122" panose="020b0503020204020204" pitchFamily="34" typeface="微软雅黑"/>
              <a:cs typeface="+mn-ea"/>
              <a:sym charset="0" panose="020b0604020202020204" pitchFamily="34" typeface="Arial"/>
            </a:endParaRPr>
          </a:p>
        </p:txBody>
      </p:sp>
      <p:grpSp>
        <p:nvGrpSpPr>
          <p:cNvPr id="9" name="组合 8"/>
          <p:cNvGrpSpPr/>
          <p:nvPr/>
        </p:nvGrpSpPr>
        <p:grpSpPr>
          <a:xfrm>
            <a:off x="8910649" y="1935217"/>
            <a:ext cx="568739" cy="1692604"/>
            <a:chOff x="9286715" y="1680422"/>
            <a:chExt cx="654939" cy="1949140"/>
          </a:xfrm>
          <a:solidFill>
            <a:schemeClr val="accent4"/>
          </a:solidFill>
        </p:grpSpPr>
        <p:sp>
          <p:nvSpPr>
            <p:cNvPr id="171" name="Freeform 137"/>
            <p:cNvSpPr/>
            <p:nvPr/>
          </p:nvSpPr>
          <p:spPr bwMode="auto">
            <a:xfrm>
              <a:off x="9286715" y="1680422"/>
              <a:ext cx="654939" cy="1949140"/>
            </a:xfrm>
            <a:custGeom>
              <a:gdLst>
                <a:gd fmla="*/ 0 w 376" name="T0"/>
                <a:gd fmla="*/ 0 h 1119" name="T1"/>
                <a:gd fmla="*/ 259 w 376" name="T2"/>
                <a:gd fmla="*/ 37 h 1119" name="T3"/>
                <a:gd fmla="*/ 283 w 376" name="T4"/>
                <a:gd fmla="*/ 42 h 1119" name="T5"/>
                <a:gd fmla="*/ 305 w 376" name="T6"/>
                <a:gd fmla="*/ 50 h 1119" name="T7"/>
                <a:gd fmla="*/ 325 w 376" name="T8"/>
                <a:gd fmla="*/ 60 h 1119" name="T9"/>
                <a:gd fmla="*/ 343 w 376" name="T10"/>
                <a:gd fmla="*/ 72 h 1119" name="T11"/>
                <a:gd fmla="*/ 357 w 376" name="T12"/>
                <a:gd fmla="*/ 86 h 1119" name="T13"/>
                <a:gd fmla="*/ 368 w 376" name="T14"/>
                <a:gd fmla="*/ 101 h 1119" name="T15"/>
                <a:gd fmla="*/ 374 w 376" name="T16"/>
                <a:gd fmla="*/ 119 h 1119" name="T17"/>
                <a:gd fmla="*/ 376 w 376" name="T18"/>
                <a:gd fmla="*/ 140 h 1119" name="T19"/>
                <a:gd fmla="*/ 376 w 376" name="T20"/>
                <a:gd fmla="*/ 968 h 1119" name="T21"/>
                <a:gd fmla="*/ 374 w 376" name="T22"/>
                <a:gd fmla="*/ 988 h 1119" name="T23"/>
                <a:gd fmla="*/ 368 w 376" name="T24"/>
                <a:gd fmla="*/ 1007 h 1119" name="T25"/>
                <a:gd fmla="*/ 358 w 376" name="T26"/>
                <a:gd fmla="*/ 1022 h 1119" name="T27"/>
                <a:gd fmla="*/ 344 w 376" name="T28"/>
                <a:gd fmla="*/ 1036 h 1119" name="T29"/>
                <a:gd fmla="*/ 327 w 376" name="T30"/>
                <a:gd fmla="*/ 1048 h 1119" name="T31"/>
                <a:gd fmla="*/ 306 w 376" name="T32"/>
                <a:gd fmla="*/ 1058 h 1119" name="T33"/>
                <a:gd fmla="*/ 284 w 376" name="T34"/>
                <a:gd fmla="*/ 1066 h 1119" name="T35"/>
                <a:gd fmla="*/ 259 w 376" name="T36"/>
                <a:gd fmla="*/ 1071 h 1119" name="T37"/>
                <a:gd fmla="*/ 0 w 376" name="T38"/>
                <a:gd fmla="*/ 1119 h 1119" name="T39"/>
                <a:gd fmla="*/ 0 w 376" name="T40"/>
                <a:gd fmla="*/ 0 h 1119" name="T4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b="b" l="0" r="r" t="0"/>
              <a:pathLst>
                <a:path h="1119" w="376">
                  <a:moveTo>
                    <a:pt x="0" y="0"/>
                  </a:moveTo>
                  <a:lnTo>
                    <a:pt x="259" y="37"/>
                  </a:lnTo>
                  <a:lnTo>
                    <a:pt x="283" y="42"/>
                  </a:lnTo>
                  <a:lnTo>
                    <a:pt x="305" y="50"/>
                  </a:lnTo>
                  <a:lnTo>
                    <a:pt x="325" y="60"/>
                  </a:lnTo>
                  <a:lnTo>
                    <a:pt x="343" y="72"/>
                  </a:lnTo>
                  <a:lnTo>
                    <a:pt x="357" y="86"/>
                  </a:lnTo>
                  <a:lnTo>
                    <a:pt x="368" y="101"/>
                  </a:lnTo>
                  <a:lnTo>
                    <a:pt x="374" y="119"/>
                  </a:lnTo>
                  <a:lnTo>
                    <a:pt x="376" y="140"/>
                  </a:lnTo>
                  <a:lnTo>
                    <a:pt x="376" y="968"/>
                  </a:lnTo>
                  <a:lnTo>
                    <a:pt x="374" y="988"/>
                  </a:lnTo>
                  <a:lnTo>
                    <a:pt x="368" y="1007"/>
                  </a:lnTo>
                  <a:lnTo>
                    <a:pt x="358" y="1022"/>
                  </a:lnTo>
                  <a:lnTo>
                    <a:pt x="344" y="1036"/>
                  </a:lnTo>
                  <a:lnTo>
                    <a:pt x="327" y="1048"/>
                  </a:lnTo>
                  <a:lnTo>
                    <a:pt x="306" y="1058"/>
                  </a:lnTo>
                  <a:lnTo>
                    <a:pt x="284" y="1066"/>
                  </a:lnTo>
                  <a:lnTo>
                    <a:pt x="259" y="1071"/>
                  </a:lnTo>
                  <a:lnTo>
                    <a:pt x="0" y="111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</a:ln>
            <a:effectLst>
              <a:outerShdw algn="l" blurRad="254000" dist="38100" rotWithShape="0">
                <a:prstClr val="black">
                  <a:alpha val="40000"/>
                </a:prstClr>
              </a:outerShdw>
            </a:effectLst>
          </p:spPr>
          <p:txBody>
            <a:bodyPr anchor="t" anchorCtr="0" bIns="39702" compatLnSpc="1" lIns="79405" numCol="1" rIns="79405" tIns="39702" vert="horz" wrap="square">
              <a:prstTxWarp prst="textNoShape">
                <a:avLst/>
              </a:prstTxWarp>
            </a:bodyPr>
            <a:lstStyle/>
            <a:p>
              <a:pPr>
                <a:lnSpc>
                  <a:spcPct val="120000"/>
                </a:lnSpc>
              </a:pPr>
              <a:endParaRPr altLang="en-US" lang="zh-CN" sz="1600">
                <a:solidFill>
                  <a:srgbClr val="009882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typeface="+mn-ea"/>
                <a:sym charset="0" panose="020b0604020202020204" pitchFamily="34" typeface="Arial"/>
              </a:endParaRPr>
            </a:p>
          </p:txBody>
        </p:sp>
        <p:grpSp>
          <p:nvGrpSpPr>
            <p:cNvPr id="5" name="组合 4"/>
            <p:cNvGrpSpPr/>
            <p:nvPr/>
          </p:nvGrpSpPr>
          <p:grpSpPr>
            <a:xfrm>
              <a:off x="9380775" y="2482548"/>
              <a:ext cx="362307" cy="344889"/>
              <a:chOff x="8289913" y="3162328"/>
              <a:chExt cx="362307" cy="344889"/>
            </a:xfrm>
            <a:grpFill/>
          </p:grpSpPr>
          <p:sp>
            <p:nvSpPr>
              <p:cNvPr id="177" name="Freeform 162"/>
              <p:cNvSpPr>
                <a:spLocks noEditPoints="1"/>
              </p:cNvSpPr>
              <p:nvPr/>
            </p:nvSpPr>
            <p:spPr bwMode="auto">
              <a:xfrm>
                <a:off x="8289913" y="3218068"/>
                <a:ext cx="362307" cy="289149"/>
              </a:xfrm>
              <a:custGeom>
                <a:gdLst>
                  <a:gd fmla="*/ 174 w 208" name="T0"/>
                  <a:gd fmla="*/ 62 h 166" name="T1"/>
                  <a:gd fmla="*/ 175 w 208" name="T2"/>
                  <a:gd fmla="*/ 43 h 166" name="T3"/>
                  <a:gd fmla="*/ 122 w 208" name="T4"/>
                  <a:gd fmla="*/ 50 h 166" name="T5"/>
                  <a:gd fmla="*/ 116 w 208" name="T6"/>
                  <a:gd fmla="*/ 53 h 166" name="T7"/>
                  <a:gd fmla="*/ 80 w 208" name="T8"/>
                  <a:gd fmla="*/ 53 h 166" name="T9"/>
                  <a:gd fmla="*/ 75 w 208" name="T10"/>
                  <a:gd fmla="*/ 51 h 166" name="T11"/>
                  <a:gd fmla="*/ 72 w 208" name="T12"/>
                  <a:gd fmla="*/ 51 h 166" name="T13"/>
                  <a:gd fmla="*/ 48 w 208" name="T14"/>
                  <a:gd fmla="*/ 51 h 166" name="T15"/>
                  <a:gd fmla="*/ 48 w 208" name="T16"/>
                  <a:gd fmla="*/ 54 h 166" name="T17"/>
                  <a:gd fmla="*/ 55 w 208" name="T18"/>
                  <a:gd fmla="*/ 58 h 166" name="T19"/>
                  <a:gd fmla="*/ 58 w 208" name="T20"/>
                  <a:gd fmla="*/ 60 h 166" name="T21"/>
                  <a:gd fmla="*/ 127 w 208" name="T22"/>
                  <a:gd fmla="*/ 62 h 166" name="T23"/>
                  <a:gd fmla="*/ 10 w 208" name="T24"/>
                  <a:gd fmla="*/ 6 h 166" name="T25"/>
                  <a:gd fmla="*/ 70 w 208" name="T26"/>
                  <a:gd fmla="*/ 41 h 166" name="T27"/>
                  <a:gd fmla="*/ 10 w 208" name="T28"/>
                  <a:gd fmla="*/ 6 h 166" name="T29"/>
                  <a:gd fmla="*/ 71 w 208" name="T30"/>
                  <a:gd fmla="*/ 0 h 166" name="T31"/>
                  <a:gd fmla="*/ 75 w 208" name="T32"/>
                  <a:gd fmla="*/ 2 h 166" name="T33"/>
                  <a:gd fmla="*/ 76 w 208" name="T34"/>
                  <a:gd fmla="*/ 39 h 166" name="T35"/>
                  <a:gd fmla="*/ 80 w 208" name="T36"/>
                  <a:gd fmla="*/ 38 h 166" name="T37"/>
                  <a:gd fmla="*/ 126 w 208" name="T38"/>
                  <a:gd fmla="*/ 14 h 166" name="T39"/>
                  <a:gd fmla="*/ 131 w 208" name="T40"/>
                  <a:gd fmla="*/ 9 h 166" name="T41"/>
                  <a:gd fmla="*/ 166 w 208" name="T42"/>
                  <a:gd fmla="*/ 8 h 166" name="T43"/>
                  <a:gd fmla="*/ 169 w 208" name="T44"/>
                  <a:gd fmla="*/ 9 h 166" name="T45"/>
                  <a:gd fmla="*/ 172 w 208" name="T46"/>
                  <a:gd fmla="*/ 10 h 166" name="T47"/>
                  <a:gd fmla="*/ 175 w 208" name="T48"/>
                  <a:gd fmla="*/ 14 h 166" name="T49"/>
                  <a:gd fmla="*/ 207 w 208" name="T50"/>
                  <a:gd fmla="*/ 67 h 166" name="T51"/>
                  <a:gd fmla="*/ 208 w 208" name="T52"/>
                  <a:gd fmla="*/ 74 h 166" name="T53"/>
                  <a:gd fmla="*/ 206 w 208" name="T54"/>
                  <a:gd fmla="*/ 80 h 166" name="T55"/>
                  <a:gd fmla="*/ 201 w 208" name="T56"/>
                  <a:gd fmla="*/ 85 h 166" name="T57"/>
                  <a:gd fmla="*/ 194 w 208" name="T58"/>
                  <a:gd fmla="*/ 86 h 166" name="T59"/>
                  <a:gd fmla="*/ 193 w 208" name="T60"/>
                  <a:gd fmla="*/ 163 h 166" name="T61"/>
                  <a:gd fmla="*/ 189 w 208" name="T62"/>
                  <a:gd fmla="*/ 166 h 166" name="T63"/>
                  <a:gd fmla="*/ 185 w 208" name="T64"/>
                  <a:gd fmla="*/ 163 h 166" name="T65"/>
                  <a:gd fmla="*/ 184 w 208" name="T66"/>
                  <a:gd fmla="*/ 86 h 166" name="T67"/>
                  <a:gd fmla="*/ 171 w 208" name="T68"/>
                  <a:gd fmla="*/ 157 h 166" name="T69"/>
                  <a:gd fmla="*/ 168 w 208" name="T70"/>
                  <a:gd fmla="*/ 163 h 166" name="T71"/>
                  <a:gd fmla="*/ 162 w 208" name="T72"/>
                  <a:gd fmla="*/ 166 h 166" name="T73"/>
                  <a:gd fmla="*/ 155 w 208" name="T74"/>
                  <a:gd fmla="*/ 163 h 166" name="T75"/>
                  <a:gd fmla="*/ 153 w 208" name="T76"/>
                  <a:gd fmla="*/ 157 h 166" name="T77"/>
                  <a:gd fmla="*/ 147 w 208" name="T78"/>
                  <a:gd fmla="*/ 86 h 166" name="T79"/>
                  <a:gd fmla="*/ 147 w 208" name="T80"/>
                  <a:gd fmla="*/ 161 h 166" name="T81"/>
                  <a:gd fmla="*/ 141 w 208" name="T82"/>
                  <a:gd fmla="*/ 165 h 166" name="T83"/>
                  <a:gd fmla="*/ 135 w 208" name="T84"/>
                  <a:gd fmla="*/ 165 h 166" name="T85"/>
                  <a:gd fmla="*/ 130 w 208" name="T86"/>
                  <a:gd fmla="*/ 161 h 166" name="T87"/>
                  <a:gd fmla="*/ 129 w 208" name="T88"/>
                  <a:gd fmla="*/ 86 h 166" name="T89"/>
                  <a:gd fmla="*/ 29 w 208" name="T90"/>
                  <a:gd fmla="*/ 161 h 166" name="T91"/>
                  <a:gd fmla="*/ 26 w 208" name="T92"/>
                  <a:gd fmla="*/ 165 h 166" name="T93"/>
                  <a:gd fmla="*/ 21 w 208" name="T94"/>
                  <a:gd fmla="*/ 165 h 166" name="T95"/>
                  <a:gd fmla="*/ 19 w 208" name="T96"/>
                  <a:gd fmla="*/ 161 h 166" name="T97"/>
                  <a:gd fmla="*/ 11 w 208" name="T98"/>
                  <a:gd fmla="*/ 86 h 166" name="T99"/>
                  <a:gd fmla="*/ 4 w 208" name="T100"/>
                  <a:gd fmla="*/ 83 h 166" name="T101"/>
                  <a:gd fmla="*/ 0 w 208" name="T102"/>
                  <a:gd fmla="*/ 77 h 166" name="T103"/>
                  <a:gd fmla="*/ 0 w 208" name="T104"/>
                  <a:gd fmla="*/ 69 h 166" name="T105"/>
                  <a:gd fmla="*/ 4 w 208" name="T106"/>
                  <a:gd fmla="*/ 64 h 166" name="T107"/>
                  <a:gd fmla="*/ 11 w 208" name="T108"/>
                  <a:gd fmla="*/ 62 h 166" name="T109"/>
                  <a:gd fmla="*/ 22 w 208" name="T110"/>
                  <a:gd fmla="*/ 60 h 166" name="T111"/>
                  <a:gd fmla="*/ 23 w 208" name="T112"/>
                  <a:gd fmla="*/ 58 h 166" name="T113"/>
                  <a:gd fmla="*/ 30 w 208" name="T114"/>
                  <a:gd fmla="*/ 54 h 166" name="T115"/>
                  <a:gd fmla="*/ 32 w 208" name="T116"/>
                  <a:gd fmla="*/ 54 h 166" name="T117"/>
                  <a:gd fmla="*/ 9 w 208" name="T118"/>
                  <a:gd fmla="*/ 51 h 166" name="T119"/>
                  <a:gd fmla="*/ 4 w 208" name="T120"/>
                  <a:gd fmla="*/ 48 h 166" name="T121"/>
                  <a:gd fmla="*/ 3 w 208" name="T122"/>
                  <a:gd fmla="*/ 5 h 166" name="T123"/>
                  <a:gd fmla="*/ 7 w 208" name="T124"/>
                  <a:gd fmla="*/ 0 h 166" name="T12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b="b" l="0" r="r" t="0"/>
                <a:pathLst>
                  <a:path h="166" w="208">
                    <a:moveTo>
                      <a:pt x="175" y="43"/>
                    </a:moveTo>
                    <a:lnTo>
                      <a:pt x="174" y="62"/>
                    </a:lnTo>
                    <a:lnTo>
                      <a:pt x="186" y="62"/>
                    </a:lnTo>
                    <a:lnTo>
                      <a:pt x="175" y="43"/>
                    </a:lnTo>
                    <a:close/>
                    <a:moveTo>
                      <a:pt x="126" y="42"/>
                    </a:moveTo>
                    <a:lnTo>
                      <a:pt x="122" y="50"/>
                    </a:lnTo>
                    <a:lnTo>
                      <a:pt x="119" y="52"/>
                    </a:lnTo>
                    <a:lnTo>
                      <a:pt x="116" y="53"/>
                    </a:lnTo>
                    <a:lnTo>
                      <a:pt x="115" y="53"/>
                    </a:lnTo>
                    <a:lnTo>
                      <a:pt x="80" y="53"/>
                    </a:lnTo>
                    <a:lnTo>
                      <a:pt x="77" y="53"/>
                    </a:lnTo>
                    <a:lnTo>
                      <a:pt x="75" y="51"/>
                    </a:lnTo>
                    <a:lnTo>
                      <a:pt x="74" y="50"/>
                    </a:lnTo>
                    <a:lnTo>
                      <a:pt x="72" y="51"/>
                    </a:lnTo>
                    <a:lnTo>
                      <a:pt x="71" y="51"/>
                    </a:lnTo>
                    <a:lnTo>
                      <a:pt x="48" y="51"/>
                    </a:lnTo>
                    <a:lnTo>
                      <a:pt x="48" y="54"/>
                    </a:lnTo>
                    <a:lnTo>
                      <a:pt x="48" y="54"/>
                    </a:lnTo>
                    <a:lnTo>
                      <a:pt x="48" y="54"/>
                    </a:lnTo>
                    <a:lnTo>
                      <a:pt x="55" y="58"/>
                    </a:lnTo>
                    <a:lnTo>
                      <a:pt x="57" y="59"/>
                    </a:lnTo>
                    <a:lnTo>
                      <a:pt x="58" y="60"/>
                    </a:lnTo>
                    <a:lnTo>
                      <a:pt x="57" y="62"/>
                    </a:lnTo>
                    <a:lnTo>
                      <a:pt x="127" y="62"/>
                    </a:lnTo>
                    <a:lnTo>
                      <a:pt x="126" y="42"/>
                    </a:lnTo>
                    <a:close/>
                    <a:moveTo>
                      <a:pt x="10" y="6"/>
                    </a:moveTo>
                    <a:lnTo>
                      <a:pt x="10" y="41"/>
                    </a:lnTo>
                    <a:lnTo>
                      <a:pt x="70" y="41"/>
                    </a:lnTo>
                    <a:lnTo>
                      <a:pt x="70" y="6"/>
                    </a:lnTo>
                    <a:lnTo>
                      <a:pt x="10" y="6"/>
                    </a:lnTo>
                    <a:close/>
                    <a:moveTo>
                      <a:pt x="9" y="0"/>
                    </a:moveTo>
                    <a:lnTo>
                      <a:pt x="71" y="0"/>
                    </a:lnTo>
                    <a:lnTo>
                      <a:pt x="73" y="0"/>
                    </a:lnTo>
                    <a:lnTo>
                      <a:pt x="75" y="2"/>
                    </a:lnTo>
                    <a:lnTo>
                      <a:pt x="76" y="5"/>
                    </a:lnTo>
                    <a:lnTo>
                      <a:pt x="76" y="39"/>
                    </a:lnTo>
                    <a:lnTo>
                      <a:pt x="78" y="38"/>
                    </a:lnTo>
                    <a:lnTo>
                      <a:pt x="80" y="38"/>
                    </a:lnTo>
                    <a:lnTo>
                      <a:pt x="111" y="38"/>
                    </a:lnTo>
                    <a:lnTo>
                      <a:pt x="126" y="14"/>
                    </a:lnTo>
                    <a:lnTo>
                      <a:pt x="128" y="11"/>
                    </a:lnTo>
                    <a:lnTo>
                      <a:pt x="131" y="9"/>
                    </a:lnTo>
                    <a:lnTo>
                      <a:pt x="135" y="8"/>
                    </a:lnTo>
                    <a:lnTo>
                      <a:pt x="166" y="8"/>
                    </a:lnTo>
                    <a:lnTo>
                      <a:pt x="168" y="9"/>
                    </a:lnTo>
                    <a:lnTo>
                      <a:pt x="169" y="9"/>
                    </a:lnTo>
                    <a:lnTo>
                      <a:pt x="169" y="9"/>
                    </a:lnTo>
                    <a:lnTo>
                      <a:pt x="172" y="10"/>
                    </a:lnTo>
                    <a:lnTo>
                      <a:pt x="173" y="11"/>
                    </a:lnTo>
                    <a:lnTo>
                      <a:pt x="175" y="14"/>
                    </a:lnTo>
                    <a:lnTo>
                      <a:pt x="205" y="65"/>
                    </a:lnTo>
                    <a:lnTo>
                      <a:pt x="207" y="67"/>
                    </a:lnTo>
                    <a:lnTo>
                      <a:pt x="208" y="71"/>
                    </a:lnTo>
                    <a:lnTo>
                      <a:pt x="208" y="74"/>
                    </a:lnTo>
                    <a:lnTo>
                      <a:pt x="208" y="77"/>
                    </a:lnTo>
                    <a:lnTo>
                      <a:pt x="206" y="80"/>
                    </a:lnTo>
                    <a:lnTo>
                      <a:pt x="204" y="83"/>
                    </a:lnTo>
                    <a:lnTo>
                      <a:pt x="201" y="85"/>
                    </a:lnTo>
                    <a:lnTo>
                      <a:pt x="198" y="86"/>
                    </a:lnTo>
                    <a:lnTo>
                      <a:pt x="194" y="86"/>
                    </a:lnTo>
                    <a:lnTo>
                      <a:pt x="194" y="161"/>
                    </a:lnTo>
                    <a:lnTo>
                      <a:pt x="193" y="163"/>
                    </a:lnTo>
                    <a:lnTo>
                      <a:pt x="191" y="165"/>
                    </a:lnTo>
                    <a:lnTo>
                      <a:pt x="189" y="166"/>
                    </a:lnTo>
                    <a:lnTo>
                      <a:pt x="186" y="165"/>
                    </a:lnTo>
                    <a:lnTo>
                      <a:pt x="185" y="163"/>
                    </a:lnTo>
                    <a:lnTo>
                      <a:pt x="184" y="161"/>
                    </a:lnTo>
                    <a:lnTo>
                      <a:pt x="184" y="86"/>
                    </a:lnTo>
                    <a:lnTo>
                      <a:pt x="171" y="86"/>
                    </a:lnTo>
                    <a:lnTo>
                      <a:pt x="171" y="157"/>
                    </a:lnTo>
                    <a:lnTo>
                      <a:pt x="169" y="161"/>
                    </a:lnTo>
                    <a:lnTo>
                      <a:pt x="168" y="163"/>
                    </a:lnTo>
                    <a:lnTo>
                      <a:pt x="165" y="165"/>
                    </a:lnTo>
                    <a:lnTo>
                      <a:pt x="162" y="166"/>
                    </a:lnTo>
                    <a:lnTo>
                      <a:pt x="159" y="165"/>
                    </a:lnTo>
                    <a:lnTo>
                      <a:pt x="155" y="163"/>
                    </a:lnTo>
                    <a:lnTo>
                      <a:pt x="154" y="161"/>
                    </a:lnTo>
                    <a:lnTo>
                      <a:pt x="153" y="157"/>
                    </a:lnTo>
                    <a:lnTo>
                      <a:pt x="153" y="86"/>
                    </a:lnTo>
                    <a:lnTo>
                      <a:pt x="147" y="86"/>
                    </a:lnTo>
                    <a:lnTo>
                      <a:pt x="147" y="157"/>
                    </a:lnTo>
                    <a:lnTo>
                      <a:pt x="147" y="161"/>
                    </a:lnTo>
                    <a:lnTo>
                      <a:pt x="144" y="163"/>
                    </a:lnTo>
                    <a:lnTo>
                      <a:pt x="141" y="165"/>
                    </a:lnTo>
                    <a:lnTo>
                      <a:pt x="138" y="166"/>
                    </a:lnTo>
                    <a:lnTo>
                      <a:pt x="135" y="165"/>
                    </a:lnTo>
                    <a:lnTo>
                      <a:pt x="133" y="163"/>
                    </a:lnTo>
                    <a:lnTo>
                      <a:pt x="130" y="161"/>
                    </a:lnTo>
                    <a:lnTo>
                      <a:pt x="129" y="157"/>
                    </a:lnTo>
                    <a:lnTo>
                      <a:pt x="129" y="86"/>
                    </a:lnTo>
                    <a:lnTo>
                      <a:pt x="29" y="86"/>
                    </a:lnTo>
                    <a:lnTo>
                      <a:pt x="29" y="161"/>
                    </a:lnTo>
                    <a:lnTo>
                      <a:pt x="28" y="163"/>
                    </a:lnTo>
                    <a:lnTo>
                      <a:pt x="26" y="165"/>
                    </a:lnTo>
                    <a:lnTo>
                      <a:pt x="24" y="166"/>
                    </a:lnTo>
                    <a:lnTo>
                      <a:pt x="21" y="165"/>
                    </a:lnTo>
                    <a:lnTo>
                      <a:pt x="20" y="163"/>
                    </a:lnTo>
                    <a:lnTo>
                      <a:pt x="19" y="161"/>
                    </a:lnTo>
                    <a:lnTo>
                      <a:pt x="19" y="86"/>
                    </a:lnTo>
                    <a:lnTo>
                      <a:pt x="11" y="86"/>
                    </a:lnTo>
                    <a:lnTo>
                      <a:pt x="8" y="85"/>
                    </a:lnTo>
                    <a:lnTo>
                      <a:pt x="4" y="83"/>
                    </a:lnTo>
                    <a:lnTo>
                      <a:pt x="2" y="80"/>
                    </a:lnTo>
                    <a:lnTo>
                      <a:pt x="0" y="77"/>
                    </a:lnTo>
                    <a:lnTo>
                      <a:pt x="0" y="74"/>
                    </a:lnTo>
                    <a:lnTo>
                      <a:pt x="0" y="69"/>
                    </a:lnTo>
                    <a:lnTo>
                      <a:pt x="2" y="66"/>
                    </a:lnTo>
                    <a:lnTo>
                      <a:pt x="4" y="64"/>
                    </a:lnTo>
                    <a:lnTo>
                      <a:pt x="8" y="62"/>
                    </a:lnTo>
                    <a:lnTo>
                      <a:pt x="11" y="62"/>
                    </a:lnTo>
                    <a:lnTo>
                      <a:pt x="22" y="62"/>
                    </a:lnTo>
                    <a:lnTo>
                      <a:pt x="22" y="60"/>
                    </a:lnTo>
                    <a:lnTo>
                      <a:pt x="22" y="59"/>
                    </a:lnTo>
                    <a:lnTo>
                      <a:pt x="23" y="58"/>
                    </a:lnTo>
                    <a:lnTo>
                      <a:pt x="23" y="58"/>
                    </a:lnTo>
                    <a:lnTo>
                      <a:pt x="30" y="54"/>
                    </a:lnTo>
                    <a:lnTo>
                      <a:pt x="30" y="54"/>
                    </a:lnTo>
                    <a:lnTo>
                      <a:pt x="32" y="54"/>
                    </a:lnTo>
                    <a:lnTo>
                      <a:pt x="32" y="51"/>
                    </a:lnTo>
                    <a:lnTo>
                      <a:pt x="9" y="51"/>
                    </a:lnTo>
                    <a:lnTo>
                      <a:pt x="7" y="50"/>
                    </a:lnTo>
                    <a:lnTo>
                      <a:pt x="4" y="48"/>
                    </a:lnTo>
                    <a:lnTo>
                      <a:pt x="3" y="46"/>
                    </a:lnTo>
                    <a:lnTo>
                      <a:pt x="3" y="5"/>
                    </a:lnTo>
                    <a:lnTo>
                      <a:pt x="4" y="2"/>
                    </a:lnTo>
                    <a:lnTo>
                      <a:pt x="7" y="0"/>
                    </a:lnTo>
                    <a:lnTo>
                      <a:pt x="9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anchor="t" anchorCtr="0" bIns="39702" compatLnSpc="1" lIns="79405" numCol="1" rIns="79405" tIns="39702" vert="horz" wrap="square">
                <a:prstTxWarp prst="textNoShape">
                  <a:avLst/>
                </a:prstTxWarp>
              </a:bodyPr>
              <a:lstStyle/>
              <a:p>
                <a:pPr>
                  <a:lnSpc>
                    <a:spcPct val="120000"/>
                  </a:lnSpc>
                </a:pPr>
                <a:endParaRPr altLang="en-US" lang="zh-CN" sz="1600">
                  <a:solidFill>
                    <a:srgbClr val="009882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cs typeface="+mn-ea"/>
                  <a:sym charset="0" panose="020b0604020202020204" pitchFamily="34" typeface="Arial"/>
                </a:endParaRPr>
              </a:p>
            </p:txBody>
          </p:sp>
          <p:sp>
            <p:nvSpPr>
              <p:cNvPr id="178" name="Freeform 163"/>
              <p:cNvSpPr/>
              <p:nvPr/>
            </p:nvSpPr>
            <p:spPr bwMode="auto">
              <a:xfrm>
                <a:off x="8518096" y="3162328"/>
                <a:ext cx="66191" cy="64449"/>
              </a:xfrm>
              <a:custGeom>
                <a:gdLst>
                  <a:gd fmla="*/ 19 w 38" name="T0"/>
                  <a:gd fmla="*/ 0 h 37" name="T1"/>
                  <a:gd fmla="*/ 29 w 38" name="T2"/>
                  <a:gd fmla="*/ 3 h 37" name="T3"/>
                  <a:gd fmla="*/ 35 w 38" name="T4"/>
                  <a:gd fmla="*/ 9 h 37" name="T5"/>
                  <a:gd fmla="*/ 38 w 38" name="T6"/>
                  <a:gd fmla="*/ 19 h 37" name="T7"/>
                  <a:gd fmla="*/ 35 w 38" name="T8"/>
                  <a:gd fmla="*/ 28 h 37" name="T9"/>
                  <a:gd fmla="*/ 29 w 38" name="T10"/>
                  <a:gd fmla="*/ 34 h 37" name="T11"/>
                  <a:gd fmla="*/ 19 w 38" name="T12"/>
                  <a:gd fmla="*/ 37 h 37" name="T13"/>
                  <a:gd fmla="*/ 10 w 38" name="T14"/>
                  <a:gd fmla="*/ 34 h 37" name="T15"/>
                  <a:gd fmla="*/ 4 w 38" name="T16"/>
                  <a:gd fmla="*/ 28 h 37" name="T17"/>
                  <a:gd fmla="*/ 0 w 38" name="T18"/>
                  <a:gd fmla="*/ 19 h 37" name="T19"/>
                  <a:gd fmla="*/ 4 w 38" name="T20"/>
                  <a:gd fmla="*/ 9 h 37" name="T21"/>
                  <a:gd fmla="*/ 10 w 38" name="T22"/>
                  <a:gd fmla="*/ 3 h 37" name="T23"/>
                  <a:gd fmla="*/ 19 w 38" name="T24"/>
                  <a:gd fmla="*/ 0 h 37" name="T2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37" w="38">
                    <a:moveTo>
                      <a:pt x="19" y="0"/>
                    </a:moveTo>
                    <a:lnTo>
                      <a:pt x="29" y="3"/>
                    </a:lnTo>
                    <a:lnTo>
                      <a:pt x="35" y="9"/>
                    </a:lnTo>
                    <a:lnTo>
                      <a:pt x="38" y="19"/>
                    </a:lnTo>
                    <a:lnTo>
                      <a:pt x="35" y="28"/>
                    </a:lnTo>
                    <a:lnTo>
                      <a:pt x="29" y="34"/>
                    </a:lnTo>
                    <a:lnTo>
                      <a:pt x="19" y="37"/>
                    </a:lnTo>
                    <a:lnTo>
                      <a:pt x="10" y="34"/>
                    </a:lnTo>
                    <a:lnTo>
                      <a:pt x="4" y="28"/>
                    </a:lnTo>
                    <a:lnTo>
                      <a:pt x="0" y="19"/>
                    </a:lnTo>
                    <a:lnTo>
                      <a:pt x="4" y="9"/>
                    </a:lnTo>
                    <a:lnTo>
                      <a:pt x="10" y="3"/>
                    </a:lnTo>
                    <a:lnTo>
                      <a:pt x="19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anchor="t" anchorCtr="0" bIns="39702" compatLnSpc="1" lIns="79405" numCol="1" rIns="79405" tIns="39702" vert="horz" wrap="square">
                <a:prstTxWarp prst="textNoShape">
                  <a:avLst/>
                </a:prstTxWarp>
              </a:bodyPr>
              <a:lstStyle/>
              <a:p>
                <a:pPr>
                  <a:lnSpc>
                    <a:spcPct val="120000"/>
                  </a:lnSpc>
                </a:pPr>
                <a:endParaRPr altLang="en-US" lang="zh-CN" sz="1600">
                  <a:solidFill>
                    <a:srgbClr val="009882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cs typeface="+mn-ea"/>
                  <a:sym charset="0" panose="020b0604020202020204" pitchFamily="34" typeface="Arial"/>
                </a:endParaRPr>
              </a:p>
            </p:txBody>
          </p:sp>
        </p:grpSp>
      </p:grpSp>
      <p:grpSp>
        <p:nvGrpSpPr>
          <p:cNvPr id="6" name="组合 5"/>
          <p:cNvGrpSpPr/>
          <p:nvPr/>
        </p:nvGrpSpPr>
        <p:grpSpPr>
          <a:xfrm>
            <a:off x="2815007" y="1935217"/>
            <a:ext cx="571765" cy="1692604"/>
            <a:chOff x="2267202" y="1680422"/>
            <a:chExt cx="658423" cy="1949140"/>
          </a:xfrm>
          <a:solidFill>
            <a:schemeClr val="accent1"/>
          </a:solidFill>
        </p:grpSpPr>
        <p:sp>
          <p:nvSpPr>
            <p:cNvPr id="180" name="Freeform 37"/>
            <p:cNvSpPr/>
            <p:nvPr/>
          </p:nvSpPr>
          <p:spPr bwMode="auto">
            <a:xfrm>
              <a:off x="2267202" y="1680422"/>
              <a:ext cx="658423" cy="1949140"/>
            </a:xfrm>
            <a:custGeom>
              <a:gdLst>
                <a:gd fmla="*/ 0 w 378" name="T0"/>
                <a:gd fmla="*/ 0 h 1119" name="T1"/>
                <a:gd fmla="*/ 259 w 378" name="T2"/>
                <a:gd fmla="*/ 37 h 1119" name="T3"/>
                <a:gd fmla="*/ 283 w 378" name="T4"/>
                <a:gd fmla="*/ 42 h 1119" name="T5"/>
                <a:gd fmla="*/ 306 w 378" name="T6"/>
                <a:gd fmla="*/ 50 h 1119" name="T7"/>
                <a:gd fmla="*/ 326 w 378" name="T8"/>
                <a:gd fmla="*/ 60 h 1119" name="T9"/>
                <a:gd fmla="*/ 343 w 378" name="T10"/>
                <a:gd fmla="*/ 72 h 1119" name="T11"/>
                <a:gd fmla="*/ 357 w 378" name="T12"/>
                <a:gd fmla="*/ 86 h 1119" name="T13"/>
                <a:gd fmla="*/ 368 w 378" name="T14"/>
                <a:gd fmla="*/ 101 h 1119" name="T15"/>
                <a:gd fmla="*/ 376 w 378" name="T16"/>
                <a:gd fmla="*/ 119 h 1119" name="T17"/>
                <a:gd fmla="*/ 378 w 378" name="T18"/>
                <a:gd fmla="*/ 140 h 1119" name="T19"/>
                <a:gd fmla="*/ 378 w 378" name="T20"/>
                <a:gd fmla="*/ 968 h 1119" name="T21"/>
                <a:gd fmla="*/ 376 w 378" name="T22"/>
                <a:gd fmla="*/ 988 h 1119" name="T23"/>
                <a:gd fmla="*/ 369 w 378" name="T24"/>
                <a:gd fmla="*/ 1007 h 1119" name="T25"/>
                <a:gd fmla="*/ 358 w 378" name="T26"/>
                <a:gd fmla="*/ 1022 h 1119" name="T27"/>
                <a:gd fmla="*/ 344 w 378" name="T28"/>
                <a:gd fmla="*/ 1036 h 1119" name="T29"/>
                <a:gd fmla="*/ 327 w 378" name="T30"/>
                <a:gd fmla="*/ 1048 h 1119" name="T31"/>
                <a:gd fmla="*/ 307 w 378" name="T32"/>
                <a:gd fmla="*/ 1058 h 1119" name="T33"/>
                <a:gd fmla="*/ 284 w 378" name="T34"/>
                <a:gd fmla="*/ 1066 h 1119" name="T35"/>
                <a:gd fmla="*/ 259 w 378" name="T36"/>
                <a:gd fmla="*/ 1071 h 1119" name="T37"/>
                <a:gd fmla="*/ 0 w 378" name="T38"/>
                <a:gd fmla="*/ 1119 h 1119" name="T39"/>
                <a:gd fmla="*/ 0 w 378" name="T40"/>
                <a:gd fmla="*/ 0 h 1119" name="T4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b="b" l="0" r="r" t="0"/>
              <a:pathLst>
                <a:path h="1119" w="378">
                  <a:moveTo>
                    <a:pt x="0" y="0"/>
                  </a:moveTo>
                  <a:lnTo>
                    <a:pt x="259" y="37"/>
                  </a:lnTo>
                  <a:lnTo>
                    <a:pt x="283" y="42"/>
                  </a:lnTo>
                  <a:lnTo>
                    <a:pt x="306" y="50"/>
                  </a:lnTo>
                  <a:lnTo>
                    <a:pt x="326" y="60"/>
                  </a:lnTo>
                  <a:lnTo>
                    <a:pt x="343" y="72"/>
                  </a:lnTo>
                  <a:lnTo>
                    <a:pt x="357" y="86"/>
                  </a:lnTo>
                  <a:lnTo>
                    <a:pt x="368" y="101"/>
                  </a:lnTo>
                  <a:lnTo>
                    <a:pt x="376" y="119"/>
                  </a:lnTo>
                  <a:lnTo>
                    <a:pt x="378" y="140"/>
                  </a:lnTo>
                  <a:lnTo>
                    <a:pt x="378" y="968"/>
                  </a:lnTo>
                  <a:lnTo>
                    <a:pt x="376" y="988"/>
                  </a:lnTo>
                  <a:lnTo>
                    <a:pt x="369" y="1007"/>
                  </a:lnTo>
                  <a:lnTo>
                    <a:pt x="358" y="1022"/>
                  </a:lnTo>
                  <a:lnTo>
                    <a:pt x="344" y="1036"/>
                  </a:lnTo>
                  <a:lnTo>
                    <a:pt x="327" y="1048"/>
                  </a:lnTo>
                  <a:lnTo>
                    <a:pt x="307" y="1058"/>
                  </a:lnTo>
                  <a:lnTo>
                    <a:pt x="284" y="1066"/>
                  </a:lnTo>
                  <a:lnTo>
                    <a:pt x="259" y="1071"/>
                  </a:lnTo>
                  <a:lnTo>
                    <a:pt x="0" y="111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</a:ln>
            <a:effectLst>
              <a:outerShdw algn="l" blurRad="254000" dist="38100" rotWithShape="0">
                <a:prstClr val="black">
                  <a:alpha val="40000"/>
                </a:prstClr>
              </a:outerShdw>
            </a:effectLst>
          </p:spPr>
          <p:txBody>
            <a:bodyPr anchor="t" anchorCtr="0" bIns="39702" compatLnSpc="1" lIns="79405" numCol="1" rIns="79405" tIns="39702" vert="horz" wrap="square">
              <a:prstTxWarp prst="textNoShape">
                <a:avLst/>
              </a:prstTxWarp>
            </a:bodyPr>
            <a:lstStyle/>
            <a:p>
              <a:pPr>
                <a:lnSpc>
                  <a:spcPct val="120000"/>
                </a:lnSpc>
              </a:pPr>
              <a:endParaRPr altLang="en-US" lang="zh-CN" sz="1600">
                <a:latin charset="-122" panose="020b0503020204020204" pitchFamily="34" typeface="微软雅黑"/>
                <a:ea charset="-122" panose="020b0503020204020204" pitchFamily="34" typeface="微软雅黑"/>
                <a:cs typeface="+mn-ea"/>
                <a:sym charset="0" panose="020b0604020202020204" pitchFamily="34" typeface="Arial"/>
              </a:endParaRPr>
            </a:p>
          </p:txBody>
        </p:sp>
        <p:grpSp>
          <p:nvGrpSpPr>
            <p:cNvPr id="2" name="组合 1"/>
            <p:cNvGrpSpPr/>
            <p:nvPr/>
          </p:nvGrpSpPr>
          <p:grpSpPr>
            <a:xfrm>
              <a:off x="2462290" y="2482548"/>
              <a:ext cx="165477" cy="344888"/>
              <a:chOff x="3505027" y="3162328"/>
              <a:chExt cx="165477" cy="344888"/>
            </a:xfrm>
            <a:grpFill/>
          </p:grpSpPr>
          <p:sp>
            <p:nvSpPr>
              <p:cNvPr id="186" name="Freeform 157"/>
              <p:cNvSpPr/>
              <p:nvPr/>
            </p:nvSpPr>
            <p:spPr bwMode="auto">
              <a:xfrm>
                <a:off x="3557283" y="3162328"/>
                <a:ext cx="62707" cy="62707"/>
              </a:xfrm>
              <a:custGeom>
                <a:gdLst>
                  <a:gd fmla="*/ 19 w 36" name="T0"/>
                  <a:gd fmla="*/ 0 h 36" name="T1"/>
                  <a:gd fmla="*/ 27 w 36" name="T2"/>
                  <a:gd fmla="*/ 3 h 36" name="T3"/>
                  <a:gd fmla="*/ 34 w 36" name="T4"/>
                  <a:gd fmla="*/ 9 h 36" name="T5"/>
                  <a:gd fmla="*/ 36 w 36" name="T6"/>
                  <a:gd fmla="*/ 18 h 36" name="T7"/>
                  <a:gd fmla="*/ 34 w 36" name="T8"/>
                  <a:gd fmla="*/ 28 h 36" name="T9"/>
                  <a:gd fmla="*/ 27 w 36" name="T10"/>
                  <a:gd fmla="*/ 34 h 36" name="T11"/>
                  <a:gd fmla="*/ 19 w 36" name="T12"/>
                  <a:gd fmla="*/ 36 h 36" name="T13"/>
                  <a:gd fmla="*/ 9 w 36" name="T14"/>
                  <a:gd fmla="*/ 34 h 36" name="T15"/>
                  <a:gd fmla="*/ 2 w 36" name="T16"/>
                  <a:gd fmla="*/ 28 h 36" name="T17"/>
                  <a:gd fmla="*/ 0 w 36" name="T18"/>
                  <a:gd fmla="*/ 18 h 36" name="T19"/>
                  <a:gd fmla="*/ 2 w 36" name="T20"/>
                  <a:gd fmla="*/ 9 h 36" name="T21"/>
                  <a:gd fmla="*/ 9 w 36" name="T22"/>
                  <a:gd fmla="*/ 3 h 36" name="T23"/>
                  <a:gd fmla="*/ 19 w 36" name="T24"/>
                  <a:gd fmla="*/ 0 h 36" name="T2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36" w="36">
                    <a:moveTo>
                      <a:pt x="19" y="0"/>
                    </a:moveTo>
                    <a:lnTo>
                      <a:pt x="27" y="3"/>
                    </a:lnTo>
                    <a:lnTo>
                      <a:pt x="34" y="9"/>
                    </a:lnTo>
                    <a:lnTo>
                      <a:pt x="36" y="18"/>
                    </a:lnTo>
                    <a:lnTo>
                      <a:pt x="34" y="28"/>
                    </a:lnTo>
                    <a:lnTo>
                      <a:pt x="27" y="34"/>
                    </a:lnTo>
                    <a:lnTo>
                      <a:pt x="19" y="36"/>
                    </a:lnTo>
                    <a:lnTo>
                      <a:pt x="9" y="34"/>
                    </a:lnTo>
                    <a:lnTo>
                      <a:pt x="2" y="28"/>
                    </a:lnTo>
                    <a:lnTo>
                      <a:pt x="0" y="18"/>
                    </a:lnTo>
                    <a:lnTo>
                      <a:pt x="2" y="9"/>
                    </a:lnTo>
                    <a:lnTo>
                      <a:pt x="9" y="3"/>
                    </a:lnTo>
                    <a:lnTo>
                      <a:pt x="19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anchor="t" anchorCtr="0" bIns="39702" compatLnSpc="1" lIns="79405" numCol="1" rIns="79405" tIns="39702" vert="horz" wrap="square">
                <a:prstTxWarp prst="textNoShape">
                  <a:avLst/>
                </a:prstTxWarp>
              </a:bodyPr>
              <a:lstStyle/>
              <a:p>
                <a:pPr>
                  <a:lnSpc>
                    <a:spcPct val="120000"/>
                  </a:lnSpc>
                </a:pPr>
                <a:endParaRPr altLang="en-US" lang="zh-CN" sz="1600">
                  <a:latin charset="-122" panose="020b0503020204020204" pitchFamily="34" typeface="微软雅黑"/>
                  <a:ea charset="-122" panose="020b0503020204020204" pitchFamily="34" typeface="微软雅黑"/>
                  <a:cs typeface="+mn-ea"/>
                  <a:sym charset="0" panose="020b0604020202020204" pitchFamily="34" typeface="Arial"/>
                </a:endParaRPr>
              </a:p>
            </p:txBody>
          </p:sp>
          <p:sp>
            <p:nvSpPr>
              <p:cNvPr id="187" name="Freeform 158"/>
              <p:cNvSpPr>
                <a:spLocks noEditPoints="1"/>
              </p:cNvSpPr>
              <p:nvPr/>
            </p:nvSpPr>
            <p:spPr bwMode="auto">
              <a:xfrm>
                <a:off x="3505027" y="3176263"/>
                <a:ext cx="165477" cy="330953"/>
              </a:xfrm>
              <a:custGeom>
                <a:gdLst>
                  <a:gd fmla="*/ 71 w 95" name="T0"/>
                  <a:gd fmla="*/ 21 h 190" name="T1"/>
                  <a:gd fmla="*/ 73 w 95" name="T2"/>
                  <a:gd fmla="*/ 23 h 190" name="T3"/>
                  <a:gd fmla="*/ 77 w 95" name="T4"/>
                  <a:gd fmla="*/ 23 h 190" name="T5"/>
                  <a:gd fmla="*/ 77 w 95" name="T6"/>
                  <a:gd fmla="*/ 21 h 190" name="T7"/>
                  <a:gd fmla="*/ 70 w 95" name="T8"/>
                  <a:gd fmla="*/ 3 h 190" name="T9"/>
                  <a:gd fmla="*/ 69 w 95" name="T10"/>
                  <a:gd fmla="*/ 15 h 190" name="T11"/>
                  <a:gd fmla="*/ 73 w 95" name="T12"/>
                  <a:gd fmla="*/ 17 h 190" name="T13"/>
                  <a:gd fmla="*/ 79 w 95" name="T14"/>
                  <a:gd fmla="*/ 16 h 190" name="T15"/>
                  <a:gd fmla="*/ 79 w 95" name="T16"/>
                  <a:gd fmla="*/ 4 h 190" name="T17"/>
                  <a:gd fmla="*/ 73 w 95" name="T18"/>
                  <a:gd fmla="*/ 2 h 190" name="T19"/>
                  <a:gd fmla="*/ 76 w 95" name="T20"/>
                  <a:gd fmla="*/ 1 h 190" name="T21"/>
                  <a:gd fmla="*/ 75 w 95" name="T22"/>
                  <a:gd fmla="*/ 0 h 190" name="T23"/>
                  <a:gd fmla="*/ 75 w 95" name="T24"/>
                  <a:gd fmla="*/ 1 h 190" name="T25"/>
                  <a:gd fmla="*/ 73 w 95" name="T26"/>
                  <a:gd fmla="*/ 1 h 190" name="T27"/>
                  <a:gd fmla="*/ 74 w 95" name="T28"/>
                  <a:gd fmla="*/ 0 h 190" name="T29"/>
                  <a:gd fmla="*/ 79 w 95" name="T30"/>
                  <a:gd fmla="*/ 1 h 190" name="T31"/>
                  <a:gd fmla="*/ 81 w 95" name="T32"/>
                  <a:gd fmla="*/ 21 h 190" name="T33"/>
                  <a:gd fmla="*/ 82 w 95" name="T34"/>
                  <a:gd fmla="*/ 22 h 190" name="T35"/>
                  <a:gd fmla="*/ 90 w 95" name="T36"/>
                  <a:gd fmla="*/ 25 h 190" name="T37"/>
                  <a:gd fmla="*/ 95 w 95" name="T38"/>
                  <a:gd fmla="*/ 60 h 190" name="T39"/>
                  <a:gd fmla="*/ 89 w 95" name="T40"/>
                  <a:gd fmla="*/ 65 h 190" name="T41"/>
                  <a:gd fmla="*/ 82 w 95" name="T42"/>
                  <a:gd fmla="*/ 63 h 190" name="T43"/>
                  <a:gd fmla="*/ 70 w 95" name="T44"/>
                  <a:gd fmla="*/ 101 h 190" name="T45"/>
                  <a:gd fmla="*/ 68 w 95" name="T46"/>
                  <a:gd fmla="*/ 185 h 190" name="T47"/>
                  <a:gd fmla="*/ 61 w 95" name="T48"/>
                  <a:gd fmla="*/ 190 h 190" name="T49"/>
                  <a:gd fmla="*/ 52 w 95" name="T50"/>
                  <a:gd fmla="*/ 185 h 190" name="T51"/>
                  <a:gd fmla="*/ 45 w 95" name="T52"/>
                  <a:gd fmla="*/ 108 h 190" name="T53"/>
                  <a:gd fmla="*/ 42 w 95" name="T54"/>
                  <a:gd fmla="*/ 187 h 190" name="T55"/>
                  <a:gd fmla="*/ 33 w 95" name="T56"/>
                  <a:gd fmla="*/ 189 h 190" name="T57"/>
                  <a:gd fmla="*/ 28 w 95" name="T58"/>
                  <a:gd fmla="*/ 181 h 190" name="T59"/>
                  <a:gd fmla="*/ 26 w 95" name="T60"/>
                  <a:gd fmla="*/ 98 h 190" name="T61"/>
                  <a:gd fmla="*/ 12 w 95" name="T62"/>
                  <a:gd fmla="*/ 110 h 190" name="T63"/>
                  <a:gd fmla="*/ 4 w 95" name="T64"/>
                  <a:gd fmla="*/ 112 h 190" name="T65"/>
                  <a:gd fmla="*/ 0 w 95" name="T66"/>
                  <a:gd fmla="*/ 104 h 190" name="T67"/>
                  <a:gd fmla="*/ 25 w 95" name="T68"/>
                  <a:gd fmla="*/ 37 h 190" name="T69"/>
                  <a:gd fmla="*/ 29 w 95" name="T70"/>
                  <a:gd fmla="*/ 32 h 190" name="T71"/>
                  <a:gd fmla="*/ 64 w 95" name="T72"/>
                  <a:gd fmla="*/ 30 h 190" name="T73"/>
                  <a:gd fmla="*/ 70 w 95" name="T74"/>
                  <a:gd fmla="*/ 33 h 190" name="T75"/>
                  <a:gd fmla="*/ 76 w 95" name="T76"/>
                  <a:gd fmla="*/ 27 h 190" name="T77"/>
                  <a:gd fmla="*/ 77 w 95" name="T78"/>
                  <a:gd fmla="*/ 25 h 190" name="T79"/>
                  <a:gd fmla="*/ 68 w 95" name="T80"/>
                  <a:gd fmla="*/ 23 h 190" name="T81"/>
                  <a:gd fmla="*/ 68 w 95" name="T82"/>
                  <a:gd fmla="*/ 2 h 190" name="T8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b="b" l="0" r="r" t="0"/>
                <a:pathLst>
                  <a:path h="190" w="95">
                    <a:moveTo>
                      <a:pt x="73" y="21"/>
                    </a:moveTo>
                    <a:lnTo>
                      <a:pt x="71" y="21"/>
                    </a:lnTo>
                    <a:lnTo>
                      <a:pt x="71" y="21"/>
                    </a:lnTo>
                    <a:lnTo>
                      <a:pt x="71" y="23"/>
                    </a:lnTo>
                    <a:lnTo>
                      <a:pt x="71" y="23"/>
                    </a:lnTo>
                    <a:lnTo>
                      <a:pt x="73" y="23"/>
                    </a:lnTo>
                    <a:lnTo>
                      <a:pt x="77" y="23"/>
                    </a:lnTo>
                    <a:lnTo>
                      <a:pt x="77" y="23"/>
                    </a:lnTo>
                    <a:lnTo>
                      <a:pt x="77" y="23"/>
                    </a:lnTo>
                    <a:lnTo>
                      <a:pt x="77" y="21"/>
                    </a:lnTo>
                    <a:lnTo>
                      <a:pt x="77" y="21"/>
                    </a:lnTo>
                    <a:lnTo>
                      <a:pt x="77" y="21"/>
                    </a:lnTo>
                    <a:lnTo>
                      <a:pt x="73" y="21"/>
                    </a:lnTo>
                    <a:close/>
                    <a:moveTo>
                      <a:pt x="73" y="2"/>
                    </a:moveTo>
                    <a:lnTo>
                      <a:pt x="70" y="3"/>
                    </a:lnTo>
                    <a:lnTo>
                      <a:pt x="69" y="4"/>
                    </a:lnTo>
                    <a:lnTo>
                      <a:pt x="69" y="5"/>
                    </a:lnTo>
                    <a:lnTo>
                      <a:pt x="69" y="15"/>
                    </a:lnTo>
                    <a:lnTo>
                      <a:pt x="69" y="16"/>
                    </a:lnTo>
                    <a:lnTo>
                      <a:pt x="70" y="17"/>
                    </a:lnTo>
                    <a:lnTo>
                      <a:pt x="73" y="17"/>
                    </a:lnTo>
                    <a:lnTo>
                      <a:pt x="76" y="17"/>
                    </a:lnTo>
                    <a:lnTo>
                      <a:pt x="78" y="17"/>
                    </a:lnTo>
                    <a:lnTo>
                      <a:pt x="79" y="16"/>
                    </a:lnTo>
                    <a:lnTo>
                      <a:pt x="79" y="15"/>
                    </a:lnTo>
                    <a:lnTo>
                      <a:pt x="79" y="5"/>
                    </a:lnTo>
                    <a:lnTo>
                      <a:pt x="79" y="4"/>
                    </a:lnTo>
                    <a:lnTo>
                      <a:pt x="78" y="3"/>
                    </a:lnTo>
                    <a:lnTo>
                      <a:pt x="76" y="2"/>
                    </a:lnTo>
                    <a:lnTo>
                      <a:pt x="73" y="2"/>
                    </a:lnTo>
                    <a:close/>
                    <a:moveTo>
                      <a:pt x="76" y="0"/>
                    </a:moveTo>
                    <a:lnTo>
                      <a:pt x="75" y="1"/>
                    </a:lnTo>
                    <a:lnTo>
                      <a:pt x="76" y="1"/>
                    </a:lnTo>
                    <a:lnTo>
                      <a:pt x="76" y="1"/>
                    </a:lnTo>
                    <a:lnTo>
                      <a:pt x="76" y="0"/>
                    </a:lnTo>
                    <a:close/>
                    <a:moveTo>
                      <a:pt x="75" y="0"/>
                    </a:moveTo>
                    <a:lnTo>
                      <a:pt x="74" y="1"/>
                    </a:lnTo>
                    <a:lnTo>
                      <a:pt x="75" y="1"/>
                    </a:lnTo>
                    <a:lnTo>
                      <a:pt x="75" y="1"/>
                    </a:lnTo>
                    <a:lnTo>
                      <a:pt x="75" y="0"/>
                    </a:lnTo>
                    <a:close/>
                    <a:moveTo>
                      <a:pt x="74" y="0"/>
                    </a:moveTo>
                    <a:lnTo>
                      <a:pt x="73" y="1"/>
                    </a:lnTo>
                    <a:lnTo>
                      <a:pt x="74" y="1"/>
                    </a:lnTo>
                    <a:lnTo>
                      <a:pt x="74" y="1"/>
                    </a:lnTo>
                    <a:lnTo>
                      <a:pt x="74" y="0"/>
                    </a:lnTo>
                    <a:close/>
                    <a:moveTo>
                      <a:pt x="71" y="0"/>
                    </a:moveTo>
                    <a:lnTo>
                      <a:pt x="77" y="0"/>
                    </a:lnTo>
                    <a:lnTo>
                      <a:pt x="79" y="1"/>
                    </a:lnTo>
                    <a:lnTo>
                      <a:pt x="80" y="2"/>
                    </a:lnTo>
                    <a:lnTo>
                      <a:pt x="81" y="4"/>
                    </a:lnTo>
                    <a:lnTo>
                      <a:pt x="81" y="21"/>
                    </a:lnTo>
                    <a:lnTo>
                      <a:pt x="81" y="22"/>
                    </a:lnTo>
                    <a:lnTo>
                      <a:pt x="81" y="22"/>
                    </a:lnTo>
                    <a:lnTo>
                      <a:pt x="82" y="22"/>
                    </a:lnTo>
                    <a:lnTo>
                      <a:pt x="86" y="22"/>
                    </a:lnTo>
                    <a:lnTo>
                      <a:pt x="88" y="23"/>
                    </a:lnTo>
                    <a:lnTo>
                      <a:pt x="90" y="25"/>
                    </a:lnTo>
                    <a:lnTo>
                      <a:pt x="91" y="28"/>
                    </a:lnTo>
                    <a:lnTo>
                      <a:pt x="95" y="57"/>
                    </a:lnTo>
                    <a:lnTo>
                      <a:pt x="95" y="60"/>
                    </a:lnTo>
                    <a:lnTo>
                      <a:pt x="94" y="63"/>
                    </a:lnTo>
                    <a:lnTo>
                      <a:pt x="92" y="64"/>
                    </a:lnTo>
                    <a:lnTo>
                      <a:pt x="89" y="65"/>
                    </a:lnTo>
                    <a:lnTo>
                      <a:pt x="87" y="65"/>
                    </a:lnTo>
                    <a:lnTo>
                      <a:pt x="84" y="64"/>
                    </a:lnTo>
                    <a:lnTo>
                      <a:pt x="82" y="63"/>
                    </a:lnTo>
                    <a:lnTo>
                      <a:pt x="73" y="54"/>
                    </a:lnTo>
                    <a:lnTo>
                      <a:pt x="70" y="98"/>
                    </a:lnTo>
                    <a:lnTo>
                      <a:pt x="70" y="101"/>
                    </a:lnTo>
                    <a:lnTo>
                      <a:pt x="69" y="103"/>
                    </a:lnTo>
                    <a:lnTo>
                      <a:pt x="69" y="181"/>
                    </a:lnTo>
                    <a:lnTo>
                      <a:pt x="68" y="185"/>
                    </a:lnTo>
                    <a:lnTo>
                      <a:pt x="66" y="187"/>
                    </a:lnTo>
                    <a:lnTo>
                      <a:pt x="64" y="189"/>
                    </a:lnTo>
                    <a:lnTo>
                      <a:pt x="61" y="190"/>
                    </a:lnTo>
                    <a:lnTo>
                      <a:pt x="57" y="189"/>
                    </a:lnTo>
                    <a:lnTo>
                      <a:pt x="54" y="187"/>
                    </a:lnTo>
                    <a:lnTo>
                      <a:pt x="52" y="185"/>
                    </a:lnTo>
                    <a:lnTo>
                      <a:pt x="52" y="181"/>
                    </a:lnTo>
                    <a:lnTo>
                      <a:pt x="52" y="108"/>
                    </a:lnTo>
                    <a:lnTo>
                      <a:pt x="45" y="108"/>
                    </a:lnTo>
                    <a:lnTo>
                      <a:pt x="45" y="181"/>
                    </a:lnTo>
                    <a:lnTo>
                      <a:pt x="44" y="185"/>
                    </a:lnTo>
                    <a:lnTo>
                      <a:pt x="42" y="187"/>
                    </a:lnTo>
                    <a:lnTo>
                      <a:pt x="40" y="189"/>
                    </a:lnTo>
                    <a:lnTo>
                      <a:pt x="37" y="190"/>
                    </a:lnTo>
                    <a:lnTo>
                      <a:pt x="33" y="189"/>
                    </a:lnTo>
                    <a:lnTo>
                      <a:pt x="30" y="187"/>
                    </a:lnTo>
                    <a:lnTo>
                      <a:pt x="28" y="185"/>
                    </a:lnTo>
                    <a:lnTo>
                      <a:pt x="28" y="181"/>
                    </a:lnTo>
                    <a:lnTo>
                      <a:pt x="28" y="103"/>
                    </a:lnTo>
                    <a:lnTo>
                      <a:pt x="26" y="101"/>
                    </a:lnTo>
                    <a:lnTo>
                      <a:pt x="26" y="98"/>
                    </a:lnTo>
                    <a:lnTo>
                      <a:pt x="25" y="77"/>
                    </a:lnTo>
                    <a:lnTo>
                      <a:pt x="14" y="108"/>
                    </a:lnTo>
                    <a:lnTo>
                      <a:pt x="12" y="110"/>
                    </a:lnTo>
                    <a:lnTo>
                      <a:pt x="10" y="112"/>
                    </a:lnTo>
                    <a:lnTo>
                      <a:pt x="7" y="112"/>
                    </a:lnTo>
                    <a:lnTo>
                      <a:pt x="4" y="112"/>
                    </a:lnTo>
                    <a:lnTo>
                      <a:pt x="2" y="110"/>
                    </a:lnTo>
                    <a:lnTo>
                      <a:pt x="0" y="108"/>
                    </a:lnTo>
                    <a:lnTo>
                      <a:pt x="0" y="104"/>
                    </a:lnTo>
                    <a:lnTo>
                      <a:pt x="0" y="102"/>
                    </a:lnTo>
                    <a:lnTo>
                      <a:pt x="24" y="38"/>
                    </a:lnTo>
                    <a:lnTo>
                      <a:pt x="25" y="37"/>
                    </a:lnTo>
                    <a:lnTo>
                      <a:pt x="26" y="35"/>
                    </a:lnTo>
                    <a:lnTo>
                      <a:pt x="27" y="33"/>
                    </a:lnTo>
                    <a:lnTo>
                      <a:pt x="29" y="32"/>
                    </a:lnTo>
                    <a:lnTo>
                      <a:pt x="31" y="32"/>
                    </a:lnTo>
                    <a:lnTo>
                      <a:pt x="33" y="30"/>
                    </a:lnTo>
                    <a:lnTo>
                      <a:pt x="64" y="30"/>
                    </a:lnTo>
                    <a:lnTo>
                      <a:pt x="65" y="30"/>
                    </a:lnTo>
                    <a:lnTo>
                      <a:pt x="68" y="32"/>
                    </a:lnTo>
                    <a:lnTo>
                      <a:pt x="70" y="33"/>
                    </a:lnTo>
                    <a:lnTo>
                      <a:pt x="78" y="39"/>
                    </a:lnTo>
                    <a:lnTo>
                      <a:pt x="76" y="30"/>
                    </a:lnTo>
                    <a:lnTo>
                      <a:pt x="76" y="27"/>
                    </a:lnTo>
                    <a:lnTo>
                      <a:pt x="77" y="25"/>
                    </a:lnTo>
                    <a:lnTo>
                      <a:pt x="77" y="25"/>
                    </a:lnTo>
                    <a:lnTo>
                      <a:pt x="77" y="25"/>
                    </a:lnTo>
                    <a:lnTo>
                      <a:pt x="71" y="25"/>
                    </a:lnTo>
                    <a:lnTo>
                      <a:pt x="69" y="25"/>
                    </a:lnTo>
                    <a:lnTo>
                      <a:pt x="68" y="23"/>
                    </a:lnTo>
                    <a:lnTo>
                      <a:pt x="67" y="21"/>
                    </a:lnTo>
                    <a:lnTo>
                      <a:pt x="67" y="4"/>
                    </a:lnTo>
                    <a:lnTo>
                      <a:pt x="68" y="2"/>
                    </a:lnTo>
                    <a:lnTo>
                      <a:pt x="69" y="1"/>
                    </a:lnTo>
                    <a:lnTo>
                      <a:pt x="71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anchor="t" anchorCtr="0" bIns="39702" compatLnSpc="1" lIns="79405" numCol="1" rIns="79405" tIns="39702" vert="horz" wrap="square">
                <a:prstTxWarp prst="textNoShape">
                  <a:avLst/>
                </a:prstTxWarp>
              </a:bodyPr>
              <a:lstStyle/>
              <a:p>
                <a:pPr>
                  <a:lnSpc>
                    <a:spcPct val="120000"/>
                  </a:lnSpc>
                </a:pPr>
                <a:endParaRPr altLang="en-US" lang="zh-CN" sz="1600">
                  <a:latin charset="-122" panose="020b0503020204020204" pitchFamily="34" typeface="微软雅黑"/>
                  <a:ea charset="-122" panose="020b0503020204020204" pitchFamily="34" typeface="微软雅黑"/>
                  <a:cs typeface="+mn-ea"/>
                  <a:sym charset="0" panose="020b0604020202020204" pitchFamily="34" typeface="Arial"/>
                </a:endParaRPr>
              </a:p>
            </p:txBody>
          </p:sp>
        </p:grpSp>
      </p:grpSp>
      <p:grpSp>
        <p:nvGrpSpPr>
          <p:cNvPr id="7" name="组合 6"/>
          <p:cNvGrpSpPr/>
          <p:nvPr/>
        </p:nvGrpSpPr>
        <p:grpSpPr>
          <a:xfrm>
            <a:off x="4828313" y="1935217"/>
            <a:ext cx="570252" cy="1692604"/>
            <a:chOff x="4585650" y="1680422"/>
            <a:chExt cx="656681" cy="1949140"/>
          </a:xfrm>
          <a:solidFill>
            <a:schemeClr val="accent2"/>
          </a:solidFill>
        </p:grpSpPr>
        <p:sp>
          <p:nvSpPr>
            <p:cNvPr id="189" name="Freeform 72"/>
            <p:cNvSpPr/>
            <p:nvPr/>
          </p:nvSpPr>
          <p:spPr bwMode="auto">
            <a:xfrm>
              <a:off x="4585650" y="1680422"/>
              <a:ext cx="656681" cy="1949140"/>
            </a:xfrm>
            <a:custGeom>
              <a:gdLst>
                <a:gd fmla="*/ 0 w 377" name="T0"/>
                <a:gd fmla="*/ 0 h 1119" name="T1"/>
                <a:gd fmla="*/ 259 w 377" name="T2"/>
                <a:gd fmla="*/ 37 h 1119" name="T3"/>
                <a:gd fmla="*/ 283 w 377" name="T4"/>
                <a:gd fmla="*/ 42 h 1119" name="T5"/>
                <a:gd fmla="*/ 306 w 377" name="T6"/>
                <a:gd fmla="*/ 50 h 1119" name="T7"/>
                <a:gd fmla="*/ 326 w 377" name="T8"/>
                <a:gd fmla="*/ 60 h 1119" name="T9"/>
                <a:gd fmla="*/ 344 w 377" name="T10"/>
                <a:gd fmla="*/ 72 h 1119" name="T11"/>
                <a:gd fmla="*/ 358 w 377" name="T12"/>
                <a:gd fmla="*/ 86 h 1119" name="T13"/>
                <a:gd fmla="*/ 369 w 377" name="T14"/>
                <a:gd fmla="*/ 101 h 1119" name="T15"/>
                <a:gd fmla="*/ 375 w 377" name="T16"/>
                <a:gd fmla="*/ 119 h 1119" name="T17"/>
                <a:gd fmla="*/ 377 w 377" name="T18"/>
                <a:gd fmla="*/ 140 h 1119" name="T19"/>
                <a:gd fmla="*/ 377 w 377" name="T20"/>
                <a:gd fmla="*/ 968 h 1119" name="T21"/>
                <a:gd fmla="*/ 375 w 377" name="T22"/>
                <a:gd fmla="*/ 988 h 1119" name="T23"/>
                <a:gd fmla="*/ 369 w 377" name="T24"/>
                <a:gd fmla="*/ 1007 h 1119" name="T25"/>
                <a:gd fmla="*/ 358 w 377" name="T26"/>
                <a:gd fmla="*/ 1022 h 1119" name="T27"/>
                <a:gd fmla="*/ 344 w 377" name="T28"/>
                <a:gd fmla="*/ 1036 h 1119" name="T29"/>
                <a:gd fmla="*/ 327 w 377" name="T30"/>
                <a:gd fmla="*/ 1048 h 1119" name="T31"/>
                <a:gd fmla="*/ 307 w 377" name="T32"/>
                <a:gd fmla="*/ 1058 h 1119" name="T33"/>
                <a:gd fmla="*/ 284 w 377" name="T34"/>
                <a:gd fmla="*/ 1066 h 1119" name="T35"/>
                <a:gd fmla="*/ 259 w 377" name="T36"/>
                <a:gd fmla="*/ 1071 h 1119" name="T37"/>
                <a:gd fmla="*/ 0 w 377" name="T38"/>
                <a:gd fmla="*/ 1119 h 1119" name="T39"/>
                <a:gd fmla="*/ 0 w 377" name="T40"/>
                <a:gd fmla="*/ 0 h 1119" name="T4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b="b" l="0" r="r" t="0"/>
              <a:pathLst>
                <a:path h="1119" w="377">
                  <a:moveTo>
                    <a:pt x="0" y="0"/>
                  </a:moveTo>
                  <a:lnTo>
                    <a:pt x="259" y="37"/>
                  </a:lnTo>
                  <a:lnTo>
                    <a:pt x="283" y="42"/>
                  </a:lnTo>
                  <a:lnTo>
                    <a:pt x="306" y="50"/>
                  </a:lnTo>
                  <a:lnTo>
                    <a:pt x="326" y="60"/>
                  </a:lnTo>
                  <a:lnTo>
                    <a:pt x="344" y="72"/>
                  </a:lnTo>
                  <a:lnTo>
                    <a:pt x="358" y="86"/>
                  </a:lnTo>
                  <a:lnTo>
                    <a:pt x="369" y="101"/>
                  </a:lnTo>
                  <a:lnTo>
                    <a:pt x="375" y="119"/>
                  </a:lnTo>
                  <a:lnTo>
                    <a:pt x="377" y="140"/>
                  </a:lnTo>
                  <a:lnTo>
                    <a:pt x="377" y="968"/>
                  </a:lnTo>
                  <a:lnTo>
                    <a:pt x="375" y="988"/>
                  </a:lnTo>
                  <a:lnTo>
                    <a:pt x="369" y="1007"/>
                  </a:lnTo>
                  <a:lnTo>
                    <a:pt x="358" y="1022"/>
                  </a:lnTo>
                  <a:lnTo>
                    <a:pt x="344" y="1036"/>
                  </a:lnTo>
                  <a:lnTo>
                    <a:pt x="327" y="1048"/>
                  </a:lnTo>
                  <a:lnTo>
                    <a:pt x="307" y="1058"/>
                  </a:lnTo>
                  <a:lnTo>
                    <a:pt x="284" y="1066"/>
                  </a:lnTo>
                  <a:lnTo>
                    <a:pt x="259" y="1071"/>
                  </a:lnTo>
                  <a:lnTo>
                    <a:pt x="0" y="111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</a:ln>
            <a:effectLst>
              <a:outerShdw algn="l" blurRad="254000" dist="38100" rotWithShape="0">
                <a:prstClr val="black">
                  <a:alpha val="40000"/>
                </a:prstClr>
              </a:outerShdw>
            </a:effectLst>
          </p:spPr>
          <p:txBody>
            <a:bodyPr anchor="t" anchorCtr="0" bIns="39702" compatLnSpc="1" lIns="79405" numCol="1" rIns="79405" tIns="39702" vert="horz" wrap="square">
              <a:prstTxWarp prst="textNoShape">
                <a:avLst/>
              </a:prstTxWarp>
            </a:bodyPr>
            <a:lstStyle/>
            <a:p>
              <a:pPr>
                <a:lnSpc>
                  <a:spcPct val="120000"/>
                </a:lnSpc>
              </a:pPr>
              <a:endParaRPr altLang="en-US" lang="zh-CN" sz="1600">
                <a:solidFill>
                  <a:srgbClr val="009882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typeface="+mn-ea"/>
                <a:sym charset="0" panose="020b0604020202020204" pitchFamily="34" typeface="Arial"/>
              </a:endParaRPr>
            </a:p>
          </p:txBody>
        </p:sp>
        <p:grpSp>
          <p:nvGrpSpPr>
            <p:cNvPr id="3" name="组合 2"/>
            <p:cNvGrpSpPr/>
            <p:nvPr/>
          </p:nvGrpSpPr>
          <p:grpSpPr>
            <a:xfrm>
              <a:off x="4745901" y="2482548"/>
              <a:ext cx="224700" cy="344888"/>
              <a:chOff x="5098828" y="3162328"/>
              <a:chExt cx="224700" cy="344888"/>
            </a:xfrm>
            <a:grpFill/>
          </p:grpSpPr>
          <p:sp>
            <p:nvSpPr>
              <p:cNvPr id="196" name="Freeform 164"/>
              <p:cNvSpPr/>
              <p:nvPr/>
            </p:nvSpPr>
            <p:spPr bwMode="auto">
              <a:xfrm>
                <a:off x="5152825" y="3162328"/>
                <a:ext cx="62707" cy="62707"/>
              </a:xfrm>
              <a:custGeom>
                <a:gdLst>
                  <a:gd fmla="*/ 18 w 36" name="T0"/>
                  <a:gd fmla="*/ 0 h 36" name="T1"/>
                  <a:gd fmla="*/ 27 w 36" name="T2"/>
                  <a:gd fmla="*/ 3 h 36" name="T3"/>
                  <a:gd fmla="*/ 34 w 36" name="T4"/>
                  <a:gd fmla="*/ 9 h 36" name="T5"/>
                  <a:gd fmla="*/ 36 w 36" name="T6"/>
                  <a:gd fmla="*/ 18 h 36" name="T7"/>
                  <a:gd fmla="*/ 34 w 36" name="T8"/>
                  <a:gd fmla="*/ 28 h 36" name="T9"/>
                  <a:gd fmla="*/ 27 w 36" name="T10"/>
                  <a:gd fmla="*/ 34 h 36" name="T11"/>
                  <a:gd fmla="*/ 18 w 36" name="T12"/>
                  <a:gd fmla="*/ 36 h 36" name="T13"/>
                  <a:gd fmla="*/ 9 w 36" name="T14"/>
                  <a:gd fmla="*/ 34 h 36" name="T15"/>
                  <a:gd fmla="*/ 2 w 36" name="T16"/>
                  <a:gd fmla="*/ 28 h 36" name="T17"/>
                  <a:gd fmla="*/ 0 w 36" name="T18"/>
                  <a:gd fmla="*/ 18 h 36" name="T19"/>
                  <a:gd fmla="*/ 2 w 36" name="T20"/>
                  <a:gd fmla="*/ 9 h 36" name="T21"/>
                  <a:gd fmla="*/ 9 w 36" name="T22"/>
                  <a:gd fmla="*/ 3 h 36" name="T23"/>
                  <a:gd fmla="*/ 18 w 36" name="T24"/>
                  <a:gd fmla="*/ 0 h 36" name="T2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36" w="36">
                    <a:moveTo>
                      <a:pt x="18" y="0"/>
                    </a:moveTo>
                    <a:lnTo>
                      <a:pt x="27" y="3"/>
                    </a:lnTo>
                    <a:lnTo>
                      <a:pt x="34" y="9"/>
                    </a:lnTo>
                    <a:lnTo>
                      <a:pt x="36" y="18"/>
                    </a:lnTo>
                    <a:lnTo>
                      <a:pt x="34" y="28"/>
                    </a:lnTo>
                    <a:lnTo>
                      <a:pt x="27" y="34"/>
                    </a:lnTo>
                    <a:lnTo>
                      <a:pt x="18" y="36"/>
                    </a:lnTo>
                    <a:lnTo>
                      <a:pt x="9" y="34"/>
                    </a:lnTo>
                    <a:lnTo>
                      <a:pt x="2" y="28"/>
                    </a:lnTo>
                    <a:lnTo>
                      <a:pt x="0" y="18"/>
                    </a:lnTo>
                    <a:lnTo>
                      <a:pt x="2" y="9"/>
                    </a:lnTo>
                    <a:lnTo>
                      <a:pt x="9" y="3"/>
                    </a:lnTo>
                    <a:lnTo>
                      <a:pt x="18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anchor="t" anchorCtr="0" bIns="39702" compatLnSpc="1" lIns="79405" numCol="1" rIns="79405" tIns="39702" vert="horz" wrap="square">
                <a:prstTxWarp prst="textNoShape">
                  <a:avLst/>
                </a:prstTxWarp>
              </a:bodyPr>
              <a:lstStyle/>
              <a:p>
                <a:pPr>
                  <a:lnSpc>
                    <a:spcPct val="120000"/>
                  </a:lnSpc>
                </a:pPr>
                <a:endParaRPr altLang="en-US" lang="zh-CN" sz="1600">
                  <a:solidFill>
                    <a:srgbClr val="009882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cs typeface="+mn-ea"/>
                  <a:sym charset="0" panose="020b0604020202020204" pitchFamily="34" typeface="Arial"/>
                </a:endParaRPr>
              </a:p>
            </p:txBody>
          </p:sp>
          <p:sp>
            <p:nvSpPr>
              <p:cNvPr id="197" name="Freeform 165"/>
              <p:cNvSpPr>
                <a:spLocks noEditPoints="1"/>
              </p:cNvSpPr>
              <p:nvPr/>
            </p:nvSpPr>
            <p:spPr bwMode="auto">
              <a:xfrm>
                <a:off x="5257337" y="3211100"/>
                <a:ext cx="59223" cy="41805"/>
              </a:xfrm>
              <a:custGeom>
                <a:gdLst>
                  <a:gd fmla="*/ 4 w 34" name="T0"/>
                  <a:gd fmla="*/ 3 h 24" name="T1"/>
                  <a:gd fmla="*/ 4 w 34" name="T2"/>
                  <a:gd fmla="*/ 19 h 24" name="T3"/>
                  <a:gd fmla="*/ 28 w 34" name="T4"/>
                  <a:gd fmla="*/ 19 h 24" name="T5"/>
                  <a:gd fmla="*/ 28 w 34" name="T6"/>
                  <a:gd fmla="*/ 3 h 24" name="T7"/>
                  <a:gd fmla="*/ 4 w 34" name="T8"/>
                  <a:gd fmla="*/ 3 h 24" name="T9"/>
                  <a:gd fmla="*/ 2 w 34" name="T10"/>
                  <a:gd fmla="*/ 0 h 24" name="T11"/>
                  <a:gd fmla="*/ 30 w 34" name="T12"/>
                  <a:gd fmla="*/ 0 h 24" name="T13"/>
                  <a:gd fmla="*/ 33 w 34" name="T14"/>
                  <a:gd fmla="*/ 0 h 24" name="T15"/>
                  <a:gd fmla="*/ 34 w 34" name="T16"/>
                  <a:gd fmla="*/ 2 h 24" name="T17"/>
                  <a:gd fmla="*/ 34 w 34" name="T18"/>
                  <a:gd fmla="*/ 20 h 24" name="T19"/>
                  <a:gd fmla="*/ 33 w 34" name="T20"/>
                  <a:gd fmla="*/ 22 h 24" name="T21"/>
                  <a:gd fmla="*/ 30 w 34" name="T22"/>
                  <a:gd fmla="*/ 24 h 24" name="T23"/>
                  <a:gd fmla="*/ 2 w 34" name="T24"/>
                  <a:gd fmla="*/ 24 h 24" name="T25"/>
                  <a:gd fmla="*/ 0 w 34" name="T26"/>
                  <a:gd fmla="*/ 22 h 24" name="T27"/>
                  <a:gd fmla="*/ 0 w 34" name="T28"/>
                  <a:gd fmla="*/ 20 h 24" name="T29"/>
                  <a:gd fmla="*/ 0 w 34" name="T30"/>
                  <a:gd fmla="*/ 2 h 24" name="T31"/>
                  <a:gd fmla="*/ 0 w 34" name="T32"/>
                  <a:gd fmla="*/ 0 h 24" name="T33"/>
                  <a:gd fmla="*/ 2 w 34" name="T34"/>
                  <a:gd fmla="*/ 0 h 24" name="T3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b="b" l="0" r="r" t="0"/>
                <a:pathLst>
                  <a:path h="24" w="34">
                    <a:moveTo>
                      <a:pt x="4" y="3"/>
                    </a:moveTo>
                    <a:lnTo>
                      <a:pt x="4" y="19"/>
                    </a:lnTo>
                    <a:lnTo>
                      <a:pt x="28" y="19"/>
                    </a:lnTo>
                    <a:lnTo>
                      <a:pt x="28" y="3"/>
                    </a:lnTo>
                    <a:lnTo>
                      <a:pt x="4" y="3"/>
                    </a:lnTo>
                    <a:close/>
                    <a:moveTo>
                      <a:pt x="2" y="0"/>
                    </a:moveTo>
                    <a:lnTo>
                      <a:pt x="30" y="0"/>
                    </a:lnTo>
                    <a:lnTo>
                      <a:pt x="33" y="0"/>
                    </a:lnTo>
                    <a:lnTo>
                      <a:pt x="34" y="2"/>
                    </a:lnTo>
                    <a:lnTo>
                      <a:pt x="34" y="20"/>
                    </a:lnTo>
                    <a:lnTo>
                      <a:pt x="33" y="22"/>
                    </a:lnTo>
                    <a:lnTo>
                      <a:pt x="30" y="24"/>
                    </a:lnTo>
                    <a:lnTo>
                      <a:pt x="2" y="24"/>
                    </a:lnTo>
                    <a:lnTo>
                      <a:pt x="0" y="22"/>
                    </a:lnTo>
                    <a:lnTo>
                      <a:pt x="0" y="20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2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anchor="t" anchorCtr="0" bIns="39702" compatLnSpc="1" lIns="79405" numCol="1" rIns="79405" tIns="39702" vert="horz" wrap="square">
                <a:prstTxWarp prst="textNoShape">
                  <a:avLst/>
                </a:prstTxWarp>
              </a:bodyPr>
              <a:lstStyle/>
              <a:p>
                <a:pPr>
                  <a:lnSpc>
                    <a:spcPct val="120000"/>
                  </a:lnSpc>
                </a:pPr>
                <a:endParaRPr altLang="en-US" lang="zh-CN" sz="1600">
                  <a:solidFill>
                    <a:srgbClr val="009882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cs typeface="+mn-ea"/>
                  <a:sym charset="0" panose="020b0604020202020204" pitchFamily="34" typeface="Arial"/>
                </a:endParaRPr>
              </a:p>
            </p:txBody>
          </p:sp>
          <p:sp>
            <p:nvSpPr>
              <p:cNvPr id="198" name="Freeform 166"/>
              <p:cNvSpPr/>
              <p:nvPr/>
            </p:nvSpPr>
            <p:spPr bwMode="auto">
              <a:xfrm>
                <a:off x="5098828" y="3228519"/>
                <a:ext cx="224700" cy="278697"/>
              </a:xfrm>
              <a:custGeom>
                <a:gdLst>
                  <a:gd fmla="*/ 64 w 129" name="T0"/>
                  <a:gd fmla="*/ 0 h 160" name="T1"/>
                  <a:gd fmla="*/ 70 w 129" name="T2"/>
                  <a:gd fmla="*/ 4 h 160" name="T3"/>
                  <a:gd fmla="*/ 73 w 129" name="T4"/>
                  <a:gd fmla="*/ 5 h 160" name="T5"/>
                  <a:gd fmla="*/ 98 w 129" name="T6"/>
                  <a:gd fmla="*/ 20 h 160" name="T7"/>
                  <a:gd fmla="*/ 87 w 129" name="T8"/>
                  <a:gd fmla="*/ 20 h 160" name="T9"/>
                  <a:gd fmla="*/ 86 w 129" name="T10"/>
                  <a:gd fmla="*/ 18 h 160" name="T11"/>
                  <a:gd fmla="*/ 87 w 129" name="T12"/>
                  <a:gd fmla="*/ 17 h 160" name="T13"/>
                  <a:gd fmla="*/ 92 w 129" name="T14"/>
                  <a:gd fmla="*/ 14 h 160" name="T15"/>
                  <a:gd fmla="*/ 124 w 129" name="T16"/>
                  <a:gd fmla="*/ 15 h 160" name="T17"/>
                  <a:gd fmla="*/ 129 w 129" name="T18"/>
                  <a:gd fmla="*/ 18 h 160" name="T19"/>
                  <a:gd fmla="*/ 128 w 129" name="T20"/>
                  <a:gd fmla="*/ 20 h 160" name="T21"/>
                  <a:gd fmla="*/ 114 w 129" name="T22"/>
                  <a:gd fmla="*/ 20 h 160" name="T23"/>
                  <a:gd fmla="*/ 114 w 129" name="T24"/>
                  <a:gd fmla="*/ 25 h 160" name="T25"/>
                  <a:gd fmla="*/ 93 w 129" name="T26"/>
                  <a:gd fmla="*/ 46 h 160" name="T27"/>
                  <a:gd fmla="*/ 92 w 129" name="T28"/>
                  <a:gd fmla="*/ 46 h 160" name="T29"/>
                  <a:gd fmla="*/ 89 w 129" name="T30"/>
                  <a:gd fmla="*/ 47 h 160" name="T31"/>
                  <a:gd fmla="*/ 83 w 129" name="T32"/>
                  <a:gd fmla="*/ 46 h 160" name="T33"/>
                  <a:gd fmla="*/ 73 w 129" name="T34"/>
                  <a:gd fmla="*/ 32 h 160" name="T35"/>
                  <a:gd fmla="*/ 71 w 129" name="T36"/>
                  <a:gd fmla="*/ 71 h 160" name="T37"/>
                  <a:gd fmla="*/ 69 w 129" name="T38"/>
                  <a:gd fmla="*/ 151 h 160" name="T39"/>
                  <a:gd fmla="*/ 67 w 129" name="T40"/>
                  <a:gd fmla="*/ 157 h 160" name="T41"/>
                  <a:gd fmla="*/ 61 w 129" name="T42"/>
                  <a:gd fmla="*/ 160 h 160" name="T43"/>
                  <a:gd fmla="*/ 55 w 129" name="T44"/>
                  <a:gd fmla="*/ 157 h 160" name="T45"/>
                  <a:gd fmla="*/ 52 w 129" name="T46"/>
                  <a:gd fmla="*/ 151 h 160" name="T47"/>
                  <a:gd fmla="*/ 45 w 129" name="T48"/>
                  <a:gd fmla="*/ 78 h 160" name="T49"/>
                  <a:gd fmla="*/ 45 w 129" name="T50"/>
                  <a:gd fmla="*/ 155 h 160" name="T51"/>
                  <a:gd fmla="*/ 41 w 129" name="T52"/>
                  <a:gd fmla="*/ 159 h 160" name="T53"/>
                  <a:gd fmla="*/ 33 w 129" name="T54"/>
                  <a:gd fmla="*/ 159 h 160" name="T55"/>
                  <a:gd fmla="*/ 29 w 129" name="T56"/>
                  <a:gd fmla="*/ 155 h 160" name="T57"/>
                  <a:gd fmla="*/ 28 w 129" name="T58"/>
                  <a:gd fmla="*/ 73 h 160" name="T59"/>
                  <a:gd fmla="*/ 27 w 129" name="T60"/>
                  <a:gd fmla="*/ 68 h 160" name="T61"/>
                  <a:gd fmla="*/ 15 w 129" name="T62"/>
                  <a:gd fmla="*/ 78 h 160" name="T63"/>
                  <a:gd fmla="*/ 11 w 129" name="T64"/>
                  <a:gd fmla="*/ 82 h 160" name="T65"/>
                  <a:gd fmla="*/ 5 w 129" name="T66"/>
                  <a:gd fmla="*/ 82 h 160" name="T67"/>
                  <a:gd fmla="*/ 1 w 129" name="T68"/>
                  <a:gd fmla="*/ 78 h 160" name="T69"/>
                  <a:gd fmla="*/ 1 w 129" name="T70"/>
                  <a:gd fmla="*/ 72 h 160" name="T71"/>
                  <a:gd fmla="*/ 26 w 129" name="T72"/>
                  <a:gd fmla="*/ 7 h 160" name="T73"/>
                  <a:gd fmla="*/ 28 w 129" name="T74"/>
                  <a:gd fmla="*/ 3 h 160" name="T75"/>
                  <a:gd fmla="*/ 31 w 129" name="T76"/>
                  <a:gd fmla="*/ 2 h 160" name="T7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</a:cxnLst>
                <a:rect b="b" l="0" r="r" t="0"/>
                <a:pathLst>
                  <a:path h="160" w="129">
                    <a:moveTo>
                      <a:pt x="35" y="0"/>
                    </a:moveTo>
                    <a:lnTo>
                      <a:pt x="64" y="0"/>
                    </a:lnTo>
                    <a:lnTo>
                      <a:pt x="67" y="2"/>
                    </a:lnTo>
                    <a:lnTo>
                      <a:pt x="70" y="4"/>
                    </a:lnTo>
                    <a:lnTo>
                      <a:pt x="70" y="4"/>
                    </a:lnTo>
                    <a:lnTo>
                      <a:pt x="73" y="5"/>
                    </a:lnTo>
                    <a:lnTo>
                      <a:pt x="89" y="29"/>
                    </a:lnTo>
                    <a:lnTo>
                      <a:pt x="98" y="20"/>
                    </a:lnTo>
                    <a:lnTo>
                      <a:pt x="88" y="20"/>
                    </a:lnTo>
                    <a:lnTo>
                      <a:pt x="87" y="20"/>
                    </a:lnTo>
                    <a:lnTo>
                      <a:pt x="86" y="18"/>
                    </a:lnTo>
                    <a:lnTo>
                      <a:pt x="86" y="18"/>
                    </a:lnTo>
                    <a:lnTo>
                      <a:pt x="87" y="17"/>
                    </a:lnTo>
                    <a:lnTo>
                      <a:pt x="87" y="17"/>
                    </a:lnTo>
                    <a:lnTo>
                      <a:pt x="91" y="15"/>
                    </a:lnTo>
                    <a:lnTo>
                      <a:pt x="92" y="14"/>
                    </a:lnTo>
                    <a:lnTo>
                      <a:pt x="122" y="14"/>
                    </a:lnTo>
                    <a:lnTo>
                      <a:pt x="124" y="15"/>
                    </a:lnTo>
                    <a:lnTo>
                      <a:pt x="128" y="17"/>
                    </a:lnTo>
                    <a:lnTo>
                      <a:pt x="129" y="18"/>
                    </a:lnTo>
                    <a:lnTo>
                      <a:pt x="129" y="18"/>
                    </a:lnTo>
                    <a:lnTo>
                      <a:pt x="128" y="20"/>
                    </a:lnTo>
                    <a:lnTo>
                      <a:pt x="127" y="20"/>
                    </a:lnTo>
                    <a:lnTo>
                      <a:pt x="114" y="20"/>
                    </a:lnTo>
                    <a:lnTo>
                      <a:pt x="114" y="23"/>
                    </a:lnTo>
                    <a:lnTo>
                      <a:pt x="114" y="25"/>
                    </a:lnTo>
                    <a:lnTo>
                      <a:pt x="112" y="27"/>
                    </a:lnTo>
                    <a:lnTo>
                      <a:pt x="93" y="46"/>
                    </a:lnTo>
                    <a:lnTo>
                      <a:pt x="92" y="46"/>
                    </a:lnTo>
                    <a:lnTo>
                      <a:pt x="92" y="46"/>
                    </a:lnTo>
                    <a:lnTo>
                      <a:pt x="91" y="47"/>
                    </a:lnTo>
                    <a:lnTo>
                      <a:pt x="89" y="47"/>
                    </a:lnTo>
                    <a:lnTo>
                      <a:pt x="86" y="47"/>
                    </a:lnTo>
                    <a:lnTo>
                      <a:pt x="83" y="46"/>
                    </a:lnTo>
                    <a:lnTo>
                      <a:pt x="81" y="45"/>
                    </a:lnTo>
                    <a:lnTo>
                      <a:pt x="73" y="32"/>
                    </a:lnTo>
                    <a:lnTo>
                      <a:pt x="71" y="68"/>
                    </a:lnTo>
                    <a:lnTo>
                      <a:pt x="71" y="71"/>
                    </a:lnTo>
                    <a:lnTo>
                      <a:pt x="69" y="73"/>
                    </a:lnTo>
                    <a:lnTo>
                      <a:pt x="69" y="151"/>
                    </a:lnTo>
                    <a:lnTo>
                      <a:pt x="69" y="155"/>
                    </a:lnTo>
                    <a:lnTo>
                      <a:pt x="67" y="157"/>
                    </a:lnTo>
                    <a:lnTo>
                      <a:pt x="65" y="159"/>
                    </a:lnTo>
                    <a:lnTo>
                      <a:pt x="61" y="160"/>
                    </a:lnTo>
                    <a:lnTo>
                      <a:pt x="57" y="159"/>
                    </a:lnTo>
                    <a:lnTo>
                      <a:pt x="55" y="157"/>
                    </a:lnTo>
                    <a:lnTo>
                      <a:pt x="53" y="155"/>
                    </a:lnTo>
                    <a:lnTo>
                      <a:pt x="52" y="151"/>
                    </a:lnTo>
                    <a:lnTo>
                      <a:pt x="52" y="78"/>
                    </a:lnTo>
                    <a:lnTo>
                      <a:pt x="45" y="78"/>
                    </a:lnTo>
                    <a:lnTo>
                      <a:pt x="45" y="151"/>
                    </a:lnTo>
                    <a:lnTo>
                      <a:pt x="45" y="155"/>
                    </a:lnTo>
                    <a:lnTo>
                      <a:pt x="43" y="157"/>
                    </a:lnTo>
                    <a:lnTo>
                      <a:pt x="41" y="159"/>
                    </a:lnTo>
                    <a:lnTo>
                      <a:pt x="37" y="160"/>
                    </a:lnTo>
                    <a:lnTo>
                      <a:pt x="33" y="159"/>
                    </a:lnTo>
                    <a:lnTo>
                      <a:pt x="31" y="157"/>
                    </a:lnTo>
                    <a:lnTo>
                      <a:pt x="29" y="155"/>
                    </a:lnTo>
                    <a:lnTo>
                      <a:pt x="28" y="151"/>
                    </a:lnTo>
                    <a:lnTo>
                      <a:pt x="28" y="73"/>
                    </a:lnTo>
                    <a:lnTo>
                      <a:pt x="27" y="71"/>
                    </a:lnTo>
                    <a:lnTo>
                      <a:pt x="27" y="68"/>
                    </a:lnTo>
                    <a:lnTo>
                      <a:pt x="26" y="47"/>
                    </a:lnTo>
                    <a:lnTo>
                      <a:pt x="15" y="78"/>
                    </a:lnTo>
                    <a:lnTo>
                      <a:pt x="13" y="80"/>
                    </a:lnTo>
                    <a:lnTo>
                      <a:pt x="11" y="82"/>
                    </a:lnTo>
                    <a:lnTo>
                      <a:pt x="7" y="82"/>
                    </a:lnTo>
                    <a:lnTo>
                      <a:pt x="5" y="82"/>
                    </a:lnTo>
                    <a:lnTo>
                      <a:pt x="2" y="80"/>
                    </a:lnTo>
                    <a:lnTo>
                      <a:pt x="1" y="78"/>
                    </a:lnTo>
                    <a:lnTo>
                      <a:pt x="0" y="74"/>
                    </a:lnTo>
                    <a:lnTo>
                      <a:pt x="1" y="72"/>
                    </a:lnTo>
                    <a:lnTo>
                      <a:pt x="25" y="8"/>
                    </a:lnTo>
                    <a:lnTo>
                      <a:pt x="26" y="7"/>
                    </a:lnTo>
                    <a:lnTo>
                      <a:pt x="26" y="5"/>
                    </a:lnTo>
                    <a:lnTo>
                      <a:pt x="28" y="3"/>
                    </a:lnTo>
                    <a:lnTo>
                      <a:pt x="29" y="2"/>
                    </a:lnTo>
                    <a:lnTo>
                      <a:pt x="31" y="2"/>
                    </a:lnTo>
                    <a:lnTo>
                      <a:pt x="35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anchor="t" anchorCtr="0" bIns="39702" compatLnSpc="1" lIns="79405" numCol="1" rIns="79405" tIns="39702" vert="horz" wrap="square">
                <a:prstTxWarp prst="textNoShape">
                  <a:avLst/>
                </a:prstTxWarp>
              </a:bodyPr>
              <a:lstStyle/>
              <a:p>
                <a:pPr>
                  <a:lnSpc>
                    <a:spcPct val="120000"/>
                  </a:lnSpc>
                </a:pPr>
                <a:endParaRPr altLang="en-US" lang="zh-CN" sz="1600">
                  <a:solidFill>
                    <a:srgbClr val="009882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cs typeface="+mn-ea"/>
                  <a:sym charset="0" panose="020b0604020202020204" pitchFamily="34" typeface="Arial"/>
                </a:endParaRPr>
              </a:p>
            </p:txBody>
          </p:sp>
        </p:grpSp>
      </p:grpSp>
      <p:grpSp>
        <p:nvGrpSpPr>
          <p:cNvPr id="10" name="组合 9"/>
          <p:cNvGrpSpPr/>
          <p:nvPr/>
        </p:nvGrpSpPr>
        <p:grpSpPr>
          <a:xfrm>
            <a:off x="3184715" y="4033200"/>
            <a:ext cx="6547582" cy="570252"/>
            <a:chOff x="2692946" y="4096380"/>
            <a:chExt cx="7539950" cy="656681"/>
          </a:xfrm>
          <a:solidFill>
            <a:schemeClr val="bg1"/>
          </a:solidFill>
        </p:grpSpPr>
        <p:grpSp>
          <p:nvGrpSpPr>
            <p:cNvPr id="207" name="组合 206"/>
            <p:cNvGrpSpPr/>
            <p:nvPr/>
          </p:nvGrpSpPr>
          <p:grpSpPr>
            <a:xfrm>
              <a:off x="9717306" y="4108573"/>
              <a:ext cx="515590" cy="606167"/>
              <a:chOff x="8418513" y="4619626"/>
              <a:chExt cx="469900" cy="552450"/>
            </a:xfrm>
            <a:grpFill/>
          </p:grpSpPr>
          <p:sp>
            <p:nvSpPr>
              <p:cNvPr id="172" name="Freeform 152"/>
              <p:cNvSpPr>
                <a:spLocks noEditPoints="1"/>
              </p:cNvSpPr>
              <p:nvPr/>
            </p:nvSpPr>
            <p:spPr bwMode="auto">
              <a:xfrm>
                <a:off x="8520113" y="4921251"/>
                <a:ext cx="52388" cy="85725"/>
              </a:xfrm>
              <a:custGeom>
                <a:gdLst>
                  <a:gd fmla="*/ 15 w 33" name="T0"/>
                  <a:gd fmla="*/ 5 h 54" name="T1"/>
                  <a:gd fmla="*/ 12 w 33" name="T2"/>
                  <a:gd fmla="*/ 6 h 54" name="T3"/>
                  <a:gd fmla="*/ 8 w 33" name="T4"/>
                  <a:gd fmla="*/ 8 h 54" name="T5"/>
                  <a:gd fmla="*/ 6 w 33" name="T6"/>
                  <a:gd fmla="*/ 12 h 54" name="T7"/>
                  <a:gd fmla="*/ 5 w 33" name="T8"/>
                  <a:gd fmla="*/ 16 h 54" name="T9"/>
                  <a:gd fmla="*/ 5 w 33" name="T10"/>
                  <a:gd fmla="*/ 48 h 54" name="T11"/>
                  <a:gd fmla="*/ 28 w 33" name="T12"/>
                  <a:gd fmla="*/ 48 h 54" name="T13"/>
                  <a:gd fmla="*/ 28 w 33" name="T14"/>
                  <a:gd fmla="*/ 16 h 54" name="T15"/>
                  <a:gd fmla="*/ 27 w 33" name="T16"/>
                  <a:gd fmla="*/ 12 h 54" name="T17"/>
                  <a:gd fmla="*/ 25 w 33" name="T18"/>
                  <a:gd fmla="*/ 8 h 54" name="T19"/>
                  <a:gd fmla="*/ 21 w 33" name="T20"/>
                  <a:gd fmla="*/ 6 h 54" name="T21"/>
                  <a:gd fmla="*/ 17 w 33" name="T22"/>
                  <a:gd fmla="*/ 5 h 54" name="T23"/>
                  <a:gd fmla="*/ 15 w 33" name="T24"/>
                  <a:gd fmla="*/ 5 h 54" name="T25"/>
                  <a:gd fmla="*/ 15 w 33" name="T26"/>
                  <a:gd fmla="*/ 0 h 54" name="T27"/>
                  <a:gd fmla="*/ 17 w 33" name="T28"/>
                  <a:gd fmla="*/ 0 h 54" name="T29"/>
                  <a:gd fmla="*/ 22 w 33" name="T30"/>
                  <a:gd fmla="*/ 0 h 54" name="T31"/>
                  <a:gd fmla="*/ 27 w 33" name="T32"/>
                  <a:gd fmla="*/ 2 h 54" name="T33"/>
                  <a:gd fmla="*/ 30 w 33" name="T34"/>
                  <a:gd fmla="*/ 6 h 54" name="T35"/>
                  <a:gd fmla="*/ 32 w 33" name="T36"/>
                  <a:gd fmla="*/ 11 h 54" name="T37"/>
                  <a:gd fmla="*/ 33 w 33" name="T38"/>
                  <a:gd fmla="*/ 16 h 54" name="T39"/>
                  <a:gd fmla="*/ 33 w 33" name="T40"/>
                  <a:gd fmla="*/ 54 h 54" name="T41"/>
                  <a:gd fmla="*/ 0 w 33" name="T42"/>
                  <a:gd fmla="*/ 54 h 54" name="T43"/>
                  <a:gd fmla="*/ 0 w 33" name="T44"/>
                  <a:gd fmla="*/ 16 h 54" name="T45"/>
                  <a:gd fmla="*/ 0 w 33" name="T46"/>
                  <a:gd fmla="*/ 11 h 54" name="T47"/>
                  <a:gd fmla="*/ 2 w 33" name="T48"/>
                  <a:gd fmla="*/ 6 h 54" name="T49"/>
                  <a:gd fmla="*/ 6 w 33" name="T50"/>
                  <a:gd fmla="*/ 2 h 54" name="T51"/>
                  <a:gd fmla="*/ 11 w 33" name="T52"/>
                  <a:gd fmla="*/ 0 h 54" name="T53"/>
                  <a:gd fmla="*/ 15 w 33" name="T54"/>
                  <a:gd fmla="*/ 0 h 54" name="T5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b="b" l="0" r="r" t="0"/>
                <a:pathLst>
                  <a:path h="54" w="33">
                    <a:moveTo>
                      <a:pt x="15" y="5"/>
                    </a:moveTo>
                    <a:lnTo>
                      <a:pt x="12" y="6"/>
                    </a:lnTo>
                    <a:lnTo>
                      <a:pt x="8" y="8"/>
                    </a:lnTo>
                    <a:lnTo>
                      <a:pt x="6" y="12"/>
                    </a:lnTo>
                    <a:lnTo>
                      <a:pt x="5" y="16"/>
                    </a:lnTo>
                    <a:lnTo>
                      <a:pt x="5" y="48"/>
                    </a:lnTo>
                    <a:lnTo>
                      <a:pt x="28" y="48"/>
                    </a:lnTo>
                    <a:lnTo>
                      <a:pt x="28" y="16"/>
                    </a:lnTo>
                    <a:lnTo>
                      <a:pt x="27" y="12"/>
                    </a:lnTo>
                    <a:lnTo>
                      <a:pt x="25" y="8"/>
                    </a:lnTo>
                    <a:lnTo>
                      <a:pt x="21" y="6"/>
                    </a:lnTo>
                    <a:lnTo>
                      <a:pt x="17" y="5"/>
                    </a:lnTo>
                    <a:lnTo>
                      <a:pt x="15" y="5"/>
                    </a:lnTo>
                    <a:close/>
                    <a:moveTo>
                      <a:pt x="15" y="0"/>
                    </a:moveTo>
                    <a:lnTo>
                      <a:pt x="17" y="0"/>
                    </a:lnTo>
                    <a:lnTo>
                      <a:pt x="22" y="0"/>
                    </a:lnTo>
                    <a:lnTo>
                      <a:pt x="27" y="2"/>
                    </a:lnTo>
                    <a:lnTo>
                      <a:pt x="30" y="6"/>
                    </a:lnTo>
                    <a:lnTo>
                      <a:pt x="32" y="11"/>
                    </a:lnTo>
                    <a:lnTo>
                      <a:pt x="33" y="16"/>
                    </a:lnTo>
                    <a:lnTo>
                      <a:pt x="33" y="54"/>
                    </a:lnTo>
                    <a:lnTo>
                      <a:pt x="0" y="54"/>
                    </a:lnTo>
                    <a:lnTo>
                      <a:pt x="0" y="16"/>
                    </a:lnTo>
                    <a:lnTo>
                      <a:pt x="0" y="11"/>
                    </a:lnTo>
                    <a:lnTo>
                      <a:pt x="2" y="6"/>
                    </a:lnTo>
                    <a:lnTo>
                      <a:pt x="6" y="2"/>
                    </a:lnTo>
                    <a:lnTo>
                      <a:pt x="11" y="0"/>
                    </a:lnTo>
                    <a:lnTo>
                      <a:pt x="15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anchor="t" anchorCtr="0" bIns="39702" compatLnSpc="1" lIns="79405" numCol="1" rIns="79405" tIns="39702" vert="horz" wrap="square">
                <a:prstTxWarp prst="textNoShape">
                  <a:avLst/>
                </a:prstTxWarp>
              </a:bodyPr>
              <a:lstStyle/>
              <a:p>
                <a:pPr>
                  <a:lnSpc>
                    <a:spcPct val="120000"/>
                  </a:lnSpc>
                </a:pPr>
                <a:endParaRPr altLang="en-US" lang="zh-CN" sz="1600">
                  <a:latin charset="-122" panose="020b0503020204020204" pitchFamily="34" typeface="微软雅黑"/>
                  <a:ea charset="-122" panose="020b0503020204020204" pitchFamily="34" typeface="微软雅黑"/>
                  <a:cs typeface="+mn-ea"/>
                  <a:sym charset="0" panose="020b0604020202020204" pitchFamily="34" typeface="Arial"/>
                </a:endParaRPr>
              </a:p>
            </p:txBody>
          </p:sp>
          <p:sp>
            <p:nvSpPr>
              <p:cNvPr id="173" name="Freeform 153"/>
              <p:cNvSpPr>
                <a:spLocks noEditPoints="1"/>
              </p:cNvSpPr>
              <p:nvPr/>
            </p:nvSpPr>
            <p:spPr bwMode="auto">
              <a:xfrm>
                <a:off x="8589963" y="4883151"/>
                <a:ext cx="55563" cy="123825"/>
              </a:xfrm>
              <a:custGeom>
                <a:gdLst>
                  <a:gd fmla="*/ 16 w 35" name="T0"/>
                  <a:gd fmla="*/ 6 h 78" name="T1"/>
                  <a:gd fmla="*/ 12 w 35" name="T2"/>
                  <a:gd fmla="*/ 7 h 78" name="T3"/>
                  <a:gd fmla="*/ 9 w 35" name="T4"/>
                  <a:gd fmla="*/ 10 h 78" name="T5"/>
                  <a:gd fmla="*/ 7 w 35" name="T6"/>
                  <a:gd fmla="*/ 13 h 78" name="T7"/>
                  <a:gd fmla="*/ 7 w 35" name="T8"/>
                  <a:gd fmla="*/ 16 h 78" name="T9"/>
                  <a:gd fmla="*/ 7 w 35" name="T10"/>
                  <a:gd fmla="*/ 72 h 78" name="T11"/>
                  <a:gd fmla="*/ 28 w 35" name="T12"/>
                  <a:gd fmla="*/ 72 h 78" name="T13"/>
                  <a:gd fmla="*/ 28 w 35" name="T14"/>
                  <a:gd fmla="*/ 16 h 78" name="T15"/>
                  <a:gd fmla="*/ 27 w 35" name="T16"/>
                  <a:gd fmla="*/ 13 h 78" name="T17"/>
                  <a:gd fmla="*/ 25 w 35" name="T18"/>
                  <a:gd fmla="*/ 10 h 78" name="T19"/>
                  <a:gd fmla="*/ 22 w 35" name="T20"/>
                  <a:gd fmla="*/ 7 h 78" name="T21"/>
                  <a:gd fmla="*/ 19 w 35" name="T22"/>
                  <a:gd fmla="*/ 6 h 78" name="T23"/>
                  <a:gd fmla="*/ 16 w 35" name="T24"/>
                  <a:gd fmla="*/ 6 h 78" name="T25"/>
                  <a:gd fmla="*/ 16 w 35" name="T26"/>
                  <a:gd fmla="*/ 0 h 78" name="T27"/>
                  <a:gd fmla="*/ 19 w 35" name="T28"/>
                  <a:gd fmla="*/ 0 h 78" name="T29"/>
                  <a:gd fmla="*/ 23 w 35" name="T30"/>
                  <a:gd fmla="*/ 1 h 78" name="T31"/>
                  <a:gd fmla="*/ 28 w 35" name="T32"/>
                  <a:gd fmla="*/ 3 h 78" name="T33"/>
                  <a:gd fmla="*/ 32 w 35" name="T34"/>
                  <a:gd fmla="*/ 7 h 78" name="T35"/>
                  <a:gd fmla="*/ 34 w 35" name="T36"/>
                  <a:gd fmla="*/ 12 h 78" name="T37"/>
                  <a:gd fmla="*/ 35 w 35" name="T38"/>
                  <a:gd fmla="*/ 16 h 78" name="T39"/>
                  <a:gd fmla="*/ 35 w 35" name="T40"/>
                  <a:gd fmla="*/ 78 h 78" name="T41"/>
                  <a:gd fmla="*/ 0 w 35" name="T42"/>
                  <a:gd fmla="*/ 78 h 78" name="T43"/>
                  <a:gd fmla="*/ 0 w 35" name="T44"/>
                  <a:gd fmla="*/ 16 h 78" name="T45"/>
                  <a:gd fmla="*/ 1 w 35" name="T46"/>
                  <a:gd fmla="*/ 12 h 78" name="T47"/>
                  <a:gd fmla="*/ 3 w 35" name="T48"/>
                  <a:gd fmla="*/ 7 h 78" name="T49"/>
                  <a:gd fmla="*/ 7 w 35" name="T50"/>
                  <a:gd fmla="*/ 3 h 78" name="T51"/>
                  <a:gd fmla="*/ 11 w 35" name="T52"/>
                  <a:gd fmla="*/ 1 h 78" name="T53"/>
                  <a:gd fmla="*/ 16 w 35" name="T54"/>
                  <a:gd fmla="*/ 0 h 78" name="T5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b="b" l="0" r="r" t="0"/>
                <a:pathLst>
                  <a:path h="78" w="35">
                    <a:moveTo>
                      <a:pt x="16" y="6"/>
                    </a:moveTo>
                    <a:lnTo>
                      <a:pt x="12" y="7"/>
                    </a:lnTo>
                    <a:lnTo>
                      <a:pt x="9" y="10"/>
                    </a:lnTo>
                    <a:lnTo>
                      <a:pt x="7" y="13"/>
                    </a:lnTo>
                    <a:lnTo>
                      <a:pt x="7" y="16"/>
                    </a:lnTo>
                    <a:lnTo>
                      <a:pt x="7" y="72"/>
                    </a:lnTo>
                    <a:lnTo>
                      <a:pt x="28" y="72"/>
                    </a:lnTo>
                    <a:lnTo>
                      <a:pt x="28" y="16"/>
                    </a:lnTo>
                    <a:lnTo>
                      <a:pt x="27" y="13"/>
                    </a:lnTo>
                    <a:lnTo>
                      <a:pt x="25" y="10"/>
                    </a:lnTo>
                    <a:lnTo>
                      <a:pt x="22" y="7"/>
                    </a:lnTo>
                    <a:lnTo>
                      <a:pt x="19" y="6"/>
                    </a:lnTo>
                    <a:lnTo>
                      <a:pt x="16" y="6"/>
                    </a:lnTo>
                    <a:close/>
                    <a:moveTo>
                      <a:pt x="16" y="0"/>
                    </a:moveTo>
                    <a:lnTo>
                      <a:pt x="19" y="0"/>
                    </a:lnTo>
                    <a:lnTo>
                      <a:pt x="23" y="1"/>
                    </a:lnTo>
                    <a:lnTo>
                      <a:pt x="28" y="3"/>
                    </a:lnTo>
                    <a:lnTo>
                      <a:pt x="32" y="7"/>
                    </a:lnTo>
                    <a:lnTo>
                      <a:pt x="34" y="12"/>
                    </a:lnTo>
                    <a:lnTo>
                      <a:pt x="35" y="16"/>
                    </a:lnTo>
                    <a:lnTo>
                      <a:pt x="35" y="78"/>
                    </a:lnTo>
                    <a:lnTo>
                      <a:pt x="0" y="78"/>
                    </a:lnTo>
                    <a:lnTo>
                      <a:pt x="0" y="16"/>
                    </a:lnTo>
                    <a:lnTo>
                      <a:pt x="1" y="12"/>
                    </a:lnTo>
                    <a:lnTo>
                      <a:pt x="3" y="7"/>
                    </a:lnTo>
                    <a:lnTo>
                      <a:pt x="7" y="3"/>
                    </a:lnTo>
                    <a:lnTo>
                      <a:pt x="11" y="1"/>
                    </a:lnTo>
                    <a:lnTo>
                      <a:pt x="16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anchor="t" anchorCtr="0" bIns="39702" compatLnSpc="1" lIns="79405" numCol="1" rIns="79405" tIns="39702" vert="horz" wrap="square">
                <a:prstTxWarp prst="textNoShape">
                  <a:avLst/>
                </a:prstTxWarp>
              </a:bodyPr>
              <a:lstStyle/>
              <a:p>
                <a:pPr>
                  <a:lnSpc>
                    <a:spcPct val="120000"/>
                  </a:lnSpc>
                </a:pPr>
                <a:endParaRPr altLang="en-US" lang="zh-CN" sz="1600">
                  <a:latin charset="-122" panose="020b0503020204020204" pitchFamily="34" typeface="微软雅黑"/>
                  <a:ea charset="-122" panose="020b0503020204020204" pitchFamily="34" typeface="微软雅黑"/>
                  <a:cs typeface="+mn-ea"/>
                  <a:sym charset="0" panose="020b0604020202020204" pitchFamily="34" typeface="Arial"/>
                </a:endParaRPr>
              </a:p>
            </p:txBody>
          </p:sp>
          <p:sp>
            <p:nvSpPr>
              <p:cNvPr id="174" name="Freeform 154"/>
              <p:cNvSpPr>
                <a:spLocks noEditPoints="1"/>
              </p:cNvSpPr>
              <p:nvPr/>
            </p:nvSpPr>
            <p:spPr bwMode="auto">
              <a:xfrm>
                <a:off x="8662988" y="4846638"/>
                <a:ext cx="52388" cy="160338"/>
              </a:xfrm>
              <a:custGeom>
                <a:gdLst>
                  <a:gd fmla="*/ 16 w 33" name="T0"/>
                  <a:gd fmla="*/ 7 h 101" name="T1"/>
                  <a:gd fmla="*/ 12 w 33" name="T2"/>
                  <a:gd fmla="*/ 8 h 101" name="T3"/>
                  <a:gd fmla="*/ 8 w 33" name="T4"/>
                  <a:gd fmla="*/ 10 h 101" name="T5"/>
                  <a:gd fmla="*/ 6 w 33" name="T6"/>
                  <a:gd fmla="*/ 13 h 101" name="T7"/>
                  <a:gd fmla="*/ 5 w 33" name="T8"/>
                  <a:gd fmla="*/ 16 h 101" name="T9"/>
                  <a:gd fmla="*/ 5 w 33" name="T10"/>
                  <a:gd fmla="*/ 95 h 101" name="T11"/>
                  <a:gd fmla="*/ 28 w 33" name="T12"/>
                  <a:gd fmla="*/ 95 h 101" name="T13"/>
                  <a:gd fmla="*/ 28 w 33" name="T14"/>
                  <a:gd fmla="*/ 16 h 101" name="T15"/>
                  <a:gd fmla="*/ 27 w 33" name="T16"/>
                  <a:gd fmla="*/ 13 h 101" name="T17"/>
                  <a:gd fmla="*/ 25 w 33" name="T18"/>
                  <a:gd fmla="*/ 10 h 101" name="T19"/>
                  <a:gd fmla="*/ 21 w 33" name="T20"/>
                  <a:gd fmla="*/ 8 h 101" name="T21"/>
                  <a:gd fmla="*/ 17 w 33" name="T22"/>
                  <a:gd fmla="*/ 7 h 101" name="T23"/>
                  <a:gd fmla="*/ 16 w 33" name="T24"/>
                  <a:gd fmla="*/ 7 h 101" name="T25"/>
                  <a:gd fmla="*/ 16 w 33" name="T26"/>
                  <a:gd fmla="*/ 0 h 101" name="T27"/>
                  <a:gd fmla="*/ 17 w 33" name="T28"/>
                  <a:gd fmla="*/ 0 h 101" name="T29"/>
                  <a:gd fmla="*/ 23 w 33" name="T30"/>
                  <a:gd fmla="*/ 1 h 101" name="T31"/>
                  <a:gd fmla="*/ 27 w 33" name="T32"/>
                  <a:gd fmla="*/ 3 h 101" name="T33"/>
                  <a:gd fmla="*/ 30 w 33" name="T34"/>
                  <a:gd fmla="*/ 8 h 101" name="T35"/>
                  <a:gd fmla="*/ 32 w 33" name="T36"/>
                  <a:gd fmla="*/ 12 h 101" name="T37"/>
                  <a:gd fmla="*/ 33 w 33" name="T38"/>
                  <a:gd fmla="*/ 16 h 101" name="T39"/>
                  <a:gd fmla="*/ 33 w 33" name="T40"/>
                  <a:gd fmla="*/ 101 h 101" name="T41"/>
                  <a:gd fmla="*/ 0 w 33" name="T42"/>
                  <a:gd fmla="*/ 101 h 101" name="T43"/>
                  <a:gd fmla="*/ 0 w 33" name="T44"/>
                  <a:gd fmla="*/ 16 h 101" name="T45"/>
                  <a:gd fmla="*/ 0 w 33" name="T46"/>
                  <a:gd fmla="*/ 12 h 101" name="T47"/>
                  <a:gd fmla="*/ 2 w 33" name="T48"/>
                  <a:gd fmla="*/ 8 h 101" name="T49"/>
                  <a:gd fmla="*/ 6 w 33" name="T50"/>
                  <a:gd fmla="*/ 3 h 101" name="T51"/>
                  <a:gd fmla="*/ 11 w 33" name="T52"/>
                  <a:gd fmla="*/ 1 h 101" name="T53"/>
                  <a:gd fmla="*/ 16 w 33" name="T54"/>
                  <a:gd fmla="*/ 0 h 101" name="T5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b="b" l="0" r="r" t="0"/>
                <a:pathLst>
                  <a:path h="100" w="33">
                    <a:moveTo>
                      <a:pt x="16" y="7"/>
                    </a:moveTo>
                    <a:lnTo>
                      <a:pt x="12" y="8"/>
                    </a:lnTo>
                    <a:lnTo>
                      <a:pt x="8" y="10"/>
                    </a:lnTo>
                    <a:lnTo>
                      <a:pt x="6" y="13"/>
                    </a:lnTo>
                    <a:lnTo>
                      <a:pt x="5" y="16"/>
                    </a:lnTo>
                    <a:lnTo>
                      <a:pt x="5" y="95"/>
                    </a:lnTo>
                    <a:lnTo>
                      <a:pt x="28" y="95"/>
                    </a:lnTo>
                    <a:lnTo>
                      <a:pt x="28" y="16"/>
                    </a:lnTo>
                    <a:lnTo>
                      <a:pt x="27" y="13"/>
                    </a:lnTo>
                    <a:lnTo>
                      <a:pt x="25" y="10"/>
                    </a:lnTo>
                    <a:lnTo>
                      <a:pt x="21" y="8"/>
                    </a:lnTo>
                    <a:lnTo>
                      <a:pt x="17" y="7"/>
                    </a:lnTo>
                    <a:lnTo>
                      <a:pt x="16" y="7"/>
                    </a:lnTo>
                    <a:close/>
                    <a:moveTo>
                      <a:pt x="16" y="0"/>
                    </a:moveTo>
                    <a:lnTo>
                      <a:pt x="17" y="0"/>
                    </a:lnTo>
                    <a:lnTo>
                      <a:pt x="23" y="1"/>
                    </a:lnTo>
                    <a:lnTo>
                      <a:pt x="27" y="3"/>
                    </a:lnTo>
                    <a:lnTo>
                      <a:pt x="30" y="8"/>
                    </a:lnTo>
                    <a:lnTo>
                      <a:pt x="32" y="12"/>
                    </a:lnTo>
                    <a:lnTo>
                      <a:pt x="33" y="16"/>
                    </a:lnTo>
                    <a:lnTo>
                      <a:pt x="33" y="101"/>
                    </a:lnTo>
                    <a:lnTo>
                      <a:pt x="0" y="101"/>
                    </a:lnTo>
                    <a:lnTo>
                      <a:pt x="0" y="16"/>
                    </a:lnTo>
                    <a:lnTo>
                      <a:pt x="0" y="12"/>
                    </a:lnTo>
                    <a:lnTo>
                      <a:pt x="2" y="8"/>
                    </a:lnTo>
                    <a:lnTo>
                      <a:pt x="6" y="3"/>
                    </a:lnTo>
                    <a:lnTo>
                      <a:pt x="11" y="1"/>
                    </a:lnTo>
                    <a:lnTo>
                      <a:pt x="16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anchor="t" anchorCtr="0" bIns="39702" compatLnSpc="1" lIns="79405" numCol="1" rIns="79405" tIns="39702" vert="horz" wrap="square">
                <a:prstTxWarp prst="textNoShape">
                  <a:avLst/>
                </a:prstTxWarp>
              </a:bodyPr>
              <a:lstStyle/>
              <a:p>
                <a:pPr>
                  <a:lnSpc>
                    <a:spcPct val="120000"/>
                  </a:lnSpc>
                </a:pPr>
                <a:endParaRPr altLang="en-US" lang="zh-CN" sz="1600">
                  <a:latin charset="-122" panose="020b0503020204020204" pitchFamily="34" typeface="微软雅黑"/>
                  <a:ea charset="-122" panose="020b0503020204020204" pitchFamily="34" typeface="微软雅黑"/>
                  <a:cs typeface="+mn-ea"/>
                  <a:sym charset="0" panose="020b0604020202020204" pitchFamily="34" typeface="Arial"/>
                </a:endParaRPr>
              </a:p>
            </p:txBody>
          </p:sp>
          <p:sp>
            <p:nvSpPr>
              <p:cNvPr id="175" name="Freeform 155"/>
              <p:cNvSpPr>
                <a:spLocks noEditPoints="1"/>
              </p:cNvSpPr>
              <p:nvPr/>
            </p:nvSpPr>
            <p:spPr bwMode="auto">
              <a:xfrm>
                <a:off x="8732838" y="4810126"/>
                <a:ext cx="55563" cy="196850"/>
              </a:xfrm>
              <a:custGeom>
                <a:gdLst>
                  <a:gd fmla="*/ 17 w 35" name="T0"/>
                  <a:gd fmla="*/ 6 h 124" name="T1"/>
                  <a:gd fmla="*/ 12 w 35" name="T2"/>
                  <a:gd fmla="*/ 7 h 124" name="T3"/>
                  <a:gd fmla="*/ 9 w 35" name="T4"/>
                  <a:gd fmla="*/ 9 h 124" name="T5"/>
                  <a:gd fmla="*/ 7 w 35" name="T6"/>
                  <a:gd fmla="*/ 12 h 124" name="T7"/>
                  <a:gd fmla="*/ 7 w 35" name="T8"/>
                  <a:gd fmla="*/ 17 h 124" name="T9"/>
                  <a:gd fmla="*/ 7 w 35" name="T10"/>
                  <a:gd fmla="*/ 118 h 124" name="T11"/>
                  <a:gd fmla="*/ 28 w 35" name="T12"/>
                  <a:gd fmla="*/ 118 h 124" name="T13"/>
                  <a:gd fmla="*/ 28 w 35" name="T14"/>
                  <a:gd fmla="*/ 17 h 124" name="T15"/>
                  <a:gd fmla="*/ 27 w 35" name="T16"/>
                  <a:gd fmla="*/ 12 h 124" name="T17"/>
                  <a:gd fmla="*/ 25 w 35" name="T18"/>
                  <a:gd fmla="*/ 9 h 124" name="T19"/>
                  <a:gd fmla="*/ 22 w 35" name="T20"/>
                  <a:gd fmla="*/ 7 h 124" name="T21"/>
                  <a:gd fmla="*/ 19 w 35" name="T22"/>
                  <a:gd fmla="*/ 6 h 124" name="T23"/>
                  <a:gd fmla="*/ 17 w 35" name="T24"/>
                  <a:gd fmla="*/ 6 h 124" name="T25"/>
                  <a:gd fmla="*/ 17 w 35" name="T26"/>
                  <a:gd fmla="*/ 0 h 124" name="T27"/>
                  <a:gd fmla="*/ 19 w 35" name="T28"/>
                  <a:gd fmla="*/ 0 h 124" name="T29"/>
                  <a:gd fmla="*/ 24 w 35" name="T30"/>
                  <a:gd fmla="*/ 0 h 124" name="T31"/>
                  <a:gd fmla="*/ 28 w 35" name="T32"/>
                  <a:gd fmla="*/ 2 h 124" name="T33"/>
                  <a:gd fmla="*/ 32 w 35" name="T34"/>
                  <a:gd fmla="*/ 7 h 124" name="T35"/>
                  <a:gd fmla="*/ 34 w 35" name="T36"/>
                  <a:gd fmla="*/ 11 h 124" name="T37"/>
                  <a:gd fmla="*/ 35 w 35" name="T38"/>
                  <a:gd fmla="*/ 17 h 124" name="T39"/>
                  <a:gd fmla="*/ 35 w 35" name="T40"/>
                  <a:gd fmla="*/ 124 h 124" name="T41"/>
                  <a:gd fmla="*/ 0 w 35" name="T42"/>
                  <a:gd fmla="*/ 124 h 124" name="T43"/>
                  <a:gd fmla="*/ 0 w 35" name="T44"/>
                  <a:gd fmla="*/ 17 h 124" name="T45"/>
                  <a:gd fmla="*/ 1 w 35" name="T46"/>
                  <a:gd fmla="*/ 11 h 124" name="T47"/>
                  <a:gd fmla="*/ 4 w 35" name="T48"/>
                  <a:gd fmla="*/ 7 h 124" name="T49"/>
                  <a:gd fmla="*/ 7 w 35" name="T50"/>
                  <a:gd fmla="*/ 2 h 124" name="T51"/>
                  <a:gd fmla="*/ 11 w 35" name="T52"/>
                  <a:gd fmla="*/ 0 h 124" name="T53"/>
                  <a:gd fmla="*/ 17 w 35" name="T54"/>
                  <a:gd fmla="*/ 0 h 124" name="T5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b="b" l="0" r="r" t="0"/>
                <a:pathLst>
                  <a:path h="124" w="35">
                    <a:moveTo>
                      <a:pt x="17" y="6"/>
                    </a:moveTo>
                    <a:lnTo>
                      <a:pt x="12" y="7"/>
                    </a:lnTo>
                    <a:lnTo>
                      <a:pt x="9" y="9"/>
                    </a:lnTo>
                    <a:lnTo>
                      <a:pt x="7" y="12"/>
                    </a:lnTo>
                    <a:lnTo>
                      <a:pt x="7" y="17"/>
                    </a:lnTo>
                    <a:lnTo>
                      <a:pt x="7" y="118"/>
                    </a:lnTo>
                    <a:lnTo>
                      <a:pt x="28" y="118"/>
                    </a:lnTo>
                    <a:lnTo>
                      <a:pt x="28" y="17"/>
                    </a:lnTo>
                    <a:lnTo>
                      <a:pt x="27" y="12"/>
                    </a:lnTo>
                    <a:lnTo>
                      <a:pt x="25" y="9"/>
                    </a:lnTo>
                    <a:lnTo>
                      <a:pt x="22" y="7"/>
                    </a:lnTo>
                    <a:lnTo>
                      <a:pt x="19" y="6"/>
                    </a:lnTo>
                    <a:lnTo>
                      <a:pt x="17" y="6"/>
                    </a:lnTo>
                    <a:close/>
                    <a:moveTo>
                      <a:pt x="17" y="0"/>
                    </a:moveTo>
                    <a:lnTo>
                      <a:pt x="19" y="0"/>
                    </a:lnTo>
                    <a:lnTo>
                      <a:pt x="24" y="0"/>
                    </a:lnTo>
                    <a:lnTo>
                      <a:pt x="28" y="2"/>
                    </a:lnTo>
                    <a:lnTo>
                      <a:pt x="32" y="7"/>
                    </a:lnTo>
                    <a:lnTo>
                      <a:pt x="34" y="11"/>
                    </a:lnTo>
                    <a:lnTo>
                      <a:pt x="35" y="17"/>
                    </a:lnTo>
                    <a:lnTo>
                      <a:pt x="35" y="124"/>
                    </a:lnTo>
                    <a:lnTo>
                      <a:pt x="0" y="124"/>
                    </a:lnTo>
                    <a:lnTo>
                      <a:pt x="0" y="17"/>
                    </a:lnTo>
                    <a:lnTo>
                      <a:pt x="1" y="11"/>
                    </a:lnTo>
                    <a:lnTo>
                      <a:pt x="4" y="7"/>
                    </a:lnTo>
                    <a:lnTo>
                      <a:pt x="7" y="2"/>
                    </a:lnTo>
                    <a:lnTo>
                      <a:pt x="11" y="0"/>
                    </a:lnTo>
                    <a:lnTo>
                      <a:pt x="17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anchor="t" anchorCtr="0" bIns="39702" compatLnSpc="1" lIns="79405" numCol="1" rIns="79405" tIns="39702" vert="horz" wrap="square">
                <a:prstTxWarp prst="textNoShape">
                  <a:avLst/>
                </a:prstTxWarp>
              </a:bodyPr>
              <a:lstStyle/>
              <a:p>
                <a:pPr>
                  <a:lnSpc>
                    <a:spcPct val="120000"/>
                  </a:lnSpc>
                </a:pPr>
                <a:endParaRPr altLang="en-US" lang="zh-CN" sz="1600">
                  <a:latin charset="-122" panose="020b0503020204020204" pitchFamily="34" typeface="微软雅黑"/>
                  <a:ea charset="-122" panose="020b0503020204020204" pitchFamily="34" typeface="微软雅黑"/>
                  <a:cs typeface="+mn-ea"/>
                  <a:sym charset="0" panose="020b0604020202020204" pitchFamily="34" typeface="Arial"/>
                </a:endParaRPr>
              </a:p>
            </p:txBody>
          </p:sp>
          <p:sp>
            <p:nvSpPr>
              <p:cNvPr id="176" name="Freeform 156"/>
              <p:cNvSpPr>
                <a:spLocks noEditPoints="1"/>
              </p:cNvSpPr>
              <p:nvPr/>
            </p:nvSpPr>
            <p:spPr bwMode="auto">
              <a:xfrm>
                <a:off x="8418513" y="4619626"/>
                <a:ext cx="469900" cy="552450"/>
              </a:xfrm>
              <a:custGeom>
                <a:gdLst>
                  <a:gd fmla="*/ 82 w 296" name="T0"/>
                  <a:gd fmla="*/ 330 h 348" name="T1"/>
                  <a:gd fmla="*/ 80 w 296" name="T2"/>
                  <a:gd fmla="*/ 335 h 348" name="T3"/>
                  <a:gd fmla="*/ 84 w 296" name="T4"/>
                  <a:gd fmla="*/ 342 h 348" name="T5"/>
                  <a:gd fmla="*/ 211 w 296" name="T6"/>
                  <a:gd fmla="*/ 342 h 348" name="T7"/>
                  <a:gd fmla="*/ 216 w 296" name="T8"/>
                  <a:gd fmla="*/ 335 h 348" name="T9"/>
                  <a:gd fmla="*/ 213 w 296" name="T10"/>
                  <a:gd fmla="*/ 330 h 348" name="T11"/>
                  <a:gd fmla="*/ 86 w 296" name="T12"/>
                  <a:gd fmla="*/ 328 h 348" name="T13"/>
                  <a:gd fmla="*/ 183 w 296" name="T14"/>
                  <a:gd fmla="*/ 321 h 348" name="T15"/>
                  <a:gd fmla="*/ 29 w 296" name="T16"/>
                  <a:gd fmla="*/ 109 h 348" name="T17"/>
                  <a:gd fmla="*/ 267 w 296" name="T18"/>
                  <a:gd fmla="*/ 109 h 348" name="T19"/>
                  <a:gd fmla="*/ 137 w 296" name="T20"/>
                  <a:gd fmla="*/ 143 h 348" name="T21"/>
                  <a:gd fmla="*/ 88 w 296" name="T22"/>
                  <a:gd fmla="*/ 121 h 348" name="T23"/>
                  <a:gd fmla="*/ 39 w 296" name="T24"/>
                  <a:gd fmla="*/ 109 h 348" name="T25"/>
                  <a:gd fmla="*/ 10 w 296" name="T26"/>
                  <a:gd fmla="*/ 92 h 348" name="T27"/>
                  <a:gd fmla="*/ 6 w 296" name="T28"/>
                  <a:gd fmla="*/ 99 h 348" name="T29"/>
                  <a:gd fmla="*/ 7 w 296" name="T30"/>
                  <a:gd fmla="*/ 271 h 348" name="T31"/>
                  <a:gd fmla="*/ 283 w 296" name="T32"/>
                  <a:gd fmla="*/ 273 h 348" name="T33"/>
                  <a:gd fmla="*/ 289 w 296" name="T34"/>
                  <a:gd fmla="*/ 269 h 348" name="T35"/>
                  <a:gd fmla="*/ 289 w 296" name="T36"/>
                  <a:gd fmla="*/ 95 h 348" name="T37"/>
                  <a:gd fmla="*/ 283 w 296" name="T38"/>
                  <a:gd fmla="*/ 91 h 348" name="T39"/>
                  <a:gd fmla="*/ 147 w 296" name="T40"/>
                  <a:gd fmla="*/ 104 h 348" name="T41"/>
                  <a:gd fmla="*/ 23 w 296" name="T42"/>
                  <a:gd fmla="*/ 261 h 348" name="T43"/>
                  <a:gd fmla="*/ 22 w 296" name="T44"/>
                  <a:gd fmla="*/ 97 h 348" name="T45"/>
                  <a:gd fmla="*/ 88 w 296" name="T46"/>
                  <a:gd fmla="*/ 5 h 348" name="T47"/>
                  <a:gd fmla="*/ 33 w 296" name="T48"/>
                  <a:gd fmla="*/ 21 h 348" name="T49"/>
                  <a:gd fmla="*/ 10 w 296" name="T50"/>
                  <a:gd fmla="*/ 60 h 348" name="T51"/>
                  <a:gd fmla="*/ 33 w 296" name="T52"/>
                  <a:gd fmla="*/ 99 h 348" name="T53"/>
                  <a:gd fmla="*/ 88 w 296" name="T54"/>
                  <a:gd fmla="*/ 115 h 348" name="T55"/>
                  <a:gd fmla="*/ 105 w 296" name="T56"/>
                  <a:gd fmla="*/ 114 h 348" name="T57"/>
                  <a:gd fmla="*/ 129 w 296" name="T58"/>
                  <a:gd fmla="*/ 107 h 348" name="T59"/>
                  <a:gd fmla="*/ 164 w 296" name="T60"/>
                  <a:gd fmla="*/ 75 h 348" name="T61"/>
                  <a:gd fmla="*/ 155 w 296" name="T62"/>
                  <a:gd fmla="*/ 32 h 348" name="T63"/>
                  <a:gd fmla="*/ 108 w 296" name="T64"/>
                  <a:gd fmla="*/ 7 h 348" name="T65"/>
                  <a:gd fmla="*/ 110 w 296" name="T66"/>
                  <a:gd fmla="*/ 2 h 348" name="T67"/>
                  <a:gd fmla="*/ 160 w 296" name="T68"/>
                  <a:gd fmla="*/ 29 h 348" name="T69"/>
                  <a:gd fmla="*/ 170 w 296" name="T70"/>
                  <a:gd fmla="*/ 74 h 348" name="T71"/>
                  <a:gd fmla="*/ 287 w 296" name="T72"/>
                  <a:gd fmla="*/ 85 h 348" name="T73"/>
                  <a:gd fmla="*/ 295 w 296" name="T74"/>
                  <a:gd fmla="*/ 94 h 348" name="T75"/>
                  <a:gd fmla="*/ 295 w 296" name="T76"/>
                  <a:gd fmla="*/ 270 h 348" name="T77"/>
                  <a:gd fmla="*/ 287 w 296" name="T78"/>
                  <a:gd fmla="*/ 279 h 348" name="T79"/>
                  <a:gd fmla="*/ 190 w 296" name="T80"/>
                  <a:gd fmla="*/ 321 h 348" name="T81"/>
                  <a:gd fmla="*/ 217 w 296" name="T82"/>
                  <a:gd fmla="*/ 323 h 348" name="T83"/>
                  <a:gd fmla="*/ 222 w 296" name="T84"/>
                  <a:gd fmla="*/ 334 h 348" name="T85"/>
                  <a:gd fmla="*/ 219 w 296" name="T86"/>
                  <a:gd fmla="*/ 343 h 348" name="T87"/>
                  <a:gd fmla="*/ 209 w 296" name="T88"/>
                  <a:gd fmla="*/ 348 h 348" name="T89"/>
                  <a:gd fmla="*/ 79 w 296" name="T90"/>
                  <a:gd fmla="*/ 346 h 348" name="T91"/>
                  <a:gd fmla="*/ 73 w 296" name="T92"/>
                  <a:gd fmla="*/ 335 h 348" name="T93"/>
                  <a:gd fmla="*/ 77 w 296" name="T94"/>
                  <a:gd fmla="*/ 327 h 348" name="T95"/>
                  <a:gd fmla="*/ 86 w 296" name="T96"/>
                  <a:gd fmla="*/ 321 h 348" name="T97"/>
                  <a:gd fmla="*/ 13 w 296" name="T98"/>
                  <a:gd fmla="*/ 279 h 348" name="T99"/>
                  <a:gd fmla="*/ 2 w 296" name="T100"/>
                  <a:gd fmla="*/ 274 h 348" name="T101"/>
                  <a:gd fmla="*/ 0 w 296" name="T102"/>
                  <a:gd fmla="*/ 99 h 348" name="T103"/>
                  <a:gd fmla="*/ 5 w 296" name="T104"/>
                  <a:gd fmla="*/ 88 h 348" name="T105"/>
                  <a:gd fmla="*/ 6 w 296" name="T106"/>
                  <a:gd fmla="*/ 74 h 348" name="T107"/>
                  <a:gd fmla="*/ 16 w 296" name="T108"/>
                  <a:gd fmla="*/ 29 h 348" name="T109"/>
                  <a:gd fmla="*/ 66 w 296" name="T110"/>
                  <a:gd fmla="*/ 2 h 348" name="T1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b="b" l="0" r="r" t="0"/>
                <a:pathLst>
                  <a:path h="348" w="296">
                    <a:moveTo>
                      <a:pt x="86" y="328"/>
                    </a:moveTo>
                    <a:lnTo>
                      <a:pt x="84" y="328"/>
                    </a:lnTo>
                    <a:lnTo>
                      <a:pt x="82" y="330"/>
                    </a:lnTo>
                    <a:lnTo>
                      <a:pt x="80" y="332"/>
                    </a:lnTo>
                    <a:lnTo>
                      <a:pt x="80" y="334"/>
                    </a:lnTo>
                    <a:lnTo>
                      <a:pt x="80" y="335"/>
                    </a:lnTo>
                    <a:lnTo>
                      <a:pt x="80" y="339"/>
                    </a:lnTo>
                    <a:lnTo>
                      <a:pt x="82" y="341"/>
                    </a:lnTo>
                    <a:lnTo>
                      <a:pt x="84" y="342"/>
                    </a:lnTo>
                    <a:lnTo>
                      <a:pt x="86" y="343"/>
                    </a:lnTo>
                    <a:lnTo>
                      <a:pt x="209" y="343"/>
                    </a:lnTo>
                    <a:lnTo>
                      <a:pt x="211" y="342"/>
                    </a:lnTo>
                    <a:lnTo>
                      <a:pt x="213" y="341"/>
                    </a:lnTo>
                    <a:lnTo>
                      <a:pt x="216" y="339"/>
                    </a:lnTo>
                    <a:lnTo>
                      <a:pt x="216" y="335"/>
                    </a:lnTo>
                    <a:lnTo>
                      <a:pt x="216" y="334"/>
                    </a:lnTo>
                    <a:lnTo>
                      <a:pt x="216" y="332"/>
                    </a:lnTo>
                    <a:lnTo>
                      <a:pt x="213" y="330"/>
                    </a:lnTo>
                    <a:lnTo>
                      <a:pt x="211" y="328"/>
                    </a:lnTo>
                    <a:lnTo>
                      <a:pt x="209" y="328"/>
                    </a:lnTo>
                    <a:lnTo>
                      <a:pt x="86" y="328"/>
                    </a:lnTo>
                    <a:close/>
                    <a:moveTo>
                      <a:pt x="113" y="279"/>
                    </a:moveTo>
                    <a:lnTo>
                      <a:pt x="113" y="321"/>
                    </a:lnTo>
                    <a:lnTo>
                      <a:pt x="183" y="321"/>
                    </a:lnTo>
                    <a:lnTo>
                      <a:pt x="183" y="279"/>
                    </a:lnTo>
                    <a:lnTo>
                      <a:pt x="113" y="279"/>
                    </a:lnTo>
                    <a:close/>
                    <a:moveTo>
                      <a:pt x="29" y="109"/>
                    </a:moveTo>
                    <a:lnTo>
                      <a:pt x="29" y="255"/>
                    </a:lnTo>
                    <a:lnTo>
                      <a:pt x="267" y="255"/>
                    </a:lnTo>
                    <a:lnTo>
                      <a:pt x="267" y="109"/>
                    </a:lnTo>
                    <a:lnTo>
                      <a:pt x="137" y="109"/>
                    </a:lnTo>
                    <a:lnTo>
                      <a:pt x="133" y="112"/>
                    </a:lnTo>
                    <a:lnTo>
                      <a:pt x="137" y="143"/>
                    </a:lnTo>
                    <a:lnTo>
                      <a:pt x="104" y="120"/>
                    </a:lnTo>
                    <a:lnTo>
                      <a:pt x="95" y="121"/>
                    </a:lnTo>
                    <a:lnTo>
                      <a:pt x="88" y="121"/>
                    </a:lnTo>
                    <a:lnTo>
                      <a:pt x="70" y="120"/>
                    </a:lnTo>
                    <a:lnTo>
                      <a:pt x="54" y="116"/>
                    </a:lnTo>
                    <a:lnTo>
                      <a:pt x="39" y="109"/>
                    </a:lnTo>
                    <a:lnTo>
                      <a:pt x="29" y="109"/>
                    </a:lnTo>
                    <a:close/>
                    <a:moveTo>
                      <a:pt x="13" y="91"/>
                    </a:moveTo>
                    <a:lnTo>
                      <a:pt x="10" y="92"/>
                    </a:lnTo>
                    <a:lnTo>
                      <a:pt x="7" y="93"/>
                    </a:lnTo>
                    <a:lnTo>
                      <a:pt x="6" y="95"/>
                    </a:lnTo>
                    <a:lnTo>
                      <a:pt x="6" y="99"/>
                    </a:lnTo>
                    <a:lnTo>
                      <a:pt x="6" y="266"/>
                    </a:lnTo>
                    <a:lnTo>
                      <a:pt x="6" y="269"/>
                    </a:lnTo>
                    <a:lnTo>
                      <a:pt x="7" y="271"/>
                    </a:lnTo>
                    <a:lnTo>
                      <a:pt x="10" y="272"/>
                    </a:lnTo>
                    <a:lnTo>
                      <a:pt x="13" y="273"/>
                    </a:lnTo>
                    <a:lnTo>
                      <a:pt x="283" y="273"/>
                    </a:lnTo>
                    <a:lnTo>
                      <a:pt x="285" y="272"/>
                    </a:lnTo>
                    <a:lnTo>
                      <a:pt x="287" y="271"/>
                    </a:lnTo>
                    <a:lnTo>
                      <a:pt x="289" y="269"/>
                    </a:lnTo>
                    <a:lnTo>
                      <a:pt x="289" y="266"/>
                    </a:lnTo>
                    <a:lnTo>
                      <a:pt x="289" y="99"/>
                    </a:lnTo>
                    <a:lnTo>
                      <a:pt x="289" y="95"/>
                    </a:lnTo>
                    <a:lnTo>
                      <a:pt x="287" y="93"/>
                    </a:lnTo>
                    <a:lnTo>
                      <a:pt x="285" y="92"/>
                    </a:lnTo>
                    <a:lnTo>
                      <a:pt x="283" y="91"/>
                    </a:lnTo>
                    <a:lnTo>
                      <a:pt x="160" y="91"/>
                    </a:lnTo>
                    <a:lnTo>
                      <a:pt x="154" y="97"/>
                    </a:lnTo>
                    <a:lnTo>
                      <a:pt x="147" y="104"/>
                    </a:lnTo>
                    <a:lnTo>
                      <a:pt x="272" y="104"/>
                    </a:lnTo>
                    <a:lnTo>
                      <a:pt x="272" y="261"/>
                    </a:lnTo>
                    <a:lnTo>
                      <a:pt x="23" y="261"/>
                    </a:lnTo>
                    <a:lnTo>
                      <a:pt x="23" y="104"/>
                    </a:lnTo>
                    <a:lnTo>
                      <a:pt x="29" y="104"/>
                    </a:lnTo>
                    <a:lnTo>
                      <a:pt x="22" y="97"/>
                    </a:lnTo>
                    <a:lnTo>
                      <a:pt x="16" y="91"/>
                    </a:lnTo>
                    <a:lnTo>
                      <a:pt x="13" y="91"/>
                    </a:lnTo>
                    <a:close/>
                    <a:moveTo>
                      <a:pt x="88" y="5"/>
                    </a:moveTo>
                    <a:lnTo>
                      <a:pt x="67" y="7"/>
                    </a:lnTo>
                    <a:lnTo>
                      <a:pt x="48" y="13"/>
                    </a:lnTo>
                    <a:lnTo>
                      <a:pt x="33" y="21"/>
                    </a:lnTo>
                    <a:lnTo>
                      <a:pt x="21" y="32"/>
                    </a:lnTo>
                    <a:lnTo>
                      <a:pt x="13" y="45"/>
                    </a:lnTo>
                    <a:lnTo>
                      <a:pt x="10" y="60"/>
                    </a:lnTo>
                    <a:lnTo>
                      <a:pt x="13" y="75"/>
                    </a:lnTo>
                    <a:lnTo>
                      <a:pt x="21" y="88"/>
                    </a:lnTo>
                    <a:lnTo>
                      <a:pt x="33" y="99"/>
                    </a:lnTo>
                    <a:lnTo>
                      <a:pt x="48" y="107"/>
                    </a:lnTo>
                    <a:lnTo>
                      <a:pt x="67" y="113"/>
                    </a:lnTo>
                    <a:lnTo>
                      <a:pt x="88" y="115"/>
                    </a:lnTo>
                    <a:lnTo>
                      <a:pt x="96" y="115"/>
                    </a:lnTo>
                    <a:lnTo>
                      <a:pt x="104" y="114"/>
                    </a:lnTo>
                    <a:lnTo>
                      <a:pt x="105" y="114"/>
                    </a:lnTo>
                    <a:lnTo>
                      <a:pt x="130" y="131"/>
                    </a:lnTo>
                    <a:lnTo>
                      <a:pt x="127" y="108"/>
                    </a:lnTo>
                    <a:lnTo>
                      <a:pt x="129" y="107"/>
                    </a:lnTo>
                    <a:lnTo>
                      <a:pt x="144" y="99"/>
                    </a:lnTo>
                    <a:lnTo>
                      <a:pt x="156" y="87"/>
                    </a:lnTo>
                    <a:lnTo>
                      <a:pt x="164" y="75"/>
                    </a:lnTo>
                    <a:lnTo>
                      <a:pt x="166" y="60"/>
                    </a:lnTo>
                    <a:lnTo>
                      <a:pt x="162" y="45"/>
                    </a:lnTo>
                    <a:lnTo>
                      <a:pt x="155" y="32"/>
                    </a:lnTo>
                    <a:lnTo>
                      <a:pt x="143" y="21"/>
                    </a:lnTo>
                    <a:lnTo>
                      <a:pt x="127" y="13"/>
                    </a:lnTo>
                    <a:lnTo>
                      <a:pt x="108" y="7"/>
                    </a:lnTo>
                    <a:lnTo>
                      <a:pt x="88" y="5"/>
                    </a:lnTo>
                    <a:close/>
                    <a:moveTo>
                      <a:pt x="88" y="0"/>
                    </a:moveTo>
                    <a:lnTo>
                      <a:pt x="110" y="2"/>
                    </a:lnTo>
                    <a:lnTo>
                      <a:pt x="130" y="7"/>
                    </a:lnTo>
                    <a:lnTo>
                      <a:pt x="147" y="17"/>
                    </a:lnTo>
                    <a:lnTo>
                      <a:pt x="160" y="29"/>
                    </a:lnTo>
                    <a:lnTo>
                      <a:pt x="169" y="44"/>
                    </a:lnTo>
                    <a:lnTo>
                      <a:pt x="171" y="60"/>
                    </a:lnTo>
                    <a:lnTo>
                      <a:pt x="170" y="74"/>
                    </a:lnTo>
                    <a:lnTo>
                      <a:pt x="165" y="85"/>
                    </a:lnTo>
                    <a:lnTo>
                      <a:pt x="283" y="85"/>
                    </a:lnTo>
                    <a:lnTo>
                      <a:pt x="287" y="85"/>
                    </a:lnTo>
                    <a:lnTo>
                      <a:pt x="291" y="88"/>
                    </a:lnTo>
                    <a:lnTo>
                      <a:pt x="294" y="91"/>
                    </a:lnTo>
                    <a:lnTo>
                      <a:pt x="295" y="94"/>
                    </a:lnTo>
                    <a:lnTo>
                      <a:pt x="296" y="99"/>
                    </a:lnTo>
                    <a:lnTo>
                      <a:pt x="296" y="266"/>
                    </a:lnTo>
                    <a:lnTo>
                      <a:pt x="295" y="270"/>
                    </a:lnTo>
                    <a:lnTo>
                      <a:pt x="294" y="274"/>
                    </a:lnTo>
                    <a:lnTo>
                      <a:pt x="291" y="277"/>
                    </a:lnTo>
                    <a:lnTo>
                      <a:pt x="287" y="279"/>
                    </a:lnTo>
                    <a:lnTo>
                      <a:pt x="283" y="279"/>
                    </a:lnTo>
                    <a:lnTo>
                      <a:pt x="190" y="279"/>
                    </a:lnTo>
                    <a:lnTo>
                      <a:pt x="190" y="321"/>
                    </a:lnTo>
                    <a:lnTo>
                      <a:pt x="209" y="321"/>
                    </a:lnTo>
                    <a:lnTo>
                      <a:pt x="212" y="322"/>
                    </a:lnTo>
                    <a:lnTo>
                      <a:pt x="217" y="323"/>
                    </a:lnTo>
                    <a:lnTo>
                      <a:pt x="219" y="327"/>
                    </a:lnTo>
                    <a:lnTo>
                      <a:pt x="221" y="330"/>
                    </a:lnTo>
                    <a:lnTo>
                      <a:pt x="222" y="334"/>
                    </a:lnTo>
                    <a:lnTo>
                      <a:pt x="222" y="335"/>
                    </a:lnTo>
                    <a:lnTo>
                      <a:pt x="221" y="340"/>
                    </a:lnTo>
                    <a:lnTo>
                      <a:pt x="219" y="343"/>
                    </a:lnTo>
                    <a:lnTo>
                      <a:pt x="217" y="346"/>
                    </a:lnTo>
                    <a:lnTo>
                      <a:pt x="212" y="348"/>
                    </a:lnTo>
                    <a:lnTo>
                      <a:pt x="209" y="348"/>
                    </a:lnTo>
                    <a:lnTo>
                      <a:pt x="86" y="348"/>
                    </a:lnTo>
                    <a:lnTo>
                      <a:pt x="82" y="348"/>
                    </a:lnTo>
                    <a:lnTo>
                      <a:pt x="79" y="346"/>
                    </a:lnTo>
                    <a:lnTo>
                      <a:pt x="77" y="343"/>
                    </a:lnTo>
                    <a:lnTo>
                      <a:pt x="75" y="340"/>
                    </a:lnTo>
                    <a:lnTo>
                      <a:pt x="73" y="335"/>
                    </a:lnTo>
                    <a:lnTo>
                      <a:pt x="73" y="334"/>
                    </a:lnTo>
                    <a:lnTo>
                      <a:pt x="75" y="330"/>
                    </a:lnTo>
                    <a:lnTo>
                      <a:pt x="77" y="327"/>
                    </a:lnTo>
                    <a:lnTo>
                      <a:pt x="79" y="323"/>
                    </a:lnTo>
                    <a:lnTo>
                      <a:pt x="82" y="322"/>
                    </a:lnTo>
                    <a:lnTo>
                      <a:pt x="86" y="321"/>
                    </a:lnTo>
                    <a:lnTo>
                      <a:pt x="106" y="321"/>
                    </a:lnTo>
                    <a:lnTo>
                      <a:pt x="106" y="279"/>
                    </a:lnTo>
                    <a:lnTo>
                      <a:pt x="13" y="279"/>
                    </a:lnTo>
                    <a:lnTo>
                      <a:pt x="8" y="279"/>
                    </a:lnTo>
                    <a:lnTo>
                      <a:pt x="5" y="277"/>
                    </a:lnTo>
                    <a:lnTo>
                      <a:pt x="2" y="274"/>
                    </a:lnTo>
                    <a:lnTo>
                      <a:pt x="1" y="270"/>
                    </a:lnTo>
                    <a:lnTo>
                      <a:pt x="0" y="266"/>
                    </a:lnTo>
                    <a:lnTo>
                      <a:pt x="0" y="99"/>
                    </a:lnTo>
                    <a:lnTo>
                      <a:pt x="1" y="94"/>
                    </a:lnTo>
                    <a:lnTo>
                      <a:pt x="2" y="91"/>
                    </a:lnTo>
                    <a:lnTo>
                      <a:pt x="5" y="88"/>
                    </a:lnTo>
                    <a:lnTo>
                      <a:pt x="8" y="87"/>
                    </a:lnTo>
                    <a:lnTo>
                      <a:pt x="12" y="85"/>
                    </a:lnTo>
                    <a:lnTo>
                      <a:pt x="6" y="74"/>
                    </a:lnTo>
                    <a:lnTo>
                      <a:pt x="4" y="60"/>
                    </a:lnTo>
                    <a:lnTo>
                      <a:pt x="7" y="44"/>
                    </a:lnTo>
                    <a:lnTo>
                      <a:pt x="16" y="29"/>
                    </a:lnTo>
                    <a:lnTo>
                      <a:pt x="29" y="17"/>
                    </a:lnTo>
                    <a:lnTo>
                      <a:pt x="45" y="7"/>
                    </a:lnTo>
                    <a:lnTo>
                      <a:pt x="66" y="2"/>
                    </a:lnTo>
                    <a:lnTo>
                      <a:pt x="88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anchor="t" anchorCtr="0" bIns="39702" compatLnSpc="1" lIns="79405" numCol="1" rIns="79405" tIns="39702" vert="horz" wrap="square">
                <a:prstTxWarp prst="textNoShape">
                  <a:avLst/>
                </a:prstTxWarp>
              </a:bodyPr>
              <a:lstStyle/>
              <a:p>
                <a:pPr>
                  <a:lnSpc>
                    <a:spcPct val="120000"/>
                  </a:lnSpc>
                </a:pPr>
                <a:endParaRPr altLang="en-US" lang="zh-CN" sz="1600">
                  <a:latin charset="-122" panose="020b0503020204020204" pitchFamily="34" typeface="微软雅黑"/>
                  <a:ea charset="-122" panose="020b0503020204020204" pitchFamily="34" typeface="微软雅黑"/>
                  <a:cs typeface="+mn-ea"/>
                  <a:sym charset="0" panose="020b0604020202020204" pitchFamily="34" typeface="Arial"/>
                </a:endParaRPr>
              </a:p>
            </p:txBody>
          </p:sp>
        </p:grpSp>
        <p:grpSp>
          <p:nvGrpSpPr>
            <p:cNvPr id="209" name="组合 208"/>
            <p:cNvGrpSpPr/>
            <p:nvPr/>
          </p:nvGrpSpPr>
          <p:grpSpPr>
            <a:xfrm>
              <a:off x="2692946" y="4096380"/>
              <a:ext cx="496430" cy="656681"/>
              <a:chOff x="3883026" y="4608513"/>
              <a:chExt cx="452438" cy="598488"/>
            </a:xfrm>
            <a:grpFill/>
          </p:grpSpPr>
          <p:sp>
            <p:nvSpPr>
              <p:cNvPr id="181" name="Freeform 138"/>
              <p:cNvSpPr>
                <a:spLocks noEditPoints="1"/>
              </p:cNvSpPr>
              <p:nvPr/>
            </p:nvSpPr>
            <p:spPr bwMode="auto">
              <a:xfrm>
                <a:off x="3883026" y="4760913"/>
                <a:ext cx="354013" cy="446088"/>
              </a:xfrm>
              <a:custGeom>
                <a:gdLst>
                  <a:gd fmla="*/ 103 w 223" name="T0"/>
                  <a:gd fmla="*/ 10 h 281" name="T1"/>
                  <a:gd fmla="*/ 64 w 223" name="T2"/>
                  <a:gd fmla="*/ 32 h 281" name="T3"/>
                  <a:gd fmla="*/ 41 w 223" name="T4"/>
                  <a:gd fmla="*/ 71 h 281" name="T5"/>
                  <a:gd fmla="*/ 37 w 223" name="T6"/>
                  <a:gd fmla="*/ 120 h 281" name="T7"/>
                  <a:gd fmla="*/ 37 w 223" name="T8"/>
                  <a:gd fmla="*/ 169 h 281" name="T9"/>
                  <a:gd fmla="*/ 43 w 223" name="T10"/>
                  <a:gd fmla="*/ 228 h 281" name="T11"/>
                  <a:gd fmla="*/ 72 w 223" name="T12"/>
                  <a:gd fmla="*/ 228 h 281" name="T13"/>
                  <a:gd fmla="*/ 92 w 223" name="T14"/>
                  <a:gd fmla="*/ 227 h 281" name="T15"/>
                  <a:gd fmla="*/ 216 w 223" name="T16"/>
                  <a:gd fmla="*/ 276 h 281" name="T17"/>
                  <a:gd fmla="*/ 190 w 223" name="T18"/>
                  <a:gd fmla="*/ 174 h 281" name="T19"/>
                  <a:gd fmla="*/ 198 w 223" name="T20"/>
                  <a:gd fmla="*/ 159 h 281" name="T21"/>
                  <a:gd fmla="*/ 210 w 223" name="T22"/>
                  <a:gd fmla="*/ 132 h 281" name="T23"/>
                  <a:gd fmla="*/ 216 w 223" name="T24"/>
                  <a:gd fmla="*/ 95 h 281" name="T25"/>
                  <a:gd fmla="*/ 204 w 223" name="T26"/>
                  <a:gd fmla="*/ 50 h 281" name="T27"/>
                  <a:gd fmla="*/ 171 w 223" name="T28"/>
                  <a:gd fmla="*/ 18 h 281" name="T29"/>
                  <a:gd fmla="*/ 127 w 223" name="T30"/>
                  <a:gd fmla="*/ 6 h 281" name="T31"/>
                  <a:gd fmla="*/ 148 w 223" name="T32"/>
                  <a:gd fmla="*/ 2 h 281" name="T33"/>
                  <a:gd fmla="*/ 186 w 223" name="T34"/>
                  <a:gd fmla="*/ 20 h 281" name="T35"/>
                  <a:gd fmla="*/ 212 w 223" name="T36"/>
                  <a:gd fmla="*/ 53 h 281" name="T37"/>
                  <a:gd fmla="*/ 222 w 223" name="T38"/>
                  <a:gd fmla="*/ 95 h 281" name="T39"/>
                  <a:gd fmla="*/ 216 w 223" name="T40"/>
                  <a:gd fmla="*/ 133 h 281" name="T41"/>
                  <a:gd fmla="*/ 204 w 223" name="T42"/>
                  <a:gd fmla="*/ 162 h 281" name="T43"/>
                  <a:gd fmla="*/ 195 w 223" name="T44"/>
                  <a:gd fmla="*/ 176 h 281" name="T45"/>
                  <a:gd fmla="*/ 96 w 223" name="T46"/>
                  <a:gd fmla="*/ 281 h 281" name="T47"/>
                  <a:gd fmla="*/ 54 w 223" name="T48"/>
                  <a:gd fmla="*/ 234 h 281" name="T49"/>
                  <a:gd fmla="*/ 36 w 223" name="T50"/>
                  <a:gd fmla="*/ 233 h 281" name="T51"/>
                  <a:gd fmla="*/ 30 w 223" name="T52"/>
                  <a:gd fmla="*/ 233 h 281" name="T53"/>
                  <a:gd fmla="*/ 0 w 223" name="T54"/>
                  <a:gd fmla="*/ 176 h 281" name="T55"/>
                  <a:gd fmla="*/ 31 w 223" name="T56"/>
                  <a:gd fmla="*/ 95 h 281" name="T57"/>
                  <a:gd fmla="*/ 41 w 223" name="T58"/>
                  <a:gd fmla="*/ 53 h 281" name="T59"/>
                  <a:gd fmla="*/ 67 w 223" name="T60"/>
                  <a:gd fmla="*/ 20 h 281" name="T61"/>
                  <a:gd fmla="*/ 105 w 223" name="T62"/>
                  <a:gd fmla="*/ 2 h 281" name="T6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b="b" l="0" r="r" t="0"/>
                <a:pathLst>
                  <a:path h="281" w="223">
                    <a:moveTo>
                      <a:pt x="127" y="6"/>
                    </a:moveTo>
                    <a:lnTo>
                      <a:pt x="103" y="10"/>
                    </a:lnTo>
                    <a:lnTo>
                      <a:pt x="81" y="18"/>
                    </a:lnTo>
                    <a:lnTo>
                      <a:pt x="64" y="32"/>
                    </a:lnTo>
                    <a:lnTo>
                      <a:pt x="50" y="50"/>
                    </a:lnTo>
                    <a:lnTo>
                      <a:pt x="41" y="71"/>
                    </a:lnTo>
                    <a:lnTo>
                      <a:pt x="38" y="95"/>
                    </a:lnTo>
                    <a:lnTo>
                      <a:pt x="37" y="120"/>
                    </a:lnTo>
                    <a:lnTo>
                      <a:pt x="9" y="169"/>
                    </a:lnTo>
                    <a:lnTo>
                      <a:pt x="37" y="169"/>
                    </a:lnTo>
                    <a:lnTo>
                      <a:pt x="36" y="228"/>
                    </a:lnTo>
                    <a:lnTo>
                      <a:pt x="43" y="228"/>
                    </a:lnTo>
                    <a:lnTo>
                      <a:pt x="54" y="228"/>
                    </a:lnTo>
                    <a:lnTo>
                      <a:pt x="72" y="228"/>
                    </a:lnTo>
                    <a:lnTo>
                      <a:pt x="90" y="227"/>
                    </a:lnTo>
                    <a:lnTo>
                      <a:pt x="92" y="227"/>
                    </a:lnTo>
                    <a:lnTo>
                      <a:pt x="101" y="276"/>
                    </a:lnTo>
                    <a:lnTo>
                      <a:pt x="216" y="276"/>
                    </a:lnTo>
                    <a:lnTo>
                      <a:pt x="189" y="175"/>
                    </a:lnTo>
                    <a:lnTo>
                      <a:pt x="190" y="174"/>
                    </a:lnTo>
                    <a:lnTo>
                      <a:pt x="192" y="169"/>
                    </a:lnTo>
                    <a:lnTo>
                      <a:pt x="198" y="159"/>
                    </a:lnTo>
                    <a:lnTo>
                      <a:pt x="204" y="146"/>
                    </a:lnTo>
                    <a:lnTo>
                      <a:pt x="210" y="132"/>
                    </a:lnTo>
                    <a:lnTo>
                      <a:pt x="215" y="115"/>
                    </a:lnTo>
                    <a:lnTo>
                      <a:pt x="216" y="95"/>
                    </a:lnTo>
                    <a:lnTo>
                      <a:pt x="212" y="71"/>
                    </a:lnTo>
                    <a:lnTo>
                      <a:pt x="204" y="50"/>
                    </a:lnTo>
                    <a:lnTo>
                      <a:pt x="190" y="32"/>
                    </a:lnTo>
                    <a:lnTo>
                      <a:pt x="171" y="18"/>
                    </a:lnTo>
                    <a:lnTo>
                      <a:pt x="151" y="10"/>
                    </a:lnTo>
                    <a:lnTo>
                      <a:pt x="127" y="6"/>
                    </a:lnTo>
                    <a:close/>
                    <a:moveTo>
                      <a:pt x="127" y="0"/>
                    </a:moveTo>
                    <a:lnTo>
                      <a:pt x="148" y="2"/>
                    </a:lnTo>
                    <a:lnTo>
                      <a:pt x="168" y="10"/>
                    </a:lnTo>
                    <a:lnTo>
                      <a:pt x="186" y="20"/>
                    </a:lnTo>
                    <a:lnTo>
                      <a:pt x="201" y="36"/>
                    </a:lnTo>
                    <a:lnTo>
                      <a:pt x="212" y="53"/>
                    </a:lnTo>
                    <a:lnTo>
                      <a:pt x="219" y="74"/>
                    </a:lnTo>
                    <a:lnTo>
                      <a:pt x="222" y="95"/>
                    </a:lnTo>
                    <a:lnTo>
                      <a:pt x="220" y="116"/>
                    </a:lnTo>
                    <a:lnTo>
                      <a:pt x="216" y="133"/>
                    </a:lnTo>
                    <a:lnTo>
                      <a:pt x="210" y="149"/>
                    </a:lnTo>
                    <a:lnTo>
                      <a:pt x="204" y="162"/>
                    </a:lnTo>
                    <a:lnTo>
                      <a:pt x="197" y="172"/>
                    </a:lnTo>
                    <a:lnTo>
                      <a:pt x="195" y="176"/>
                    </a:lnTo>
                    <a:lnTo>
                      <a:pt x="223" y="281"/>
                    </a:lnTo>
                    <a:lnTo>
                      <a:pt x="96" y="281"/>
                    </a:lnTo>
                    <a:lnTo>
                      <a:pt x="87" y="233"/>
                    </a:lnTo>
                    <a:lnTo>
                      <a:pt x="54" y="234"/>
                    </a:lnTo>
                    <a:lnTo>
                      <a:pt x="43" y="233"/>
                    </a:lnTo>
                    <a:lnTo>
                      <a:pt x="36" y="233"/>
                    </a:lnTo>
                    <a:lnTo>
                      <a:pt x="33" y="233"/>
                    </a:lnTo>
                    <a:lnTo>
                      <a:pt x="30" y="233"/>
                    </a:lnTo>
                    <a:lnTo>
                      <a:pt x="30" y="176"/>
                    </a:lnTo>
                    <a:lnTo>
                      <a:pt x="0" y="176"/>
                    </a:lnTo>
                    <a:lnTo>
                      <a:pt x="31" y="118"/>
                    </a:lnTo>
                    <a:lnTo>
                      <a:pt x="31" y="95"/>
                    </a:lnTo>
                    <a:lnTo>
                      <a:pt x="33" y="74"/>
                    </a:lnTo>
                    <a:lnTo>
                      <a:pt x="41" y="53"/>
                    </a:lnTo>
                    <a:lnTo>
                      <a:pt x="52" y="36"/>
                    </a:lnTo>
                    <a:lnTo>
                      <a:pt x="67" y="20"/>
                    </a:lnTo>
                    <a:lnTo>
                      <a:pt x="84" y="10"/>
                    </a:lnTo>
                    <a:lnTo>
                      <a:pt x="105" y="2"/>
                    </a:lnTo>
                    <a:lnTo>
                      <a:pt x="127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anchor="t" anchorCtr="0" bIns="39702" compatLnSpc="1" lIns="79405" numCol="1" rIns="79405" tIns="39702" vert="horz" wrap="square">
                <a:prstTxWarp prst="textNoShape">
                  <a:avLst/>
                </a:prstTxWarp>
              </a:bodyPr>
              <a:lstStyle/>
              <a:p>
                <a:pPr>
                  <a:lnSpc>
                    <a:spcPct val="120000"/>
                  </a:lnSpc>
                </a:pPr>
                <a:endParaRPr altLang="en-US" lang="zh-CN" sz="1600">
                  <a:latin charset="-122" panose="020b0503020204020204" pitchFamily="34" typeface="微软雅黑"/>
                  <a:ea charset="-122" panose="020b0503020204020204" pitchFamily="34" typeface="微软雅黑"/>
                  <a:cs typeface="+mn-ea"/>
                  <a:sym charset="0" panose="020b0604020202020204" pitchFamily="34" typeface="Arial"/>
                </a:endParaRPr>
              </a:p>
            </p:txBody>
          </p:sp>
          <p:sp>
            <p:nvSpPr>
              <p:cNvPr id="182" name="Freeform 139"/>
              <p:cNvSpPr>
                <a:spLocks noEditPoints="1"/>
              </p:cNvSpPr>
              <p:nvPr/>
            </p:nvSpPr>
            <p:spPr bwMode="auto">
              <a:xfrm>
                <a:off x="3973513" y="4791076"/>
                <a:ext cx="219075" cy="214313"/>
              </a:xfrm>
              <a:custGeom>
                <a:gdLst>
                  <a:gd fmla="*/ 70 w 138" name="T0"/>
                  <a:gd fmla="*/ 6 h 135" name="T1"/>
                  <a:gd fmla="*/ 50 w 138" name="T2"/>
                  <a:gd fmla="*/ 9 h 135" name="T3"/>
                  <a:gd fmla="*/ 33 w 138" name="T4"/>
                  <a:gd fmla="*/ 18 h 135" name="T5"/>
                  <a:gd fmla="*/ 19 w 138" name="T6"/>
                  <a:gd fmla="*/ 32 h 135" name="T7"/>
                  <a:gd fmla="*/ 10 w 138" name="T8"/>
                  <a:gd fmla="*/ 48 h 135" name="T9"/>
                  <a:gd fmla="*/ 7 w 138" name="T10"/>
                  <a:gd fmla="*/ 68 h 135" name="T11"/>
                  <a:gd fmla="*/ 10 w 138" name="T12"/>
                  <a:gd fmla="*/ 87 h 135" name="T13"/>
                  <a:gd fmla="*/ 19 w 138" name="T14"/>
                  <a:gd fmla="*/ 103 h 135" name="T15"/>
                  <a:gd fmla="*/ 33 w 138" name="T16"/>
                  <a:gd fmla="*/ 117 h 135" name="T17"/>
                  <a:gd fmla="*/ 50 w 138" name="T18"/>
                  <a:gd fmla="*/ 125 h 135" name="T19"/>
                  <a:gd fmla="*/ 70 w 138" name="T20"/>
                  <a:gd fmla="*/ 128 h 135" name="T21"/>
                  <a:gd fmla="*/ 89 w 138" name="T22"/>
                  <a:gd fmla="*/ 125 h 135" name="T23"/>
                  <a:gd fmla="*/ 107 w 138" name="T24"/>
                  <a:gd fmla="*/ 117 h 135" name="T25"/>
                  <a:gd fmla="*/ 121 w 138" name="T26"/>
                  <a:gd fmla="*/ 103 h 135" name="T27"/>
                  <a:gd fmla="*/ 129 w 138" name="T28"/>
                  <a:gd fmla="*/ 87 h 135" name="T29"/>
                  <a:gd fmla="*/ 133 w 138" name="T30"/>
                  <a:gd fmla="*/ 68 h 135" name="T31"/>
                  <a:gd fmla="*/ 129 w 138" name="T32"/>
                  <a:gd fmla="*/ 48 h 135" name="T33"/>
                  <a:gd fmla="*/ 121 w 138" name="T34"/>
                  <a:gd fmla="*/ 32 h 135" name="T35"/>
                  <a:gd fmla="*/ 107 w 138" name="T36"/>
                  <a:gd fmla="*/ 18 h 135" name="T37"/>
                  <a:gd fmla="*/ 89 w 138" name="T38"/>
                  <a:gd fmla="*/ 9 h 135" name="T39"/>
                  <a:gd fmla="*/ 70 w 138" name="T40"/>
                  <a:gd fmla="*/ 6 h 135" name="T41"/>
                  <a:gd fmla="*/ 70 w 138" name="T42"/>
                  <a:gd fmla="*/ 0 h 135" name="T43"/>
                  <a:gd fmla="*/ 88 w 138" name="T44"/>
                  <a:gd fmla="*/ 2 h 135" name="T45"/>
                  <a:gd fmla="*/ 104 w 138" name="T46"/>
                  <a:gd fmla="*/ 9 h 135" name="T47"/>
                  <a:gd fmla="*/ 119 w 138" name="T48"/>
                  <a:gd fmla="*/ 20 h 135" name="T49"/>
                  <a:gd fmla="*/ 129 w 138" name="T50"/>
                  <a:gd fmla="*/ 34 h 135" name="T51"/>
                  <a:gd fmla="*/ 136 w 138" name="T52"/>
                  <a:gd fmla="*/ 49 h 135" name="T53"/>
                  <a:gd fmla="*/ 138 w 138" name="T54"/>
                  <a:gd fmla="*/ 68 h 135" name="T55"/>
                  <a:gd fmla="*/ 136 w 138" name="T56"/>
                  <a:gd fmla="*/ 85 h 135" name="T57"/>
                  <a:gd fmla="*/ 129 w 138" name="T58"/>
                  <a:gd fmla="*/ 101 h 135" name="T59"/>
                  <a:gd fmla="*/ 119 w 138" name="T60"/>
                  <a:gd fmla="*/ 115 h 135" name="T61"/>
                  <a:gd fmla="*/ 104 w 138" name="T62"/>
                  <a:gd fmla="*/ 125 h 135" name="T63"/>
                  <a:gd fmla="*/ 88 w 138" name="T64"/>
                  <a:gd fmla="*/ 133 h 135" name="T65"/>
                  <a:gd fmla="*/ 70 w 138" name="T66"/>
                  <a:gd fmla="*/ 135 h 135" name="T67"/>
                  <a:gd fmla="*/ 51 w 138" name="T68"/>
                  <a:gd fmla="*/ 133 h 135" name="T69"/>
                  <a:gd fmla="*/ 35 w 138" name="T70"/>
                  <a:gd fmla="*/ 125 h 135" name="T71"/>
                  <a:gd fmla="*/ 21 w 138" name="T72"/>
                  <a:gd fmla="*/ 115 h 135" name="T73"/>
                  <a:gd fmla="*/ 10 w 138" name="T74"/>
                  <a:gd fmla="*/ 101 h 135" name="T75"/>
                  <a:gd fmla="*/ 3 w 138" name="T76"/>
                  <a:gd fmla="*/ 85 h 135" name="T77"/>
                  <a:gd fmla="*/ 0 w 138" name="T78"/>
                  <a:gd fmla="*/ 68 h 135" name="T79"/>
                  <a:gd fmla="*/ 3 w 138" name="T80"/>
                  <a:gd fmla="*/ 49 h 135" name="T81"/>
                  <a:gd fmla="*/ 10 w 138" name="T82"/>
                  <a:gd fmla="*/ 34 h 135" name="T83"/>
                  <a:gd fmla="*/ 21 w 138" name="T84"/>
                  <a:gd fmla="*/ 20 h 135" name="T85"/>
                  <a:gd fmla="*/ 35 w 138" name="T86"/>
                  <a:gd fmla="*/ 9 h 135" name="T87"/>
                  <a:gd fmla="*/ 51 w 138" name="T88"/>
                  <a:gd fmla="*/ 2 h 135" name="T89"/>
                  <a:gd fmla="*/ 70 w 138" name="T90"/>
                  <a:gd fmla="*/ 0 h 135" name="T9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b="b" l="0" r="r" t="0"/>
                <a:pathLst>
                  <a:path h="135" w="138">
                    <a:moveTo>
                      <a:pt x="70" y="6"/>
                    </a:moveTo>
                    <a:lnTo>
                      <a:pt x="50" y="9"/>
                    </a:lnTo>
                    <a:lnTo>
                      <a:pt x="33" y="18"/>
                    </a:lnTo>
                    <a:lnTo>
                      <a:pt x="19" y="32"/>
                    </a:lnTo>
                    <a:lnTo>
                      <a:pt x="10" y="48"/>
                    </a:lnTo>
                    <a:lnTo>
                      <a:pt x="7" y="68"/>
                    </a:lnTo>
                    <a:lnTo>
                      <a:pt x="10" y="87"/>
                    </a:lnTo>
                    <a:lnTo>
                      <a:pt x="19" y="103"/>
                    </a:lnTo>
                    <a:lnTo>
                      <a:pt x="33" y="117"/>
                    </a:lnTo>
                    <a:lnTo>
                      <a:pt x="50" y="125"/>
                    </a:lnTo>
                    <a:lnTo>
                      <a:pt x="70" y="128"/>
                    </a:lnTo>
                    <a:lnTo>
                      <a:pt x="89" y="125"/>
                    </a:lnTo>
                    <a:lnTo>
                      <a:pt x="107" y="117"/>
                    </a:lnTo>
                    <a:lnTo>
                      <a:pt x="121" y="103"/>
                    </a:lnTo>
                    <a:lnTo>
                      <a:pt x="129" y="87"/>
                    </a:lnTo>
                    <a:lnTo>
                      <a:pt x="133" y="68"/>
                    </a:lnTo>
                    <a:lnTo>
                      <a:pt x="129" y="48"/>
                    </a:lnTo>
                    <a:lnTo>
                      <a:pt x="121" y="32"/>
                    </a:lnTo>
                    <a:lnTo>
                      <a:pt x="107" y="18"/>
                    </a:lnTo>
                    <a:lnTo>
                      <a:pt x="89" y="9"/>
                    </a:lnTo>
                    <a:lnTo>
                      <a:pt x="70" y="6"/>
                    </a:lnTo>
                    <a:close/>
                    <a:moveTo>
                      <a:pt x="70" y="0"/>
                    </a:moveTo>
                    <a:lnTo>
                      <a:pt x="88" y="2"/>
                    </a:lnTo>
                    <a:lnTo>
                      <a:pt x="104" y="9"/>
                    </a:lnTo>
                    <a:lnTo>
                      <a:pt x="119" y="20"/>
                    </a:lnTo>
                    <a:lnTo>
                      <a:pt x="129" y="34"/>
                    </a:lnTo>
                    <a:lnTo>
                      <a:pt x="136" y="49"/>
                    </a:lnTo>
                    <a:lnTo>
                      <a:pt x="138" y="68"/>
                    </a:lnTo>
                    <a:lnTo>
                      <a:pt x="136" y="85"/>
                    </a:lnTo>
                    <a:lnTo>
                      <a:pt x="129" y="101"/>
                    </a:lnTo>
                    <a:lnTo>
                      <a:pt x="119" y="115"/>
                    </a:lnTo>
                    <a:lnTo>
                      <a:pt x="104" y="125"/>
                    </a:lnTo>
                    <a:lnTo>
                      <a:pt x="88" y="133"/>
                    </a:lnTo>
                    <a:lnTo>
                      <a:pt x="70" y="135"/>
                    </a:lnTo>
                    <a:lnTo>
                      <a:pt x="51" y="133"/>
                    </a:lnTo>
                    <a:lnTo>
                      <a:pt x="35" y="125"/>
                    </a:lnTo>
                    <a:lnTo>
                      <a:pt x="21" y="115"/>
                    </a:lnTo>
                    <a:lnTo>
                      <a:pt x="10" y="101"/>
                    </a:lnTo>
                    <a:lnTo>
                      <a:pt x="3" y="85"/>
                    </a:lnTo>
                    <a:lnTo>
                      <a:pt x="0" y="68"/>
                    </a:lnTo>
                    <a:lnTo>
                      <a:pt x="3" y="49"/>
                    </a:lnTo>
                    <a:lnTo>
                      <a:pt x="10" y="34"/>
                    </a:lnTo>
                    <a:lnTo>
                      <a:pt x="21" y="20"/>
                    </a:lnTo>
                    <a:lnTo>
                      <a:pt x="35" y="9"/>
                    </a:lnTo>
                    <a:lnTo>
                      <a:pt x="51" y="2"/>
                    </a:lnTo>
                    <a:lnTo>
                      <a:pt x="70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anchor="t" anchorCtr="0" bIns="39702" compatLnSpc="1" lIns="79405" numCol="1" rIns="79405" tIns="39702" vert="horz" wrap="square">
                <a:prstTxWarp prst="textNoShape">
                  <a:avLst/>
                </a:prstTxWarp>
              </a:bodyPr>
              <a:lstStyle/>
              <a:p>
                <a:pPr>
                  <a:lnSpc>
                    <a:spcPct val="120000"/>
                  </a:lnSpc>
                </a:pPr>
                <a:endParaRPr altLang="en-US" lang="zh-CN" sz="1600">
                  <a:latin charset="-122" panose="020b0503020204020204" pitchFamily="34" typeface="微软雅黑"/>
                  <a:ea charset="-122" panose="020b0503020204020204" pitchFamily="34" typeface="微软雅黑"/>
                  <a:cs typeface="+mn-ea"/>
                  <a:sym charset="0" panose="020b0604020202020204" pitchFamily="34" typeface="Arial"/>
                </a:endParaRPr>
              </a:p>
            </p:txBody>
          </p:sp>
          <p:sp>
            <p:nvSpPr>
              <p:cNvPr id="183" name="Freeform 140"/>
              <p:cNvSpPr>
                <a:spLocks noEditPoints="1"/>
              </p:cNvSpPr>
              <p:nvPr/>
            </p:nvSpPr>
            <p:spPr bwMode="auto">
              <a:xfrm>
                <a:off x="4102101" y="4608513"/>
                <a:ext cx="233363" cy="204788"/>
              </a:xfrm>
              <a:custGeom>
                <a:gdLst>
                  <a:gd fmla="*/ 52 w 147" name="T0"/>
                  <a:gd fmla="*/ 8 h 129" name="T1"/>
                  <a:gd fmla="*/ 18 w 147" name="T2"/>
                  <a:gd fmla="*/ 24 h 129" name="T3"/>
                  <a:gd fmla="*/ 5 w 147" name="T4"/>
                  <a:gd fmla="*/ 50 h 129" name="T5"/>
                  <a:gd fmla="*/ 18 w 147" name="T6"/>
                  <a:gd fmla="*/ 76 h 129" name="T7"/>
                  <a:gd fmla="*/ 52 w 147" name="T8"/>
                  <a:gd fmla="*/ 92 h 129" name="T9"/>
                  <a:gd fmla="*/ 80 w 147" name="T10"/>
                  <a:gd fmla="*/ 95 h 129" name="T11"/>
                  <a:gd fmla="*/ 89 w 147" name="T12"/>
                  <a:gd fmla="*/ 94 h 129" name="T13"/>
                  <a:gd fmla="*/ 90 w 147" name="T14"/>
                  <a:gd fmla="*/ 108 h 129" name="T15"/>
                  <a:gd fmla="*/ 94 w 147" name="T16"/>
                  <a:gd fmla="*/ 115 h 129" name="T17"/>
                  <a:gd fmla="*/ 105 w 147" name="T18"/>
                  <a:gd fmla="*/ 100 h 129" name="T19"/>
                  <a:gd fmla="*/ 109 w 147" name="T20"/>
                  <a:gd fmla="*/ 88 h 129" name="T21"/>
                  <a:gd fmla="*/ 123 w 147" name="T22"/>
                  <a:gd fmla="*/ 81 h 129" name="T23"/>
                  <a:gd fmla="*/ 138 w 147" name="T24"/>
                  <a:gd fmla="*/ 61 h 129" name="T25"/>
                  <a:gd fmla="*/ 137 w 147" name="T26"/>
                  <a:gd fmla="*/ 36 h 129" name="T27"/>
                  <a:gd fmla="*/ 114 w 147" name="T28"/>
                  <a:gd fmla="*/ 14 h 129" name="T29"/>
                  <a:gd fmla="*/ 73 w 147" name="T30"/>
                  <a:gd fmla="*/ 6 h 129" name="T31"/>
                  <a:gd fmla="*/ 93 w 147" name="T32"/>
                  <a:gd fmla="*/ 1 h 129" name="T33"/>
                  <a:gd fmla="*/ 125 w 147" name="T34"/>
                  <a:gd fmla="*/ 14 h 129" name="T35"/>
                  <a:gd fmla="*/ 144 w 147" name="T36"/>
                  <a:gd fmla="*/ 37 h 129" name="T37"/>
                  <a:gd fmla="*/ 145 w 147" name="T38"/>
                  <a:gd fmla="*/ 63 h 129" name="T39"/>
                  <a:gd fmla="*/ 129 w 147" name="T40"/>
                  <a:gd fmla="*/ 84 h 129" name="T41"/>
                  <a:gd fmla="*/ 109 w 147" name="T42"/>
                  <a:gd fmla="*/ 106 h 129" name="T43"/>
                  <a:gd fmla="*/ 94 w 147" name="T44"/>
                  <a:gd fmla="*/ 123 h 129" name="T45"/>
                  <a:gd fmla="*/ 85 w 147" name="T46"/>
                  <a:gd fmla="*/ 127 h 129" name="T47"/>
                  <a:gd fmla="*/ 81 w 147" name="T48"/>
                  <a:gd fmla="*/ 124 h 129" name="T49"/>
                  <a:gd fmla="*/ 83 w 147" name="T50"/>
                  <a:gd fmla="*/ 100 h 129" name="T51"/>
                  <a:gd fmla="*/ 54 w 147" name="T52"/>
                  <a:gd fmla="*/ 99 h 129" name="T53"/>
                  <a:gd fmla="*/ 21 w 147" name="T54"/>
                  <a:gd fmla="*/ 86 h 129" name="T55"/>
                  <a:gd fmla="*/ 2 w 147" name="T56"/>
                  <a:gd fmla="*/ 64 h 129" name="T57"/>
                  <a:gd fmla="*/ 2 w 147" name="T58"/>
                  <a:gd fmla="*/ 37 h 129" name="T59"/>
                  <a:gd fmla="*/ 21 w 147" name="T60"/>
                  <a:gd fmla="*/ 14 h 129" name="T61"/>
                  <a:gd fmla="*/ 54 w 147" name="T62"/>
                  <a:gd fmla="*/ 1 h 129" name="T6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b="b" l="0" r="r" t="0"/>
                <a:pathLst>
                  <a:path h="129" w="147">
                    <a:moveTo>
                      <a:pt x="73" y="6"/>
                    </a:moveTo>
                    <a:lnTo>
                      <a:pt x="52" y="8"/>
                    </a:lnTo>
                    <a:lnTo>
                      <a:pt x="33" y="14"/>
                    </a:lnTo>
                    <a:lnTo>
                      <a:pt x="18" y="24"/>
                    </a:lnTo>
                    <a:lnTo>
                      <a:pt x="9" y="36"/>
                    </a:lnTo>
                    <a:lnTo>
                      <a:pt x="5" y="50"/>
                    </a:lnTo>
                    <a:lnTo>
                      <a:pt x="9" y="64"/>
                    </a:lnTo>
                    <a:lnTo>
                      <a:pt x="18" y="76"/>
                    </a:lnTo>
                    <a:lnTo>
                      <a:pt x="33" y="86"/>
                    </a:lnTo>
                    <a:lnTo>
                      <a:pt x="52" y="92"/>
                    </a:lnTo>
                    <a:lnTo>
                      <a:pt x="73" y="95"/>
                    </a:lnTo>
                    <a:lnTo>
                      <a:pt x="80" y="95"/>
                    </a:lnTo>
                    <a:lnTo>
                      <a:pt x="85" y="95"/>
                    </a:lnTo>
                    <a:lnTo>
                      <a:pt x="89" y="94"/>
                    </a:lnTo>
                    <a:lnTo>
                      <a:pt x="89" y="97"/>
                    </a:lnTo>
                    <a:lnTo>
                      <a:pt x="90" y="108"/>
                    </a:lnTo>
                    <a:lnTo>
                      <a:pt x="89" y="119"/>
                    </a:lnTo>
                    <a:lnTo>
                      <a:pt x="94" y="115"/>
                    </a:lnTo>
                    <a:lnTo>
                      <a:pt x="99" y="109"/>
                    </a:lnTo>
                    <a:lnTo>
                      <a:pt x="105" y="100"/>
                    </a:lnTo>
                    <a:lnTo>
                      <a:pt x="109" y="89"/>
                    </a:lnTo>
                    <a:lnTo>
                      <a:pt x="109" y="88"/>
                    </a:lnTo>
                    <a:lnTo>
                      <a:pt x="111" y="87"/>
                    </a:lnTo>
                    <a:lnTo>
                      <a:pt x="123" y="81"/>
                    </a:lnTo>
                    <a:lnTo>
                      <a:pt x="133" y="72"/>
                    </a:lnTo>
                    <a:lnTo>
                      <a:pt x="138" y="61"/>
                    </a:lnTo>
                    <a:lnTo>
                      <a:pt x="141" y="50"/>
                    </a:lnTo>
                    <a:lnTo>
                      <a:pt x="137" y="36"/>
                    </a:lnTo>
                    <a:lnTo>
                      <a:pt x="128" y="24"/>
                    </a:lnTo>
                    <a:lnTo>
                      <a:pt x="114" y="14"/>
                    </a:lnTo>
                    <a:lnTo>
                      <a:pt x="95" y="8"/>
                    </a:lnTo>
                    <a:lnTo>
                      <a:pt x="73" y="6"/>
                    </a:lnTo>
                    <a:close/>
                    <a:moveTo>
                      <a:pt x="73" y="0"/>
                    </a:moveTo>
                    <a:lnTo>
                      <a:pt x="93" y="1"/>
                    </a:lnTo>
                    <a:lnTo>
                      <a:pt x="110" y="7"/>
                    </a:lnTo>
                    <a:lnTo>
                      <a:pt x="125" y="14"/>
                    </a:lnTo>
                    <a:lnTo>
                      <a:pt x="137" y="25"/>
                    </a:lnTo>
                    <a:lnTo>
                      <a:pt x="144" y="37"/>
                    </a:lnTo>
                    <a:lnTo>
                      <a:pt x="147" y="50"/>
                    </a:lnTo>
                    <a:lnTo>
                      <a:pt x="145" y="63"/>
                    </a:lnTo>
                    <a:lnTo>
                      <a:pt x="138" y="74"/>
                    </a:lnTo>
                    <a:lnTo>
                      <a:pt x="129" y="84"/>
                    </a:lnTo>
                    <a:lnTo>
                      <a:pt x="115" y="92"/>
                    </a:lnTo>
                    <a:lnTo>
                      <a:pt x="109" y="106"/>
                    </a:lnTo>
                    <a:lnTo>
                      <a:pt x="102" y="116"/>
                    </a:lnTo>
                    <a:lnTo>
                      <a:pt x="94" y="123"/>
                    </a:lnTo>
                    <a:lnTo>
                      <a:pt x="89" y="126"/>
                    </a:lnTo>
                    <a:lnTo>
                      <a:pt x="85" y="127"/>
                    </a:lnTo>
                    <a:lnTo>
                      <a:pt x="80" y="129"/>
                    </a:lnTo>
                    <a:lnTo>
                      <a:pt x="81" y="124"/>
                    </a:lnTo>
                    <a:lnTo>
                      <a:pt x="83" y="112"/>
                    </a:lnTo>
                    <a:lnTo>
                      <a:pt x="83" y="100"/>
                    </a:lnTo>
                    <a:lnTo>
                      <a:pt x="73" y="101"/>
                    </a:lnTo>
                    <a:lnTo>
                      <a:pt x="54" y="99"/>
                    </a:lnTo>
                    <a:lnTo>
                      <a:pt x="36" y="94"/>
                    </a:lnTo>
                    <a:lnTo>
                      <a:pt x="21" y="86"/>
                    </a:lnTo>
                    <a:lnTo>
                      <a:pt x="9" y="76"/>
                    </a:lnTo>
                    <a:lnTo>
                      <a:pt x="2" y="64"/>
                    </a:lnTo>
                    <a:lnTo>
                      <a:pt x="0" y="50"/>
                    </a:lnTo>
                    <a:lnTo>
                      <a:pt x="2" y="37"/>
                    </a:lnTo>
                    <a:lnTo>
                      <a:pt x="9" y="25"/>
                    </a:lnTo>
                    <a:lnTo>
                      <a:pt x="21" y="14"/>
                    </a:lnTo>
                    <a:lnTo>
                      <a:pt x="36" y="7"/>
                    </a:lnTo>
                    <a:lnTo>
                      <a:pt x="54" y="1"/>
                    </a:lnTo>
                    <a:lnTo>
                      <a:pt x="73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anchor="t" anchorCtr="0" bIns="39702" compatLnSpc="1" lIns="79405" numCol="1" rIns="79405" tIns="39702" vert="horz" wrap="square">
                <a:prstTxWarp prst="textNoShape">
                  <a:avLst/>
                </a:prstTxWarp>
              </a:bodyPr>
              <a:lstStyle/>
              <a:p>
                <a:pPr>
                  <a:lnSpc>
                    <a:spcPct val="120000"/>
                  </a:lnSpc>
                </a:pPr>
                <a:endParaRPr altLang="en-US" lang="zh-CN" sz="1600">
                  <a:latin charset="-122" panose="020b0503020204020204" pitchFamily="34" typeface="微软雅黑"/>
                  <a:ea charset="-122" panose="020b0503020204020204" pitchFamily="34" typeface="微软雅黑"/>
                  <a:cs typeface="+mn-ea"/>
                  <a:sym charset="0" panose="020b0604020202020204" pitchFamily="34" typeface="Arial"/>
                </a:endParaRPr>
              </a:p>
            </p:txBody>
          </p:sp>
          <p:sp>
            <p:nvSpPr>
              <p:cNvPr id="184" name="Rectangle 141"/>
              <p:cNvSpPr>
                <a:spLocks noChangeArrowheads="1"/>
              </p:cNvSpPr>
              <p:nvPr/>
            </p:nvSpPr>
            <p:spPr bwMode="auto">
              <a:xfrm>
                <a:off x="4156076" y="4664076"/>
                <a:ext cx="120650" cy="9525"/>
              </a:xfrm>
              <a:prstGeom prst="rect">
                <a:avLst/>
              </a:prstGeom>
              <a:grpFill/>
              <a:ln w="0">
                <a:noFill/>
                <a:prstDash val="solid"/>
                <a:miter lim="800000"/>
              </a:ln>
            </p:spPr>
            <p:txBody>
              <a:bodyPr anchor="t" anchorCtr="0" bIns="39702" compatLnSpc="1" lIns="79405" numCol="1" rIns="79405" tIns="39702" vert="horz" wrap="square">
                <a:prstTxWarp prst="textNoShape">
                  <a:avLst/>
                </a:prstTxWarp>
              </a:bodyPr>
              <a:lstStyle/>
              <a:p>
                <a:pPr>
                  <a:lnSpc>
                    <a:spcPct val="120000"/>
                  </a:lnSpc>
                </a:pPr>
                <a:endParaRPr altLang="en-US" lang="zh-CN" sz="1600">
                  <a:latin charset="-122" panose="020b0503020204020204" pitchFamily="34" typeface="微软雅黑"/>
                  <a:ea charset="-122" panose="020b0503020204020204" pitchFamily="34" typeface="微软雅黑"/>
                  <a:cs typeface="+mn-ea"/>
                  <a:sym charset="0" panose="020b0604020202020204" pitchFamily="34" typeface="Arial"/>
                </a:endParaRPr>
              </a:p>
            </p:txBody>
          </p:sp>
          <p:sp>
            <p:nvSpPr>
              <p:cNvPr id="185" name="Rectangle 142"/>
              <p:cNvSpPr>
                <a:spLocks noChangeArrowheads="1"/>
              </p:cNvSpPr>
              <p:nvPr/>
            </p:nvSpPr>
            <p:spPr bwMode="auto">
              <a:xfrm>
                <a:off x="4156076" y="4705351"/>
                <a:ext cx="120650" cy="9525"/>
              </a:xfrm>
              <a:prstGeom prst="rect">
                <a:avLst/>
              </a:prstGeom>
              <a:grpFill/>
              <a:ln w="0">
                <a:noFill/>
                <a:prstDash val="solid"/>
                <a:miter lim="800000"/>
              </a:ln>
            </p:spPr>
            <p:txBody>
              <a:bodyPr anchor="t" anchorCtr="0" bIns="39702" compatLnSpc="1" lIns="79405" numCol="1" rIns="79405" tIns="39702" vert="horz" wrap="square">
                <a:prstTxWarp prst="textNoShape">
                  <a:avLst/>
                </a:prstTxWarp>
              </a:bodyPr>
              <a:lstStyle/>
              <a:p>
                <a:pPr>
                  <a:lnSpc>
                    <a:spcPct val="120000"/>
                  </a:lnSpc>
                </a:pPr>
                <a:endParaRPr altLang="en-US" lang="zh-CN" sz="1600">
                  <a:latin charset="-122" panose="020b0503020204020204" pitchFamily="34" typeface="微软雅黑"/>
                  <a:ea charset="-122" panose="020b0503020204020204" pitchFamily="34" typeface="微软雅黑"/>
                  <a:cs typeface="+mn-ea"/>
                  <a:sym charset="0" panose="020b0604020202020204" pitchFamily="34" typeface="Arial"/>
                </a:endParaRPr>
              </a:p>
            </p:txBody>
          </p:sp>
        </p:grpSp>
        <p:grpSp>
          <p:nvGrpSpPr>
            <p:cNvPr id="210" name="组合 209"/>
            <p:cNvGrpSpPr/>
            <p:nvPr/>
          </p:nvGrpSpPr>
          <p:grpSpPr>
            <a:xfrm>
              <a:off x="4969565" y="4232245"/>
              <a:ext cx="531267" cy="400627"/>
              <a:chOff x="5394326" y="4732338"/>
              <a:chExt cx="484188" cy="365125"/>
            </a:xfrm>
            <a:grpFill/>
          </p:grpSpPr>
          <p:sp>
            <p:nvSpPr>
              <p:cNvPr id="190" name="Freeform 143"/>
              <p:cNvSpPr/>
              <p:nvPr/>
            </p:nvSpPr>
            <p:spPr bwMode="auto">
              <a:xfrm>
                <a:off x="5394326" y="4760913"/>
                <a:ext cx="484188" cy="336550"/>
              </a:xfrm>
              <a:custGeom>
                <a:gdLst>
                  <a:gd fmla="*/ 0 w 305" name="T0"/>
                  <a:gd fmla="*/ 0 h 212" name="T1"/>
                  <a:gd fmla="*/ 6 w 305" name="T2"/>
                  <a:gd fmla="*/ 0 h 212" name="T3"/>
                  <a:gd fmla="*/ 6 w 305" name="T4"/>
                  <a:gd fmla="*/ 206 h 212" name="T5"/>
                  <a:gd fmla="*/ 305 w 305" name="T6"/>
                  <a:gd fmla="*/ 206 h 212" name="T7"/>
                  <a:gd fmla="*/ 305 w 305" name="T8"/>
                  <a:gd fmla="*/ 212 h 212" name="T9"/>
                  <a:gd fmla="*/ 0 w 305" name="T10"/>
                  <a:gd fmla="*/ 212 h 212" name="T11"/>
                  <a:gd fmla="*/ 0 w 305" name="T12"/>
                  <a:gd fmla="*/ 0 h 212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211" w="305">
                    <a:moveTo>
                      <a:pt x="0" y="0"/>
                    </a:moveTo>
                    <a:lnTo>
                      <a:pt x="6" y="0"/>
                    </a:lnTo>
                    <a:lnTo>
                      <a:pt x="6" y="206"/>
                    </a:lnTo>
                    <a:lnTo>
                      <a:pt x="305" y="206"/>
                    </a:lnTo>
                    <a:lnTo>
                      <a:pt x="305" y="212"/>
                    </a:lnTo>
                    <a:lnTo>
                      <a:pt x="0" y="212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anchor="t" anchorCtr="0" bIns="39702" compatLnSpc="1" lIns="79405" numCol="1" rIns="79405" tIns="39702" vert="horz" wrap="square">
                <a:prstTxWarp prst="textNoShape">
                  <a:avLst/>
                </a:prstTxWarp>
              </a:bodyPr>
              <a:lstStyle/>
              <a:p>
                <a:pPr>
                  <a:lnSpc>
                    <a:spcPct val="120000"/>
                  </a:lnSpc>
                </a:pPr>
                <a:endParaRPr altLang="en-US" lang="zh-CN" sz="1600">
                  <a:latin charset="-122" panose="020b0503020204020204" pitchFamily="34" typeface="微软雅黑"/>
                  <a:ea charset="-122" panose="020b0503020204020204" pitchFamily="34" typeface="微软雅黑"/>
                  <a:cs typeface="+mn-ea"/>
                  <a:sym charset="0" panose="020b0604020202020204" pitchFamily="34" typeface="Arial"/>
                </a:endParaRPr>
              </a:p>
            </p:txBody>
          </p:sp>
          <p:sp>
            <p:nvSpPr>
              <p:cNvPr id="191" name="Freeform 144"/>
              <p:cNvSpPr>
                <a:spLocks noEditPoints="1"/>
              </p:cNvSpPr>
              <p:nvPr/>
            </p:nvSpPr>
            <p:spPr bwMode="auto">
              <a:xfrm>
                <a:off x="5449888" y="4946651"/>
                <a:ext cx="76200" cy="123825"/>
              </a:xfrm>
              <a:custGeom>
                <a:gdLst>
                  <a:gd fmla="*/ 23 w 48" name="T0"/>
                  <a:gd fmla="*/ 7 h 78" name="T1"/>
                  <a:gd fmla="*/ 19 w 48" name="T2"/>
                  <a:gd fmla="*/ 8 h 78" name="T3"/>
                  <a:gd fmla="*/ 15 w 48" name="T4"/>
                  <a:gd fmla="*/ 9 h 78" name="T5"/>
                  <a:gd fmla="*/ 11 w 48" name="T6"/>
                  <a:gd fmla="*/ 11 h 78" name="T7"/>
                  <a:gd fmla="*/ 8 w 48" name="T8"/>
                  <a:gd fmla="*/ 15 h 78" name="T9"/>
                  <a:gd fmla="*/ 7 w 48" name="T10"/>
                  <a:gd fmla="*/ 19 h 78" name="T11"/>
                  <a:gd fmla="*/ 6 w 48" name="T12"/>
                  <a:gd fmla="*/ 23 h 78" name="T13"/>
                  <a:gd fmla="*/ 6 w 48" name="T14"/>
                  <a:gd fmla="*/ 73 h 78" name="T15"/>
                  <a:gd fmla="*/ 42 w 48" name="T16"/>
                  <a:gd fmla="*/ 73 h 78" name="T17"/>
                  <a:gd fmla="*/ 42 w 48" name="T18"/>
                  <a:gd fmla="*/ 23 h 78" name="T19"/>
                  <a:gd fmla="*/ 42 w 48" name="T20"/>
                  <a:gd fmla="*/ 19 h 78" name="T21"/>
                  <a:gd fmla="*/ 40 w 48" name="T22"/>
                  <a:gd fmla="*/ 15 h 78" name="T23"/>
                  <a:gd fmla="*/ 37 w 48" name="T24"/>
                  <a:gd fmla="*/ 11 h 78" name="T25"/>
                  <a:gd fmla="*/ 34 w 48" name="T26"/>
                  <a:gd fmla="*/ 9 h 78" name="T27"/>
                  <a:gd fmla="*/ 30 w 48" name="T28"/>
                  <a:gd fmla="*/ 8 h 78" name="T29"/>
                  <a:gd fmla="*/ 25 w 48" name="T30"/>
                  <a:gd fmla="*/ 7 h 78" name="T31"/>
                  <a:gd fmla="*/ 23 w 48" name="T32"/>
                  <a:gd fmla="*/ 7 h 78" name="T33"/>
                  <a:gd fmla="*/ 23 w 48" name="T34"/>
                  <a:gd fmla="*/ 0 h 78" name="T35"/>
                  <a:gd fmla="*/ 25 w 48" name="T36"/>
                  <a:gd fmla="*/ 0 h 78" name="T37"/>
                  <a:gd fmla="*/ 37 w 48" name="T38"/>
                  <a:gd fmla="*/ 3 h 78" name="T39"/>
                  <a:gd fmla="*/ 45 w 48" name="T40"/>
                  <a:gd fmla="*/ 12 h 78" name="T41"/>
                  <a:gd fmla="*/ 48 w 48" name="T42"/>
                  <a:gd fmla="*/ 23 h 78" name="T43"/>
                  <a:gd fmla="*/ 48 w 48" name="T44"/>
                  <a:gd fmla="*/ 78 h 78" name="T45"/>
                  <a:gd fmla="*/ 0 w 48" name="T46"/>
                  <a:gd fmla="*/ 78 h 78" name="T47"/>
                  <a:gd fmla="*/ 0 w 48" name="T48"/>
                  <a:gd fmla="*/ 23 h 78" name="T49"/>
                  <a:gd fmla="*/ 4 w 48" name="T50"/>
                  <a:gd fmla="*/ 12 h 78" name="T51"/>
                  <a:gd fmla="*/ 11 w 48" name="T52"/>
                  <a:gd fmla="*/ 3 h 78" name="T53"/>
                  <a:gd fmla="*/ 23 w 48" name="T54"/>
                  <a:gd fmla="*/ 0 h 78" name="T5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b="b" l="0" r="r" t="0"/>
                <a:pathLst>
                  <a:path h="78" w="48">
                    <a:moveTo>
                      <a:pt x="23" y="7"/>
                    </a:moveTo>
                    <a:lnTo>
                      <a:pt x="19" y="8"/>
                    </a:lnTo>
                    <a:lnTo>
                      <a:pt x="15" y="9"/>
                    </a:lnTo>
                    <a:lnTo>
                      <a:pt x="11" y="11"/>
                    </a:lnTo>
                    <a:lnTo>
                      <a:pt x="8" y="15"/>
                    </a:lnTo>
                    <a:lnTo>
                      <a:pt x="7" y="19"/>
                    </a:lnTo>
                    <a:lnTo>
                      <a:pt x="6" y="23"/>
                    </a:lnTo>
                    <a:lnTo>
                      <a:pt x="6" y="73"/>
                    </a:lnTo>
                    <a:lnTo>
                      <a:pt x="42" y="73"/>
                    </a:lnTo>
                    <a:lnTo>
                      <a:pt x="42" y="23"/>
                    </a:lnTo>
                    <a:lnTo>
                      <a:pt x="42" y="19"/>
                    </a:lnTo>
                    <a:lnTo>
                      <a:pt x="40" y="15"/>
                    </a:lnTo>
                    <a:lnTo>
                      <a:pt x="37" y="11"/>
                    </a:lnTo>
                    <a:lnTo>
                      <a:pt x="34" y="9"/>
                    </a:lnTo>
                    <a:lnTo>
                      <a:pt x="30" y="8"/>
                    </a:lnTo>
                    <a:lnTo>
                      <a:pt x="25" y="7"/>
                    </a:lnTo>
                    <a:lnTo>
                      <a:pt x="23" y="7"/>
                    </a:lnTo>
                    <a:close/>
                    <a:moveTo>
                      <a:pt x="23" y="0"/>
                    </a:moveTo>
                    <a:lnTo>
                      <a:pt x="25" y="0"/>
                    </a:lnTo>
                    <a:lnTo>
                      <a:pt x="37" y="3"/>
                    </a:lnTo>
                    <a:lnTo>
                      <a:pt x="45" y="12"/>
                    </a:lnTo>
                    <a:lnTo>
                      <a:pt x="48" y="23"/>
                    </a:lnTo>
                    <a:lnTo>
                      <a:pt x="48" y="78"/>
                    </a:lnTo>
                    <a:lnTo>
                      <a:pt x="0" y="78"/>
                    </a:lnTo>
                    <a:lnTo>
                      <a:pt x="0" y="23"/>
                    </a:lnTo>
                    <a:lnTo>
                      <a:pt x="4" y="12"/>
                    </a:lnTo>
                    <a:lnTo>
                      <a:pt x="11" y="3"/>
                    </a:lnTo>
                    <a:lnTo>
                      <a:pt x="23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anchor="t" anchorCtr="0" bIns="39702" compatLnSpc="1" lIns="79405" numCol="1" rIns="79405" tIns="39702" vert="horz" wrap="square">
                <a:prstTxWarp prst="textNoShape">
                  <a:avLst/>
                </a:prstTxWarp>
              </a:bodyPr>
              <a:lstStyle/>
              <a:p>
                <a:pPr>
                  <a:lnSpc>
                    <a:spcPct val="120000"/>
                  </a:lnSpc>
                </a:pPr>
                <a:endParaRPr altLang="en-US" lang="zh-CN" sz="1600">
                  <a:latin charset="-122" panose="020b0503020204020204" pitchFamily="34" typeface="微软雅黑"/>
                  <a:ea charset="-122" panose="020b0503020204020204" pitchFamily="34" typeface="微软雅黑"/>
                  <a:cs typeface="+mn-ea"/>
                  <a:sym charset="0" panose="020b0604020202020204" pitchFamily="34" typeface="Arial"/>
                </a:endParaRPr>
              </a:p>
            </p:txBody>
          </p:sp>
          <p:sp>
            <p:nvSpPr>
              <p:cNvPr id="192" name="Freeform 145"/>
              <p:cNvSpPr>
                <a:spLocks noEditPoints="1"/>
              </p:cNvSpPr>
              <p:nvPr/>
            </p:nvSpPr>
            <p:spPr bwMode="auto">
              <a:xfrm>
                <a:off x="5556251" y="4892676"/>
                <a:ext cx="74613" cy="177800"/>
              </a:xfrm>
              <a:custGeom>
                <a:gdLst>
                  <a:gd fmla="*/ 22 w 47" name="T0"/>
                  <a:gd fmla="*/ 7 h 112" name="T1"/>
                  <a:gd fmla="*/ 18 w 47" name="T2"/>
                  <a:gd fmla="*/ 7 h 112" name="T3"/>
                  <a:gd fmla="*/ 14 w 47" name="T4"/>
                  <a:gd fmla="*/ 9 h 112" name="T5"/>
                  <a:gd fmla="*/ 11 w 47" name="T6"/>
                  <a:gd fmla="*/ 11 h 112" name="T7"/>
                  <a:gd fmla="*/ 8 w 47" name="T8"/>
                  <a:gd fmla="*/ 15 h 112" name="T9"/>
                  <a:gd fmla="*/ 6 w 47" name="T10"/>
                  <a:gd fmla="*/ 19 h 112" name="T11"/>
                  <a:gd fmla="*/ 6 w 47" name="T12"/>
                  <a:gd fmla="*/ 23 h 112" name="T13"/>
                  <a:gd fmla="*/ 6 w 47" name="T14"/>
                  <a:gd fmla="*/ 107 h 112" name="T15"/>
                  <a:gd fmla="*/ 42 w 47" name="T16"/>
                  <a:gd fmla="*/ 107 h 112" name="T17"/>
                  <a:gd fmla="*/ 42 w 47" name="T18"/>
                  <a:gd fmla="*/ 23 h 112" name="T19"/>
                  <a:gd fmla="*/ 41 w 47" name="T20"/>
                  <a:gd fmla="*/ 19 h 112" name="T21"/>
                  <a:gd fmla="*/ 40 w 47" name="T22"/>
                  <a:gd fmla="*/ 15 h 112" name="T23"/>
                  <a:gd fmla="*/ 37 w 47" name="T24"/>
                  <a:gd fmla="*/ 11 h 112" name="T25"/>
                  <a:gd fmla="*/ 33 w 47" name="T26"/>
                  <a:gd fmla="*/ 9 h 112" name="T27"/>
                  <a:gd fmla="*/ 29 w 47" name="T28"/>
                  <a:gd fmla="*/ 7 h 112" name="T29"/>
                  <a:gd fmla="*/ 25 w 47" name="T30"/>
                  <a:gd fmla="*/ 7 h 112" name="T31"/>
                  <a:gd fmla="*/ 22 w 47" name="T32"/>
                  <a:gd fmla="*/ 7 h 112" name="T33"/>
                  <a:gd fmla="*/ 22 w 47" name="T34"/>
                  <a:gd fmla="*/ 0 h 112" name="T35"/>
                  <a:gd fmla="*/ 25 w 47" name="T36"/>
                  <a:gd fmla="*/ 0 h 112" name="T37"/>
                  <a:gd fmla="*/ 37 w 47" name="T38"/>
                  <a:gd fmla="*/ 4 h 112" name="T39"/>
                  <a:gd fmla="*/ 44 w 47" name="T40"/>
                  <a:gd fmla="*/ 12 h 112" name="T41"/>
                  <a:gd fmla="*/ 47 w 47" name="T42"/>
                  <a:gd fmla="*/ 23 h 112" name="T43"/>
                  <a:gd fmla="*/ 47 w 47" name="T44"/>
                  <a:gd fmla="*/ 112 h 112" name="T45"/>
                  <a:gd fmla="*/ 0 w 47" name="T46"/>
                  <a:gd fmla="*/ 112 h 112" name="T47"/>
                  <a:gd fmla="*/ 0 w 47" name="T48"/>
                  <a:gd fmla="*/ 23 h 112" name="T49"/>
                  <a:gd fmla="*/ 3 w 47" name="T50"/>
                  <a:gd fmla="*/ 12 h 112" name="T51"/>
                  <a:gd fmla="*/ 11 w 47" name="T52"/>
                  <a:gd fmla="*/ 4 h 112" name="T53"/>
                  <a:gd fmla="*/ 22 w 47" name="T54"/>
                  <a:gd fmla="*/ 0 h 112" name="T5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b="b" l="0" r="r" t="0"/>
                <a:pathLst>
                  <a:path h="112" w="47">
                    <a:moveTo>
                      <a:pt x="22" y="7"/>
                    </a:moveTo>
                    <a:lnTo>
                      <a:pt x="18" y="7"/>
                    </a:lnTo>
                    <a:lnTo>
                      <a:pt x="14" y="9"/>
                    </a:lnTo>
                    <a:lnTo>
                      <a:pt x="11" y="11"/>
                    </a:lnTo>
                    <a:lnTo>
                      <a:pt x="8" y="15"/>
                    </a:lnTo>
                    <a:lnTo>
                      <a:pt x="6" y="19"/>
                    </a:lnTo>
                    <a:lnTo>
                      <a:pt x="6" y="23"/>
                    </a:lnTo>
                    <a:lnTo>
                      <a:pt x="6" y="107"/>
                    </a:lnTo>
                    <a:lnTo>
                      <a:pt x="42" y="107"/>
                    </a:lnTo>
                    <a:lnTo>
                      <a:pt x="42" y="23"/>
                    </a:lnTo>
                    <a:lnTo>
                      <a:pt x="41" y="19"/>
                    </a:lnTo>
                    <a:lnTo>
                      <a:pt x="40" y="15"/>
                    </a:lnTo>
                    <a:lnTo>
                      <a:pt x="37" y="11"/>
                    </a:lnTo>
                    <a:lnTo>
                      <a:pt x="33" y="9"/>
                    </a:lnTo>
                    <a:lnTo>
                      <a:pt x="29" y="7"/>
                    </a:lnTo>
                    <a:lnTo>
                      <a:pt x="25" y="7"/>
                    </a:lnTo>
                    <a:lnTo>
                      <a:pt x="22" y="7"/>
                    </a:lnTo>
                    <a:close/>
                    <a:moveTo>
                      <a:pt x="22" y="0"/>
                    </a:moveTo>
                    <a:lnTo>
                      <a:pt x="25" y="0"/>
                    </a:lnTo>
                    <a:lnTo>
                      <a:pt x="37" y="4"/>
                    </a:lnTo>
                    <a:lnTo>
                      <a:pt x="44" y="12"/>
                    </a:lnTo>
                    <a:lnTo>
                      <a:pt x="47" y="23"/>
                    </a:lnTo>
                    <a:lnTo>
                      <a:pt x="47" y="112"/>
                    </a:lnTo>
                    <a:lnTo>
                      <a:pt x="0" y="112"/>
                    </a:lnTo>
                    <a:lnTo>
                      <a:pt x="0" y="23"/>
                    </a:lnTo>
                    <a:lnTo>
                      <a:pt x="3" y="12"/>
                    </a:lnTo>
                    <a:lnTo>
                      <a:pt x="11" y="4"/>
                    </a:lnTo>
                    <a:lnTo>
                      <a:pt x="22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anchor="t" anchorCtr="0" bIns="39702" compatLnSpc="1" lIns="79405" numCol="1" rIns="79405" tIns="39702" vert="horz" wrap="square">
                <a:prstTxWarp prst="textNoShape">
                  <a:avLst/>
                </a:prstTxWarp>
              </a:bodyPr>
              <a:lstStyle/>
              <a:p>
                <a:pPr>
                  <a:lnSpc>
                    <a:spcPct val="120000"/>
                  </a:lnSpc>
                </a:pPr>
                <a:endParaRPr altLang="en-US" lang="zh-CN" sz="1600">
                  <a:latin charset="-122" panose="020b0503020204020204" pitchFamily="34" typeface="微软雅黑"/>
                  <a:ea charset="-122" panose="020b0503020204020204" pitchFamily="34" typeface="微软雅黑"/>
                  <a:cs typeface="+mn-ea"/>
                  <a:sym charset="0" panose="020b0604020202020204" pitchFamily="34" typeface="Arial"/>
                </a:endParaRPr>
              </a:p>
            </p:txBody>
          </p:sp>
          <p:sp>
            <p:nvSpPr>
              <p:cNvPr id="193" name="Freeform 146"/>
              <p:cNvSpPr>
                <a:spLocks noEditPoints="1"/>
              </p:cNvSpPr>
              <p:nvPr/>
            </p:nvSpPr>
            <p:spPr bwMode="auto">
              <a:xfrm>
                <a:off x="5662613" y="4840288"/>
                <a:ext cx="76200" cy="230188"/>
              </a:xfrm>
              <a:custGeom>
                <a:gdLst>
                  <a:gd fmla="*/ 22 w 48" name="T0"/>
                  <a:gd fmla="*/ 6 h 145" name="T1"/>
                  <a:gd fmla="*/ 17 w 48" name="T2"/>
                  <a:gd fmla="*/ 6 h 145" name="T3"/>
                  <a:gd fmla="*/ 14 w 48" name="T4"/>
                  <a:gd fmla="*/ 8 h 145" name="T5"/>
                  <a:gd fmla="*/ 11 w 48" name="T6"/>
                  <a:gd fmla="*/ 11 h 145" name="T7"/>
                  <a:gd fmla="*/ 8 w 48" name="T8"/>
                  <a:gd fmla="*/ 14 h 145" name="T9"/>
                  <a:gd fmla="*/ 6 w 48" name="T10"/>
                  <a:gd fmla="*/ 18 h 145" name="T11"/>
                  <a:gd fmla="*/ 5 w 48" name="T12"/>
                  <a:gd fmla="*/ 23 h 145" name="T13"/>
                  <a:gd fmla="*/ 5 w 48" name="T14"/>
                  <a:gd fmla="*/ 140 h 145" name="T15"/>
                  <a:gd fmla="*/ 41 w 48" name="T16"/>
                  <a:gd fmla="*/ 140 h 145" name="T17"/>
                  <a:gd fmla="*/ 41 w 48" name="T18"/>
                  <a:gd fmla="*/ 23 h 145" name="T19"/>
                  <a:gd fmla="*/ 40 w 48" name="T20"/>
                  <a:gd fmla="*/ 18 h 145" name="T21"/>
                  <a:gd fmla="*/ 39 w 48" name="T22"/>
                  <a:gd fmla="*/ 14 h 145" name="T23"/>
                  <a:gd fmla="*/ 36 w 48" name="T24"/>
                  <a:gd fmla="*/ 11 h 145" name="T25"/>
                  <a:gd fmla="*/ 33 w 48" name="T26"/>
                  <a:gd fmla="*/ 8 h 145" name="T27"/>
                  <a:gd fmla="*/ 29 w 48" name="T28"/>
                  <a:gd fmla="*/ 6 h 145" name="T29"/>
                  <a:gd fmla="*/ 25 w 48" name="T30"/>
                  <a:gd fmla="*/ 6 h 145" name="T31"/>
                  <a:gd fmla="*/ 22 w 48" name="T32"/>
                  <a:gd fmla="*/ 6 h 145" name="T33"/>
                  <a:gd fmla="*/ 22 w 48" name="T34"/>
                  <a:gd fmla="*/ 0 h 145" name="T35"/>
                  <a:gd fmla="*/ 25 w 48" name="T36"/>
                  <a:gd fmla="*/ 0 h 145" name="T37"/>
                  <a:gd fmla="*/ 36 w 48" name="T38"/>
                  <a:gd fmla="*/ 3 h 145" name="T39"/>
                  <a:gd fmla="*/ 44 w 48" name="T40"/>
                  <a:gd fmla="*/ 12 h 145" name="T41"/>
                  <a:gd fmla="*/ 48 w 48" name="T42"/>
                  <a:gd fmla="*/ 23 h 145" name="T43"/>
                  <a:gd fmla="*/ 48 w 48" name="T44"/>
                  <a:gd fmla="*/ 145 h 145" name="T45"/>
                  <a:gd fmla="*/ 0 w 48" name="T46"/>
                  <a:gd fmla="*/ 145 h 145" name="T47"/>
                  <a:gd fmla="*/ 0 w 48" name="T48"/>
                  <a:gd fmla="*/ 23 h 145" name="T49"/>
                  <a:gd fmla="*/ 2 w 48" name="T50"/>
                  <a:gd fmla="*/ 12 h 145" name="T51"/>
                  <a:gd fmla="*/ 11 w 48" name="T52"/>
                  <a:gd fmla="*/ 3 h 145" name="T53"/>
                  <a:gd fmla="*/ 22 w 48" name="T54"/>
                  <a:gd fmla="*/ 0 h 145" name="T5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b="b" l="0" r="r" t="0"/>
                <a:pathLst>
                  <a:path h="145" w="48">
                    <a:moveTo>
                      <a:pt x="22" y="6"/>
                    </a:moveTo>
                    <a:lnTo>
                      <a:pt x="17" y="6"/>
                    </a:lnTo>
                    <a:lnTo>
                      <a:pt x="14" y="8"/>
                    </a:lnTo>
                    <a:lnTo>
                      <a:pt x="11" y="11"/>
                    </a:lnTo>
                    <a:lnTo>
                      <a:pt x="8" y="14"/>
                    </a:lnTo>
                    <a:lnTo>
                      <a:pt x="6" y="18"/>
                    </a:lnTo>
                    <a:lnTo>
                      <a:pt x="5" y="23"/>
                    </a:lnTo>
                    <a:lnTo>
                      <a:pt x="5" y="140"/>
                    </a:lnTo>
                    <a:lnTo>
                      <a:pt x="41" y="140"/>
                    </a:lnTo>
                    <a:lnTo>
                      <a:pt x="41" y="23"/>
                    </a:lnTo>
                    <a:lnTo>
                      <a:pt x="40" y="18"/>
                    </a:lnTo>
                    <a:lnTo>
                      <a:pt x="39" y="14"/>
                    </a:lnTo>
                    <a:lnTo>
                      <a:pt x="36" y="11"/>
                    </a:lnTo>
                    <a:lnTo>
                      <a:pt x="33" y="8"/>
                    </a:lnTo>
                    <a:lnTo>
                      <a:pt x="29" y="6"/>
                    </a:lnTo>
                    <a:lnTo>
                      <a:pt x="25" y="6"/>
                    </a:lnTo>
                    <a:lnTo>
                      <a:pt x="22" y="6"/>
                    </a:lnTo>
                    <a:close/>
                    <a:moveTo>
                      <a:pt x="22" y="0"/>
                    </a:moveTo>
                    <a:lnTo>
                      <a:pt x="25" y="0"/>
                    </a:lnTo>
                    <a:lnTo>
                      <a:pt x="36" y="3"/>
                    </a:lnTo>
                    <a:lnTo>
                      <a:pt x="44" y="12"/>
                    </a:lnTo>
                    <a:lnTo>
                      <a:pt x="48" y="23"/>
                    </a:lnTo>
                    <a:lnTo>
                      <a:pt x="48" y="145"/>
                    </a:lnTo>
                    <a:lnTo>
                      <a:pt x="0" y="145"/>
                    </a:lnTo>
                    <a:lnTo>
                      <a:pt x="0" y="23"/>
                    </a:lnTo>
                    <a:lnTo>
                      <a:pt x="2" y="12"/>
                    </a:lnTo>
                    <a:lnTo>
                      <a:pt x="11" y="3"/>
                    </a:lnTo>
                    <a:lnTo>
                      <a:pt x="22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anchor="t" anchorCtr="0" bIns="39702" compatLnSpc="1" lIns="79405" numCol="1" rIns="79405" tIns="39702" vert="horz" wrap="square">
                <a:prstTxWarp prst="textNoShape">
                  <a:avLst/>
                </a:prstTxWarp>
              </a:bodyPr>
              <a:lstStyle/>
              <a:p>
                <a:pPr>
                  <a:lnSpc>
                    <a:spcPct val="120000"/>
                  </a:lnSpc>
                </a:pPr>
                <a:endParaRPr altLang="en-US" lang="zh-CN" sz="1600">
                  <a:latin charset="-122" panose="020b0503020204020204" pitchFamily="34" typeface="微软雅黑"/>
                  <a:ea charset="-122" panose="020b0503020204020204" pitchFamily="34" typeface="微软雅黑"/>
                  <a:cs typeface="+mn-ea"/>
                  <a:sym charset="0" panose="020b0604020202020204" pitchFamily="34" typeface="Arial"/>
                </a:endParaRPr>
              </a:p>
            </p:txBody>
          </p:sp>
          <p:sp>
            <p:nvSpPr>
              <p:cNvPr id="194" name="Freeform 147"/>
              <p:cNvSpPr>
                <a:spLocks noEditPoints="1"/>
              </p:cNvSpPr>
              <p:nvPr/>
            </p:nvSpPr>
            <p:spPr bwMode="auto">
              <a:xfrm>
                <a:off x="5767388" y="4784726"/>
                <a:ext cx="76200" cy="285750"/>
              </a:xfrm>
              <a:custGeom>
                <a:gdLst>
                  <a:gd fmla="*/ 23 w 48" name="T0"/>
                  <a:gd fmla="*/ 5 h 180" name="T1"/>
                  <a:gd fmla="*/ 19 w 48" name="T2"/>
                  <a:gd fmla="*/ 6 h 180" name="T3"/>
                  <a:gd fmla="*/ 14 w 48" name="T4"/>
                  <a:gd fmla="*/ 9 h 180" name="T5"/>
                  <a:gd fmla="*/ 11 w 48" name="T6"/>
                  <a:gd fmla="*/ 11 h 180" name="T7"/>
                  <a:gd fmla="*/ 8 w 48" name="T8"/>
                  <a:gd fmla="*/ 14 h 180" name="T9"/>
                  <a:gd fmla="*/ 7 w 48" name="T10"/>
                  <a:gd fmla="*/ 18 h 180" name="T11"/>
                  <a:gd fmla="*/ 6 w 48" name="T12"/>
                  <a:gd fmla="*/ 23 h 180" name="T13"/>
                  <a:gd fmla="*/ 6 w 48" name="T14"/>
                  <a:gd fmla="*/ 175 h 180" name="T15"/>
                  <a:gd fmla="*/ 41 w 48" name="T16"/>
                  <a:gd fmla="*/ 175 h 180" name="T17"/>
                  <a:gd fmla="*/ 41 w 48" name="T18"/>
                  <a:gd fmla="*/ 23 h 180" name="T19"/>
                  <a:gd fmla="*/ 41 w 48" name="T20"/>
                  <a:gd fmla="*/ 18 h 180" name="T21"/>
                  <a:gd fmla="*/ 39 w 48" name="T22"/>
                  <a:gd fmla="*/ 14 h 180" name="T23"/>
                  <a:gd fmla="*/ 37 w 48" name="T24"/>
                  <a:gd fmla="*/ 11 h 180" name="T25"/>
                  <a:gd fmla="*/ 34 w 48" name="T26"/>
                  <a:gd fmla="*/ 9 h 180" name="T27"/>
                  <a:gd fmla="*/ 29 w 48" name="T28"/>
                  <a:gd fmla="*/ 6 h 180" name="T29"/>
                  <a:gd fmla="*/ 25 w 48" name="T30"/>
                  <a:gd fmla="*/ 5 h 180" name="T31"/>
                  <a:gd fmla="*/ 23 w 48" name="T32"/>
                  <a:gd fmla="*/ 5 h 180" name="T33"/>
                  <a:gd fmla="*/ 23 w 48" name="T34"/>
                  <a:gd fmla="*/ 0 h 180" name="T35"/>
                  <a:gd fmla="*/ 25 w 48" name="T36"/>
                  <a:gd fmla="*/ 0 h 180" name="T37"/>
                  <a:gd fmla="*/ 37 w 48" name="T38"/>
                  <a:gd fmla="*/ 3 h 180" name="T39"/>
                  <a:gd fmla="*/ 45 w 48" name="T40"/>
                  <a:gd fmla="*/ 11 h 180" name="T41"/>
                  <a:gd fmla="*/ 48 w 48" name="T42"/>
                  <a:gd fmla="*/ 23 h 180" name="T43"/>
                  <a:gd fmla="*/ 48 w 48" name="T44"/>
                  <a:gd fmla="*/ 180 h 180" name="T45"/>
                  <a:gd fmla="*/ 0 w 48" name="T46"/>
                  <a:gd fmla="*/ 180 h 180" name="T47"/>
                  <a:gd fmla="*/ 0 w 48" name="T48"/>
                  <a:gd fmla="*/ 23 h 180" name="T49"/>
                  <a:gd fmla="*/ 3 w 48" name="T50"/>
                  <a:gd fmla="*/ 11 h 180" name="T51"/>
                  <a:gd fmla="*/ 11 w 48" name="T52"/>
                  <a:gd fmla="*/ 3 h 180" name="T53"/>
                  <a:gd fmla="*/ 23 w 48" name="T54"/>
                  <a:gd fmla="*/ 0 h 180" name="T5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b="b" l="0" r="r" t="0"/>
                <a:pathLst>
                  <a:path h="180" w="48">
                    <a:moveTo>
                      <a:pt x="23" y="5"/>
                    </a:moveTo>
                    <a:lnTo>
                      <a:pt x="19" y="6"/>
                    </a:lnTo>
                    <a:lnTo>
                      <a:pt x="14" y="9"/>
                    </a:lnTo>
                    <a:lnTo>
                      <a:pt x="11" y="11"/>
                    </a:lnTo>
                    <a:lnTo>
                      <a:pt x="8" y="14"/>
                    </a:lnTo>
                    <a:lnTo>
                      <a:pt x="7" y="18"/>
                    </a:lnTo>
                    <a:lnTo>
                      <a:pt x="6" y="23"/>
                    </a:lnTo>
                    <a:lnTo>
                      <a:pt x="6" y="175"/>
                    </a:lnTo>
                    <a:lnTo>
                      <a:pt x="41" y="175"/>
                    </a:lnTo>
                    <a:lnTo>
                      <a:pt x="41" y="23"/>
                    </a:lnTo>
                    <a:lnTo>
                      <a:pt x="41" y="18"/>
                    </a:lnTo>
                    <a:lnTo>
                      <a:pt x="39" y="14"/>
                    </a:lnTo>
                    <a:lnTo>
                      <a:pt x="37" y="11"/>
                    </a:lnTo>
                    <a:lnTo>
                      <a:pt x="34" y="9"/>
                    </a:lnTo>
                    <a:lnTo>
                      <a:pt x="29" y="6"/>
                    </a:lnTo>
                    <a:lnTo>
                      <a:pt x="25" y="5"/>
                    </a:lnTo>
                    <a:lnTo>
                      <a:pt x="23" y="5"/>
                    </a:lnTo>
                    <a:close/>
                    <a:moveTo>
                      <a:pt x="23" y="0"/>
                    </a:moveTo>
                    <a:lnTo>
                      <a:pt x="25" y="0"/>
                    </a:lnTo>
                    <a:lnTo>
                      <a:pt x="37" y="3"/>
                    </a:lnTo>
                    <a:lnTo>
                      <a:pt x="45" y="11"/>
                    </a:lnTo>
                    <a:lnTo>
                      <a:pt x="48" y="23"/>
                    </a:lnTo>
                    <a:lnTo>
                      <a:pt x="48" y="180"/>
                    </a:lnTo>
                    <a:lnTo>
                      <a:pt x="0" y="180"/>
                    </a:lnTo>
                    <a:lnTo>
                      <a:pt x="0" y="23"/>
                    </a:lnTo>
                    <a:lnTo>
                      <a:pt x="3" y="11"/>
                    </a:lnTo>
                    <a:lnTo>
                      <a:pt x="11" y="3"/>
                    </a:lnTo>
                    <a:lnTo>
                      <a:pt x="23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anchor="t" anchorCtr="0" bIns="39702" compatLnSpc="1" lIns="79405" numCol="1" rIns="79405" tIns="39702" vert="horz" wrap="square">
                <a:prstTxWarp prst="textNoShape">
                  <a:avLst/>
                </a:prstTxWarp>
              </a:bodyPr>
              <a:lstStyle/>
              <a:p>
                <a:pPr>
                  <a:lnSpc>
                    <a:spcPct val="120000"/>
                  </a:lnSpc>
                </a:pPr>
                <a:endParaRPr altLang="en-US" lang="zh-CN" sz="1600">
                  <a:latin charset="-122" panose="020b0503020204020204" pitchFamily="34" typeface="微软雅黑"/>
                  <a:ea charset="-122" panose="020b0503020204020204" pitchFamily="34" typeface="微软雅黑"/>
                  <a:cs typeface="+mn-ea"/>
                  <a:sym charset="0" panose="020b0604020202020204" pitchFamily="34" typeface="Arial"/>
                </a:endParaRPr>
              </a:p>
            </p:txBody>
          </p:sp>
          <p:sp>
            <p:nvSpPr>
              <p:cNvPr id="195" name="Freeform 148"/>
              <p:cNvSpPr/>
              <p:nvPr/>
            </p:nvSpPr>
            <p:spPr bwMode="auto">
              <a:xfrm>
                <a:off x="5453063" y="4732338"/>
                <a:ext cx="293688" cy="153988"/>
              </a:xfrm>
              <a:custGeom>
                <a:gdLst>
                  <a:gd fmla="*/ 134 w 185" name="T0"/>
                  <a:gd fmla="*/ 0 h 97" name="T1"/>
                  <a:gd fmla="*/ 185 w 185" name="T2"/>
                  <a:gd fmla="*/ 13 h 97" name="T3"/>
                  <a:gd fmla="*/ 160 w 185" name="T4"/>
                  <a:gd fmla="*/ 59 h 97" name="T5"/>
                  <a:gd fmla="*/ 155 w 185" name="T6"/>
                  <a:gd fmla="*/ 57 h 97" name="T7"/>
                  <a:gd fmla="*/ 173 w 185" name="T8"/>
                  <a:gd fmla="*/ 21 h 97" name="T9"/>
                  <a:gd fmla="*/ 2 w 185" name="T10"/>
                  <a:gd fmla="*/ 97 h 97" name="T11"/>
                  <a:gd fmla="*/ 0 w 185" name="T12"/>
                  <a:gd fmla="*/ 92 h 97" name="T13"/>
                  <a:gd fmla="*/ 171 w 185" name="T14"/>
                  <a:gd fmla="*/ 16 h 97" name="T15"/>
                  <a:gd fmla="*/ 133 w 185" name="T16"/>
                  <a:gd fmla="*/ 6 h 97" name="T17"/>
                  <a:gd fmla="*/ 134 w 185" name="T18"/>
                  <a:gd fmla="*/ 0 h 97" name="T1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b="b" l="0" r="r" t="0"/>
                <a:pathLst>
                  <a:path h="97" w="185">
                    <a:moveTo>
                      <a:pt x="134" y="0"/>
                    </a:moveTo>
                    <a:lnTo>
                      <a:pt x="185" y="13"/>
                    </a:lnTo>
                    <a:lnTo>
                      <a:pt x="160" y="59"/>
                    </a:lnTo>
                    <a:lnTo>
                      <a:pt x="155" y="57"/>
                    </a:lnTo>
                    <a:lnTo>
                      <a:pt x="173" y="21"/>
                    </a:lnTo>
                    <a:lnTo>
                      <a:pt x="2" y="97"/>
                    </a:lnTo>
                    <a:lnTo>
                      <a:pt x="0" y="92"/>
                    </a:lnTo>
                    <a:lnTo>
                      <a:pt x="171" y="16"/>
                    </a:lnTo>
                    <a:lnTo>
                      <a:pt x="133" y="6"/>
                    </a:lnTo>
                    <a:lnTo>
                      <a:pt x="134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anchor="t" anchorCtr="0" bIns="39702" compatLnSpc="1" lIns="79405" numCol="1" rIns="79405" tIns="39702" vert="horz" wrap="square">
                <a:prstTxWarp prst="textNoShape">
                  <a:avLst/>
                </a:prstTxWarp>
              </a:bodyPr>
              <a:lstStyle/>
              <a:p>
                <a:pPr>
                  <a:lnSpc>
                    <a:spcPct val="120000"/>
                  </a:lnSpc>
                </a:pPr>
                <a:endParaRPr altLang="en-US" lang="zh-CN" sz="1600">
                  <a:latin charset="-122" panose="020b0503020204020204" pitchFamily="34" typeface="微软雅黑"/>
                  <a:ea charset="-122" panose="020b0503020204020204" pitchFamily="34" typeface="微软雅黑"/>
                  <a:cs typeface="+mn-ea"/>
                  <a:sym charset="0" panose="020b0604020202020204" pitchFamily="34" typeface="Arial"/>
                </a:endParaRPr>
              </a:p>
            </p:txBody>
          </p:sp>
        </p:grpSp>
        <p:grpSp>
          <p:nvGrpSpPr>
            <p:cNvPr id="208" name="组合 207"/>
            <p:cNvGrpSpPr/>
            <p:nvPr/>
          </p:nvGrpSpPr>
          <p:grpSpPr>
            <a:xfrm>
              <a:off x="7326383" y="4173021"/>
              <a:ext cx="607909" cy="538235"/>
              <a:chOff x="6907213" y="4678363"/>
              <a:chExt cx="554038" cy="490538"/>
            </a:xfrm>
            <a:grpFill/>
          </p:grpSpPr>
          <p:sp>
            <p:nvSpPr>
              <p:cNvPr id="201" name="Freeform 149"/>
              <p:cNvSpPr>
                <a:spLocks noEditPoints="1"/>
              </p:cNvSpPr>
              <p:nvPr/>
            </p:nvSpPr>
            <p:spPr bwMode="auto">
              <a:xfrm>
                <a:off x="6907213" y="4678363"/>
                <a:ext cx="554038" cy="490538"/>
              </a:xfrm>
              <a:custGeom>
                <a:gdLst>
                  <a:gd fmla="*/ 13 w 349" name="T0"/>
                  <a:gd fmla="*/ 182 h 309" name="T1"/>
                  <a:gd fmla="*/ 193 w 349" name="T2"/>
                  <a:gd fmla="*/ 154 h 309" name="T3"/>
                  <a:gd fmla="*/ 292 w 349" name="T4"/>
                  <a:gd fmla="*/ 118 h 309" name="T5"/>
                  <a:gd fmla="*/ 338 w 349" name="T6"/>
                  <a:gd fmla="*/ 166 h 309" name="T7"/>
                  <a:gd fmla="*/ 198 w 349" name="T8"/>
                  <a:gd fmla="*/ 114 h 309" name="T9"/>
                  <a:gd fmla="*/ 343 w 349" name="T10"/>
                  <a:gd fmla="*/ 303 h 309" name="T11"/>
                  <a:gd fmla="*/ 286 w 349" name="T12"/>
                  <a:gd fmla="*/ 171 h 309" name="T13"/>
                  <a:gd fmla="*/ 198 w 349" name="T14"/>
                  <a:gd fmla="*/ 114 h 309" name="T15"/>
                  <a:gd fmla="*/ 57 w 349" name="T16"/>
                  <a:gd fmla="*/ 120 h 309" name="T17"/>
                  <a:gd fmla="*/ 193 w 349" name="T18"/>
                  <a:gd fmla="*/ 108 h 309" name="T19"/>
                  <a:gd fmla="*/ 207 w 349" name="T20"/>
                  <a:gd fmla="*/ 21 h 309" name="T21"/>
                  <a:gd fmla="*/ 54 w 349" name="T22"/>
                  <a:gd fmla="*/ 5 h 309" name="T23"/>
                  <a:gd fmla="*/ 46 w 349" name="T24"/>
                  <a:gd fmla="*/ 7 h 309" name="T25"/>
                  <a:gd fmla="*/ 42 w 349" name="T26"/>
                  <a:gd fmla="*/ 14 h 309" name="T27"/>
                  <a:gd fmla="*/ 41 w 349" name="T28"/>
                  <a:gd fmla="*/ 123 h 309" name="T29"/>
                  <a:gd fmla="*/ 44 w 349" name="T30"/>
                  <a:gd fmla="*/ 131 h 309" name="T31"/>
                  <a:gd fmla="*/ 50 w 349" name="T32"/>
                  <a:gd fmla="*/ 135 h 309" name="T33"/>
                  <a:gd fmla="*/ 193 w 349" name="T34"/>
                  <a:gd fmla="*/ 136 h 309" name="T35"/>
                  <a:gd fmla="*/ 51 w 349" name="T36"/>
                  <a:gd fmla="*/ 127 h 309" name="T37"/>
                  <a:gd fmla="*/ 212 w 349" name="T38"/>
                  <a:gd fmla="*/ 15 h 309" name="T39"/>
                  <a:gd fmla="*/ 222 w 349" name="T40"/>
                  <a:gd fmla="*/ 108 h 309" name="T41"/>
                  <a:gd fmla="*/ 222 w 349" name="T42"/>
                  <a:gd fmla="*/ 14 h 309" name="T43"/>
                  <a:gd fmla="*/ 218 w 349" name="T44"/>
                  <a:gd fmla="*/ 7 h 309" name="T45"/>
                  <a:gd fmla="*/ 210 w 349" name="T46"/>
                  <a:gd fmla="*/ 5 h 309" name="T47"/>
                  <a:gd fmla="*/ 54 w 349" name="T48"/>
                  <a:gd fmla="*/ 0 h 309" name="T49"/>
                  <a:gd fmla="*/ 219 w 349" name="T50"/>
                  <a:gd fmla="*/ 2 h 309" name="T51"/>
                  <a:gd fmla="*/ 229 w 349" name="T52"/>
                  <a:gd fmla="*/ 18 h 309" name="T53"/>
                  <a:gd fmla="*/ 291 w 349" name="T54"/>
                  <a:gd fmla="*/ 108 h 309" name="T55"/>
                  <a:gd fmla="*/ 349 w 349" name="T56"/>
                  <a:gd fmla="*/ 309 h 309" name="T57"/>
                  <a:gd fmla="*/ 193 w 349" name="T58"/>
                  <a:gd fmla="*/ 188 h 309" name="T59"/>
                  <a:gd fmla="*/ 37 w 349" name="T60"/>
                  <a:gd fmla="*/ 148 h 309" name="T61"/>
                  <a:gd fmla="*/ 193 w 349" name="T62"/>
                  <a:gd fmla="*/ 142 h 309" name="T63"/>
                  <a:gd fmla="*/ 44 w 349" name="T64"/>
                  <a:gd fmla="*/ 140 h 309" name="T65"/>
                  <a:gd fmla="*/ 35 w 349" name="T66"/>
                  <a:gd fmla="*/ 123 h 309" name="T67"/>
                  <a:gd fmla="*/ 38 w 349" name="T68"/>
                  <a:gd fmla="*/ 8 h 309" name="T69"/>
                  <a:gd fmla="*/ 54 w 349" name="T70"/>
                  <a:gd fmla="*/ 0 h 309" name="T7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b="b" l="0" r="r" t="0"/>
                <a:pathLst>
                  <a:path h="309" w="349">
                    <a:moveTo>
                      <a:pt x="40" y="154"/>
                    </a:moveTo>
                    <a:lnTo>
                      <a:pt x="13" y="182"/>
                    </a:lnTo>
                    <a:lnTo>
                      <a:pt x="193" y="182"/>
                    </a:lnTo>
                    <a:lnTo>
                      <a:pt x="193" y="154"/>
                    </a:lnTo>
                    <a:lnTo>
                      <a:pt x="40" y="154"/>
                    </a:lnTo>
                    <a:close/>
                    <a:moveTo>
                      <a:pt x="292" y="118"/>
                    </a:moveTo>
                    <a:lnTo>
                      <a:pt x="292" y="166"/>
                    </a:lnTo>
                    <a:lnTo>
                      <a:pt x="338" y="166"/>
                    </a:lnTo>
                    <a:lnTo>
                      <a:pt x="292" y="118"/>
                    </a:lnTo>
                    <a:close/>
                    <a:moveTo>
                      <a:pt x="198" y="114"/>
                    </a:moveTo>
                    <a:lnTo>
                      <a:pt x="198" y="303"/>
                    </a:lnTo>
                    <a:lnTo>
                      <a:pt x="343" y="303"/>
                    </a:lnTo>
                    <a:lnTo>
                      <a:pt x="343" y="171"/>
                    </a:lnTo>
                    <a:lnTo>
                      <a:pt x="286" y="171"/>
                    </a:lnTo>
                    <a:lnTo>
                      <a:pt x="286" y="114"/>
                    </a:lnTo>
                    <a:lnTo>
                      <a:pt x="198" y="114"/>
                    </a:lnTo>
                    <a:close/>
                    <a:moveTo>
                      <a:pt x="57" y="21"/>
                    </a:moveTo>
                    <a:lnTo>
                      <a:pt x="57" y="120"/>
                    </a:lnTo>
                    <a:lnTo>
                      <a:pt x="193" y="120"/>
                    </a:lnTo>
                    <a:lnTo>
                      <a:pt x="193" y="108"/>
                    </a:lnTo>
                    <a:lnTo>
                      <a:pt x="207" y="108"/>
                    </a:lnTo>
                    <a:lnTo>
                      <a:pt x="207" y="21"/>
                    </a:lnTo>
                    <a:lnTo>
                      <a:pt x="57" y="21"/>
                    </a:lnTo>
                    <a:close/>
                    <a:moveTo>
                      <a:pt x="54" y="5"/>
                    </a:moveTo>
                    <a:lnTo>
                      <a:pt x="50" y="6"/>
                    </a:lnTo>
                    <a:lnTo>
                      <a:pt x="46" y="7"/>
                    </a:lnTo>
                    <a:lnTo>
                      <a:pt x="44" y="10"/>
                    </a:lnTo>
                    <a:lnTo>
                      <a:pt x="42" y="14"/>
                    </a:lnTo>
                    <a:lnTo>
                      <a:pt x="41" y="18"/>
                    </a:lnTo>
                    <a:lnTo>
                      <a:pt x="41" y="123"/>
                    </a:lnTo>
                    <a:lnTo>
                      <a:pt x="42" y="128"/>
                    </a:lnTo>
                    <a:lnTo>
                      <a:pt x="44" y="131"/>
                    </a:lnTo>
                    <a:lnTo>
                      <a:pt x="46" y="133"/>
                    </a:lnTo>
                    <a:lnTo>
                      <a:pt x="50" y="135"/>
                    </a:lnTo>
                    <a:lnTo>
                      <a:pt x="54" y="136"/>
                    </a:lnTo>
                    <a:lnTo>
                      <a:pt x="193" y="136"/>
                    </a:lnTo>
                    <a:lnTo>
                      <a:pt x="193" y="127"/>
                    </a:lnTo>
                    <a:lnTo>
                      <a:pt x="51" y="127"/>
                    </a:lnTo>
                    <a:lnTo>
                      <a:pt x="51" y="15"/>
                    </a:lnTo>
                    <a:lnTo>
                      <a:pt x="212" y="15"/>
                    </a:lnTo>
                    <a:lnTo>
                      <a:pt x="212" y="108"/>
                    </a:lnTo>
                    <a:lnTo>
                      <a:pt x="222" y="108"/>
                    </a:lnTo>
                    <a:lnTo>
                      <a:pt x="222" y="18"/>
                    </a:lnTo>
                    <a:lnTo>
                      <a:pt x="222" y="14"/>
                    </a:lnTo>
                    <a:lnTo>
                      <a:pt x="220" y="10"/>
                    </a:lnTo>
                    <a:lnTo>
                      <a:pt x="218" y="7"/>
                    </a:lnTo>
                    <a:lnTo>
                      <a:pt x="214" y="6"/>
                    </a:lnTo>
                    <a:lnTo>
                      <a:pt x="210" y="5"/>
                    </a:lnTo>
                    <a:lnTo>
                      <a:pt x="54" y="5"/>
                    </a:lnTo>
                    <a:close/>
                    <a:moveTo>
                      <a:pt x="54" y="0"/>
                    </a:moveTo>
                    <a:lnTo>
                      <a:pt x="210" y="0"/>
                    </a:lnTo>
                    <a:lnTo>
                      <a:pt x="219" y="2"/>
                    </a:lnTo>
                    <a:lnTo>
                      <a:pt x="227" y="8"/>
                    </a:lnTo>
                    <a:lnTo>
                      <a:pt x="229" y="18"/>
                    </a:lnTo>
                    <a:lnTo>
                      <a:pt x="229" y="108"/>
                    </a:lnTo>
                    <a:lnTo>
                      <a:pt x="291" y="108"/>
                    </a:lnTo>
                    <a:lnTo>
                      <a:pt x="349" y="167"/>
                    </a:lnTo>
                    <a:lnTo>
                      <a:pt x="349" y="309"/>
                    </a:lnTo>
                    <a:lnTo>
                      <a:pt x="193" y="309"/>
                    </a:lnTo>
                    <a:lnTo>
                      <a:pt x="193" y="188"/>
                    </a:lnTo>
                    <a:lnTo>
                      <a:pt x="0" y="188"/>
                    </a:lnTo>
                    <a:lnTo>
                      <a:pt x="37" y="148"/>
                    </a:lnTo>
                    <a:lnTo>
                      <a:pt x="193" y="148"/>
                    </a:lnTo>
                    <a:lnTo>
                      <a:pt x="193" y="142"/>
                    </a:lnTo>
                    <a:lnTo>
                      <a:pt x="54" y="142"/>
                    </a:lnTo>
                    <a:lnTo>
                      <a:pt x="44" y="140"/>
                    </a:lnTo>
                    <a:lnTo>
                      <a:pt x="38" y="133"/>
                    </a:lnTo>
                    <a:lnTo>
                      <a:pt x="35" y="123"/>
                    </a:lnTo>
                    <a:lnTo>
                      <a:pt x="35" y="18"/>
                    </a:lnTo>
                    <a:lnTo>
                      <a:pt x="38" y="8"/>
                    </a:lnTo>
                    <a:lnTo>
                      <a:pt x="44" y="2"/>
                    </a:lnTo>
                    <a:lnTo>
                      <a:pt x="54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anchor="t" anchorCtr="0" bIns="39702" compatLnSpc="1" lIns="79405" numCol="1" rIns="79405" tIns="39702" vert="horz" wrap="square">
                <a:prstTxWarp prst="textNoShape">
                  <a:avLst/>
                </a:prstTxWarp>
              </a:bodyPr>
              <a:lstStyle/>
              <a:p>
                <a:pPr>
                  <a:lnSpc>
                    <a:spcPct val="120000"/>
                  </a:lnSpc>
                </a:pPr>
                <a:endParaRPr altLang="en-US" lang="zh-CN" sz="1600">
                  <a:latin charset="-122" panose="020b0503020204020204" pitchFamily="34" typeface="微软雅黑"/>
                  <a:ea charset="-122" panose="020b0503020204020204" pitchFamily="34" typeface="微软雅黑"/>
                  <a:cs typeface="+mn-ea"/>
                  <a:sym charset="0" panose="020b0604020202020204" pitchFamily="34" typeface="Arial"/>
                </a:endParaRPr>
              </a:p>
            </p:txBody>
          </p:sp>
          <p:sp>
            <p:nvSpPr>
              <p:cNvPr id="202" name="Freeform 150"/>
              <p:cNvSpPr/>
              <p:nvPr/>
            </p:nvSpPr>
            <p:spPr bwMode="auto">
              <a:xfrm>
                <a:off x="7296151" y="4713288"/>
                <a:ext cx="161925" cy="138113"/>
              </a:xfrm>
              <a:custGeom>
                <a:gdLst>
                  <a:gd fmla="*/ 1 w 102" name="T0"/>
                  <a:gd fmla="*/ 0 h 87" name="T1"/>
                  <a:gd fmla="*/ 24 w 102" name="T2"/>
                  <a:gd fmla="*/ 8 h 87" name="T3"/>
                  <a:gd fmla="*/ 44 w 102" name="T4"/>
                  <a:gd fmla="*/ 19 h 87" name="T5"/>
                  <a:gd fmla="*/ 63 w 102" name="T6"/>
                  <a:gd fmla="*/ 34 h 87" name="T7"/>
                  <a:gd fmla="*/ 78 w 102" name="T8"/>
                  <a:gd fmla="*/ 51 h 87" name="T9"/>
                  <a:gd fmla="*/ 90 w 102" name="T10"/>
                  <a:gd fmla="*/ 73 h 87" name="T11"/>
                  <a:gd fmla="*/ 97 w 102" name="T12"/>
                  <a:gd fmla="*/ 37 h 87" name="T13"/>
                  <a:gd fmla="*/ 102 w 102" name="T14"/>
                  <a:gd fmla="*/ 38 h 87" name="T15"/>
                  <a:gd fmla="*/ 93 w 102" name="T16"/>
                  <a:gd fmla="*/ 87 h 87" name="T17"/>
                  <a:gd fmla="*/ 47 w 102" name="T18"/>
                  <a:gd fmla="*/ 67 h 87" name="T19"/>
                  <a:gd fmla="*/ 50 w 102" name="T20"/>
                  <a:gd fmla="*/ 61 h 87" name="T21"/>
                  <a:gd fmla="*/ 86 w 102" name="T22"/>
                  <a:gd fmla="*/ 78 h 87" name="T23"/>
                  <a:gd fmla="*/ 74 w 102" name="T24"/>
                  <a:gd fmla="*/ 57 h 87" name="T25"/>
                  <a:gd fmla="*/ 60 w 102" name="T26"/>
                  <a:gd fmla="*/ 40 h 87" name="T27"/>
                  <a:gd fmla="*/ 42 w 102" name="T28"/>
                  <a:gd fmla="*/ 24 h 87" name="T29"/>
                  <a:gd fmla="*/ 23 w 102" name="T30"/>
                  <a:gd fmla="*/ 13 h 87" name="T31"/>
                  <a:gd fmla="*/ 0 w 102" name="T32"/>
                  <a:gd fmla="*/ 6 h 87" name="T33"/>
                  <a:gd fmla="*/ 1 w 102" name="T34"/>
                  <a:gd fmla="*/ 0 h 87" name="T3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b="b" l="0" r="r" t="0"/>
                <a:pathLst>
                  <a:path h="87" w="102">
                    <a:moveTo>
                      <a:pt x="1" y="0"/>
                    </a:moveTo>
                    <a:lnTo>
                      <a:pt x="24" y="8"/>
                    </a:lnTo>
                    <a:lnTo>
                      <a:pt x="44" y="19"/>
                    </a:lnTo>
                    <a:lnTo>
                      <a:pt x="63" y="34"/>
                    </a:lnTo>
                    <a:lnTo>
                      <a:pt x="78" y="51"/>
                    </a:lnTo>
                    <a:lnTo>
                      <a:pt x="90" y="73"/>
                    </a:lnTo>
                    <a:lnTo>
                      <a:pt x="97" y="37"/>
                    </a:lnTo>
                    <a:lnTo>
                      <a:pt x="102" y="38"/>
                    </a:lnTo>
                    <a:lnTo>
                      <a:pt x="93" y="87"/>
                    </a:lnTo>
                    <a:lnTo>
                      <a:pt x="47" y="67"/>
                    </a:lnTo>
                    <a:lnTo>
                      <a:pt x="50" y="61"/>
                    </a:lnTo>
                    <a:lnTo>
                      <a:pt x="86" y="78"/>
                    </a:lnTo>
                    <a:lnTo>
                      <a:pt x="74" y="57"/>
                    </a:lnTo>
                    <a:lnTo>
                      <a:pt x="60" y="40"/>
                    </a:lnTo>
                    <a:lnTo>
                      <a:pt x="42" y="24"/>
                    </a:lnTo>
                    <a:lnTo>
                      <a:pt x="23" y="13"/>
                    </a:lnTo>
                    <a:lnTo>
                      <a:pt x="0" y="6"/>
                    </a:lnTo>
                    <a:lnTo>
                      <a:pt x="1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anchor="t" anchorCtr="0" bIns="39702" compatLnSpc="1" lIns="79405" numCol="1" rIns="79405" tIns="39702" vert="horz" wrap="square">
                <a:prstTxWarp prst="textNoShape">
                  <a:avLst/>
                </a:prstTxWarp>
              </a:bodyPr>
              <a:lstStyle/>
              <a:p>
                <a:pPr>
                  <a:lnSpc>
                    <a:spcPct val="120000"/>
                  </a:lnSpc>
                </a:pPr>
                <a:endParaRPr altLang="en-US" lang="zh-CN" sz="1600">
                  <a:latin charset="-122" panose="020b0503020204020204" pitchFamily="34" typeface="微软雅黑"/>
                  <a:ea charset="-122" panose="020b0503020204020204" pitchFamily="34" typeface="微软雅黑"/>
                  <a:cs typeface="+mn-ea"/>
                  <a:sym charset="0" panose="020b0604020202020204" pitchFamily="34" typeface="Arial"/>
                </a:endParaRPr>
              </a:p>
            </p:txBody>
          </p:sp>
          <p:sp>
            <p:nvSpPr>
              <p:cNvPr id="203" name="Freeform 151"/>
              <p:cNvSpPr/>
              <p:nvPr/>
            </p:nvSpPr>
            <p:spPr bwMode="auto">
              <a:xfrm>
                <a:off x="7050088" y="5016501"/>
                <a:ext cx="133350" cy="114300"/>
              </a:xfrm>
              <a:custGeom>
                <a:gdLst>
                  <a:gd fmla="*/ 2 w 84" name="T0"/>
                  <a:gd fmla="*/ 0 h 72" name="T1"/>
                  <a:gd fmla="*/ 50 w 84" name="T2"/>
                  <a:gd fmla="*/ 14 h 72" name="T3"/>
                  <a:gd fmla="*/ 49 w 84" name="T4"/>
                  <a:gd fmla="*/ 19 h 72" name="T5"/>
                  <a:gd fmla="*/ 11 w 84" name="T6"/>
                  <a:gd fmla="*/ 8 h 72" name="T7"/>
                  <a:gd fmla="*/ 25 w 84" name="T8"/>
                  <a:gd fmla="*/ 28 h 72" name="T9"/>
                  <a:gd fmla="*/ 42 w 84" name="T10"/>
                  <a:gd fmla="*/ 45 h 72" name="T11"/>
                  <a:gd fmla="*/ 62 w 84" name="T12"/>
                  <a:gd fmla="*/ 57 h 72" name="T13"/>
                  <a:gd fmla="*/ 84 w 84" name="T14"/>
                  <a:gd fmla="*/ 66 h 72" name="T15"/>
                  <a:gd fmla="*/ 82 w 84" name="T16"/>
                  <a:gd fmla="*/ 72 h 72" name="T17"/>
                  <a:gd fmla="*/ 59 w 84" name="T18"/>
                  <a:gd fmla="*/ 64 h 72" name="T19"/>
                  <a:gd fmla="*/ 39 w 84" name="T20"/>
                  <a:gd fmla="*/ 51 h 72" name="T21"/>
                  <a:gd fmla="*/ 21 w 84" name="T22"/>
                  <a:gd fmla="*/ 34 h 72" name="T23"/>
                  <a:gd fmla="*/ 7 w 84" name="T24"/>
                  <a:gd fmla="*/ 15 h 72" name="T25"/>
                  <a:gd fmla="*/ 5 w 84" name="T26"/>
                  <a:gd fmla="*/ 51 h 72" name="T27"/>
                  <a:gd fmla="*/ 0 w 84" name="T28"/>
                  <a:gd fmla="*/ 51 h 72" name="T29"/>
                  <a:gd fmla="*/ 2 w 84" name="T30"/>
                  <a:gd fmla="*/ 0 h 72" name="T3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b="b" l="0" r="r" t="0"/>
                <a:pathLst>
                  <a:path h="72" w="84">
                    <a:moveTo>
                      <a:pt x="2" y="0"/>
                    </a:moveTo>
                    <a:lnTo>
                      <a:pt x="50" y="14"/>
                    </a:lnTo>
                    <a:lnTo>
                      <a:pt x="49" y="19"/>
                    </a:lnTo>
                    <a:lnTo>
                      <a:pt x="11" y="8"/>
                    </a:lnTo>
                    <a:lnTo>
                      <a:pt x="25" y="28"/>
                    </a:lnTo>
                    <a:lnTo>
                      <a:pt x="42" y="45"/>
                    </a:lnTo>
                    <a:lnTo>
                      <a:pt x="62" y="57"/>
                    </a:lnTo>
                    <a:lnTo>
                      <a:pt x="84" y="66"/>
                    </a:lnTo>
                    <a:lnTo>
                      <a:pt x="82" y="72"/>
                    </a:lnTo>
                    <a:lnTo>
                      <a:pt x="59" y="64"/>
                    </a:lnTo>
                    <a:lnTo>
                      <a:pt x="39" y="51"/>
                    </a:lnTo>
                    <a:lnTo>
                      <a:pt x="21" y="34"/>
                    </a:lnTo>
                    <a:lnTo>
                      <a:pt x="7" y="15"/>
                    </a:lnTo>
                    <a:lnTo>
                      <a:pt x="5" y="51"/>
                    </a:lnTo>
                    <a:lnTo>
                      <a:pt x="0" y="51"/>
                    </a:lnTo>
                    <a:lnTo>
                      <a:pt x="2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anchor="t" anchorCtr="0" bIns="39702" compatLnSpc="1" lIns="79405" numCol="1" rIns="79405" tIns="39702" vert="horz" wrap="square">
                <a:prstTxWarp prst="textNoShape">
                  <a:avLst/>
                </a:prstTxWarp>
              </a:bodyPr>
              <a:lstStyle/>
              <a:p>
                <a:pPr>
                  <a:lnSpc>
                    <a:spcPct val="120000"/>
                  </a:lnSpc>
                </a:pPr>
                <a:endParaRPr altLang="en-US" lang="zh-CN" sz="1600">
                  <a:latin charset="-122" panose="020b0503020204020204" pitchFamily="34" typeface="微软雅黑"/>
                  <a:ea charset="-122" panose="020b0503020204020204" pitchFamily="34" typeface="微软雅黑"/>
                  <a:cs typeface="+mn-ea"/>
                  <a:sym charset="0" panose="020b0604020202020204" pitchFamily="34" typeface="Arial"/>
                </a:endParaRPr>
              </a:p>
            </p:txBody>
          </p:sp>
        </p:grpSp>
      </p:grpSp>
      <p:grpSp>
        <p:nvGrpSpPr>
          <p:cNvPr id="8" name="组合 7"/>
          <p:cNvGrpSpPr/>
          <p:nvPr/>
        </p:nvGrpSpPr>
        <p:grpSpPr>
          <a:xfrm>
            <a:off x="6895830" y="1935217"/>
            <a:ext cx="571765" cy="1692604"/>
            <a:chOff x="6966525" y="1680422"/>
            <a:chExt cx="658423" cy="1949140"/>
          </a:xfrm>
          <a:solidFill>
            <a:schemeClr val="accent3"/>
          </a:solidFill>
        </p:grpSpPr>
        <p:sp>
          <p:nvSpPr>
            <p:cNvPr id="200" name="Freeform 107"/>
            <p:cNvSpPr/>
            <p:nvPr/>
          </p:nvSpPr>
          <p:spPr bwMode="auto">
            <a:xfrm>
              <a:off x="6966525" y="1680422"/>
              <a:ext cx="658423" cy="1949140"/>
            </a:xfrm>
            <a:custGeom>
              <a:gdLst>
                <a:gd fmla="*/ 0 w 378" name="T0"/>
                <a:gd fmla="*/ 0 h 1119" name="T1"/>
                <a:gd fmla="*/ 260 w 378" name="T2"/>
                <a:gd fmla="*/ 37 h 1119" name="T3"/>
                <a:gd fmla="*/ 285 w 378" name="T4"/>
                <a:gd fmla="*/ 42 h 1119" name="T5"/>
                <a:gd fmla="*/ 306 w 378" name="T6"/>
                <a:gd fmla="*/ 50 h 1119" name="T7"/>
                <a:gd fmla="*/ 327 w 378" name="T8"/>
                <a:gd fmla="*/ 60 h 1119" name="T9"/>
                <a:gd fmla="*/ 344 w 378" name="T10"/>
                <a:gd fmla="*/ 72 h 1119" name="T11"/>
                <a:gd fmla="*/ 358 w 378" name="T12"/>
                <a:gd fmla="*/ 86 h 1119" name="T13"/>
                <a:gd fmla="*/ 369 w 378" name="T14"/>
                <a:gd fmla="*/ 101 h 1119" name="T15"/>
                <a:gd fmla="*/ 376 w 378" name="T16"/>
                <a:gd fmla="*/ 119 h 1119" name="T17"/>
                <a:gd fmla="*/ 378 w 378" name="T18"/>
                <a:gd fmla="*/ 140 h 1119" name="T19"/>
                <a:gd fmla="*/ 378 w 378" name="T20"/>
                <a:gd fmla="*/ 968 h 1119" name="T21"/>
                <a:gd fmla="*/ 376 w 378" name="T22"/>
                <a:gd fmla="*/ 988 h 1119" name="T23"/>
                <a:gd fmla="*/ 369 w 378" name="T24"/>
                <a:gd fmla="*/ 1007 h 1119" name="T25"/>
                <a:gd fmla="*/ 359 w 378" name="T26"/>
                <a:gd fmla="*/ 1022 h 1119" name="T27"/>
                <a:gd fmla="*/ 345 w 378" name="T28"/>
                <a:gd fmla="*/ 1036 h 1119" name="T29"/>
                <a:gd fmla="*/ 328 w 378" name="T30"/>
                <a:gd fmla="*/ 1048 h 1119" name="T31"/>
                <a:gd fmla="*/ 307 w 378" name="T32"/>
                <a:gd fmla="*/ 1058 h 1119" name="T33"/>
                <a:gd fmla="*/ 285 w 378" name="T34"/>
                <a:gd fmla="*/ 1066 h 1119" name="T35"/>
                <a:gd fmla="*/ 260 w 378" name="T36"/>
                <a:gd fmla="*/ 1071 h 1119" name="T37"/>
                <a:gd fmla="*/ 0 w 378" name="T38"/>
                <a:gd fmla="*/ 1119 h 1119" name="T39"/>
                <a:gd fmla="*/ 0 w 378" name="T40"/>
                <a:gd fmla="*/ 0 h 1119" name="T4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b="b" l="0" r="r" t="0"/>
              <a:pathLst>
                <a:path h="1119" w="378">
                  <a:moveTo>
                    <a:pt x="0" y="0"/>
                  </a:moveTo>
                  <a:lnTo>
                    <a:pt x="260" y="37"/>
                  </a:lnTo>
                  <a:lnTo>
                    <a:pt x="285" y="42"/>
                  </a:lnTo>
                  <a:lnTo>
                    <a:pt x="306" y="50"/>
                  </a:lnTo>
                  <a:lnTo>
                    <a:pt x="327" y="60"/>
                  </a:lnTo>
                  <a:lnTo>
                    <a:pt x="344" y="72"/>
                  </a:lnTo>
                  <a:lnTo>
                    <a:pt x="358" y="86"/>
                  </a:lnTo>
                  <a:lnTo>
                    <a:pt x="369" y="101"/>
                  </a:lnTo>
                  <a:lnTo>
                    <a:pt x="376" y="119"/>
                  </a:lnTo>
                  <a:lnTo>
                    <a:pt x="378" y="140"/>
                  </a:lnTo>
                  <a:lnTo>
                    <a:pt x="378" y="968"/>
                  </a:lnTo>
                  <a:lnTo>
                    <a:pt x="376" y="988"/>
                  </a:lnTo>
                  <a:lnTo>
                    <a:pt x="369" y="1007"/>
                  </a:lnTo>
                  <a:lnTo>
                    <a:pt x="359" y="1022"/>
                  </a:lnTo>
                  <a:lnTo>
                    <a:pt x="345" y="1036"/>
                  </a:lnTo>
                  <a:lnTo>
                    <a:pt x="328" y="1048"/>
                  </a:lnTo>
                  <a:lnTo>
                    <a:pt x="307" y="1058"/>
                  </a:lnTo>
                  <a:lnTo>
                    <a:pt x="285" y="1066"/>
                  </a:lnTo>
                  <a:lnTo>
                    <a:pt x="260" y="1071"/>
                  </a:lnTo>
                  <a:lnTo>
                    <a:pt x="0" y="111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</a:ln>
            <a:effectLst>
              <a:outerShdw algn="l" blurRad="254000" dist="38100" rotWithShape="0">
                <a:prstClr val="black">
                  <a:alpha val="40000"/>
                </a:prstClr>
              </a:outerShdw>
            </a:effectLst>
          </p:spPr>
          <p:txBody>
            <a:bodyPr anchor="t" anchorCtr="0" bIns="39702" compatLnSpc="1" lIns="79405" numCol="1" rIns="79405" tIns="39702" vert="horz" wrap="square">
              <a:prstTxWarp prst="textNoShape">
                <a:avLst/>
              </a:prstTxWarp>
            </a:bodyPr>
            <a:lstStyle/>
            <a:p>
              <a:pPr>
                <a:lnSpc>
                  <a:spcPct val="120000"/>
                </a:lnSpc>
              </a:pPr>
              <a:endParaRPr altLang="en-US" lang="zh-CN" sz="1600">
                <a:latin charset="-122" panose="020b0503020204020204" pitchFamily="34" typeface="微软雅黑"/>
                <a:ea charset="-122" panose="020b0503020204020204" pitchFamily="34" typeface="微软雅黑"/>
                <a:cs typeface="+mn-ea"/>
                <a:sym charset="0" panose="020b0604020202020204" pitchFamily="34" typeface="Arial"/>
              </a:endParaRPr>
            </a:p>
          </p:txBody>
        </p:sp>
        <p:grpSp>
          <p:nvGrpSpPr>
            <p:cNvPr id="4" name="组合 3"/>
            <p:cNvGrpSpPr/>
            <p:nvPr/>
          </p:nvGrpSpPr>
          <p:grpSpPr>
            <a:xfrm>
              <a:off x="7095423" y="2482548"/>
              <a:ext cx="214247" cy="344888"/>
              <a:chOff x="6694371" y="3162328"/>
              <a:chExt cx="214247" cy="344888"/>
            </a:xfrm>
            <a:grpFill/>
          </p:grpSpPr>
          <p:sp>
            <p:nvSpPr>
              <p:cNvPr id="204" name="Freeform 159"/>
              <p:cNvSpPr/>
              <p:nvPr/>
            </p:nvSpPr>
            <p:spPr bwMode="auto">
              <a:xfrm>
                <a:off x="6694371" y="3228519"/>
                <a:ext cx="198572" cy="278697"/>
              </a:xfrm>
              <a:custGeom>
                <a:gdLst>
                  <a:gd fmla="*/ 64 w 114" name="T0"/>
                  <a:gd fmla="*/ 0 h 160" name="T1"/>
                  <a:gd fmla="*/ 71 w 114" name="T2"/>
                  <a:gd fmla="*/ 4 h 160" name="T3"/>
                  <a:gd fmla="*/ 89 w 114" name="T4"/>
                  <a:gd fmla="*/ 29 h 160" name="T5"/>
                  <a:gd fmla="*/ 103 w 114" name="T6"/>
                  <a:gd fmla="*/ 15 h 160" name="T7"/>
                  <a:gd fmla="*/ 105 w 114" name="T8"/>
                  <a:gd fmla="*/ 15 h 160" name="T9"/>
                  <a:gd fmla="*/ 109 w 114" name="T10"/>
                  <a:gd fmla="*/ 15 h 160" name="T11"/>
                  <a:gd fmla="*/ 112 w 114" name="T12"/>
                  <a:gd fmla="*/ 17 h 160" name="T13"/>
                  <a:gd fmla="*/ 114 w 114" name="T14"/>
                  <a:gd fmla="*/ 22 h 160" name="T15"/>
                  <a:gd fmla="*/ 112 w 114" name="T16"/>
                  <a:gd fmla="*/ 27 h 160" name="T17"/>
                  <a:gd fmla="*/ 92 w 114" name="T18"/>
                  <a:gd fmla="*/ 46 h 160" name="T19"/>
                  <a:gd fmla="*/ 91 w 114" name="T20"/>
                  <a:gd fmla="*/ 47 h 160" name="T21"/>
                  <a:gd fmla="*/ 86 w 114" name="T22"/>
                  <a:gd fmla="*/ 47 h 160" name="T23"/>
                  <a:gd fmla="*/ 81 w 114" name="T24"/>
                  <a:gd fmla="*/ 45 h 160" name="T25"/>
                  <a:gd fmla="*/ 72 w 114" name="T26"/>
                  <a:gd fmla="*/ 68 h 160" name="T27"/>
                  <a:gd fmla="*/ 69 w 114" name="T28"/>
                  <a:gd fmla="*/ 73 h 160" name="T29"/>
                  <a:gd fmla="*/ 68 w 114" name="T30"/>
                  <a:gd fmla="*/ 155 h 160" name="T31"/>
                  <a:gd fmla="*/ 64 w 114" name="T32"/>
                  <a:gd fmla="*/ 159 h 160" name="T33"/>
                  <a:gd fmla="*/ 57 w 114" name="T34"/>
                  <a:gd fmla="*/ 159 h 160" name="T35"/>
                  <a:gd fmla="*/ 53 w 114" name="T36"/>
                  <a:gd fmla="*/ 155 h 160" name="T37"/>
                  <a:gd fmla="*/ 52 w 114" name="T38"/>
                  <a:gd fmla="*/ 78 h 160" name="T39"/>
                  <a:gd fmla="*/ 46 w 114" name="T40"/>
                  <a:gd fmla="*/ 151 h 160" name="T41"/>
                  <a:gd fmla="*/ 43 w 114" name="T42"/>
                  <a:gd fmla="*/ 157 h 160" name="T43"/>
                  <a:gd fmla="*/ 37 w 114" name="T44"/>
                  <a:gd fmla="*/ 160 h 160" name="T45"/>
                  <a:gd fmla="*/ 31 w 114" name="T46"/>
                  <a:gd fmla="*/ 157 h 160" name="T47"/>
                  <a:gd fmla="*/ 28 w 114" name="T48"/>
                  <a:gd fmla="*/ 151 h 160" name="T49"/>
                  <a:gd fmla="*/ 27 w 114" name="T50"/>
                  <a:gd fmla="*/ 71 h 160" name="T51"/>
                  <a:gd fmla="*/ 26 w 114" name="T52"/>
                  <a:gd fmla="*/ 47 h 160" name="T53"/>
                  <a:gd fmla="*/ 13 w 114" name="T54"/>
                  <a:gd fmla="*/ 80 h 160" name="T55"/>
                  <a:gd fmla="*/ 8 w 114" name="T56"/>
                  <a:gd fmla="*/ 82 h 160" name="T57"/>
                  <a:gd fmla="*/ 2 w 114" name="T58"/>
                  <a:gd fmla="*/ 80 h 160" name="T59"/>
                  <a:gd fmla="*/ 0 w 114" name="T60"/>
                  <a:gd fmla="*/ 74 h 160" name="T61"/>
                  <a:gd fmla="*/ 25 w 114" name="T62"/>
                  <a:gd fmla="*/ 8 h 160" name="T63"/>
                  <a:gd fmla="*/ 26 w 114" name="T64"/>
                  <a:gd fmla="*/ 5 h 160" name="T65"/>
                  <a:gd fmla="*/ 29 w 114" name="T66"/>
                  <a:gd fmla="*/ 2 h 160" name="T67"/>
                  <a:gd fmla="*/ 34 w 114" name="T68"/>
                  <a:gd fmla="*/ 0 h 160" name="T6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b="b" l="0" r="r" t="0"/>
                <a:pathLst>
                  <a:path h="160" w="114">
                    <a:moveTo>
                      <a:pt x="34" y="0"/>
                    </a:moveTo>
                    <a:lnTo>
                      <a:pt x="64" y="0"/>
                    </a:lnTo>
                    <a:lnTo>
                      <a:pt x="67" y="2"/>
                    </a:lnTo>
                    <a:lnTo>
                      <a:pt x="71" y="4"/>
                    </a:lnTo>
                    <a:lnTo>
                      <a:pt x="72" y="5"/>
                    </a:lnTo>
                    <a:lnTo>
                      <a:pt x="89" y="29"/>
                    </a:lnTo>
                    <a:lnTo>
                      <a:pt x="101" y="16"/>
                    </a:lnTo>
                    <a:lnTo>
                      <a:pt x="103" y="15"/>
                    </a:lnTo>
                    <a:lnTo>
                      <a:pt x="104" y="15"/>
                    </a:lnTo>
                    <a:lnTo>
                      <a:pt x="105" y="15"/>
                    </a:lnTo>
                    <a:lnTo>
                      <a:pt x="106" y="14"/>
                    </a:lnTo>
                    <a:lnTo>
                      <a:pt x="109" y="15"/>
                    </a:lnTo>
                    <a:lnTo>
                      <a:pt x="111" y="15"/>
                    </a:lnTo>
                    <a:lnTo>
                      <a:pt x="112" y="17"/>
                    </a:lnTo>
                    <a:lnTo>
                      <a:pt x="114" y="19"/>
                    </a:lnTo>
                    <a:lnTo>
                      <a:pt x="114" y="22"/>
                    </a:lnTo>
                    <a:lnTo>
                      <a:pt x="113" y="24"/>
                    </a:lnTo>
                    <a:lnTo>
                      <a:pt x="112" y="27"/>
                    </a:lnTo>
                    <a:lnTo>
                      <a:pt x="92" y="46"/>
                    </a:lnTo>
                    <a:lnTo>
                      <a:pt x="92" y="46"/>
                    </a:lnTo>
                    <a:lnTo>
                      <a:pt x="92" y="46"/>
                    </a:lnTo>
                    <a:lnTo>
                      <a:pt x="91" y="47"/>
                    </a:lnTo>
                    <a:lnTo>
                      <a:pt x="89" y="47"/>
                    </a:lnTo>
                    <a:lnTo>
                      <a:pt x="86" y="47"/>
                    </a:lnTo>
                    <a:lnTo>
                      <a:pt x="84" y="46"/>
                    </a:lnTo>
                    <a:lnTo>
                      <a:pt x="81" y="45"/>
                    </a:lnTo>
                    <a:lnTo>
                      <a:pt x="73" y="32"/>
                    </a:lnTo>
                    <a:lnTo>
                      <a:pt x="72" y="68"/>
                    </a:lnTo>
                    <a:lnTo>
                      <a:pt x="71" y="71"/>
                    </a:lnTo>
                    <a:lnTo>
                      <a:pt x="69" y="73"/>
                    </a:lnTo>
                    <a:lnTo>
                      <a:pt x="69" y="151"/>
                    </a:lnTo>
                    <a:lnTo>
                      <a:pt x="68" y="155"/>
                    </a:lnTo>
                    <a:lnTo>
                      <a:pt x="67" y="157"/>
                    </a:lnTo>
                    <a:lnTo>
                      <a:pt x="64" y="159"/>
                    </a:lnTo>
                    <a:lnTo>
                      <a:pt x="61" y="160"/>
                    </a:lnTo>
                    <a:lnTo>
                      <a:pt x="57" y="159"/>
                    </a:lnTo>
                    <a:lnTo>
                      <a:pt x="55" y="157"/>
                    </a:lnTo>
                    <a:lnTo>
                      <a:pt x="53" y="155"/>
                    </a:lnTo>
                    <a:lnTo>
                      <a:pt x="52" y="151"/>
                    </a:lnTo>
                    <a:lnTo>
                      <a:pt x="52" y="78"/>
                    </a:lnTo>
                    <a:lnTo>
                      <a:pt x="46" y="78"/>
                    </a:lnTo>
                    <a:lnTo>
                      <a:pt x="46" y="151"/>
                    </a:lnTo>
                    <a:lnTo>
                      <a:pt x="44" y="155"/>
                    </a:lnTo>
                    <a:lnTo>
                      <a:pt x="43" y="157"/>
                    </a:lnTo>
                    <a:lnTo>
                      <a:pt x="40" y="159"/>
                    </a:lnTo>
                    <a:lnTo>
                      <a:pt x="37" y="160"/>
                    </a:lnTo>
                    <a:lnTo>
                      <a:pt x="34" y="159"/>
                    </a:lnTo>
                    <a:lnTo>
                      <a:pt x="31" y="157"/>
                    </a:lnTo>
                    <a:lnTo>
                      <a:pt x="29" y="155"/>
                    </a:lnTo>
                    <a:lnTo>
                      <a:pt x="28" y="151"/>
                    </a:lnTo>
                    <a:lnTo>
                      <a:pt x="28" y="73"/>
                    </a:lnTo>
                    <a:lnTo>
                      <a:pt x="27" y="71"/>
                    </a:lnTo>
                    <a:lnTo>
                      <a:pt x="26" y="68"/>
                    </a:lnTo>
                    <a:lnTo>
                      <a:pt x="26" y="47"/>
                    </a:lnTo>
                    <a:lnTo>
                      <a:pt x="14" y="78"/>
                    </a:lnTo>
                    <a:lnTo>
                      <a:pt x="13" y="80"/>
                    </a:lnTo>
                    <a:lnTo>
                      <a:pt x="11" y="82"/>
                    </a:lnTo>
                    <a:lnTo>
                      <a:pt x="8" y="82"/>
                    </a:lnTo>
                    <a:lnTo>
                      <a:pt x="4" y="82"/>
                    </a:lnTo>
                    <a:lnTo>
                      <a:pt x="2" y="80"/>
                    </a:lnTo>
                    <a:lnTo>
                      <a:pt x="1" y="78"/>
                    </a:lnTo>
                    <a:lnTo>
                      <a:pt x="0" y="74"/>
                    </a:lnTo>
                    <a:lnTo>
                      <a:pt x="0" y="72"/>
                    </a:lnTo>
                    <a:lnTo>
                      <a:pt x="25" y="8"/>
                    </a:lnTo>
                    <a:lnTo>
                      <a:pt x="25" y="7"/>
                    </a:lnTo>
                    <a:lnTo>
                      <a:pt x="26" y="5"/>
                    </a:lnTo>
                    <a:lnTo>
                      <a:pt x="27" y="3"/>
                    </a:lnTo>
                    <a:lnTo>
                      <a:pt x="29" y="2"/>
                    </a:lnTo>
                    <a:lnTo>
                      <a:pt x="31" y="2"/>
                    </a:lnTo>
                    <a:lnTo>
                      <a:pt x="34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anchor="t" anchorCtr="0" bIns="39702" compatLnSpc="1" lIns="79405" numCol="1" rIns="79405" tIns="39702" vert="horz" wrap="square">
                <a:prstTxWarp prst="textNoShape">
                  <a:avLst/>
                </a:prstTxWarp>
              </a:bodyPr>
              <a:lstStyle/>
              <a:p>
                <a:pPr>
                  <a:lnSpc>
                    <a:spcPct val="120000"/>
                  </a:lnSpc>
                </a:pPr>
                <a:endParaRPr altLang="en-US" lang="zh-CN" sz="1600">
                  <a:latin charset="-122" panose="020b0503020204020204" pitchFamily="34" typeface="微软雅黑"/>
                  <a:ea charset="-122" panose="020b0503020204020204" pitchFamily="34" typeface="微软雅黑"/>
                  <a:cs typeface="+mn-ea"/>
                  <a:sym charset="0" panose="020b0604020202020204" pitchFamily="34" typeface="Arial"/>
                </a:endParaRPr>
              </a:p>
            </p:txBody>
          </p:sp>
          <p:sp>
            <p:nvSpPr>
              <p:cNvPr id="205" name="Freeform 160"/>
              <p:cNvSpPr/>
              <p:nvPr/>
            </p:nvSpPr>
            <p:spPr bwMode="auto">
              <a:xfrm>
                <a:off x="6746626" y="3162328"/>
                <a:ext cx="64449" cy="62707"/>
              </a:xfrm>
              <a:custGeom>
                <a:gdLst>
                  <a:gd fmla="*/ 19 w 37" name="T0"/>
                  <a:gd fmla="*/ 0 h 36" name="T1"/>
                  <a:gd fmla="*/ 29 w 37" name="T2"/>
                  <a:gd fmla="*/ 3 h 36" name="T3"/>
                  <a:gd fmla="*/ 35 w 37" name="T4"/>
                  <a:gd fmla="*/ 9 h 36" name="T5"/>
                  <a:gd fmla="*/ 37 w 37" name="T6"/>
                  <a:gd fmla="*/ 18 h 36" name="T7"/>
                  <a:gd fmla="*/ 35 w 37" name="T8"/>
                  <a:gd fmla="*/ 28 h 36" name="T9"/>
                  <a:gd fmla="*/ 29 w 37" name="T10"/>
                  <a:gd fmla="*/ 34 h 36" name="T11"/>
                  <a:gd fmla="*/ 19 w 37" name="T12"/>
                  <a:gd fmla="*/ 36 h 36" name="T13"/>
                  <a:gd fmla="*/ 10 w 37" name="T14"/>
                  <a:gd fmla="*/ 34 h 36" name="T15"/>
                  <a:gd fmla="*/ 4 w 37" name="T16"/>
                  <a:gd fmla="*/ 28 h 36" name="T17"/>
                  <a:gd fmla="*/ 0 w 37" name="T18"/>
                  <a:gd fmla="*/ 18 h 36" name="T19"/>
                  <a:gd fmla="*/ 4 w 37" name="T20"/>
                  <a:gd fmla="*/ 9 h 36" name="T21"/>
                  <a:gd fmla="*/ 10 w 37" name="T22"/>
                  <a:gd fmla="*/ 3 h 36" name="T23"/>
                  <a:gd fmla="*/ 19 w 37" name="T24"/>
                  <a:gd fmla="*/ 0 h 36" name="T2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36" w="37">
                    <a:moveTo>
                      <a:pt x="19" y="0"/>
                    </a:moveTo>
                    <a:lnTo>
                      <a:pt x="29" y="3"/>
                    </a:lnTo>
                    <a:lnTo>
                      <a:pt x="35" y="9"/>
                    </a:lnTo>
                    <a:lnTo>
                      <a:pt x="37" y="18"/>
                    </a:lnTo>
                    <a:lnTo>
                      <a:pt x="35" y="28"/>
                    </a:lnTo>
                    <a:lnTo>
                      <a:pt x="29" y="34"/>
                    </a:lnTo>
                    <a:lnTo>
                      <a:pt x="19" y="36"/>
                    </a:lnTo>
                    <a:lnTo>
                      <a:pt x="10" y="34"/>
                    </a:lnTo>
                    <a:lnTo>
                      <a:pt x="4" y="28"/>
                    </a:lnTo>
                    <a:lnTo>
                      <a:pt x="0" y="18"/>
                    </a:lnTo>
                    <a:lnTo>
                      <a:pt x="4" y="9"/>
                    </a:lnTo>
                    <a:lnTo>
                      <a:pt x="10" y="3"/>
                    </a:lnTo>
                    <a:lnTo>
                      <a:pt x="19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anchor="t" anchorCtr="0" bIns="39702" compatLnSpc="1" lIns="79405" numCol="1" rIns="79405" tIns="39702" vert="horz" wrap="square">
                <a:prstTxWarp prst="textNoShape">
                  <a:avLst/>
                </a:prstTxWarp>
              </a:bodyPr>
              <a:lstStyle/>
              <a:p>
                <a:pPr>
                  <a:lnSpc>
                    <a:spcPct val="120000"/>
                  </a:lnSpc>
                </a:pPr>
                <a:endParaRPr altLang="en-US" lang="zh-CN" sz="1600">
                  <a:latin charset="-122" panose="020b0503020204020204" pitchFamily="34" typeface="微软雅黑"/>
                  <a:ea charset="-122" panose="020b0503020204020204" pitchFamily="34" typeface="微软雅黑"/>
                  <a:cs typeface="+mn-ea"/>
                  <a:sym charset="0" panose="020b0604020202020204" pitchFamily="34" typeface="Arial"/>
                </a:endParaRPr>
              </a:p>
            </p:txBody>
          </p:sp>
          <p:sp>
            <p:nvSpPr>
              <p:cNvPr id="206" name="Freeform 161"/>
              <p:cNvSpPr>
                <a:spLocks noEditPoints="1"/>
              </p:cNvSpPr>
              <p:nvPr/>
            </p:nvSpPr>
            <p:spPr bwMode="auto">
              <a:xfrm>
                <a:off x="6852879" y="3169296"/>
                <a:ext cx="55739" cy="76642"/>
              </a:xfrm>
              <a:custGeom>
                <a:gdLst>
                  <a:gd fmla="*/ 12 w 32" name="T0"/>
                  <a:gd fmla="*/ 4 h 44" name="T1"/>
                  <a:gd fmla="*/ 7 w 32" name="T2"/>
                  <a:gd fmla="*/ 8 h 44" name="T3"/>
                  <a:gd fmla="*/ 6 w 32" name="T4"/>
                  <a:gd fmla="*/ 15 h 44" name="T5"/>
                  <a:gd fmla="*/ 8 w 32" name="T6"/>
                  <a:gd fmla="*/ 21 h 44" name="T7"/>
                  <a:gd fmla="*/ 11 w 32" name="T8"/>
                  <a:gd fmla="*/ 27 h 44" name="T9"/>
                  <a:gd fmla="*/ 14 w 32" name="T10"/>
                  <a:gd fmla="*/ 30 h 44" name="T11"/>
                  <a:gd fmla="*/ 13 w 32" name="T12"/>
                  <a:gd fmla="*/ 24 h 44" name="T13"/>
                  <a:gd fmla="*/ 13 w 32" name="T14"/>
                  <a:gd fmla="*/ 19 h 44" name="T15"/>
                  <a:gd fmla="*/ 15 w 32" name="T16"/>
                  <a:gd fmla="*/ 19 h 44" name="T17"/>
                  <a:gd fmla="*/ 18 w 32" name="T18"/>
                  <a:gd fmla="*/ 19 h 44" name="T19"/>
                  <a:gd fmla="*/ 20 w 32" name="T20"/>
                  <a:gd fmla="*/ 20 h 44" name="T21"/>
                  <a:gd fmla="*/ 18 w 32" name="T22"/>
                  <a:gd fmla="*/ 27 h 44" name="T23"/>
                  <a:gd fmla="*/ 21 w 32" name="T24"/>
                  <a:gd fmla="*/ 30 h 44" name="T25"/>
                  <a:gd fmla="*/ 23 w 32" name="T26"/>
                  <a:gd fmla="*/ 24 h 44" name="T27"/>
                  <a:gd fmla="*/ 26 w 32" name="T28"/>
                  <a:gd fmla="*/ 18 h 44" name="T29"/>
                  <a:gd fmla="*/ 26 w 32" name="T30"/>
                  <a:gd fmla="*/ 11 h 44" name="T31"/>
                  <a:gd fmla="*/ 22 w 32" name="T32"/>
                  <a:gd fmla="*/ 6 h 44" name="T33"/>
                  <a:gd fmla="*/ 16 w 32" name="T34"/>
                  <a:gd fmla="*/ 4 h 44" name="T35"/>
                  <a:gd fmla="*/ 21 w 32" name="T36"/>
                  <a:gd fmla="*/ 0 h 44" name="T37"/>
                  <a:gd fmla="*/ 28 w 32" name="T38"/>
                  <a:gd fmla="*/ 5 h 44" name="T39"/>
                  <a:gd fmla="*/ 32 w 32" name="T40"/>
                  <a:gd fmla="*/ 15 h 44" name="T41"/>
                  <a:gd fmla="*/ 27 w 32" name="T42"/>
                  <a:gd fmla="*/ 25 h 44" name="T43"/>
                  <a:gd fmla="*/ 25 w 32" name="T44"/>
                  <a:gd fmla="*/ 29 h 44" name="T45"/>
                  <a:gd fmla="*/ 24 w 32" name="T46"/>
                  <a:gd fmla="*/ 40 h 44" name="T47"/>
                  <a:gd fmla="*/ 23 w 32" name="T48"/>
                  <a:gd fmla="*/ 43 h 44" name="T49"/>
                  <a:gd fmla="*/ 19 w 32" name="T50"/>
                  <a:gd fmla="*/ 43 h 44" name="T51"/>
                  <a:gd fmla="*/ 16 w 32" name="T52"/>
                  <a:gd fmla="*/ 44 h 44" name="T53"/>
                  <a:gd fmla="*/ 13 w 32" name="T54"/>
                  <a:gd fmla="*/ 43 h 44" name="T55"/>
                  <a:gd fmla="*/ 9 w 32" name="T56"/>
                  <a:gd fmla="*/ 43 h 44" name="T57"/>
                  <a:gd fmla="*/ 8 w 32" name="T58"/>
                  <a:gd fmla="*/ 40 h 44" name="T59"/>
                  <a:gd fmla="*/ 7 w 32" name="T60"/>
                  <a:gd fmla="*/ 29 h 44" name="T61"/>
                  <a:gd fmla="*/ 4 w 32" name="T62"/>
                  <a:gd fmla="*/ 25 h 44" name="T63"/>
                  <a:gd fmla="*/ 0 w 32" name="T64"/>
                  <a:gd fmla="*/ 15 h 44" name="T65"/>
                  <a:gd fmla="*/ 3 w 32" name="T66"/>
                  <a:gd fmla="*/ 5 h 44" name="T67"/>
                  <a:gd fmla="*/ 11 w 32" name="T68"/>
                  <a:gd fmla="*/ 0 h 44" name="T6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b="b" l="0" r="r" t="0"/>
                <a:pathLst>
                  <a:path h="44" w="32">
                    <a:moveTo>
                      <a:pt x="16" y="4"/>
                    </a:moveTo>
                    <a:lnTo>
                      <a:pt x="12" y="4"/>
                    </a:lnTo>
                    <a:lnTo>
                      <a:pt x="10" y="6"/>
                    </a:lnTo>
                    <a:lnTo>
                      <a:pt x="7" y="8"/>
                    </a:lnTo>
                    <a:lnTo>
                      <a:pt x="6" y="11"/>
                    </a:lnTo>
                    <a:lnTo>
                      <a:pt x="6" y="15"/>
                    </a:lnTo>
                    <a:lnTo>
                      <a:pt x="6" y="18"/>
                    </a:lnTo>
                    <a:lnTo>
                      <a:pt x="8" y="21"/>
                    </a:lnTo>
                    <a:lnTo>
                      <a:pt x="9" y="24"/>
                    </a:lnTo>
                    <a:lnTo>
                      <a:pt x="11" y="27"/>
                    </a:lnTo>
                    <a:lnTo>
                      <a:pt x="12" y="30"/>
                    </a:lnTo>
                    <a:lnTo>
                      <a:pt x="14" y="30"/>
                    </a:lnTo>
                    <a:lnTo>
                      <a:pt x="14" y="27"/>
                    </a:lnTo>
                    <a:lnTo>
                      <a:pt x="13" y="24"/>
                    </a:lnTo>
                    <a:lnTo>
                      <a:pt x="12" y="20"/>
                    </a:lnTo>
                    <a:lnTo>
                      <a:pt x="13" y="19"/>
                    </a:lnTo>
                    <a:lnTo>
                      <a:pt x="14" y="19"/>
                    </a:lnTo>
                    <a:lnTo>
                      <a:pt x="15" y="19"/>
                    </a:lnTo>
                    <a:lnTo>
                      <a:pt x="16" y="19"/>
                    </a:lnTo>
                    <a:lnTo>
                      <a:pt x="18" y="19"/>
                    </a:lnTo>
                    <a:lnTo>
                      <a:pt x="19" y="19"/>
                    </a:lnTo>
                    <a:lnTo>
                      <a:pt x="20" y="20"/>
                    </a:lnTo>
                    <a:lnTo>
                      <a:pt x="19" y="24"/>
                    </a:lnTo>
                    <a:lnTo>
                      <a:pt x="18" y="27"/>
                    </a:lnTo>
                    <a:lnTo>
                      <a:pt x="18" y="30"/>
                    </a:lnTo>
                    <a:lnTo>
                      <a:pt x="21" y="30"/>
                    </a:lnTo>
                    <a:lnTo>
                      <a:pt x="21" y="27"/>
                    </a:lnTo>
                    <a:lnTo>
                      <a:pt x="23" y="24"/>
                    </a:lnTo>
                    <a:lnTo>
                      <a:pt x="24" y="21"/>
                    </a:lnTo>
                    <a:lnTo>
                      <a:pt x="26" y="18"/>
                    </a:lnTo>
                    <a:lnTo>
                      <a:pt x="27" y="15"/>
                    </a:lnTo>
                    <a:lnTo>
                      <a:pt x="26" y="11"/>
                    </a:lnTo>
                    <a:lnTo>
                      <a:pt x="25" y="8"/>
                    </a:lnTo>
                    <a:lnTo>
                      <a:pt x="22" y="6"/>
                    </a:lnTo>
                    <a:lnTo>
                      <a:pt x="20" y="4"/>
                    </a:lnTo>
                    <a:lnTo>
                      <a:pt x="16" y="4"/>
                    </a:lnTo>
                    <a:close/>
                    <a:moveTo>
                      <a:pt x="16" y="0"/>
                    </a:moveTo>
                    <a:lnTo>
                      <a:pt x="21" y="0"/>
                    </a:lnTo>
                    <a:lnTo>
                      <a:pt x="25" y="2"/>
                    </a:lnTo>
                    <a:lnTo>
                      <a:pt x="28" y="5"/>
                    </a:lnTo>
                    <a:lnTo>
                      <a:pt x="31" y="9"/>
                    </a:lnTo>
                    <a:lnTo>
                      <a:pt x="32" y="15"/>
                    </a:lnTo>
                    <a:lnTo>
                      <a:pt x="31" y="19"/>
                    </a:lnTo>
                    <a:lnTo>
                      <a:pt x="27" y="25"/>
                    </a:lnTo>
                    <a:lnTo>
                      <a:pt x="26" y="27"/>
                    </a:lnTo>
                    <a:lnTo>
                      <a:pt x="25" y="29"/>
                    </a:lnTo>
                    <a:lnTo>
                      <a:pt x="24" y="31"/>
                    </a:lnTo>
                    <a:lnTo>
                      <a:pt x="24" y="40"/>
                    </a:lnTo>
                    <a:lnTo>
                      <a:pt x="24" y="42"/>
                    </a:lnTo>
                    <a:lnTo>
                      <a:pt x="23" y="43"/>
                    </a:lnTo>
                    <a:lnTo>
                      <a:pt x="21" y="43"/>
                    </a:lnTo>
                    <a:lnTo>
                      <a:pt x="19" y="43"/>
                    </a:lnTo>
                    <a:lnTo>
                      <a:pt x="18" y="44"/>
                    </a:lnTo>
                    <a:lnTo>
                      <a:pt x="16" y="44"/>
                    </a:lnTo>
                    <a:lnTo>
                      <a:pt x="14" y="44"/>
                    </a:lnTo>
                    <a:lnTo>
                      <a:pt x="13" y="43"/>
                    </a:lnTo>
                    <a:lnTo>
                      <a:pt x="11" y="43"/>
                    </a:lnTo>
                    <a:lnTo>
                      <a:pt x="9" y="43"/>
                    </a:lnTo>
                    <a:lnTo>
                      <a:pt x="8" y="42"/>
                    </a:lnTo>
                    <a:lnTo>
                      <a:pt x="8" y="40"/>
                    </a:lnTo>
                    <a:lnTo>
                      <a:pt x="8" y="31"/>
                    </a:lnTo>
                    <a:lnTo>
                      <a:pt x="7" y="29"/>
                    </a:lnTo>
                    <a:lnTo>
                      <a:pt x="6" y="27"/>
                    </a:lnTo>
                    <a:lnTo>
                      <a:pt x="4" y="25"/>
                    </a:lnTo>
                    <a:lnTo>
                      <a:pt x="1" y="19"/>
                    </a:lnTo>
                    <a:lnTo>
                      <a:pt x="0" y="15"/>
                    </a:lnTo>
                    <a:lnTo>
                      <a:pt x="1" y="9"/>
                    </a:lnTo>
                    <a:lnTo>
                      <a:pt x="3" y="5"/>
                    </a:lnTo>
                    <a:lnTo>
                      <a:pt x="7" y="2"/>
                    </a:lnTo>
                    <a:lnTo>
                      <a:pt x="11" y="0"/>
                    </a:lnTo>
                    <a:lnTo>
                      <a:pt x="16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anchor="t" anchorCtr="0" bIns="39702" compatLnSpc="1" lIns="79405" numCol="1" rIns="79405" tIns="39702" vert="horz" wrap="square">
                <a:prstTxWarp prst="textNoShape">
                  <a:avLst/>
                </a:prstTxWarp>
              </a:bodyPr>
              <a:lstStyle/>
              <a:p>
                <a:pPr>
                  <a:lnSpc>
                    <a:spcPct val="120000"/>
                  </a:lnSpc>
                </a:pPr>
                <a:endParaRPr altLang="en-US" lang="zh-CN" sz="1600">
                  <a:latin charset="-122" panose="020b0503020204020204" pitchFamily="34" typeface="微软雅黑"/>
                  <a:ea charset="-122" panose="020b0503020204020204" pitchFamily="34" typeface="微软雅黑"/>
                  <a:cs typeface="+mn-ea"/>
                  <a:sym charset="0" panose="020b0604020202020204" pitchFamily="34" typeface="Arial"/>
                </a:endParaRPr>
              </a:p>
            </p:txBody>
          </p:sp>
        </p:grpSp>
      </p:grpSp>
      <p:sp>
        <p:nvSpPr>
          <p:cNvPr id="47" name="TextBox 23"/>
          <p:cNvSpPr txBox="1"/>
          <p:nvPr/>
        </p:nvSpPr>
        <p:spPr>
          <a:xfrm>
            <a:off x="1991506" y="5323991"/>
            <a:ext cx="2135561" cy="530352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20000"/>
              </a:lnSpc>
            </a:pPr>
            <a:r>
              <a:rPr altLang="zh-CN" lang="en-US" sz="800">
                <a:solidFill>
                  <a:schemeClr val="bg1">
                    <a:lumMod val="6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typeface="+mn-ea"/>
                <a:sym charset="0" panose="020b0604020202020204" pitchFamily="34" typeface="Arial"/>
              </a:rPr>
              <a:t>Please replace text, click add relevant headline, modify the text content, also can copy your content to this directly.</a:t>
            </a:r>
          </a:p>
        </p:txBody>
      </p:sp>
      <p:sp>
        <p:nvSpPr>
          <p:cNvPr id="48" name="TextBox 24"/>
          <p:cNvSpPr txBox="1"/>
          <p:nvPr/>
        </p:nvSpPr>
        <p:spPr>
          <a:xfrm>
            <a:off x="1991509" y="5067135"/>
            <a:ext cx="1427480" cy="347472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>
              <a:lnSpc>
                <a:spcPct val="120000"/>
              </a:lnSpc>
            </a:pPr>
            <a:r>
              <a:rPr altLang="en-US" lang="zh-CN" sz="1400">
                <a:solidFill>
                  <a:schemeClr val="bg1">
                    <a:lumMod val="6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typeface="+mn-ea"/>
                <a:sym charset="0" panose="020b0604020202020204" pitchFamily="34" typeface="Arial"/>
              </a:rPr>
              <a:t>请替换文字内容</a:t>
            </a:r>
          </a:p>
        </p:txBody>
      </p:sp>
      <p:sp>
        <p:nvSpPr>
          <p:cNvPr id="49" name="TextBox 23"/>
          <p:cNvSpPr txBox="1"/>
          <p:nvPr/>
        </p:nvSpPr>
        <p:spPr>
          <a:xfrm>
            <a:off x="4233049" y="5323991"/>
            <a:ext cx="2135561" cy="530352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20000"/>
              </a:lnSpc>
            </a:pPr>
            <a:r>
              <a:rPr altLang="zh-CN" lang="en-US" sz="800">
                <a:solidFill>
                  <a:schemeClr val="bg1">
                    <a:lumMod val="6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typeface="+mn-ea"/>
                <a:sym charset="0" panose="020b0604020202020204" pitchFamily="34" typeface="Arial"/>
              </a:rPr>
              <a:t>Please replace text, click add relevant headline, modify the text content, also can copy your content to this directly.</a:t>
            </a:r>
          </a:p>
        </p:txBody>
      </p:sp>
      <p:sp>
        <p:nvSpPr>
          <p:cNvPr id="50" name="TextBox 24"/>
          <p:cNvSpPr txBox="1"/>
          <p:nvPr/>
        </p:nvSpPr>
        <p:spPr>
          <a:xfrm>
            <a:off x="4233049" y="5067135"/>
            <a:ext cx="1427480" cy="347472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>
              <a:lnSpc>
                <a:spcPct val="120000"/>
              </a:lnSpc>
            </a:pPr>
            <a:r>
              <a:rPr altLang="en-US" lang="zh-CN" sz="1400">
                <a:solidFill>
                  <a:schemeClr val="bg1">
                    <a:lumMod val="6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typeface="+mn-ea"/>
                <a:sym charset="0" panose="020b0604020202020204" pitchFamily="34" typeface="Arial"/>
              </a:rPr>
              <a:t>请替换文字内容</a:t>
            </a:r>
          </a:p>
        </p:txBody>
      </p:sp>
      <p:sp>
        <p:nvSpPr>
          <p:cNvPr id="51" name="TextBox 23"/>
          <p:cNvSpPr txBox="1"/>
          <p:nvPr/>
        </p:nvSpPr>
        <p:spPr>
          <a:xfrm>
            <a:off x="6482859" y="5323991"/>
            <a:ext cx="2135561" cy="530352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20000"/>
              </a:lnSpc>
            </a:pPr>
            <a:r>
              <a:rPr altLang="zh-CN" lang="en-US" sz="800">
                <a:solidFill>
                  <a:schemeClr val="bg1">
                    <a:lumMod val="6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typeface="+mn-ea"/>
                <a:sym charset="0" panose="020b0604020202020204" pitchFamily="34" typeface="Arial"/>
              </a:rPr>
              <a:t>Please replace text, click add relevant headline, modify the text content, also can copy your content to this directly.</a:t>
            </a:r>
          </a:p>
        </p:txBody>
      </p:sp>
      <p:sp>
        <p:nvSpPr>
          <p:cNvPr id="52" name="TextBox 24"/>
          <p:cNvSpPr txBox="1"/>
          <p:nvPr/>
        </p:nvSpPr>
        <p:spPr>
          <a:xfrm>
            <a:off x="6482863" y="5067135"/>
            <a:ext cx="1427480" cy="347472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>
              <a:lnSpc>
                <a:spcPct val="120000"/>
              </a:lnSpc>
            </a:pPr>
            <a:r>
              <a:rPr altLang="en-US" lang="zh-CN" sz="1400">
                <a:solidFill>
                  <a:schemeClr val="bg1">
                    <a:lumMod val="6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typeface="+mn-ea"/>
                <a:sym charset="0" panose="020b0604020202020204" pitchFamily="34" typeface="Arial"/>
              </a:rPr>
              <a:t>请替换文字内容</a:t>
            </a:r>
          </a:p>
        </p:txBody>
      </p:sp>
      <p:sp>
        <p:nvSpPr>
          <p:cNvPr id="53" name="TextBox 23"/>
          <p:cNvSpPr txBox="1"/>
          <p:nvPr/>
        </p:nvSpPr>
        <p:spPr>
          <a:xfrm>
            <a:off x="8724402" y="5323991"/>
            <a:ext cx="2135561" cy="530352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20000"/>
              </a:lnSpc>
            </a:pPr>
            <a:r>
              <a:rPr altLang="zh-CN" lang="en-US" sz="800">
                <a:solidFill>
                  <a:schemeClr val="bg1">
                    <a:lumMod val="6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typeface="+mn-ea"/>
                <a:sym charset="0" panose="020b0604020202020204" pitchFamily="34" typeface="Arial"/>
              </a:rPr>
              <a:t>Please replace text, click add relevant headline, modify the text content, also can copy your content to this directly.</a:t>
            </a:r>
          </a:p>
        </p:txBody>
      </p:sp>
      <p:sp>
        <p:nvSpPr>
          <p:cNvPr id="54" name="TextBox 24"/>
          <p:cNvSpPr txBox="1"/>
          <p:nvPr/>
        </p:nvSpPr>
        <p:spPr>
          <a:xfrm>
            <a:off x="8724404" y="5067135"/>
            <a:ext cx="1427480" cy="347472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>
              <a:lnSpc>
                <a:spcPct val="120000"/>
              </a:lnSpc>
            </a:pPr>
            <a:r>
              <a:rPr altLang="en-US" lang="zh-CN" sz="1400">
                <a:solidFill>
                  <a:schemeClr val="bg1">
                    <a:lumMod val="6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typeface="+mn-ea"/>
                <a:sym charset="0" panose="020b0604020202020204" pitchFamily="34" typeface="Arial"/>
              </a:rPr>
              <a:t>请替换文字内容</a:t>
            </a:r>
          </a:p>
        </p:txBody>
      </p:sp>
      <p:sp>
        <p:nvSpPr>
          <p:cNvPr id="62" name="TextBox 8"/>
          <p:cNvSpPr txBox="1"/>
          <p:nvPr/>
        </p:nvSpPr>
        <p:spPr>
          <a:xfrm>
            <a:off x="4454797" y="235950"/>
            <a:ext cx="3949155" cy="487680"/>
          </a:xfrm>
          <a:prstGeom prst="rect">
            <a:avLst/>
          </a:prstGeom>
          <a:noFill/>
        </p:spPr>
        <p:txBody>
          <a:bodyPr anchor="ctr" bIns="0" lIns="0" rIns="0" rtlCol="0" tIns="0" wrap="square">
            <a:spAutoFit/>
          </a:bodyPr>
          <a:lstStyle/>
          <a:p>
            <a:pPr algn="ctr"/>
            <a:r>
              <a:rPr altLang="zh-CN" lang="en-US" sz="3200">
                <a:solidFill>
                  <a:schemeClr val="bg1">
                    <a:lumMod val="6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b0604020202020204" pitchFamily="34" typeface="Arial"/>
              </a:rPr>
              <a:t>2019年度工作概述</a:t>
            </a:r>
          </a:p>
        </p:txBody>
      </p:sp>
      <p:sp>
        <p:nvSpPr>
          <p:cNvPr id="63" name="TextBox 8"/>
          <p:cNvSpPr txBox="1"/>
          <p:nvPr/>
        </p:nvSpPr>
        <p:spPr>
          <a:xfrm>
            <a:off x="5025515" y="744569"/>
            <a:ext cx="2898768" cy="213360"/>
          </a:xfrm>
          <a:prstGeom prst="rect">
            <a:avLst/>
          </a:prstGeom>
          <a:noFill/>
        </p:spPr>
        <p:txBody>
          <a:bodyPr anchor="ctr" bIns="0" lIns="0" rIns="0" rtlCol="0" tIns="0" wrap="square">
            <a:spAutoFit/>
          </a:bodyPr>
          <a:lstStyle/>
          <a:p>
            <a:pPr algn="ctr"/>
            <a:r>
              <a:rPr altLang="zh-CN" lang="en-US" sz="1400">
                <a:solidFill>
                  <a:schemeClr val="bg1">
                    <a:lumMod val="6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b0604020202020204" pitchFamily="34" typeface="Arial"/>
              </a:rPr>
              <a:t>2019 ANNUAL WORK SUMMARY</a:t>
            </a:r>
          </a:p>
        </p:txBody>
      </p:sp>
      <p:grpSp>
        <p:nvGrpSpPr>
          <p:cNvPr id="64" name="组合 63"/>
          <p:cNvGrpSpPr/>
          <p:nvPr/>
        </p:nvGrpSpPr>
        <p:grpSpPr>
          <a:xfrm>
            <a:off x="886327" y="591989"/>
            <a:ext cx="11086097" cy="0"/>
            <a:chOff x="1028775" y="591989"/>
            <a:chExt cx="11086097" cy="0"/>
          </a:xfrm>
        </p:grpSpPr>
        <p:cxnSp>
          <p:nvCxnSpPr>
            <p:cNvPr id="65" name="直接连接符 64"/>
            <p:cNvCxnSpPr/>
            <p:nvPr/>
          </p:nvCxnSpPr>
          <p:spPr>
            <a:xfrm>
              <a:off x="1028775" y="591989"/>
              <a:ext cx="3504197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直接连接符 65"/>
            <p:cNvCxnSpPr/>
            <p:nvPr/>
          </p:nvCxnSpPr>
          <p:spPr>
            <a:xfrm>
              <a:off x="8610675" y="591989"/>
              <a:ext cx="3504197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val="1922595277"/>
      </p:ext>
    </p:extLst>
  </p:cSld>
  <p:clrMapOvr>
    <a:masterClrMapping/>
  </p:clrMapOvr>
  <mc:AlternateContent>
    <mc:Choice Requires="p14">
      <p:transition p14:dur="2000" spd="slow">
        <p14:ferris dir="l"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1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7"/>
                                        <p:tgtEl>
                                          <p:spTgt spid="1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left)" transition="in">
                                      <p:cBhvr>
                                        <p:cTn dur="500" id="8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9" nodeType="withEffect" presetClass="entr" presetID="1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1"/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left)" transition="in">
                                      <p:cBhvr>
                                        <p:cTn dur="500" id="12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3" nodeType="withEffect" presetClass="entr" presetID="1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5"/>
                                        <p:tgtEl>
                                          <p:spTgt spid="1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left)" transition="in">
                                      <p:cBhvr>
                                        <p:cTn dur="500" id="16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7" nodeType="withEffect" presetClass="entr" presetID="1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9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left)" transition="in">
                                      <p:cBhvr>
                                        <p:cTn dur="500" id="2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1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id="22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24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5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27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8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3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31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33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4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35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7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8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9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0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grpId="0" id="41" nodeType="afterEffect" presetClass="entr" presetID="1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43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up)" transition="in">
                                      <p:cBhvr>
                                        <p:cTn dur="500" id="44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5" nodeType="withEffect" presetClass="entr" presetID="1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47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down)" transition="in">
                                      <p:cBhvr>
                                        <p:cTn dur="500" id="48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9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grpId="0" id="50" nodeType="afterEffect" presetClass="entr" presetID="1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52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up)" transition="in">
                                      <p:cBhvr>
                                        <p:cTn dur="500" id="53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54" nodeType="withEffect" presetClass="entr" presetID="1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56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down)" transition="in">
                                      <p:cBhvr>
                                        <p:cTn dur="500" id="57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8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fill="hold" grpId="0" id="59" nodeType="afterEffect" presetClass="entr" presetID="1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61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up)" transition="in">
                                      <p:cBhvr>
                                        <p:cTn dur="500" id="62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63" nodeType="withEffect" presetClass="entr" presetID="1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65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down)" transition="in">
                                      <p:cBhvr>
                                        <p:cTn dur="500" id="66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67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grpId="0" id="68" nodeType="afterEffect" presetClass="entr" presetID="1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7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up)" transition="in">
                                      <p:cBhvr>
                                        <p:cTn dur="500" id="71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72" nodeType="withEffect" presetClass="entr" presetID="1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74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down)" transition="in">
                                      <p:cBhvr>
                                        <p:cTn dur="500" id="75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79"/>
      <p:bldP grpId="0" spid="188"/>
      <p:bldP grpId="0" spid="169"/>
      <p:bldP grpId="0" spid="199"/>
      <p:bldP grpId="0" spid="47"/>
      <p:bldP grpId="0" spid="48"/>
      <p:bldP grpId="0" spid="49"/>
      <p:bldP grpId="0" spid="50"/>
      <p:bldP grpId="0" spid="51"/>
      <p:bldP grpId="0" spid="52"/>
      <p:bldP grpId="0" spid="53"/>
      <p:bldP grpId="0" spid="54"/>
    </p:bldLst>
  </p:timing>
</p:sld>
</file>

<file path=ppt/slides/slide1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2770" name="MH_Other_1"/>
          <p:cNvSpPr>
            <a:spLocks noChangeArrowheads="1"/>
          </p:cNvSpPr>
          <p:nvPr/>
        </p:nvSpPr>
        <p:spPr bwMode="auto">
          <a:xfrm>
            <a:off x="2977939" y="2952568"/>
            <a:ext cx="2541334" cy="2543007"/>
          </a:xfrm>
          <a:prstGeom prst="ellipse">
            <a:avLst/>
          </a:prstGeom>
          <a:noFill/>
          <a:ln w="6350">
            <a:solidFill>
              <a:schemeClr val="bg1">
                <a:lumMod val="65000"/>
              </a:schemeClr>
            </a:solidFill>
            <a:round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  <p:txBody>
          <a:bodyPr anchor="ctr" bIns="49554" lIns="95091" rIns="95091" tIns="49554"/>
          <a:lstStyle>
            <a:lvl1pPr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1pPr>
            <a:lvl2pPr indent="-285750" marL="74295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2pPr>
            <a:lvl3pPr indent="-228600" marL="11430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3pPr>
            <a:lvl4pPr indent="-228600" marL="16002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4pPr>
            <a:lvl5pPr indent="-228600" marL="20574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9pPr>
          </a:lstStyle>
          <a:p>
            <a:pPr algn="ctr" eaLnBrk="1" hangingPunct="1" latinLnBrk="1">
              <a:lnSpc>
                <a:spcPct val="120000"/>
              </a:lnSpc>
            </a:pPr>
            <a:endParaRPr altLang="zh-CN" lang="en-US" sz="1400">
              <a:solidFill>
                <a:srgbClr val="FFFFFF"/>
              </a:solidFill>
              <a:latin charset="-122" panose="020b0503020204020204" pitchFamily="34" typeface="微软雅黑"/>
              <a:ea charset="-122" panose="020b0503020204020204" pitchFamily="34" typeface="微软雅黑"/>
              <a:cs typeface="+mn-ea"/>
              <a:sym charset="0" panose="020b0604020202020204" pitchFamily="34" typeface="Arial"/>
            </a:endParaRPr>
          </a:p>
        </p:txBody>
      </p:sp>
      <p:sp>
        <p:nvSpPr>
          <p:cNvPr id="32771" name="MH_Title_1"/>
          <p:cNvSpPr>
            <a:spLocks noChangeArrowheads="1"/>
          </p:cNvSpPr>
          <p:nvPr/>
        </p:nvSpPr>
        <p:spPr bwMode="auto">
          <a:xfrm>
            <a:off x="4926628" y="3739410"/>
            <a:ext cx="1089862" cy="1088186"/>
          </a:xfrm>
          <a:prstGeom prst="ellipse">
            <a:avLst/>
          </a:prstGeom>
          <a:solidFill>
            <a:schemeClr val="accent2"/>
          </a:solidFill>
          <a:ln w="38100">
            <a:noFill/>
            <a:round/>
          </a:ln>
        </p:spPr>
        <p:txBody>
          <a:bodyPr anchor="ctr" bIns="0" lIns="0" rIns="0" tIns="0"/>
          <a:lstStyle>
            <a:lvl1pPr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1pPr>
            <a:lvl2pPr indent="-285750" marL="74295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2pPr>
            <a:lvl3pPr indent="-228600" marL="11430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3pPr>
            <a:lvl4pPr indent="-228600" marL="16002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4pPr>
            <a:lvl5pPr indent="-228600" marL="20574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9pPr>
          </a:lstStyle>
          <a:p>
            <a:pPr algn="ctr" eaLnBrk="1" hangingPunct="1" latinLnBrk="1">
              <a:lnSpc>
                <a:spcPct val="120000"/>
              </a:lnSpc>
            </a:pPr>
            <a:r>
              <a:rPr altLang="en-US" lang="zh-CN" sz="1400">
                <a:solidFill>
                  <a:srgbClr val="FFFFFF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typeface="+mn-ea"/>
                <a:sym charset="0" panose="020b0604020202020204" pitchFamily="34" typeface="Arial"/>
              </a:rPr>
              <a:t>请替换文字内容</a:t>
            </a:r>
          </a:p>
        </p:txBody>
      </p:sp>
      <p:sp>
        <p:nvSpPr>
          <p:cNvPr id="32772" name="MH_SubTitle_3"/>
          <p:cNvSpPr>
            <a:spLocks noChangeArrowheads="1"/>
          </p:cNvSpPr>
          <p:nvPr/>
        </p:nvSpPr>
        <p:spPr bwMode="auto">
          <a:xfrm>
            <a:off x="2638089" y="3927751"/>
            <a:ext cx="711506" cy="711507"/>
          </a:xfrm>
          <a:prstGeom prst="ellipse">
            <a:avLst/>
          </a:prstGeom>
          <a:solidFill>
            <a:schemeClr val="accent1"/>
          </a:solidFill>
          <a:ln w="25400">
            <a:noFill/>
            <a:round/>
          </a:ln>
        </p:spPr>
        <p:txBody>
          <a:bodyPr anchor="ctr" bIns="0" lIns="0" rIns="0" tIns="0"/>
          <a:lstStyle>
            <a:lvl1pPr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1pPr>
            <a:lvl2pPr indent="-285750" marL="74295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2pPr>
            <a:lvl3pPr indent="-228600" marL="11430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3pPr>
            <a:lvl4pPr indent="-228600" marL="16002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4pPr>
            <a:lvl5pPr indent="-228600" marL="20574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9pPr>
          </a:lstStyle>
          <a:p>
            <a:pPr algn="ctr" eaLnBrk="1" hangingPunct="1" latinLnBrk="1">
              <a:lnSpc>
                <a:spcPct val="120000"/>
              </a:lnSpc>
            </a:pPr>
            <a:r>
              <a:rPr altLang="en-US" lang="zh-CN" sz="1100">
                <a:solidFill>
                  <a:srgbClr val="FFFFFF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typeface="+mn-ea"/>
                <a:sym charset="0" panose="020b0604020202020204" pitchFamily="34" typeface="Arial"/>
              </a:rPr>
              <a:t>请替换文字内容</a:t>
            </a:r>
          </a:p>
        </p:txBody>
      </p:sp>
      <p:sp>
        <p:nvSpPr>
          <p:cNvPr id="32773" name="MH_SubTitle_1"/>
          <p:cNvSpPr>
            <a:spLocks noChangeArrowheads="1"/>
          </p:cNvSpPr>
          <p:nvPr/>
        </p:nvSpPr>
        <p:spPr bwMode="auto">
          <a:xfrm>
            <a:off x="3893690" y="2597653"/>
            <a:ext cx="709832" cy="711506"/>
          </a:xfrm>
          <a:prstGeom prst="ellipse">
            <a:avLst/>
          </a:prstGeom>
          <a:solidFill>
            <a:schemeClr val="accent5"/>
          </a:solidFill>
          <a:ln w="25400">
            <a:noFill/>
            <a:round/>
          </a:ln>
        </p:spPr>
        <p:txBody>
          <a:bodyPr anchor="ctr" bIns="0" lIns="0" rIns="0" tIns="0"/>
          <a:lstStyle>
            <a:lvl1pPr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1pPr>
            <a:lvl2pPr indent="-285750" marL="74295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2pPr>
            <a:lvl3pPr indent="-228600" marL="11430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3pPr>
            <a:lvl4pPr indent="-228600" marL="16002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4pPr>
            <a:lvl5pPr indent="-228600" marL="20574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9pPr>
          </a:lstStyle>
          <a:p>
            <a:pPr algn="ctr" eaLnBrk="1" hangingPunct="1" latinLnBrk="1">
              <a:lnSpc>
                <a:spcPct val="120000"/>
              </a:lnSpc>
            </a:pPr>
            <a:r>
              <a:rPr altLang="en-US" lang="zh-CN" sz="1100">
                <a:solidFill>
                  <a:srgbClr val="FFFFFF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typeface="+mn-ea"/>
                <a:sym charset="0" panose="020b0604020202020204" pitchFamily="34" typeface="Arial"/>
              </a:rPr>
              <a:t>请替换文字内容</a:t>
            </a:r>
          </a:p>
        </p:txBody>
      </p:sp>
      <p:sp>
        <p:nvSpPr>
          <p:cNvPr id="32774" name="MH_SubTitle_5"/>
          <p:cNvSpPr>
            <a:spLocks noChangeArrowheads="1"/>
          </p:cNvSpPr>
          <p:nvPr/>
        </p:nvSpPr>
        <p:spPr bwMode="auto">
          <a:xfrm>
            <a:off x="3783195" y="5030166"/>
            <a:ext cx="711506" cy="711507"/>
          </a:xfrm>
          <a:prstGeom prst="ellipse">
            <a:avLst/>
          </a:prstGeom>
          <a:solidFill>
            <a:schemeClr val="accent5"/>
          </a:solidFill>
          <a:ln w="25400">
            <a:noFill/>
            <a:round/>
          </a:ln>
        </p:spPr>
        <p:txBody>
          <a:bodyPr anchor="ctr" bIns="0" lIns="0" rIns="0" tIns="0"/>
          <a:lstStyle>
            <a:lvl1pPr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1pPr>
            <a:lvl2pPr indent="-285750" marL="74295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2pPr>
            <a:lvl3pPr indent="-228600" marL="11430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3pPr>
            <a:lvl4pPr indent="-228600" marL="16002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4pPr>
            <a:lvl5pPr indent="-228600" marL="20574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9pPr>
          </a:lstStyle>
          <a:p>
            <a:pPr algn="ctr" eaLnBrk="1" hangingPunct="1" latinLnBrk="1">
              <a:lnSpc>
                <a:spcPct val="120000"/>
              </a:lnSpc>
            </a:pPr>
            <a:r>
              <a:rPr altLang="en-US" lang="zh-CN" sz="1100">
                <a:solidFill>
                  <a:srgbClr val="FFFFFF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typeface="+mn-ea"/>
                <a:sym charset="0" panose="020b0604020202020204" pitchFamily="34" typeface="Arial"/>
              </a:rPr>
              <a:t>请替换文字内容</a:t>
            </a:r>
          </a:p>
        </p:txBody>
      </p:sp>
      <p:sp>
        <p:nvSpPr>
          <p:cNvPr id="32775" name="MH_Other_2"/>
          <p:cNvSpPr>
            <a:spLocks noChangeArrowheads="1"/>
          </p:cNvSpPr>
          <p:nvPr/>
        </p:nvSpPr>
        <p:spPr bwMode="auto">
          <a:xfrm flipH="1">
            <a:off x="7226887" y="2952568"/>
            <a:ext cx="2543008" cy="2543007"/>
          </a:xfrm>
          <a:prstGeom prst="ellipse">
            <a:avLst/>
          </a:prstGeom>
          <a:noFill/>
          <a:ln w="6350">
            <a:solidFill>
              <a:schemeClr val="bg1">
                <a:lumMod val="65000"/>
              </a:schemeClr>
            </a:solidFill>
            <a:round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  <p:txBody>
          <a:bodyPr anchor="ctr" bIns="49554" lIns="95091" rIns="95091" tIns="49554"/>
          <a:lstStyle>
            <a:lvl1pPr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1pPr>
            <a:lvl2pPr indent="-285750" marL="74295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2pPr>
            <a:lvl3pPr indent="-228600" marL="11430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3pPr>
            <a:lvl4pPr indent="-228600" marL="16002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4pPr>
            <a:lvl5pPr indent="-228600" marL="20574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9pPr>
          </a:lstStyle>
          <a:p>
            <a:pPr algn="ctr" eaLnBrk="1" hangingPunct="1" latinLnBrk="1">
              <a:lnSpc>
                <a:spcPct val="120000"/>
              </a:lnSpc>
            </a:pPr>
            <a:endParaRPr altLang="zh-CN" lang="en-US" sz="1400">
              <a:solidFill>
                <a:srgbClr val="FFFFFF"/>
              </a:solidFill>
              <a:latin charset="-122" panose="020b0503020204020204" pitchFamily="34" typeface="微软雅黑"/>
              <a:ea charset="-122" panose="020b0503020204020204" pitchFamily="34" typeface="微软雅黑"/>
              <a:cs typeface="+mn-ea"/>
              <a:sym charset="0" panose="020b0604020202020204" pitchFamily="34" typeface="Arial"/>
            </a:endParaRPr>
          </a:p>
        </p:txBody>
      </p:sp>
      <p:sp>
        <p:nvSpPr>
          <p:cNvPr id="32776" name="MH_Title_2"/>
          <p:cNvSpPr>
            <a:spLocks noChangeArrowheads="1"/>
          </p:cNvSpPr>
          <p:nvPr/>
        </p:nvSpPr>
        <p:spPr bwMode="auto">
          <a:xfrm flipH="1">
            <a:off x="6731343" y="3739410"/>
            <a:ext cx="1088186" cy="1088186"/>
          </a:xfrm>
          <a:prstGeom prst="ellipse">
            <a:avLst/>
          </a:prstGeom>
          <a:solidFill>
            <a:schemeClr val="accent3"/>
          </a:solidFill>
          <a:ln w="38100">
            <a:noFill/>
            <a:round/>
          </a:ln>
        </p:spPr>
        <p:txBody>
          <a:bodyPr anchor="ctr" bIns="0" lIns="0" rIns="0" tIns="0"/>
          <a:lstStyle>
            <a:lvl1pPr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1pPr>
            <a:lvl2pPr indent="-285750" marL="74295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2pPr>
            <a:lvl3pPr indent="-228600" marL="11430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3pPr>
            <a:lvl4pPr indent="-228600" marL="16002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4pPr>
            <a:lvl5pPr indent="-228600" marL="20574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9pPr>
          </a:lstStyle>
          <a:p>
            <a:pPr algn="ctr" eaLnBrk="1" hangingPunct="1" latinLnBrk="1">
              <a:lnSpc>
                <a:spcPct val="120000"/>
              </a:lnSpc>
            </a:pPr>
            <a:r>
              <a:rPr altLang="en-US" lang="zh-CN" sz="1400">
                <a:solidFill>
                  <a:srgbClr val="FFFFFF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typeface="+mn-ea"/>
                <a:sym charset="0" panose="020b0604020202020204" pitchFamily="34" typeface="Arial"/>
              </a:rPr>
              <a:t>请替换文字内容</a:t>
            </a:r>
          </a:p>
        </p:txBody>
      </p:sp>
      <p:sp>
        <p:nvSpPr>
          <p:cNvPr id="32777" name="MH_SubTitle_4"/>
          <p:cNvSpPr>
            <a:spLocks noChangeArrowheads="1"/>
          </p:cNvSpPr>
          <p:nvPr/>
        </p:nvSpPr>
        <p:spPr bwMode="auto">
          <a:xfrm flipH="1">
            <a:off x="9398237" y="3927751"/>
            <a:ext cx="709832" cy="711507"/>
          </a:xfrm>
          <a:prstGeom prst="ellipse">
            <a:avLst/>
          </a:prstGeom>
          <a:solidFill>
            <a:schemeClr val="accent4"/>
          </a:solidFill>
          <a:ln w="25400">
            <a:noFill/>
            <a:round/>
          </a:ln>
        </p:spPr>
        <p:txBody>
          <a:bodyPr anchor="ctr" bIns="0" lIns="0" rIns="0" tIns="0"/>
          <a:lstStyle>
            <a:lvl1pPr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1pPr>
            <a:lvl2pPr indent="-285750" marL="74295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2pPr>
            <a:lvl3pPr indent="-228600" marL="11430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3pPr>
            <a:lvl4pPr indent="-228600" marL="16002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4pPr>
            <a:lvl5pPr indent="-228600" marL="20574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9pPr>
          </a:lstStyle>
          <a:p>
            <a:pPr algn="ctr" eaLnBrk="1" hangingPunct="1" latinLnBrk="1">
              <a:lnSpc>
                <a:spcPct val="120000"/>
              </a:lnSpc>
            </a:pPr>
            <a:r>
              <a:rPr altLang="en-US" lang="zh-CN" sz="1100">
                <a:solidFill>
                  <a:srgbClr val="FFFFFF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typeface="+mn-ea"/>
                <a:sym charset="0" panose="020b0604020202020204" pitchFamily="34" typeface="Arial"/>
              </a:rPr>
              <a:t>请替换文字内容</a:t>
            </a:r>
          </a:p>
        </p:txBody>
      </p:sp>
      <p:sp>
        <p:nvSpPr>
          <p:cNvPr id="32778" name="MH_SubTitle_2"/>
          <p:cNvSpPr>
            <a:spLocks noChangeArrowheads="1"/>
          </p:cNvSpPr>
          <p:nvPr/>
        </p:nvSpPr>
        <p:spPr bwMode="auto">
          <a:xfrm flipH="1">
            <a:off x="8142638" y="2597653"/>
            <a:ext cx="711506" cy="711506"/>
          </a:xfrm>
          <a:prstGeom prst="ellipse">
            <a:avLst/>
          </a:prstGeom>
          <a:solidFill>
            <a:schemeClr val="accent6"/>
          </a:solidFill>
          <a:ln w="25400">
            <a:noFill/>
            <a:round/>
          </a:ln>
        </p:spPr>
        <p:txBody>
          <a:bodyPr anchor="ctr" bIns="0" lIns="0" rIns="0" tIns="0"/>
          <a:lstStyle>
            <a:lvl1pPr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1pPr>
            <a:lvl2pPr indent="-285750" marL="74295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2pPr>
            <a:lvl3pPr indent="-228600" marL="11430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3pPr>
            <a:lvl4pPr indent="-228600" marL="16002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4pPr>
            <a:lvl5pPr indent="-228600" marL="20574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9pPr>
          </a:lstStyle>
          <a:p>
            <a:pPr algn="ctr" eaLnBrk="1" hangingPunct="1" latinLnBrk="1">
              <a:lnSpc>
                <a:spcPct val="120000"/>
              </a:lnSpc>
            </a:pPr>
            <a:r>
              <a:rPr altLang="en-US" lang="zh-CN" sz="1100">
                <a:solidFill>
                  <a:srgbClr val="FFFFFF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typeface="+mn-ea"/>
                <a:sym charset="0" panose="020b0604020202020204" pitchFamily="34" typeface="Arial"/>
              </a:rPr>
              <a:t>请替换文字内容</a:t>
            </a:r>
          </a:p>
        </p:txBody>
      </p:sp>
      <p:sp>
        <p:nvSpPr>
          <p:cNvPr id="32779" name="MH_SubTitle_6"/>
          <p:cNvSpPr>
            <a:spLocks noChangeArrowheads="1"/>
          </p:cNvSpPr>
          <p:nvPr/>
        </p:nvSpPr>
        <p:spPr bwMode="auto">
          <a:xfrm flipH="1">
            <a:off x="8253131" y="5030166"/>
            <a:ext cx="709832" cy="711507"/>
          </a:xfrm>
          <a:prstGeom prst="ellipse">
            <a:avLst/>
          </a:prstGeom>
          <a:solidFill>
            <a:schemeClr val="accent6"/>
          </a:solidFill>
          <a:ln w="25400">
            <a:noFill/>
            <a:round/>
          </a:ln>
        </p:spPr>
        <p:txBody>
          <a:bodyPr anchor="ctr" bIns="0" lIns="0" rIns="0" tIns="0"/>
          <a:lstStyle>
            <a:lvl1pPr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1pPr>
            <a:lvl2pPr indent="-285750" marL="74295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2pPr>
            <a:lvl3pPr indent="-228600" marL="11430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3pPr>
            <a:lvl4pPr indent="-228600" marL="16002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4pPr>
            <a:lvl5pPr indent="-228600" marL="20574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9pPr>
          </a:lstStyle>
          <a:p>
            <a:pPr algn="ctr" eaLnBrk="1" hangingPunct="1" latinLnBrk="1">
              <a:lnSpc>
                <a:spcPct val="120000"/>
              </a:lnSpc>
            </a:pPr>
            <a:r>
              <a:rPr altLang="en-US" lang="zh-CN" sz="1100">
                <a:solidFill>
                  <a:srgbClr val="FFFFFF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typeface="+mn-ea"/>
                <a:sym charset="0" panose="020b0604020202020204" pitchFamily="34" typeface="Arial"/>
              </a:rPr>
              <a:t>请替换文字内容</a:t>
            </a:r>
          </a:p>
        </p:txBody>
      </p:sp>
      <p:sp>
        <p:nvSpPr>
          <p:cNvPr id="32782" name="MH_Other_3"/>
          <p:cNvSpPr/>
          <p:nvPr/>
        </p:nvSpPr>
        <p:spPr bwMode="auto">
          <a:xfrm rot="-2644669">
            <a:off x="5212906" y="3332595"/>
            <a:ext cx="2338762" cy="2338764"/>
          </a:xfrm>
          <a:custGeom>
            <a:gdLst>
              <a:gd fmla="*/ 1108868 w 2217737" name="T0"/>
              <a:gd fmla="*/ 0 h 2217738" name="T1"/>
              <a:gd fmla="*/ 2217737 w 2217737" name="T2"/>
              <a:gd fmla="*/ 1108869 h 2217738" name="T3"/>
              <a:gd fmla="*/ 1108869 w 2217737" name="T4"/>
              <a:gd fmla="*/ 1108869 h 2217738" name="T5"/>
              <a:gd fmla="*/ 1108868 w 2217737" name="T6"/>
              <a:gd fmla="*/ 0 h 2217738" name="T7"/>
              <a:gd fmla="*/ 1108868 w 2217737" name="T8"/>
              <a:gd fmla="*/ 0 h 2217738" name="T9"/>
              <a:gd fmla="*/ 2217737 w 2217737" name="T10"/>
              <a:gd fmla="*/ 1108869 h 2217738" name="T11"/>
              <a:gd fmla="*/ 0 60000 65536" name="T12"/>
              <a:gd fmla="*/ 0 60000 65536" name="T13"/>
              <a:gd fmla="*/ 0 60000 65536" name="T14"/>
              <a:gd fmla="*/ 0 60000 65536" name="T15"/>
              <a:gd fmla="*/ 0 60000 65536" name="T16"/>
              <a:gd fmla="*/ 0 60000 65536" name="T17"/>
            </a:gdLst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b="b" l="0" r="r" t="0"/>
            <a:pathLst>
              <a:path h="2217738" stroke="0" w="2217737">
                <a:moveTo>
                  <a:pt x="1108868" y="0"/>
                </a:moveTo>
                <a:cubicBezTo>
                  <a:pt x="1721279" y="0"/>
                  <a:pt x="2217737" y="496458"/>
                  <a:pt x="2217737" y="1108869"/>
                </a:cubicBezTo>
                <a:lnTo>
                  <a:pt x="1108869" y="1108869"/>
                </a:lnTo>
                <a:cubicBezTo>
                  <a:pt x="1108869" y="739246"/>
                  <a:pt x="1108868" y="369623"/>
                  <a:pt x="1108868" y="0"/>
                </a:cubicBezTo>
                <a:close/>
              </a:path>
              <a:path fill="none" h="2217738" w="2217737">
                <a:moveTo>
                  <a:pt x="1108868" y="0"/>
                </a:moveTo>
                <a:cubicBezTo>
                  <a:pt x="1721279" y="0"/>
                  <a:pt x="2217737" y="496458"/>
                  <a:pt x="2217737" y="1108869"/>
                </a:cubicBezTo>
              </a:path>
            </a:pathLst>
          </a:custGeom>
          <a:noFill/>
          <a:ln cap="flat" cmpd="sng" w="9525">
            <a:solidFill>
              <a:schemeClr val="bg1">
                <a:lumMod val="65000"/>
              </a:schemeClr>
            </a:solidFill>
            <a:round/>
            <a:headEnd len="med" type="oval" w="med"/>
            <a:tailEnd len="med" type="triangle" w="med"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>
              <a:lnSpc>
                <a:spcPct val="120000"/>
              </a:lnSpc>
            </a:pPr>
            <a:endParaRPr altLang="en-US" lang="zh-CN" sz="1400">
              <a:latin charset="-122" panose="020b0503020204020204" pitchFamily="34" typeface="微软雅黑"/>
              <a:ea charset="-122" panose="020b0503020204020204" pitchFamily="34" typeface="微软雅黑"/>
              <a:cs typeface="+mn-ea"/>
              <a:sym charset="0" panose="020b0604020202020204" pitchFamily="34" typeface="Arial"/>
            </a:endParaRPr>
          </a:p>
        </p:txBody>
      </p:sp>
      <p:sp>
        <p:nvSpPr>
          <p:cNvPr id="32783" name="MH_Other_4"/>
          <p:cNvSpPr/>
          <p:nvPr/>
        </p:nvSpPr>
        <p:spPr bwMode="auto">
          <a:xfrm flipH="1" flipV="1" rot="-2644669">
            <a:off x="5196165" y="2893973"/>
            <a:ext cx="2340437" cy="2338764"/>
          </a:xfrm>
          <a:custGeom>
            <a:gdLst>
              <a:gd fmla="*/ 1109662 w 2219325" name="T0"/>
              <a:gd fmla="*/ 0 h 2217738" name="T1"/>
              <a:gd fmla="*/ 2219325 w 2219325" name="T2"/>
              <a:gd fmla="*/ 1108869 h 2217738" name="T3"/>
              <a:gd fmla="*/ 1109663 w 2219325" name="T4"/>
              <a:gd fmla="*/ 1108869 h 2217738" name="T5"/>
              <a:gd fmla="*/ 1109662 w 2219325" name="T6"/>
              <a:gd fmla="*/ 0 h 2217738" name="T7"/>
              <a:gd fmla="*/ 1109662 w 2219325" name="T8"/>
              <a:gd fmla="*/ 0 h 2217738" name="T9"/>
              <a:gd fmla="*/ 2219325 w 2219325" name="T10"/>
              <a:gd fmla="*/ 1108869 h 2217738" name="T11"/>
              <a:gd fmla="*/ 0 60000 65536" name="T12"/>
              <a:gd fmla="*/ 0 60000 65536" name="T13"/>
              <a:gd fmla="*/ 0 60000 65536" name="T14"/>
              <a:gd fmla="*/ 0 60000 65536" name="T15"/>
              <a:gd fmla="*/ 0 60000 65536" name="T16"/>
              <a:gd fmla="*/ 0 60000 65536" name="T17"/>
            </a:gdLst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b="b" l="0" r="r" t="0"/>
            <a:pathLst>
              <a:path h="2217738" stroke="0" w="2219325">
                <a:moveTo>
                  <a:pt x="1109662" y="0"/>
                </a:moveTo>
                <a:cubicBezTo>
                  <a:pt x="1722512" y="0"/>
                  <a:pt x="2219325" y="496458"/>
                  <a:pt x="2219325" y="1108869"/>
                </a:cubicBezTo>
                <a:lnTo>
                  <a:pt x="1109663" y="1108869"/>
                </a:lnTo>
                <a:cubicBezTo>
                  <a:pt x="1109663" y="739246"/>
                  <a:pt x="1109662" y="369623"/>
                  <a:pt x="1109662" y="0"/>
                </a:cubicBezTo>
                <a:close/>
              </a:path>
              <a:path fill="none" h="2217738" w="2219325">
                <a:moveTo>
                  <a:pt x="1109662" y="0"/>
                </a:moveTo>
                <a:cubicBezTo>
                  <a:pt x="1722512" y="0"/>
                  <a:pt x="2219325" y="496458"/>
                  <a:pt x="2219325" y="1108869"/>
                </a:cubicBezTo>
              </a:path>
            </a:pathLst>
          </a:custGeom>
          <a:noFill/>
          <a:ln cap="flat" cmpd="sng" w="6350">
            <a:solidFill>
              <a:schemeClr val="bg1">
                <a:lumMod val="65000"/>
              </a:schemeClr>
            </a:solidFill>
            <a:round/>
            <a:headEnd len="med" type="oval" w="med"/>
            <a:tailEnd len="med" type="triangle" w="med"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>
              <a:lnSpc>
                <a:spcPct val="120000"/>
              </a:lnSpc>
            </a:pPr>
            <a:endParaRPr altLang="en-US" lang="zh-CN" sz="1400">
              <a:latin charset="-122" panose="020b0503020204020204" pitchFamily="34" typeface="微软雅黑"/>
              <a:ea charset="-122" panose="020b0503020204020204" pitchFamily="34" typeface="微软雅黑"/>
              <a:cs typeface="+mn-ea"/>
              <a:sym charset="0" panose="020b0604020202020204" pitchFamily="34" typeface="Arial"/>
            </a:endParaRPr>
          </a:p>
        </p:txBody>
      </p:sp>
      <p:sp>
        <p:nvSpPr>
          <p:cNvPr id="16" name="TextBox 23"/>
          <p:cNvSpPr txBox="1"/>
          <p:nvPr/>
        </p:nvSpPr>
        <p:spPr>
          <a:xfrm>
            <a:off x="4708766" y="5766590"/>
            <a:ext cx="2360168" cy="438912"/>
          </a:xfrm>
          <a:prstGeom prst="rect">
            <a:avLst/>
          </a:prstGeom>
          <a:noFill/>
        </p:spPr>
        <p:txBody>
          <a:bodyPr bIns="0" lIns="0" rIns="0" rtlCol="0" tIns="0" wrap="square">
            <a:spAutoFit/>
          </a:bodyPr>
          <a:lstStyle/>
          <a:p>
            <a:pPr>
              <a:lnSpc>
                <a:spcPct val="120000"/>
              </a:lnSpc>
            </a:pPr>
            <a:r>
              <a:rPr altLang="zh-CN" lang="en-US" sz="800">
                <a:solidFill>
                  <a:schemeClr val="bg1">
                    <a:lumMod val="6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typeface="+mn-ea"/>
                <a:sym charset="0" panose="020b0604020202020204" pitchFamily="34" typeface="Arial"/>
              </a:rPr>
              <a:t>Please replace text, click add relevant headline, modify the text content, also can copy your content to this directly.</a:t>
            </a:r>
          </a:p>
        </p:txBody>
      </p:sp>
      <p:sp>
        <p:nvSpPr>
          <p:cNvPr id="17" name="TextBox 24"/>
          <p:cNvSpPr txBox="1"/>
          <p:nvPr/>
        </p:nvSpPr>
        <p:spPr>
          <a:xfrm>
            <a:off x="4708765" y="5493358"/>
            <a:ext cx="1244600" cy="256032"/>
          </a:xfrm>
          <a:prstGeom prst="rect">
            <a:avLst/>
          </a:prstGeom>
          <a:noFill/>
        </p:spPr>
        <p:txBody>
          <a:bodyPr bIns="0" lIns="0" rIns="0" rtlCol="0" tIns="0" wrap="none">
            <a:spAutoFit/>
          </a:bodyPr>
          <a:lstStyle/>
          <a:p>
            <a:pPr>
              <a:lnSpc>
                <a:spcPct val="120000"/>
              </a:lnSpc>
            </a:pPr>
            <a:r>
              <a:rPr altLang="en-US" lang="zh-CN" sz="1400">
                <a:solidFill>
                  <a:schemeClr val="bg1">
                    <a:lumMod val="6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typeface="+mn-ea"/>
                <a:sym charset="0" panose="020b0604020202020204" pitchFamily="34" typeface="Arial"/>
              </a:rPr>
              <a:t>请替换文字内容</a:t>
            </a:r>
          </a:p>
        </p:txBody>
      </p:sp>
      <p:sp>
        <p:nvSpPr>
          <p:cNvPr id="18" name="TextBox 23"/>
          <p:cNvSpPr txBox="1"/>
          <p:nvPr/>
        </p:nvSpPr>
        <p:spPr>
          <a:xfrm>
            <a:off x="9062812" y="5766590"/>
            <a:ext cx="2360168" cy="438912"/>
          </a:xfrm>
          <a:prstGeom prst="rect">
            <a:avLst/>
          </a:prstGeom>
          <a:noFill/>
        </p:spPr>
        <p:txBody>
          <a:bodyPr bIns="0" lIns="0" rIns="0" rtlCol="0" tIns="0" wrap="square">
            <a:spAutoFit/>
          </a:bodyPr>
          <a:lstStyle/>
          <a:p>
            <a:pPr>
              <a:lnSpc>
                <a:spcPct val="120000"/>
              </a:lnSpc>
            </a:pPr>
            <a:r>
              <a:rPr altLang="zh-CN" lang="en-US" sz="800">
                <a:solidFill>
                  <a:schemeClr val="bg1">
                    <a:lumMod val="6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typeface="+mn-ea"/>
                <a:sym charset="0" panose="020b0604020202020204" pitchFamily="34" typeface="Arial"/>
              </a:rPr>
              <a:t>Please replace text, click add relevant headline, modify the text content, also can copy your content to this directly.</a:t>
            </a:r>
          </a:p>
        </p:txBody>
      </p:sp>
      <p:sp>
        <p:nvSpPr>
          <p:cNvPr id="19" name="TextBox 24"/>
          <p:cNvSpPr txBox="1"/>
          <p:nvPr/>
        </p:nvSpPr>
        <p:spPr>
          <a:xfrm>
            <a:off x="9062811" y="5493358"/>
            <a:ext cx="1244600" cy="256032"/>
          </a:xfrm>
          <a:prstGeom prst="rect">
            <a:avLst/>
          </a:prstGeom>
          <a:noFill/>
        </p:spPr>
        <p:txBody>
          <a:bodyPr bIns="0" lIns="0" rIns="0" rtlCol="0" tIns="0" wrap="none">
            <a:spAutoFit/>
          </a:bodyPr>
          <a:lstStyle/>
          <a:p>
            <a:pPr>
              <a:lnSpc>
                <a:spcPct val="120000"/>
              </a:lnSpc>
            </a:pPr>
            <a:r>
              <a:rPr altLang="en-US" lang="zh-CN" sz="1400">
                <a:solidFill>
                  <a:schemeClr val="bg1">
                    <a:lumMod val="6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typeface="+mn-ea"/>
                <a:sym charset="0" panose="020b0604020202020204" pitchFamily="34" typeface="Arial"/>
              </a:rPr>
              <a:t>请替换文字内容</a:t>
            </a:r>
          </a:p>
        </p:txBody>
      </p:sp>
      <p:sp>
        <p:nvSpPr>
          <p:cNvPr id="20" name="TextBox 23"/>
          <p:cNvSpPr txBox="1"/>
          <p:nvPr/>
        </p:nvSpPr>
        <p:spPr>
          <a:xfrm>
            <a:off x="1501285" y="2152731"/>
            <a:ext cx="2360168" cy="438912"/>
          </a:xfrm>
          <a:prstGeom prst="rect">
            <a:avLst/>
          </a:prstGeom>
          <a:noFill/>
        </p:spPr>
        <p:txBody>
          <a:bodyPr bIns="0" lIns="0" rIns="0" rtlCol="0" tIns="0" wrap="square">
            <a:spAutoFit/>
          </a:bodyPr>
          <a:lstStyle/>
          <a:p>
            <a:pPr>
              <a:lnSpc>
                <a:spcPct val="120000"/>
              </a:lnSpc>
            </a:pPr>
            <a:r>
              <a:rPr altLang="zh-CN" lang="en-US" sz="800">
                <a:solidFill>
                  <a:schemeClr val="bg1">
                    <a:lumMod val="6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typeface="+mn-ea"/>
                <a:sym charset="0" panose="020b0604020202020204" pitchFamily="34" typeface="Arial"/>
              </a:rPr>
              <a:t>Please replace text, click add relevant headline, modify the text content, also can copy your content to this directly.</a:t>
            </a:r>
          </a:p>
        </p:txBody>
      </p:sp>
      <p:sp>
        <p:nvSpPr>
          <p:cNvPr id="21" name="TextBox 24"/>
          <p:cNvSpPr txBox="1"/>
          <p:nvPr/>
        </p:nvSpPr>
        <p:spPr>
          <a:xfrm>
            <a:off x="1501284" y="1879498"/>
            <a:ext cx="1244600" cy="256032"/>
          </a:xfrm>
          <a:prstGeom prst="rect">
            <a:avLst/>
          </a:prstGeom>
          <a:noFill/>
        </p:spPr>
        <p:txBody>
          <a:bodyPr bIns="0" lIns="0" rIns="0" rtlCol="0" tIns="0" wrap="none">
            <a:spAutoFit/>
          </a:bodyPr>
          <a:lstStyle/>
          <a:p>
            <a:pPr>
              <a:lnSpc>
                <a:spcPct val="120000"/>
              </a:lnSpc>
            </a:pPr>
            <a:r>
              <a:rPr altLang="en-US" lang="zh-CN" sz="1400">
                <a:solidFill>
                  <a:schemeClr val="bg1">
                    <a:lumMod val="6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typeface="+mn-ea"/>
                <a:sym charset="0" panose="020b0604020202020204" pitchFamily="34" typeface="Arial"/>
              </a:rPr>
              <a:t>请替换文字内容</a:t>
            </a:r>
          </a:p>
        </p:txBody>
      </p:sp>
      <p:sp>
        <p:nvSpPr>
          <p:cNvPr id="22" name="TextBox 23"/>
          <p:cNvSpPr txBox="1"/>
          <p:nvPr/>
        </p:nvSpPr>
        <p:spPr>
          <a:xfrm>
            <a:off x="5855331" y="2152731"/>
            <a:ext cx="2360168" cy="438912"/>
          </a:xfrm>
          <a:prstGeom prst="rect">
            <a:avLst/>
          </a:prstGeom>
          <a:noFill/>
        </p:spPr>
        <p:txBody>
          <a:bodyPr bIns="0" lIns="0" rIns="0" rtlCol="0" tIns="0" wrap="square">
            <a:spAutoFit/>
          </a:bodyPr>
          <a:lstStyle/>
          <a:p>
            <a:pPr>
              <a:lnSpc>
                <a:spcPct val="120000"/>
              </a:lnSpc>
            </a:pPr>
            <a:r>
              <a:rPr altLang="zh-CN" lang="en-US" sz="800">
                <a:solidFill>
                  <a:schemeClr val="bg1">
                    <a:lumMod val="6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typeface="+mn-ea"/>
                <a:sym charset="0" panose="020b0604020202020204" pitchFamily="34" typeface="Arial"/>
              </a:rPr>
              <a:t>Please replace text, click add relevant headline, modify the text content, also can copy your content to this directly.</a:t>
            </a:r>
          </a:p>
        </p:txBody>
      </p:sp>
      <p:sp>
        <p:nvSpPr>
          <p:cNvPr id="23" name="TextBox 24"/>
          <p:cNvSpPr txBox="1"/>
          <p:nvPr/>
        </p:nvSpPr>
        <p:spPr>
          <a:xfrm>
            <a:off x="5855330" y="1879498"/>
            <a:ext cx="1244600" cy="256032"/>
          </a:xfrm>
          <a:prstGeom prst="rect">
            <a:avLst/>
          </a:prstGeom>
          <a:noFill/>
        </p:spPr>
        <p:txBody>
          <a:bodyPr bIns="0" lIns="0" rIns="0" rtlCol="0" tIns="0" wrap="none">
            <a:spAutoFit/>
          </a:bodyPr>
          <a:lstStyle/>
          <a:p>
            <a:pPr>
              <a:lnSpc>
                <a:spcPct val="120000"/>
              </a:lnSpc>
            </a:pPr>
            <a:r>
              <a:rPr altLang="en-US" lang="zh-CN" sz="1400">
                <a:solidFill>
                  <a:schemeClr val="bg1">
                    <a:lumMod val="6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typeface="+mn-ea"/>
                <a:sym charset="0" panose="020b0604020202020204" pitchFamily="34" typeface="Arial"/>
              </a:rPr>
              <a:t>请替换文字内容</a:t>
            </a:r>
          </a:p>
        </p:txBody>
      </p:sp>
      <p:sp>
        <p:nvSpPr>
          <p:cNvPr id="24" name="TextBox 8"/>
          <p:cNvSpPr txBox="1"/>
          <p:nvPr/>
        </p:nvSpPr>
        <p:spPr>
          <a:xfrm>
            <a:off x="4454797" y="235950"/>
            <a:ext cx="3949155" cy="487680"/>
          </a:xfrm>
          <a:prstGeom prst="rect">
            <a:avLst/>
          </a:prstGeom>
          <a:noFill/>
        </p:spPr>
        <p:txBody>
          <a:bodyPr anchor="ctr" bIns="0" lIns="0" rIns="0" rtlCol="0" tIns="0" wrap="square">
            <a:spAutoFit/>
          </a:bodyPr>
          <a:lstStyle/>
          <a:p>
            <a:pPr algn="ctr"/>
            <a:r>
              <a:rPr altLang="zh-CN" lang="en-US" sz="3200">
                <a:solidFill>
                  <a:schemeClr val="bg1">
                    <a:lumMod val="6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b0604020202020204" pitchFamily="34" typeface="Arial"/>
              </a:rPr>
              <a:t>2019年度工作概述</a:t>
            </a:r>
          </a:p>
        </p:txBody>
      </p:sp>
      <p:sp>
        <p:nvSpPr>
          <p:cNvPr id="25" name="TextBox 8"/>
          <p:cNvSpPr txBox="1"/>
          <p:nvPr/>
        </p:nvSpPr>
        <p:spPr>
          <a:xfrm>
            <a:off x="5025515" y="744569"/>
            <a:ext cx="2916028" cy="213360"/>
          </a:xfrm>
          <a:prstGeom prst="rect">
            <a:avLst/>
          </a:prstGeom>
          <a:noFill/>
        </p:spPr>
        <p:txBody>
          <a:bodyPr anchor="ctr" bIns="0" lIns="0" rIns="0" rtlCol="0" tIns="0" wrap="square">
            <a:spAutoFit/>
          </a:bodyPr>
          <a:lstStyle/>
          <a:p>
            <a:pPr algn="ctr"/>
            <a:r>
              <a:rPr altLang="zh-CN" lang="en-US" sz="1400">
                <a:solidFill>
                  <a:schemeClr val="bg1">
                    <a:lumMod val="6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b0604020202020204" pitchFamily="34" typeface="Arial"/>
              </a:rPr>
              <a:t>2019 ANNUAL WORK SUMMARY</a:t>
            </a:r>
          </a:p>
        </p:txBody>
      </p:sp>
      <p:grpSp>
        <p:nvGrpSpPr>
          <p:cNvPr id="26" name="组合 25"/>
          <p:cNvGrpSpPr/>
          <p:nvPr/>
        </p:nvGrpSpPr>
        <p:grpSpPr>
          <a:xfrm>
            <a:off x="886327" y="591989"/>
            <a:ext cx="11086097" cy="0"/>
            <a:chOff x="1028775" y="591989"/>
            <a:chExt cx="11086097" cy="0"/>
          </a:xfrm>
        </p:grpSpPr>
        <p:cxnSp>
          <p:nvCxnSpPr>
            <p:cNvPr id="27" name="直接连接符 26"/>
            <p:cNvCxnSpPr/>
            <p:nvPr/>
          </p:nvCxnSpPr>
          <p:spPr>
            <a:xfrm>
              <a:off x="1028775" y="591989"/>
              <a:ext cx="3504197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接连接符 27"/>
            <p:cNvCxnSpPr/>
            <p:nvPr/>
          </p:nvCxnSpPr>
          <p:spPr>
            <a:xfrm>
              <a:off x="8610675" y="591989"/>
              <a:ext cx="3504197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val="2116424838"/>
      </p:ext>
    </p:extLst>
  </p:cSld>
  <p:clrMapOvr>
    <a:masterClrMapping/>
  </p:clrMapOvr>
  <mc:AlternateContent>
    <mc:Choice Requires="p14">
      <p:transition p14:dur="2000" spd="slow">
        <p14:ferris dir="l"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3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7"/>
                                        <p:tgtEl>
                                          <p:spTgt spid="327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327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"/>
                                        <p:tgtEl>
                                          <p:spTgt spid="3277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10"/>
                                        <p:tgtEl>
                                          <p:spTgt spid="327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1" nodeType="withEffect" presetClass="entr" presetID="3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13"/>
                                        <p:tgtEl>
                                          <p:spTgt spid="327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4"/>
                                        <p:tgtEl>
                                          <p:spTgt spid="327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5"/>
                                        <p:tgtEl>
                                          <p:spTgt spid="3277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16"/>
                                        <p:tgtEl>
                                          <p:spTgt spid="327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7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8" nodeType="afterEffect" presetClass="entr" presetID="15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20"/>
                                        <p:tgtEl>
                                          <p:spTgt spid="327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1"/>
                                        <p:tgtEl>
                                          <p:spTgt spid="327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2"/>
                                        <p:tgtEl>
                                          <p:spTgt spid="327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#ppt_x+(cos(-2*pi*(1-$))*-#ppt_x-sin(-2*pi*(1-$))*(1-#ppt_y))*(1-$)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3"/>
                                        <p:tgtEl>
                                          <p:spTgt spid="327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+(sin(-2*pi*(1-$))*-#ppt_x+cos(-2*pi*(1-$))*(1-#ppt_y))*(1-$)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4" nodeType="withEffect" presetClass="entr" presetID="15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26"/>
                                        <p:tgtEl>
                                          <p:spTgt spid="327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7"/>
                                        <p:tgtEl>
                                          <p:spTgt spid="327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8"/>
                                        <p:tgtEl>
                                          <p:spTgt spid="327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#ppt_x+(cos(-2*pi*(1-$))*-#ppt_x-sin(-2*pi*(1-$))*(1-#ppt_y))*(1-$)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9"/>
                                        <p:tgtEl>
                                          <p:spTgt spid="327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+(sin(-2*pi*(1-$))*-#ppt_x+cos(-2*pi*(1-$))*(1-#ppt_y))*(1-$)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0" nodeType="withEffect" presetClass="entr" presetID="15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32"/>
                                        <p:tgtEl>
                                          <p:spTgt spid="327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3"/>
                                        <p:tgtEl>
                                          <p:spTgt spid="327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4"/>
                                        <p:tgtEl>
                                          <p:spTgt spid="327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#ppt_x+(cos(-2*pi*(1-$))*-#ppt_x-sin(-2*pi*(1-$))*(1-#ppt_y))*(1-$)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5"/>
                                        <p:tgtEl>
                                          <p:spTgt spid="327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+(sin(-2*pi*(1-$))*-#ppt_x+cos(-2*pi*(1-$))*(1-#ppt_y))*(1-$)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6" nodeType="withEffect" presetClass="entr" presetID="15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38"/>
                                        <p:tgtEl>
                                          <p:spTgt spid="327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9"/>
                                        <p:tgtEl>
                                          <p:spTgt spid="327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0"/>
                                        <p:tgtEl>
                                          <p:spTgt spid="327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#ppt_x+(cos(-2*pi*(1-$))*-#ppt_x-sin(-2*pi*(1-$))*(1-#ppt_y))*(1-$)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1"/>
                                        <p:tgtEl>
                                          <p:spTgt spid="327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+(sin(-2*pi*(1-$))*-#ppt_x+cos(-2*pi*(1-$))*(1-#ppt_y))*(1-$)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42" nodeType="withEffect" presetClass="entr" presetID="15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44"/>
                                        <p:tgtEl>
                                          <p:spTgt spid="327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5"/>
                                        <p:tgtEl>
                                          <p:spTgt spid="327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6"/>
                                        <p:tgtEl>
                                          <p:spTgt spid="327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#ppt_x+(cos(-2*pi*(1-$))*-#ppt_x-sin(-2*pi*(1-$))*(1-#ppt_y))*(1-$)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7"/>
                                        <p:tgtEl>
                                          <p:spTgt spid="327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+(sin(-2*pi*(1-$))*-#ppt_x+cos(-2*pi*(1-$))*(1-#ppt_y))*(1-$)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48" nodeType="withEffect" presetClass="entr" presetID="15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50"/>
                                        <p:tgtEl>
                                          <p:spTgt spid="327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51"/>
                                        <p:tgtEl>
                                          <p:spTgt spid="327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52"/>
                                        <p:tgtEl>
                                          <p:spTgt spid="327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#ppt_x+(cos(-2*pi*(1-$))*-#ppt_x-sin(-2*pi*(1-$))*(1-#ppt_y))*(1-$)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53"/>
                                        <p:tgtEl>
                                          <p:spTgt spid="327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+(sin(-2*pi*(1-$))*-#ppt_x+cos(-2*pi*(1-$))*(1-#ppt_y))*(1-$)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54" nodeType="withEffect" presetClass="entr" presetID="15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56"/>
                                        <p:tgtEl>
                                          <p:spTgt spid="327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57"/>
                                        <p:tgtEl>
                                          <p:spTgt spid="327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58"/>
                                        <p:tgtEl>
                                          <p:spTgt spid="327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#ppt_x+(cos(-2*pi*(1-$))*-#ppt_x-sin(-2*pi*(1-$))*(1-#ppt_y))*(1-$)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59"/>
                                        <p:tgtEl>
                                          <p:spTgt spid="327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+(sin(-2*pi*(1-$))*-#ppt_x+cos(-2*pi*(1-$))*(1-#ppt_y))*(1-$)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60" nodeType="withEffect" presetClass="entr" presetID="15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62"/>
                                        <p:tgtEl>
                                          <p:spTgt spid="327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63"/>
                                        <p:tgtEl>
                                          <p:spTgt spid="327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64"/>
                                        <p:tgtEl>
                                          <p:spTgt spid="327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#ppt_x+(cos(-2*pi*(1-$))*-#ppt_x-sin(-2*pi*(1-$))*(1-#ppt_y))*(1-$)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65"/>
                                        <p:tgtEl>
                                          <p:spTgt spid="327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+(sin(-2*pi*(1-$))*-#ppt_x+cos(-2*pi*(1-$))*(1-#ppt_y))*(1-$)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66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grpId="0" id="67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69"/>
                                        <p:tgtEl>
                                          <p:spTgt spid="327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70" nodeType="with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72"/>
                                        <p:tgtEl>
                                          <p:spTgt spid="327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73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fill="hold" grpId="0" id="74" nodeType="afterEffect" presetClass="entr" presetID="1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76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up)" transition="in">
                                      <p:cBhvr>
                                        <p:cTn dur="500" id="77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78" nodeType="withEffect" presetClass="entr" presetID="1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down)" transition="in">
                                      <p:cBhvr>
                                        <p:cTn dur="500" id="81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2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grpId="0" id="83" nodeType="afterEffect" presetClass="entr" presetID="1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85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up)" transition="in">
                                      <p:cBhvr>
                                        <p:cTn dur="500" id="86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87" nodeType="withEffect" presetClass="entr" presetID="1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89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down)" transition="in">
                                      <p:cBhvr>
                                        <p:cTn dur="500" id="9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1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fill="hold" grpId="0" id="92" nodeType="afterEffect" presetClass="entr" presetID="1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94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up)" transition="in">
                                      <p:cBhvr>
                                        <p:cTn dur="500" id="95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96" nodeType="withEffect" presetClass="entr" presetID="1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98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down)" transition="in">
                                      <p:cBhvr>
                                        <p:cTn dur="500" id="99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0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fill="hold" grpId="0" id="101" nodeType="afterEffect" presetClass="entr" presetID="1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03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up)" transition="in">
                                      <p:cBhvr>
                                        <p:cTn dur="500" id="104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05" nodeType="withEffect" presetClass="entr" presetID="1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07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down)" transition="in">
                                      <p:cBhvr>
                                        <p:cTn dur="500" id="108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32770"/>
      <p:bldP grpId="0" spid="32771"/>
      <p:bldP grpId="0" spid="32772"/>
      <p:bldP grpId="0" spid="32773"/>
      <p:bldP grpId="0" spid="32774"/>
      <p:bldP grpId="0" spid="32775"/>
      <p:bldP grpId="0" spid="32776"/>
      <p:bldP grpId="0" spid="32777"/>
      <p:bldP grpId="0" spid="32778"/>
      <p:bldP grpId="0" spid="32779"/>
      <p:bldP grpId="0" spid="32782"/>
      <p:bldP grpId="0" spid="32783"/>
      <p:bldP grpId="0" spid="16"/>
      <p:bldP grpId="0" spid="17"/>
      <p:bldP grpId="0" spid="18"/>
      <p:bldP grpId="0" spid="19"/>
      <p:bldP grpId="0" spid="20"/>
      <p:bldP grpId="0" spid="21"/>
      <p:bldP grpId="0" spid="22"/>
      <p:bldP grpId="0" spid="23"/>
    </p:bldLst>
  </p:timing>
</p:sld>
</file>

<file path=ppt/slides/slide1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cxnSp>
        <p:nvCxnSpPr>
          <p:cNvPr id="7" name="直接连接符 6"/>
          <p:cNvCxnSpPr/>
          <p:nvPr>
            <p:custDataLst>
              <p:tags r:id="rId3"/>
            </p:custDataLst>
          </p:nvPr>
        </p:nvCxnSpPr>
        <p:spPr>
          <a:xfrm>
            <a:off x="6213351" y="3862178"/>
            <a:ext cx="4143672" cy="0"/>
          </a:xfrm>
          <a:prstGeom prst="line">
            <a:avLst/>
          </a:prstGeom>
          <a:ln w="12700">
            <a:solidFill>
              <a:schemeClr val="tx1">
                <a:lumMod val="20000"/>
                <a:lumOff val="80000"/>
              </a:schemeClr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矩形 7"/>
          <p:cNvSpPr/>
          <p:nvPr/>
        </p:nvSpPr>
        <p:spPr>
          <a:xfrm>
            <a:off x="6213351" y="2994349"/>
            <a:ext cx="4468868" cy="822960"/>
          </a:xfrm>
          <a:prstGeom prst="rect">
            <a:avLst/>
          </a:prstGeom>
        </p:spPr>
        <p:txBody>
          <a:bodyPr bIns="0" lIns="0" rIns="0" tIns="0" wrap="square">
            <a:spAutoFit/>
          </a:bodyPr>
          <a:lstStyle/>
          <a:p>
            <a:r>
              <a:rPr altLang="en-US" lang="zh-CN" sz="5400">
                <a:solidFill>
                  <a:schemeClr val="accent3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typeface="+mn-ea"/>
                <a:sym charset="0" panose="020b0604020202020204" pitchFamily="34" typeface="Arial"/>
              </a:rPr>
              <a:t>成功项目展示</a:t>
            </a:r>
          </a:p>
        </p:txBody>
      </p:sp>
      <p:sp>
        <p:nvSpPr>
          <p:cNvPr id="11" name="TextBox 11"/>
          <p:cNvSpPr txBox="1"/>
          <p:nvPr/>
        </p:nvSpPr>
        <p:spPr>
          <a:xfrm>
            <a:off x="6213351" y="3941998"/>
            <a:ext cx="1986280" cy="33528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indent="-171450" lvl="1" marL="171450">
              <a:buFont charset="0" panose="020b0604020202020204" pitchFamily="34" typeface="Arial"/>
              <a:buChar char="•"/>
            </a:pPr>
            <a:r>
              <a:rPr altLang="en-US" lang="zh-CN" sz="1600">
                <a:solidFill>
                  <a:schemeClr val="accent3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typeface="+mn-ea"/>
                <a:sym charset="0" panose="020b0604020202020204" pitchFamily="34" typeface="Arial"/>
              </a:rPr>
              <a:t>添加相关标题文字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357757" y="3941998"/>
            <a:ext cx="1986280" cy="33528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indent="-171450" lvl="1" marL="171450">
              <a:buFont charset="0" panose="020b0604020202020204" pitchFamily="34" typeface="Arial"/>
              <a:buChar char="•"/>
            </a:pPr>
            <a:r>
              <a:rPr altLang="en-US" lang="zh-CN" sz="1600">
                <a:solidFill>
                  <a:schemeClr val="accent3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typeface="+mn-ea"/>
                <a:sym charset="0" panose="020b0604020202020204" pitchFamily="34" typeface="Arial"/>
              </a:rPr>
              <a:t>添加相关标题文字</a:t>
            </a:r>
          </a:p>
        </p:txBody>
      </p:sp>
      <p:sp>
        <p:nvSpPr>
          <p:cNvPr id="13" name="TextBox 11"/>
          <p:cNvSpPr txBox="1"/>
          <p:nvPr/>
        </p:nvSpPr>
        <p:spPr>
          <a:xfrm>
            <a:off x="6213351" y="4316430"/>
            <a:ext cx="1986280" cy="33528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indent="-171450" lvl="1" marL="171450">
              <a:buFont charset="0" panose="020b0604020202020204" pitchFamily="34" typeface="Arial"/>
              <a:buChar char="•"/>
            </a:pPr>
            <a:r>
              <a:rPr altLang="en-US" lang="zh-CN" sz="1600">
                <a:solidFill>
                  <a:schemeClr val="accent3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typeface="+mn-ea"/>
                <a:sym charset="0" panose="020b0604020202020204" pitchFamily="34" typeface="Arial"/>
              </a:rPr>
              <a:t>添加相关标题文字</a:t>
            </a:r>
          </a:p>
        </p:txBody>
      </p:sp>
      <p:sp>
        <p:nvSpPr>
          <p:cNvPr id="14" name="TextBox 11"/>
          <p:cNvSpPr txBox="1"/>
          <p:nvPr/>
        </p:nvSpPr>
        <p:spPr>
          <a:xfrm>
            <a:off x="8357757" y="4316430"/>
            <a:ext cx="1986280" cy="33528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indent="-171450" lvl="1" marL="171450">
              <a:buFont charset="0" panose="020b0604020202020204" pitchFamily="34" typeface="Arial"/>
              <a:buChar char="•"/>
            </a:pPr>
            <a:r>
              <a:rPr altLang="en-US" lang="zh-CN" sz="1600">
                <a:solidFill>
                  <a:schemeClr val="accent3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typeface="+mn-ea"/>
                <a:sym charset="0" panose="020b0604020202020204" pitchFamily="34" typeface="Arial"/>
              </a:rPr>
              <a:t>添加相关标题文字</a:t>
            </a:r>
          </a:p>
        </p:txBody>
      </p:sp>
      <p:grpSp>
        <p:nvGrpSpPr>
          <p:cNvPr id="10" name="组合 9"/>
          <p:cNvGrpSpPr/>
          <p:nvPr/>
        </p:nvGrpSpPr>
        <p:grpSpPr>
          <a:xfrm>
            <a:off x="1244799" y="1708340"/>
            <a:ext cx="3828393" cy="4080857"/>
            <a:chOff x="999059" y="1708340"/>
            <a:chExt cx="3828393" cy="4080857"/>
          </a:xfrm>
        </p:grpSpPr>
        <p:grpSp>
          <p:nvGrpSpPr>
            <p:cNvPr id="15" name="组合 14"/>
            <p:cNvGrpSpPr/>
            <p:nvPr/>
          </p:nvGrpSpPr>
          <p:grpSpPr>
            <a:xfrm>
              <a:off x="999059" y="1708340"/>
              <a:ext cx="3828393" cy="4080857"/>
              <a:chOff x="3835400" y="1789113"/>
              <a:chExt cx="1468438" cy="1565275"/>
            </a:xfrm>
          </p:grpSpPr>
          <p:sp>
            <p:nvSpPr>
              <p:cNvPr id="18" name="Freeform 5"/>
              <p:cNvSpPr/>
              <p:nvPr/>
            </p:nvSpPr>
            <p:spPr bwMode="auto">
              <a:xfrm>
                <a:off x="4005263" y="1789113"/>
                <a:ext cx="1298575" cy="1565275"/>
              </a:xfrm>
              <a:custGeom>
                <a:gdLst>
                  <a:gd fmla="*/ 304 w 304" name="T0"/>
                  <a:gd fmla="*/ 322 h 366" name="T1"/>
                  <a:gd fmla="*/ 260 w 304" name="T2"/>
                  <a:gd fmla="*/ 366 h 366" name="T3"/>
                  <a:gd fmla="*/ 0 w 304" name="T4"/>
                  <a:gd fmla="*/ 366 h 366" name="T5"/>
                  <a:gd fmla="*/ 0 w 304" name="T6"/>
                  <a:gd fmla="*/ 0 h 366" name="T7"/>
                  <a:gd fmla="*/ 260 w 304" name="T8"/>
                  <a:gd fmla="*/ 0 h 366" name="T9"/>
                  <a:gd fmla="*/ 304 w 304" name="T10"/>
                  <a:gd fmla="*/ 44 h 366" name="T11"/>
                  <a:gd fmla="*/ 304 w 304" name="T12"/>
                  <a:gd fmla="*/ 322 h 366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366" w="304">
                    <a:moveTo>
                      <a:pt x="304" y="322"/>
                    </a:moveTo>
                    <a:cubicBezTo>
                      <a:pt x="304" y="347"/>
                      <a:pt x="285" y="366"/>
                      <a:pt x="260" y="366"/>
                    </a:cubicBezTo>
                    <a:cubicBezTo>
                      <a:pt x="0" y="366"/>
                      <a:pt x="0" y="366"/>
                      <a:pt x="0" y="366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260" y="0"/>
                      <a:pt x="260" y="0"/>
                      <a:pt x="260" y="0"/>
                    </a:cubicBezTo>
                    <a:cubicBezTo>
                      <a:pt x="285" y="0"/>
                      <a:pt x="304" y="20"/>
                      <a:pt x="304" y="44"/>
                    </a:cubicBezTo>
                    <a:lnTo>
                      <a:pt x="304" y="322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64290" compatLnSpc="1" lIns="128580" numCol="1" rIns="128580" tIns="6429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latin charset="-122" panose="020b0503020204020204" pitchFamily="34" typeface="微软雅黑"/>
                </a:endParaRPr>
              </a:p>
            </p:txBody>
          </p:sp>
          <p:sp>
            <p:nvSpPr>
              <p:cNvPr id="19" name="Freeform 6"/>
              <p:cNvSpPr/>
              <p:nvPr/>
            </p:nvSpPr>
            <p:spPr bwMode="auto">
              <a:xfrm>
                <a:off x="3967163" y="1789113"/>
                <a:ext cx="1298575" cy="1565275"/>
              </a:xfrm>
              <a:custGeom>
                <a:gdLst>
                  <a:gd fmla="*/ 304 w 304" name="T0"/>
                  <a:gd fmla="*/ 322 h 366" name="T1"/>
                  <a:gd fmla="*/ 260 w 304" name="T2"/>
                  <a:gd fmla="*/ 366 h 366" name="T3"/>
                  <a:gd fmla="*/ 0 w 304" name="T4"/>
                  <a:gd fmla="*/ 366 h 366" name="T5"/>
                  <a:gd fmla="*/ 0 w 304" name="T6"/>
                  <a:gd fmla="*/ 0 h 366" name="T7"/>
                  <a:gd fmla="*/ 260 w 304" name="T8"/>
                  <a:gd fmla="*/ 0 h 366" name="T9"/>
                  <a:gd fmla="*/ 304 w 304" name="T10"/>
                  <a:gd fmla="*/ 44 h 366" name="T11"/>
                  <a:gd fmla="*/ 304 w 304" name="T12"/>
                  <a:gd fmla="*/ 322 h 366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366" w="304">
                    <a:moveTo>
                      <a:pt x="304" y="322"/>
                    </a:moveTo>
                    <a:cubicBezTo>
                      <a:pt x="304" y="347"/>
                      <a:pt x="284" y="366"/>
                      <a:pt x="260" y="366"/>
                    </a:cubicBezTo>
                    <a:cubicBezTo>
                      <a:pt x="0" y="366"/>
                      <a:pt x="0" y="366"/>
                      <a:pt x="0" y="366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260" y="0"/>
                      <a:pt x="260" y="0"/>
                      <a:pt x="260" y="0"/>
                    </a:cubicBezTo>
                    <a:cubicBezTo>
                      <a:pt x="284" y="0"/>
                      <a:pt x="304" y="20"/>
                      <a:pt x="304" y="44"/>
                    </a:cubicBezTo>
                    <a:lnTo>
                      <a:pt x="304" y="322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64290" compatLnSpc="1" lIns="128580" numCol="1" rIns="128580" tIns="6429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latin charset="-122" panose="020b0503020204020204" pitchFamily="34" typeface="微软雅黑"/>
                </a:endParaRPr>
              </a:p>
            </p:txBody>
          </p:sp>
          <p:sp>
            <p:nvSpPr>
              <p:cNvPr id="20" name="Rectangle 8"/>
              <p:cNvSpPr>
                <a:spLocks noChangeArrowheads="1"/>
              </p:cNvSpPr>
              <p:nvPr/>
            </p:nvSpPr>
            <p:spPr bwMode="auto">
              <a:xfrm>
                <a:off x="4318000" y="2117726"/>
                <a:ext cx="674688" cy="34290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t" anchorCtr="0" bIns="64290" compatLnSpc="1" lIns="128580" numCol="1" rIns="128580" tIns="6429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latin charset="-122" panose="020b0503020204020204" pitchFamily="34" typeface="微软雅黑"/>
                </a:endParaRPr>
              </a:p>
            </p:txBody>
          </p:sp>
          <p:sp>
            <p:nvSpPr>
              <p:cNvPr id="21" name="Freeform 9"/>
              <p:cNvSpPr/>
              <p:nvPr/>
            </p:nvSpPr>
            <p:spPr bwMode="auto">
              <a:xfrm>
                <a:off x="3835400" y="1839913"/>
                <a:ext cx="234950" cy="73025"/>
              </a:xfrm>
              <a:custGeom>
                <a:gdLst>
                  <a:gd fmla="*/ 55 w 55" name="T0"/>
                  <a:gd fmla="*/ 8 h 17" name="T1"/>
                  <a:gd fmla="*/ 46 w 55" name="T2"/>
                  <a:gd fmla="*/ 17 h 17" name="T3"/>
                  <a:gd fmla="*/ 8 w 55" name="T4"/>
                  <a:gd fmla="*/ 17 h 17" name="T5"/>
                  <a:gd fmla="*/ 0 w 55" name="T6"/>
                  <a:gd fmla="*/ 8 h 17" name="T7"/>
                  <a:gd fmla="*/ 0 w 55" name="T8"/>
                  <a:gd fmla="*/ 8 h 17" name="T9"/>
                  <a:gd fmla="*/ 8 w 55" name="T10"/>
                  <a:gd fmla="*/ 0 h 17" name="T11"/>
                  <a:gd fmla="*/ 46 w 55" name="T12"/>
                  <a:gd fmla="*/ 0 h 17" name="T13"/>
                  <a:gd fmla="*/ 55 w 55" name="T14"/>
                  <a:gd fmla="*/ 8 h 17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17" w="55">
                    <a:moveTo>
                      <a:pt x="55" y="8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3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3"/>
                      <a:pt x="55" y="8"/>
                    </a:cubicBezTo>
                    <a:close/>
                  </a:path>
                </a:pathLst>
              </a:custGeom>
              <a:solidFill>
                <a:srgbClr val="4D4D4D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64290" compatLnSpc="1" lIns="128580" numCol="1" rIns="128580" tIns="6429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latin charset="-122" panose="020b0503020204020204" pitchFamily="34" typeface="微软雅黑"/>
                </a:endParaRPr>
              </a:p>
            </p:txBody>
          </p:sp>
          <p:sp>
            <p:nvSpPr>
              <p:cNvPr id="22" name="Freeform 10"/>
              <p:cNvSpPr/>
              <p:nvPr/>
            </p:nvSpPr>
            <p:spPr bwMode="auto">
              <a:xfrm>
                <a:off x="3835400" y="1976438"/>
                <a:ext cx="234950" cy="73025"/>
              </a:xfrm>
              <a:custGeom>
                <a:gdLst>
                  <a:gd fmla="*/ 55 w 55" name="T0"/>
                  <a:gd fmla="*/ 9 h 17" name="T1"/>
                  <a:gd fmla="*/ 46 w 55" name="T2"/>
                  <a:gd fmla="*/ 17 h 17" name="T3"/>
                  <a:gd fmla="*/ 8 w 55" name="T4"/>
                  <a:gd fmla="*/ 17 h 17" name="T5"/>
                  <a:gd fmla="*/ 0 w 55" name="T6"/>
                  <a:gd fmla="*/ 9 h 17" name="T7"/>
                  <a:gd fmla="*/ 0 w 55" name="T8"/>
                  <a:gd fmla="*/ 9 h 17" name="T9"/>
                  <a:gd fmla="*/ 8 w 55" name="T10"/>
                  <a:gd fmla="*/ 0 h 17" name="T11"/>
                  <a:gd fmla="*/ 46 w 55" name="T12"/>
                  <a:gd fmla="*/ 0 h 17" name="T13"/>
                  <a:gd fmla="*/ 55 w 55" name="T14"/>
                  <a:gd fmla="*/ 9 h 17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17" w="55">
                    <a:moveTo>
                      <a:pt x="55" y="9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9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0" y="4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4"/>
                      <a:pt x="55" y="9"/>
                    </a:cubicBezTo>
                    <a:close/>
                  </a:path>
                </a:pathLst>
              </a:custGeom>
              <a:solidFill>
                <a:srgbClr val="4D4D4D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64290" compatLnSpc="1" lIns="128580" numCol="1" rIns="128580" tIns="6429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latin charset="-122" panose="020b0503020204020204" pitchFamily="34" typeface="微软雅黑"/>
                </a:endParaRPr>
              </a:p>
            </p:txBody>
          </p:sp>
          <p:sp>
            <p:nvSpPr>
              <p:cNvPr id="23" name="Freeform 11"/>
              <p:cNvSpPr/>
              <p:nvPr/>
            </p:nvSpPr>
            <p:spPr bwMode="auto">
              <a:xfrm>
                <a:off x="3835400" y="2117726"/>
                <a:ext cx="234950" cy="73025"/>
              </a:xfrm>
              <a:custGeom>
                <a:gdLst>
                  <a:gd fmla="*/ 55 w 55" name="T0"/>
                  <a:gd fmla="*/ 8 h 17" name="T1"/>
                  <a:gd fmla="*/ 46 w 55" name="T2"/>
                  <a:gd fmla="*/ 17 h 17" name="T3"/>
                  <a:gd fmla="*/ 8 w 55" name="T4"/>
                  <a:gd fmla="*/ 17 h 17" name="T5"/>
                  <a:gd fmla="*/ 0 w 55" name="T6"/>
                  <a:gd fmla="*/ 8 h 17" name="T7"/>
                  <a:gd fmla="*/ 0 w 55" name="T8"/>
                  <a:gd fmla="*/ 8 h 17" name="T9"/>
                  <a:gd fmla="*/ 8 w 55" name="T10"/>
                  <a:gd fmla="*/ 0 h 17" name="T11"/>
                  <a:gd fmla="*/ 46 w 55" name="T12"/>
                  <a:gd fmla="*/ 0 h 17" name="T13"/>
                  <a:gd fmla="*/ 55 w 55" name="T14"/>
                  <a:gd fmla="*/ 8 h 17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17" w="55">
                    <a:moveTo>
                      <a:pt x="55" y="8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4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4"/>
                      <a:pt x="55" y="8"/>
                    </a:cubicBezTo>
                    <a:close/>
                  </a:path>
                </a:pathLst>
              </a:custGeom>
              <a:solidFill>
                <a:srgbClr val="4D4D4D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64290" compatLnSpc="1" lIns="128580" numCol="1" rIns="128580" tIns="6429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latin charset="-122" panose="020b0503020204020204" pitchFamily="34" typeface="微软雅黑"/>
                </a:endParaRPr>
              </a:p>
            </p:txBody>
          </p:sp>
          <p:sp>
            <p:nvSpPr>
              <p:cNvPr id="24" name="Freeform 12"/>
              <p:cNvSpPr/>
              <p:nvPr/>
            </p:nvSpPr>
            <p:spPr bwMode="auto">
              <a:xfrm>
                <a:off x="3835400" y="2259013"/>
                <a:ext cx="234950" cy="73025"/>
              </a:xfrm>
              <a:custGeom>
                <a:gdLst>
                  <a:gd fmla="*/ 55 w 55" name="T0"/>
                  <a:gd fmla="*/ 8 h 17" name="T1"/>
                  <a:gd fmla="*/ 46 w 55" name="T2"/>
                  <a:gd fmla="*/ 17 h 17" name="T3"/>
                  <a:gd fmla="*/ 8 w 55" name="T4"/>
                  <a:gd fmla="*/ 17 h 17" name="T5"/>
                  <a:gd fmla="*/ 0 w 55" name="T6"/>
                  <a:gd fmla="*/ 8 h 17" name="T7"/>
                  <a:gd fmla="*/ 0 w 55" name="T8"/>
                  <a:gd fmla="*/ 8 h 17" name="T9"/>
                  <a:gd fmla="*/ 8 w 55" name="T10"/>
                  <a:gd fmla="*/ 0 h 17" name="T11"/>
                  <a:gd fmla="*/ 46 w 55" name="T12"/>
                  <a:gd fmla="*/ 0 h 17" name="T13"/>
                  <a:gd fmla="*/ 55 w 55" name="T14"/>
                  <a:gd fmla="*/ 8 h 17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17" w="55">
                    <a:moveTo>
                      <a:pt x="55" y="8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3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3"/>
                      <a:pt x="55" y="8"/>
                    </a:cubicBezTo>
                    <a:close/>
                  </a:path>
                </a:pathLst>
              </a:custGeom>
              <a:solidFill>
                <a:srgbClr val="4D4D4D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64290" compatLnSpc="1" lIns="128580" numCol="1" rIns="128580" tIns="6429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latin charset="-122" panose="020b0503020204020204" pitchFamily="34" typeface="微软雅黑"/>
                </a:endParaRPr>
              </a:p>
            </p:txBody>
          </p:sp>
          <p:sp>
            <p:nvSpPr>
              <p:cNvPr id="25" name="Freeform 13"/>
              <p:cNvSpPr/>
              <p:nvPr/>
            </p:nvSpPr>
            <p:spPr bwMode="auto">
              <a:xfrm>
                <a:off x="3835400" y="2397126"/>
                <a:ext cx="234950" cy="71438"/>
              </a:xfrm>
              <a:custGeom>
                <a:gdLst>
                  <a:gd fmla="*/ 55 w 55" name="T0"/>
                  <a:gd fmla="*/ 9 h 17" name="T1"/>
                  <a:gd fmla="*/ 46 w 55" name="T2"/>
                  <a:gd fmla="*/ 17 h 17" name="T3"/>
                  <a:gd fmla="*/ 8 w 55" name="T4"/>
                  <a:gd fmla="*/ 17 h 17" name="T5"/>
                  <a:gd fmla="*/ 0 w 55" name="T6"/>
                  <a:gd fmla="*/ 9 h 17" name="T7"/>
                  <a:gd fmla="*/ 0 w 55" name="T8"/>
                  <a:gd fmla="*/ 9 h 17" name="T9"/>
                  <a:gd fmla="*/ 8 w 55" name="T10"/>
                  <a:gd fmla="*/ 0 h 17" name="T11"/>
                  <a:gd fmla="*/ 46 w 55" name="T12"/>
                  <a:gd fmla="*/ 0 h 17" name="T13"/>
                  <a:gd fmla="*/ 55 w 55" name="T14"/>
                  <a:gd fmla="*/ 9 h 17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17" w="55">
                    <a:moveTo>
                      <a:pt x="55" y="9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9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0" y="4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4"/>
                      <a:pt x="55" y="9"/>
                    </a:cubicBezTo>
                    <a:close/>
                  </a:path>
                </a:pathLst>
              </a:custGeom>
              <a:solidFill>
                <a:srgbClr val="4D4D4D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64290" compatLnSpc="1" lIns="128580" numCol="1" rIns="128580" tIns="6429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latin charset="-122" panose="020b0503020204020204" pitchFamily="34" typeface="微软雅黑"/>
                </a:endParaRPr>
              </a:p>
            </p:txBody>
          </p:sp>
          <p:sp>
            <p:nvSpPr>
              <p:cNvPr id="26" name="Freeform 14"/>
              <p:cNvSpPr/>
              <p:nvPr/>
            </p:nvSpPr>
            <p:spPr bwMode="auto">
              <a:xfrm>
                <a:off x="3835400" y="2536826"/>
                <a:ext cx="234950" cy="73025"/>
              </a:xfrm>
              <a:custGeom>
                <a:gdLst>
                  <a:gd fmla="*/ 55 w 55" name="T0"/>
                  <a:gd fmla="*/ 8 h 17" name="T1"/>
                  <a:gd fmla="*/ 46 w 55" name="T2"/>
                  <a:gd fmla="*/ 17 h 17" name="T3"/>
                  <a:gd fmla="*/ 8 w 55" name="T4"/>
                  <a:gd fmla="*/ 17 h 17" name="T5"/>
                  <a:gd fmla="*/ 0 w 55" name="T6"/>
                  <a:gd fmla="*/ 8 h 17" name="T7"/>
                  <a:gd fmla="*/ 0 w 55" name="T8"/>
                  <a:gd fmla="*/ 8 h 17" name="T9"/>
                  <a:gd fmla="*/ 8 w 55" name="T10"/>
                  <a:gd fmla="*/ 0 h 17" name="T11"/>
                  <a:gd fmla="*/ 46 w 55" name="T12"/>
                  <a:gd fmla="*/ 0 h 17" name="T13"/>
                  <a:gd fmla="*/ 55 w 55" name="T14"/>
                  <a:gd fmla="*/ 8 h 17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17" w="55">
                    <a:moveTo>
                      <a:pt x="55" y="8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4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4"/>
                      <a:pt x="55" y="8"/>
                    </a:cubicBezTo>
                    <a:close/>
                  </a:path>
                </a:pathLst>
              </a:custGeom>
              <a:solidFill>
                <a:srgbClr val="4D4D4D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64290" compatLnSpc="1" lIns="128580" numCol="1" rIns="128580" tIns="6429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latin charset="-122" panose="020b0503020204020204" pitchFamily="34" typeface="微软雅黑"/>
                </a:endParaRPr>
              </a:p>
            </p:txBody>
          </p:sp>
          <p:sp>
            <p:nvSpPr>
              <p:cNvPr id="27" name="Freeform 15"/>
              <p:cNvSpPr/>
              <p:nvPr/>
            </p:nvSpPr>
            <p:spPr bwMode="auto">
              <a:xfrm>
                <a:off x="3835400" y="2678113"/>
                <a:ext cx="234950" cy="73025"/>
              </a:xfrm>
              <a:custGeom>
                <a:gdLst>
                  <a:gd fmla="*/ 55 w 55" name="T0"/>
                  <a:gd fmla="*/ 8 h 17" name="T1"/>
                  <a:gd fmla="*/ 46 w 55" name="T2"/>
                  <a:gd fmla="*/ 17 h 17" name="T3"/>
                  <a:gd fmla="*/ 8 w 55" name="T4"/>
                  <a:gd fmla="*/ 17 h 17" name="T5"/>
                  <a:gd fmla="*/ 0 w 55" name="T6"/>
                  <a:gd fmla="*/ 8 h 17" name="T7"/>
                  <a:gd fmla="*/ 0 w 55" name="T8"/>
                  <a:gd fmla="*/ 8 h 17" name="T9"/>
                  <a:gd fmla="*/ 8 w 55" name="T10"/>
                  <a:gd fmla="*/ 0 h 17" name="T11"/>
                  <a:gd fmla="*/ 46 w 55" name="T12"/>
                  <a:gd fmla="*/ 0 h 17" name="T13"/>
                  <a:gd fmla="*/ 55 w 55" name="T14"/>
                  <a:gd fmla="*/ 8 h 17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17" w="55">
                    <a:moveTo>
                      <a:pt x="55" y="8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3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3"/>
                      <a:pt x="55" y="8"/>
                    </a:cubicBezTo>
                    <a:close/>
                  </a:path>
                </a:pathLst>
              </a:custGeom>
              <a:solidFill>
                <a:srgbClr val="4D4D4D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64290" compatLnSpc="1" lIns="128580" numCol="1" rIns="128580" tIns="6429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latin charset="-122" panose="020b0503020204020204" pitchFamily="34" typeface="微软雅黑"/>
                </a:endParaRPr>
              </a:p>
            </p:txBody>
          </p:sp>
          <p:sp>
            <p:nvSpPr>
              <p:cNvPr id="28" name="Freeform 16"/>
              <p:cNvSpPr/>
              <p:nvPr/>
            </p:nvSpPr>
            <p:spPr bwMode="auto">
              <a:xfrm>
                <a:off x="3835400" y="2816226"/>
                <a:ext cx="234950" cy="71438"/>
              </a:xfrm>
              <a:custGeom>
                <a:gdLst>
                  <a:gd fmla="*/ 55 w 55" name="T0"/>
                  <a:gd fmla="*/ 9 h 17" name="T1"/>
                  <a:gd fmla="*/ 46 w 55" name="T2"/>
                  <a:gd fmla="*/ 17 h 17" name="T3"/>
                  <a:gd fmla="*/ 8 w 55" name="T4"/>
                  <a:gd fmla="*/ 17 h 17" name="T5"/>
                  <a:gd fmla="*/ 0 w 55" name="T6"/>
                  <a:gd fmla="*/ 9 h 17" name="T7"/>
                  <a:gd fmla="*/ 0 w 55" name="T8"/>
                  <a:gd fmla="*/ 9 h 17" name="T9"/>
                  <a:gd fmla="*/ 8 w 55" name="T10"/>
                  <a:gd fmla="*/ 0 h 17" name="T11"/>
                  <a:gd fmla="*/ 46 w 55" name="T12"/>
                  <a:gd fmla="*/ 0 h 17" name="T13"/>
                  <a:gd fmla="*/ 55 w 55" name="T14"/>
                  <a:gd fmla="*/ 9 h 17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17" w="55">
                    <a:moveTo>
                      <a:pt x="55" y="9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9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0" y="4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4"/>
                      <a:pt x="55" y="9"/>
                    </a:cubicBezTo>
                    <a:close/>
                  </a:path>
                </a:pathLst>
              </a:custGeom>
              <a:solidFill>
                <a:srgbClr val="4D4D4D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64290" compatLnSpc="1" lIns="128580" numCol="1" rIns="128580" tIns="6429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latin charset="-122" panose="020b0503020204020204" pitchFamily="34" typeface="微软雅黑"/>
                </a:endParaRPr>
              </a:p>
            </p:txBody>
          </p:sp>
          <p:sp>
            <p:nvSpPr>
              <p:cNvPr id="29" name="Freeform 17"/>
              <p:cNvSpPr/>
              <p:nvPr/>
            </p:nvSpPr>
            <p:spPr bwMode="auto">
              <a:xfrm>
                <a:off x="3835400" y="2955926"/>
                <a:ext cx="234950" cy="73025"/>
              </a:xfrm>
              <a:custGeom>
                <a:gdLst>
                  <a:gd fmla="*/ 55 w 55" name="T0"/>
                  <a:gd fmla="*/ 8 h 17" name="T1"/>
                  <a:gd fmla="*/ 46 w 55" name="T2"/>
                  <a:gd fmla="*/ 17 h 17" name="T3"/>
                  <a:gd fmla="*/ 8 w 55" name="T4"/>
                  <a:gd fmla="*/ 17 h 17" name="T5"/>
                  <a:gd fmla="*/ 0 w 55" name="T6"/>
                  <a:gd fmla="*/ 8 h 17" name="T7"/>
                  <a:gd fmla="*/ 0 w 55" name="T8"/>
                  <a:gd fmla="*/ 8 h 17" name="T9"/>
                  <a:gd fmla="*/ 8 w 55" name="T10"/>
                  <a:gd fmla="*/ 0 h 17" name="T11"/>
                  <a:gd fmla="*/ 46 w 55" name="T12"/>
                  <a:gd fmla="*/ 0 h 17" name="T13"/>
                  <a:gd fmla="*/ 55 w 55" name="T14"/>
                  <a:gd fmla="*/ 8 h 17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17" w="55">
                    <a:moveTo>
                      <a:pt x="55" y="8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4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4"/>
                      <a:pt x="55" y="8"/>
                    </a:cubicBezTo>
                    <a:close/>
                  </a:path>
                </a:pathLst>
              </a:custGeom>
              <a:solidFill>
                <a:srgbClr val="4D4D4D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64290" compatLnSpc="1" lIns="128580" numCol="1" rIns="128580" tIns="6429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latin charset="-122" panose="020b0503020204020204" pitchFamily="34" typeface="微软雅黑"/>
                </a:endParaRPr>
              </a:p>
            </p:txBody>
          </p:sp>
          <p:sp>
            <p:nvSpPr>
              <p:cNvPr id="30" name="Freeform 18"/>
              <p:cNvSpPr/>
              <p:nvPr/>
            </p:nvSpPr>
            <p:spPr bwMode="auto">
              <a:xfrm>
                <a:off x="3835400" y="3097213"/>
                <a:ext cx="234950" cy="73025"/>
              </a:xfrm>
              <a:custGeom>
                <a:gdLst>
                  <a:gd fmla="*/ 55 w 55" name="T0"/>
                  <a:gd fmla="*/ 8 h 17" name="T1"/>
                  <a:gd fmla="*/ 46 w 55" name="T2"/>
                  <a:gd fmla="*/ 17 h 17" name="T3"/>
                  <a:gd fmla="*/ 8 w 55" name="T4"/>
                  <a:gd fmla="*/ 17 h 17" name="T5"/>
                  <a:gd fmla="*/ 0 w 55" name="T6"/>
                  <a:gd fmla="*/ 8 h 17" name="T7"/>
                  <a:gd fmla="*/ 0 w 55" name="T8"/>
                  <a:gd fmla="*/ 8 h 17" name="T9"/>
                  <a:gd fmla="*/ 8 w 55" name="T10"/>
                  <a:gd fmla="*/ 0 h 17" name="T11"/>
                  <a:gd fmla="*/ 46 w 55" name="T12"/>
                  <a:gd fmla="*/ 0 h 17" name="T13"/>
                  <a:gd fmla="*/ 55 w 55" name="T14"/>
                  <a:gd fmla="*/ 8 h 17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17" w="55">
                    <a:moveTo>
                      <a:pt x="55" y="8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3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3"/>
                      <a:pt x="55" y="8"/>
                    </a:cubicBezTo>
                    <a:close/>
                  </a:path>
                </a:pathLst>
              </a:custGeom>
              <a:solidFill>
                <a:srgbClr val="4D4D4D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64290" compatLnSpc="1" lIns="128580" numCol="1" rIns="128580" tIns="6429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latin charset="-122" panose="020b0503020204020204" pitchFamily="34" typeface="微软雅黑"/>
                </a:endParaRPr>
              </a:p>
            </p:txBody>
          </p:sp>
          <p:sp>
            <p:nvSpPr>
              <p:cNvPr id="31" name="Freeform 19"/>
              <p:cNvSpPr/>
              <p:nvPr/>
            </p:nvSpPr>
            <p:spPr bwMode="auto">
              <a:xfrm>
                <a:off x="3835400" y="3235326"/>
                <a:ext cx="234950" cy="71438"/>
              </a:xfrm>
              <a:custGeom>
                <a:gdLst>
                  <a:gd fmla="*/ 55 w 55" name="T0"/>
                  <a:gd fmla="*/ 9 h 17" name="T1"/>
                  <a:gd fmla="*/ 46 w 55" name="T2"/>
                  <a:gd fmla="*/ 17 h 17" name="T3"/>
                  <a:gd fmla="*/ 8 w 55" name="T4"/>
                  <a:gd fmla="*/ 17 h 17" name="T5"/>
                  <a:gd fmla="*/ 0 w 55" name="T6"/>
                  <a:gd fmla="*/ 9 h 17" name="T7"/>
                  <a:gd fmla="*/ 0 w 55" name="T8"/>
                  <a:gd fmla="*/ 9 h 17" name="T9"/>
                  <a:gd fmla="*/ 8 w 55" name="T10"/>
                  <a:gd fmla="*/ 0 h 17" name="T11"/>
                  <a:gd fmla="*/ 46 w 55" name="T12"/>
                  <a:gd fmla="*/ 0 h 17" name="T13"/>
                  <a:gd fmla="*/ 55 w 55" name="T14"/>
                  <a:gd fmla="*/ 9 h 17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17" w="55">
                    <a:moveTo>
                      <a:pt x="55" y="9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9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0" y="4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4"/>
                      <a:pt x="55" y="9"/>
                    </a:cubicBezTo>
                    <a:close/>
                  </a:path>
                </a:pathLst>
              </a:custGeom>
              <a:solidFill>
                <a:srgbClr val="4D4D4D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64290" compatLnSpc="1" lIns="128580" numCol="1" rIns="128580" tIns="6429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latin charset="-122" panose="020b0503020204020204" pitchFamily="34" typeface="微软雅黑"/>
                </a:endParaRPr>
              </a:p>
            </p:txBody>
          </p:sp>
        </p:grpSp>
        <p:sp>
          <p:nvSpPr>
            <p:cNvPr id="16" name="矩形 259"/>
            <p:cNvSpPr>
              <a:spLocks noChangeArrowheads="1"/>
            </p:cNvSpPr>
            <p:nvPr/>
          </p:nvSpPr>
          <p:spPr bwMode="auto">
            <a:xfrm>
              <a:off x="2306379" y="2775471"/>
              <a:ext cx="1656605" cy="5486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bIns="0" lIns="0" rIns="0" tIns="0" wrap="square">
              <a:spAutoFit/>
            </a:bodyPr>
            <a:lstStyle>
              <a:lvl1pPr>
                <a:spcBef>
                  <a:spcPct val="20000"/>
                </a:spcBef>
                <a:buFont charset="0" panose="020b0604020202020204" pitchFamily="34" typeface="Arial"/>
                <a:buChar char="•"/>
                <a:defRPr sz="3200">
                  <a:solidFill>
                    <a:schemeClr val="tx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1pPr>
              <a:lvl2pPr indent="-285750" marL="742950">
                <a:spcBef>
                  <a:spcPct val="20000"/>
                </a:spcBef>
                <a:buFont charset="0" panose="020b0604020202020204" pitchFamily="34" typeface="Arial"/>
                <a:buChar char="–"/>
                <a:defRPr sz="2800">
                  <a:solidFill>
                    <a:schemeClr val="tx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2pPr>
              <a:lvl3pPr indent="-228600" marL="1143000">
                <a:spcBef>
                  <a:spcPct val="200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3pPr>
              <a:lvl4pPr indent="-228600" marL="1600200">
                <a:spcBef>
                  <a:spcPct val="20000"/>
                </a:spcBef>
                <a:buFont charset="0" panose="020b0604020202020204" pitchFamily="34" typeface="Arial"/>
                <a:buChar char="–"/>
                <a:defRPr sz="2000">
                  <a:solidFill>
                    <a:schemeClr val="tx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4pPr>
              <a:lvl5pPr indent="-228600" marL="2057400">
                <a:spcBef>
                  <a:spcPct val="20000"/>
                </a:spcBef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5pPr>
              <a:lvl6pPr eaLnBrk="0" fontAlgn="base" hangingPunct="0" indent="-228600" marL="25146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6pPr>
              <a:lvl7pPr eaLnBrk="0" fontAlgn="base" hangingPunct="0" indent="-228600" marL="29718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7pPr>
              <a:lvl8pPr eaLnBrk="0" fontAlgn="base" hangingPunct="0" indent="-228600" marL="34290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8pPr>
              <a:lvl9pPr eaLnBrk="0" fontAlgn="base" hangingPunct="0" indent="-228600" marL="38862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9pPr>
            </a:lstStyle>
            <a:p>
              <a:pPr algn="ctr">
                <a:buNone/>
              </a:pPr>
              <a:r>
                <a:rPr altLang="zh-CN" lang="en-US" sz="3600">
                  <a:solidFill>
                    <a:srgbClr val="4D4D4D"/>
                  </a:solidFill>
                  <a:cs charset="0" panose="020b0604020202020204" pitchFamily="34" typeface="Arial"/>
                </a:rPr>
                <a:t>03</a:t>
              </a:r>
            </a:p>
          </p:txBody>
        </p:sp>
        <p:sp>
          <p:nvSpPr>
            <p:cNvPr id="17" name="矩形 259"/>
            <p:cNvSpPr>
              <a:spLocks noChangeArrowheads="1"/>
            </p:cNvSpPr>
            <p:nvPr/>
          </p:nvSpPr>
          <p:spPr bwMode="auto">
            <a:xfrm>
              <a:off x="2438403" y="3696145"/>
              <a:ext cx="1392558" cy="9387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bIns="0" lIns="0" rIns="0" tIns="0" wrap="square">
              <a:spAutoFit/>
            </a:bodyPr>
            <a:lstStyle>
              <a:lvl1pPr>
                <a:spcBef>
                  <a:spcPct val="20000"/>
                </a:spcBef>
                <a:buFont charset="0" panose="020b0604020202020204" pitchFamily="34" typeface="Arial"/>
                <a:buChar char="•"/>
                <a:defRPr sz="3200">
                  <a:solidFill>
                    <a:schemeClr val="tx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1pPr>
              <a:lvl2pPr indent="-285750" marL="742950">
                <a:spcBef>
                  <a:spcPct val="20000"/>
                </a:spcBef>
                <a:buFont charset="0" panose="020b0604020202020204" pitchFamily="34" typeface="Arial"/>
                <a:buChar char="–"/>
                <a:defRPr sz="2800">
                  <a:solidFill>
                    <a:schemeClr val="tx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2pPr>
              <a:lvl3pPr indent="-228600" marL="1143000">
                <a:spcBef>
                  <a:spcPct val="200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3pPr>
              <a:lvl4pPr indent="-228600" marL="1600200">
                <a:spcBef>
                  <a:spcPct val="20000"/>
                </a:spcBef>
                <a:buFont charset="0" panose="020b0604020202020204" pitchFamily="34" typeface="Arial"/>
                <a:buChar char="–"/>
                <a:defRPr sz="2000">
                  <a:solidFill>
                    <a:schemeClr val="tx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4pPr>
              <a:lvl5pPr indent="-228600" marL="2057400">
                <a:spcBef>
                  <a:spcPct val="20000"/>
                </a:spcBef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5pPr>
              <a:lvl6pPr eaLnBrk="0" fontAlgn="base" hangingPunct="0" indent="-228600" marL="25146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6pPr>
              <a:lvl7pPr eaLnBrk="0" fontAlgn="base" hangingPunct="0" indent="-228600" marL="29718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7pPr>
              <a:lvl8pPr eaLnBrk="0" fontAlgn="base" hangingPunct="0" indent="-228600" marL="34290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8pPr>
              <a:lvl9pPr eaLnBrk="0" fontAlgn="base" hangingPunct="0" indent="-228600" marL="38862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9pPr>
            </a:lstStyle>
            <a:p>
              <a:pPr algn="ctr">
                <a:buNone/>
              </a:pPr>
              <a:r>
                <a:rPr altLang="en-US" lang="zh-CN" sz="2800">
                  <a:solidFill>
                    <a:schemeClr val="bg1"/>
                  </a:solidFill>
                  <a:cs charset="0" panose="020b0604020202020204" pitchFamily="34" typeface="Arial"/>
                </a:rPr>
                <a:t>章节</a:t>
              </a:r>
            </a:p>
            <a:p>
              <a:pPr algn="ctr">
                <a:buNone/>
              </a:pPr>
              <a:r>
                <a:rPr altLang="en-US" lang="zh-CN" sz="2800">
                  <a:solidFill>
                    <a:schemeClr val="bg1"/>
                  </a:solidFill>
                  <a:cs charset="0" panose="020b0604020202020204" pitchFamily="34" typeface="Arial"/>
                </a:rPr>
                <a:t>PART</a:t>
              </a:r>
            </a:p>
          </p:txBody>
        </p:sp>
      </p:grpSp>
    </p:spTree>
    <p:custDataLst>
      <p:tags r:id="rId4"/>
    </p:custDataLst>
    <p:extLst>
      <p:ext uri="{BB962C8B-B14F-4D97-AF65-F5344CB8AC3E}">
        <p14:creationId val="2353476411"/>
      </p:ext>
    </p:extLst>
  </p:cSld>
  <p:clrMapOvr>
    <a:masterClrMapping/>
  </p:clrMapOvr>
  <mc:AlternateContent>
    <mc:Choice Requires="p15">
      <p:transition p14:dur="2000" spd="slow">
        <p15:prstTrans prst="wind"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7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 nodeType="clickPar">
                      <p:stCondLst>
                        <p:cond delay="indefinite"/>
                      </p:stCondLst>
                      <p:childTnLst>
                        <p:par>
                          <p:cTn fill="hold" id="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0" nodeType="clickEffect" presetClass="entr" presetID="23" presetSubtype="3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2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3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4" nodeType="clickPar">
                      <p:stCondLst>
                        <p:cond delay="indefinite"/>
                      </p:stCondLst>
                      <p:childTnLst>
                        <p:par>
                          <p:cTn fill="hold" id="15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6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500" id="18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9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20" nodeType="after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22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23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4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25" nodeType="after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27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28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9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grpId="0" id="30" nodeType="after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32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33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4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grpId="0" id="35" nodeType="after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37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38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8"/>
      <p:bldP grpId="0" spid="11"/>
      <p:bldP grpId="0" spid="12"/>
      <p:bldP grpId="0" spid="13"/>
      <p:bldP grpId="0" spid="14"/>
    </p:bldLst>
  </p:timing>
</p:sld>
</file>

<file path=ppt/slides/slide1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5" name="Hexagon 24"/>
          <p:cNvSpPr/>
          <p:nvPr/>
        </p:nvSpPr>
        <p:spPr>
          <a:xfrm>
            <a:off x="5546828" y="1610331"/>
            <a:ext cx="1765093" cy="1521633"/>
          </a:xfrm>
          <a:prstGeom prst="hexagon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 rtlCol="0"/>
          <a:lstStyle/>
          <a:p>
            <a:pPr algn="ctr">
              <a:lnSpc>
                <a:spcPct val="150000"/>
              </a:lnSpc>
            </a:pPr>
            <a:endParaRPr lang="en-US" sz="1276">
              <a:latin charset="-122" panose="020b0503020204020204" pitchFamily="34" typeface="微软雅黑"/>
              <a:ea charset="-122" panose="020b0503020204020204" pitchFamily="34" typeface="微软雅黑"/>
              <a:sym charset="0" panose="020b0604020202020204" pitchFamily="34" typeface="Arial"/>
            </a:endParaRPr>
          </a:p>
        </p:txBody>
      </p:sp>
      <p:sp>
        <p:nvSpPr>
          <p:cNvPr id="33" name="Hexagon 32"/>
          <p:cNvSpPr/>
          <p:nvPr/>
        </p:nvSpPr>
        <p:spPr>
          <a:xfrm>
            <a:off x="7088102" y="4061474"/>
            <a:ext cx="1765093" cy="1521633"/>
          </a:xfrm>
          <a:prstGeom prst="hexagon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 rtlCol="0"/>
          <a:lstStyle/>
          <a:p>
            <a:pPr algn="ctr">
              <a:lnSpc>
                <a:spcPct val="150000"/>
              </a:lnSpc>
            </a:pPr>
            <a:endParaRPr lang="en-US" sz="1276">
              <a:latin charset="-122" panose="020b0503020204020204" pitchFamily="34" typeface="微软雅黑"/>
              <a:ea charset="-122" panose="020b0503020204020204" pitchFamily="34" typeface="微软雅黑"/>
              <a:sym charset="0" panose="020b0604020202020204" pitchFamily="34" typeface="Arial"/>
            </a:endParaRPr>
          </a:p>
        </p:txBody>
      </p:sp>
      <p:sp>
        <p:nvSpPr>
          <p:cNvPr id="35" name="Hexagon 34"/>
          <p:cNvSpPr/>
          <p:nvPr/>
        </p:nvSpPr>
        <p:spPr>
          <a:xfrm>
            <a:off x="3989751" y="4061474"/>
            <a:ext cx="1765093" cy="1521633"/>
          </a:xfrm>
          <a:prstGeom prst="hexagon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 rtlCol="0"/>
          <a:lstStyle/>
          <a:p>
            <a:pPr algn="ctr">
              <a:lnSpc>
                <a:spcPct val="150000"/>
              </a:lnSpc>
            </a:pPr>
            <a:endParaRPr lang="en-US" sz="1276">
              <a:latin charset="-122" panose="020b0503020204020204" pitchFamily="34" typeface="微软雅黑"/>
              <a:ea charset="-122" panose="020b0503020204020204" pitchFamily="34" typeface="微软雅黑"/>
              <a:sym charset="0" panose="020b0604020202020204" pitchFamily="34" typeface="Arial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2455013" y="3200320"/>
            <a:ext cx="7934279" cy="1531416"/>
            <a:chOff x="52530" y="1944143"/>
            <a:chExt cx="7968598" cy="1538041"/>
          </a:xfrm>
          <a:solidFill>
            <a:schemeClr val="bg1"/>
          </a:solidFill>
        </p:grpSpPr>
        <p:grpSp>
          <p:nvGrpSpPr>
            <p:cNvPr id="3" name="Group 2"/>
            <p:cNvGrpSpPr/>
            <p:nvPr/>
          </p:nvGrpSpPr>
          <p:grpSpPr>
            <a:xfrm>
              <a:off x="3145192" y="1953970"/>
              <a:ext cx="1772728" cy="1528214"/>
              <a:chOff x="3145192" y="1953970"/>
              <a:chExt cx="1772728" cy="1528214"/>
            </a:xfrm>
            <a:grpFill/>
          </p:grpSpPr>
          <p:sp>
            <p:nvSpPr>
              <p:cNvPr id="23" name="Hexagon 22"/>
              <p:cNvSpPr/>
              <p:nvPr/>
            </p:nvSpPr>
            <p:spPr>
              <a:xfrm>
                <a:off x="3145192" y="1953970"/>
                <a:ext cx="1772728" cy="1528214"/>
              </a:xfrm>
              <a:prstGeom prst="hexagon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>
                  <a:lnSpc>
                    <a:spcPct val="150000"/>
                  </a:lnSpc>
                </a:pPr>
                <a:endParaRPr lang="en-US" sz="1276">
                  <a:latin charset="-122" panose="020b0503020204020204" pitchFamily="34" typeface="微软雅黑"/>
                  <a:ea charset="-122" panose="020b0503020204020204" pitchFamily="34" typeface="微软雅黑"/>
                  <a:sym charset="0" panose="020b0604020202020204" pitchFamily="34" typeface="Arial"/>
                </a:endParaRPr>
              </a:p>
            </p:txBody>
          </p:sp>
          <p:sp>
            <p:nvSpPr>
              <p:cNvPr id="40" name="Freeform 13"/>
              <p:cNvSpPr>
                <a:spLocks noEditPoints="1"/>
              </p:cNvSpPr>
              <p:nvPr/>
            </p:nvSpPr>
            <p:spPr bwMode="auto">
              <a:xfrm>
                <a:off x="3676028" y="2509633"/>
                <a:ext cx="664606" cy="397235"/>
              </a:xfrm>
              <a:custGeom>
                <a:gdLst>
                  <a:gd fmla="*/ 226 w 256" name="T0"/>
                  <a:gd fmla="*/ 131 h 154" name="T1"/>
                  <a:gd fmla="*/ 226 w 256" name="T2"/>
                  <a:gd fmla="*/ 130 h 154" name="T3"/>
                  <a:gd fmla="*/ 226 w 256" name="T4"/>
                  <a:gd fmla="*/ 10 h 154" name="T5"/>
                  <a:gd fmla="*/ 217 w 256" name="T6"/>
                  <a:gd fmla="*/ 0 h 154" name="T7"/>
                  <a:gd fmla="*/ 38 w 256" name="T8"/>
                  <a:gd fmla="*/ 0 h 154" name="T9"/>
                  <a:gd fmla="*/ 29 w 256" name="T10"/>
                  <a:gd fmla="*/ 10 h 154" name="T11"/>
                  <a:gd fmla="*/ 29 w 256" name="T12"/>
                  <a:gd fmla="*/ 130 h 154" name="T13"/>
                  <a:gd fmla="*/ 29 w 256" name="T14"/>
                  <a:gd fmla="*/ 131 h 154" name="T15"/>
                  <a:gd fmla="*/ 0 w 256" name="T16"/>
                  <a:gd fmla="*/ 138 h 154" name="T17"/>
                  <a:gd fmla="*/ 3 w 256" name="T18"/>
                  <a:gd fmla="*/ 154 h 154" name="T19"/>
                  <a:gd fmla="*/ 253 w 256" name="T20"/>
                  <a:gd fmla="*/ 154 h 154" name="T21"/>
                  <a:gd fmla="*/ 256 w 256" name="T22"/>
                  <a:gd fmla="*/ 138 h 154" name="T23"/>
                  <a:gd fmla="*/ 226 w 256" name="T24"/>
                  <a:gd fmla="*/ 131 h 154" name="T25"/>
                  <a:gd fmla="*/ 207 w 256" name="T26"/>
                  <a:gd fmla="*/ 119 h 154" name="T27"/>
                  <a:gd fmla="*/ 48 w 256" name="T28"/>
                  <a:gd fmla="*/ 119 h 154" name="T29"/>
                  <a:gd fmla="*/ 48 w 256" name="T30"/>
                  <a:gd fmla="*/ 20 h 154" name="T31"/>
                  <a:gd fmla="*/ 207 w 256" name="T32"/>
                  <a:gd fmla="*/ 20 h 154" name="T33"/>
                  <a:gd fmla="*/ 207 w 256" name="T34"/>
                  <a:gd fmla="*/ 119 h 154" name="T3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b="b" l="0" r="r" t="0"/>
                <a:pathLst>
                  <a:path h="154" w="256">
                    <a:moveTo>
                      <a:pt x="226" y="131"/>
                    </a:moveTo>
                    <a:cubicBezTo>
                      <a:pt x="226" y="131"/>
                      <a:pt x="226" y="131"/>
                      <a:pt x="226" y="130"/>
                    </a:cubicBezTo>
                    <a:cubicBezTo>
                      <a:pt x="226" y="10"/>
                      <a:pt x="226" y="10"/>
                      <a:pt x="226" y="10"/>
                    </a:cubicBezTo>
                    <a:cubicBezTo>
                      <a:pt x="226" y="5"/>
                      <a:pt x="222" y="0"/>
                      <a:pt x="217" y="0"/>
                    </a:cubicBezTo>
                    <a:cubicBezTo>
                      <a:pt x="38" y="0"/>
                      <a:pt x="38" y="0"/>
                      <a:pt x="38" y="0"/>
                    </a:cubicBezTo>
                    <a:cubicBezTo>
                      <a:pt x="33" y="0"/>
                      <a:pt x="29" y="5"/>
                      <a:pt x="29" y="10"/>
                    </a:cubicBezTo>
                    <a:cubicBezTo>
                      <a:pt x="29" y="130"/>
                      <a:pt x="29" y="130"/>
                      <a:pt x="29" y="130"/>
                    </a:cubicBezTo>
                    <a:cubicBezTo>
                      <a:pt x="29" y="131"/>
                      <a:pt x="29" y="131"/>
                      <a:pt x="29" y="131"/>
                    </a:cubicBezTo>
                    <a:cubicBezTo>
                      <a:pt x="0" y="138"/>
                      <a:pt x="0" y="138"/>
                      <a:pt x="0" y="138"/>
                    </a:cubicBezTo>
                    <a:cubicBezTo>
                      <a:pt x="3" y="154"/>
                      <a:pt x="3" y="154"/>
                      <a:pt x="3" y="154"/>
                    </a:cubicBezTo>
                    <a:cubicBezTo>
                      <a:pt x="253" y="154"/>
                      <a:pt x="253" y="154"/>
                      <a:pt x="253" y="154"/>
                    </a:cubicBezTo>
                    <a:cubicBezTo>
                      <a:pt x="256" y="138"/>
                      <a:pt x="256" y="138"/>
                      <a:pt x="256" y="138"/>
                    </a:cubicBezTo>
                    <a:lnTo>
                      <a:pt x="226" y="131"/>
                    </a:lnTo>
                    <a:close/>
                    <a:moveTo>
                      <a:pt x="207" y="119"/>
                    </a:moveTo>
                    <a:cubicBezTo>
                      <a:pt x="48" y="119"/>
                      <a:pt x="48" y="119"/>
                      <a:pt x="48" y="119"/>
                    </a:cubicBezTo>
                    <a:cubicBezTo>
                      <a:pt x="48" y="20"/>
                      <a:pt x="48" y="20"/>
                      <a:pt x="48" y="20"/>
                    </a:cubicBezTo>
                    <a:cubicBezTo>
                      <a:pt x="207" y="20"/>
                      <a:pt x="207" y="20"/>
                      <a:pt x="207" y="20"/>
                    </a:cubicBezTo>
                    <a:lnTo>
                      <a:pt x="207" y="119"/>
                    </a:ln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 anchor="t" anchorCtr="0" bIns="45523" compatLnSpc="1" lIns="91046" numCol="1" rIns="91046" tIns="45523" vert="horz" wrap="square">
                <a:prstTxWarp prst="textNoShape">
                  <a:avLst/>
                </a:prstTxWarp>
              </a:bodyPr>
              <a:lstStyle/>
              <a:p>
                <a:pPr>
                  <a:lnSpc>
                    <a:spcPct val="150000"/>
                  </a:lnSpc>
                </a:pPr>
                <a:endParaRPr lang="en-US" sz="1276">
                  <a:latin charset="-122" panose="020b0503020204020204" pitchFamily="34" typeface="微软雅黑"/>
                  <a:ea charset="-122" panose="020b0503020204020204" pitchFamily="34" typeface="微软雅黑"/>
                  <a:sym charset="0" panose="020b0604020202020204" pitchFamily="34" typeface="Arial"/>
                </a:endParaRPr>
              </a:p>
            </p:txBody>
          </p:sp>
        </p:grpSp>
        <p:grpSp>
          <p:nvGrpSpPr>
            <p:cNvPr id="7" name="Group 6"/>
            <p:cNvGrpSpPr/>
            <p:nvPr/>
          </p:nvGrpSpPr>
          <p:grpSpPr>
            <a:xfrm>
              <a:off x="52530" y="1944143"/>
              <a:ext cx="1772728" cy="1528214"/>
              <a:chOff x="52530" y="1944143"/>
              <a:chExt cx="1772728" cy="1528214"/>
            </a:xfrm>
            <a:grpFill/>
          </p:grpSpPr>
          <p:sp>
            <p:nvSpPr>
              <p:cNvPr id="62" name="Hexagon 61"/>
              <p:cNvSpPr/>
              <p:nvPr/>
            </p:nvSpPr>
            <p:spPr>
              <a:xfrm>
                <a:off x="52530" y="1944143"/>
                <a:ext cx="1772728" cy="1528214"/>
              </a:xfrm>
              <a:prstGeom prst="hexagon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>
                  <a:lnSpc>
                    <a:spcPct val="150000"/>
                  </a:lnSpc>
                </a:pPr>
                <a:endParaRPr lang="en-US" sz="1276">
                  <a:latin charset="-122" panose="020b0503020204020204" pitchFamily="34" typeface="微软雅黑"/>
                  <a:ea charset="-122" panose="020b0503020204020204" pitchFamily="34" typeface="微软雅黑"/>
                  <a:sym charset="0" panose="020b0604020202020204" pitchFamily="34" typeface="Arial"/>
                </a:endParaRPr>
              </a:p>
            </p:txBody>
          </p:sp>
          <p:sp>
            <p:nvSpPr>
              <p:cNvPr id="41" name="Freeform 8"/>
              <p:cNvSpPr>
                <a:spLocks noEditPoints="1"/>
              </p:cNvSpPr>
              <p:nvPr/>
            </p:nvSpPr>
            <p:spPr bwMode="auto">
              <a:xfrm>
                <a:off x="731020" y="2460800"/>
                <a:ext cx="311889" cy="464415"/>
              </a:xfrm>
              <a:custGeom>
                <a:gdLst>
                  <a:gd fmla="*/ 201 w 202" name="T0"/>
                  <a:gd fmla="*/ 138 h 300" name="T1"/>
                  <a:gd fmla="*/ 2 w 202" name="T2"/>
                  <a:gd fmla="*/ 138 h 300" name="T3"/>
                  <a:gd fmla="*/ 0 w 202" name="T4"/>
                  <a:gd fmla="*/ 173 h 300" name="T5"/>
                  <a:gd fmla="*/ 101 w 202" name="T6"/>
                  <a:gd fmla="*/ 300 h 300" name="T7"/>
                  <a:gd fmla="*/ 201 w 202" name="T8"/>
                  <a:gd fmla="*/ 173 h 300" name="T9"/>
                  <a:gd fmla="*/ 201 w 202" name="T10"/>
                  <a:gd fmla="*/ 138 h 300" name="T11"/>
                  <a:gd fmla="*/ 113 w 202" name="T12"/>
                  <a:gd fmla="*/ 0 h 300" name="T13"/>
                  <a:gd fmla="*/ 113 w 202" name="T14"/>
                  <a:gd fmla="*/ 115 h 300" name="T15"/>
                  <a:gd fmla="*/ 200 w 202" name="T16"/>
                  <a:gd fmla="*/ 115 h 300" name="T17"/>
                  <a:gd fmla="*/ 113 w 202" name="T18"/>
                  <a:gd fmla="*/ 0 h 300" name="T19"/>
                  <a:gd fmla="*/ 89 w 202" name="T20"/>
                  <a:gd fmla="*/ 0 h 300" name="T21"/>
                  <a:gd fmla="*/ 2 w 202" name="T22"/>
                  <a:gd fmla="*/ 115 h 300" name="T23"/>
                  <a:gd fmla="*/ 89 w 202" name="T24"/>
                  <a:gd fmla="*/ 115 h 300" name="T25"/>
                  <a:gd fmla="*/ 89 w 202" name="T26"/>
                  <a:gd fmla="*/ 0 h 300" name="T2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b="b" l="0" r="r" t="0"/>
                <a:pathLst>
                  <a:path h="300" w="201">
                    <a:moveTo>
                      <a:pt x="201" y="138"/>
                    </a:moveTo>
                    <a:cubicBezTo>
                      <a:pt x="2" y="138"/>
                      <a:pt x="2" y="138"/>
                      <a:pt x="2" y="138"/>
                    </a:cubicBezTo>
                    <a:cubicBezTo>
                      <a:pt x="1" y="152"/>
                      <a:pt x="0" y="159"/>
                      <a:pt x="0" y="173"/>
                    </a:cubicBezTo>
                    <a:cubicBezTo>
                      <a:pt x="0" y="247"/>
                      <a:pt x="0" y="300"/>
                      <a:pt x="101" y="300"/>
                    </a:cubicBezTo>
                    <a:cubicBezTo>
                      <a:pt x="201" y="300"/>
                      <a:pt x="201" y="247"/>
                      <a:pt x="201" y="173"/>
                    </a:cubicBezTo>
                    <a:cubicBezTo>
                      <a:pt x="201" y="159"/>
                      <a:pt x="202" y="152"/>
                      <a:pt x="201" y="138"/>
                    </a:cubicBezTo>
                    <a:close/>
                    <a:moveTo>
                      <a:pt x="113" y="0"/>
                    </a:moveTo>
                    <a:cubicBezTo>
                      <a:pt x="113" y="115"/>
                      <a:pt x="113" y="115"/>
                      <a:pt x="113" y="115"/>
                    </a:cubicBezTo>
                    <a:cubicBezTo>
                      <a:pt x="200" y="115"/>
                      <a:pt x="200" y="115"/>
                      <a:pt x="200" y="115"/>
                    </a:cubicBezTo>
                    <a:cubicBezTo>
                      <a:pt x="192" y="55"/>
                      <a:pt x="173" y="3"/>
                      <a:pt x="113" y="0"/>
                    </a:cubicBezTo>
                    <a:close/>
                    <a:moveTo>
                      <a:pt x="89" y="0"/>
                    </a:moveTo>
                    <a:cubicBezTo>
                      <a:pt x="21" y="2"/>
                      <a:pt x="8" y="55"/>
                      <a:pt x="2" y="115"/>
                    </a:cubicBezTo>
                    <a:cubicBezTo>
                      <a:pt x="89" y="115"/>
                      <a:pt x="89" y="115"/>
                      <a:pt x="89" y="115"/>
                    </a:cubicBezTo>
                    <a:lnTo>
                      <a:pt x="89" y="0"/>
                    </a:ln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 anchor="t" anchorCtr="0" bIns="45523" compatLnSpc="1" lIns="91046" numCol="1" rIns="91046" tIns="45523" vert="horz" wrap="square">
                <a:prstTxWarp prst="textNoShape">
                  <a:avLst/>
                </a:prstTxWarp>
              </a:bodyPr>
              <a:lstStyle/>
              <a:p>
                <a:pPr>
                  <a:lnSpc>
                    <a:spcPct val="150000"/>
                  </a:lnSpc>
                </a:pPr>
                <a:endParaRPr lang="en-US" sz="1276">
                  <a:latin charset="-122" panose="020b0503020204020204" pitchFamily="34" typeface="微软雅黑"/>
                  <a:ea charset="-122" panose="020b0503020204020204" pitchFamily="34" typeface="微软雅黑"/>
                  <a:sym charset="0" panose="020b0604020202020204" pitchFamily="34" typeface="Arial"/>
                </a:endParaRPr>
              </a:p>
            </p:txBody>
          </p:sp>
        </p:grpSp>
        <p:grpSp>
          <p:nvGrpSpPr>
            <p:cNvPr id="2" name="Group 1"/>
            <p:cNvGrpSpPr/>
            <p:nvPr/>
          </p:nvGrpSpPr>
          <p:grpSpPr>
            <a:xfrm>
              <a:off x="6248400" y="1944143"/>
              <a:ext cx="1772728" cy="1528214"/>
              <a:chOff x="6248400" y="1944143"/>
              <a:chExt cx="1772728" cy="1528214"/>
            </a:xfrm>
            <a:grpFill/>
          </p:grpSpPr>
          <p:sp>
            <p:nvSpPr>
              <p:cNvPr id="61" name="Hexagon 60"/>
              <p:cNvSpPr/>
              <p:nvPr/>
            </p:nvSpPr>
            <p:spPr>
              <a:xfrm>
                <a:off x="6248400" y="1944143"/>
                <a:ext cx="1772728" cy="1528214"/>
              </a:xfrm>
              <a:prstGeom prst="hexagon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>
                  <a:lnSpc>
                    <a:spcPct val="150000"/>
                  </a:lnSpc>
                </a:pPr>
                <a:endParaRPr lang="en-US" sz="1276">
                  <a:latin charset="-122" panose="020b0503020204020204" pitchFamily="34" typeface="微软雅黑"/>
                  <a:ea charset="-122" panose="020b0503020204020204" pitchFamily="34" typeface="微软雅黑"/>
                  <a:sym charset="0" panose="020b0604020202020204" pitchFamily="34" typeface="Arial"/>
                </a:endParaRPr>
              </a:p>
            </p:txBody>
          </p:sp>
          <p:grpSp>
            <p:nvGrpSpPr>
              <p:cNvPr id="42" name="Group 41"/>
              <p:cNvGrpSpPr/>
              <p:nvPr/>
            </p:nvGrpSpPr>
            <p:grpSpPr>
              <a:xfrm>
                <a:off x="6930594" y="2443673"/>
                <a:ext cx="422683" cy="479107"/>
                <a:chOff x="6109895" y="1540361"/>
                <a:chExt cx="133147" cy="150921"/>
              </a:xfrm>
              <a:grpFill/>
            </p:grpSpPr>
            <p:sp>
              <p:nvSpPr>
                <p:cNvPr id="43" name="Freeform 143"/>
                <p:cNvSpPr>
                  <a:spLocks noEditPoints="1"/>
                </p:cNvSpPr>
                <p:nvPr/>
              </p:nvSpPr>
              <p:spPr bwMode="auto">
                <a:xfrm>
                  <a:off x="6130176" y="1540361"/>
                  <a:ext cx="92585" cy="92585"/>
                </a:xfrm>
                <a:custGeom>
                  <a:gdLst>
                    <a:gd fmla="*/ 77 w 154" name="T0"/>
                    <a:gd fmla="*/ 0 h 155" name="T1"/>
                    <a:gd fmla="*/ 0 w 154" name="T2"/>
                    <a:gd fmla="*/ 78 h 155" name="T3"/>
                    <a:gd fmla="*/ 77 w 154" name="T4"/>
                    <a:gd fmla="*/ 155 h 155" name="T5"/>
                    <a:gd fmla="*/ 154 w 154" name="T6"/>
                    <a:gd fmla="*/ 78 h 155" name="T7"/>
                    <a:gd fmla="*/ 77 w 154" name="T8"/>
                    <a:gd fmla="*/ 0 h 155" name="T9"/>
                    <a:gd fmla="*/ 81 w 154" name="T10"/>
                    <a:gd fmla="*/ 139 h 155" name="T11"/>
                    <a:gd fmla="*/ 26 w 154" name="T12"/>
                    <a:gd fmla="*/ 101 h 155" name="T13"/>
                    <a:gd fmla="*/ 136 w 154" name="T14"/>
                    <a:gd fmla="*/ 101 h 155" name="T15"/>
                    <a:gd fmla="*/ 81 w 154" name="T16"/>
                    <a:gd fmla="*/ 139 h 155" name="T1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b="b" l="0" r="r" t="0"/>
                  <a:pathLst>
                    <a:path h="155" w="154">
                      <a:moveTo>
                        <a:pt x="77" y="0"/>
                      </a:moveTo>
                      <a:cubicBezTo>
                        <a:pt x="34" y="0"/>
                        <a:pt x="0" y="35"/>
                        <a:pt x="0" y="78"/>
                      </a:cubicBezTo>
                      <a:cubicBezTo>
                        <a:pt x="0" y="120"/>
                        <a:pt x="34" y="155"/>
                        <a:pt x="77" y="155"/>
                      </a:cubicBezTo>
                      <a:cubicBezTo>
                        <a:pt x="120" y="155"/>
                        <a:pt x="154" y="120"/>
                        <a:pt x="154" y="78"/>
                      </a:cubicBezTo>
                      <a:cubicBezTo>
                        <a:pt x="154" y="35"/>
                        <a:pt x="120" y="0"/>
                        <a:pt x="77" y="0"/>
                      </a:cubicBezTo>
                      <a:close/>
                      <a:moveTo>
                        <a:pt x="81" y="139"/>
                      </a:moveTo>
                      <a:cubicBezTo>
                        <a:pt x="58" y="139"/>
                        <a:pt x="37" y="124"/>
                        <a:pt x="26" y="101"/>
                      </a:cubicBezTo>
                      <a:cubicBezTo>
                        <a:pt x="136" y="101"/>
                        <a:pt x="136" y="101"/>
                        <a:pt x="136" y="101"/>
                      </a:cubicBezTo>
                      <a:cubicBezTo>
                        <a:pt x="124" y="124"/>
                        <a:pt x="104" y="139"/>
                        <a:pt x="81" y="139"/>
                      </a:cubicBezTo>
                      <a:close/>
                    </a:path>
                  </a:pathLst>
                </a:custGeom>
                <a:grpFill/>
                <a:ln w="9525">
                  <a:noFill/>
                  <a:round/>
                </a:ln>
                <a:extLst/>
              </p:spPr>
              <p:txBody>
                <a:bodyPr anchor="t" anchorCtr="0" bIns="45523" compatLnSpc="1" lIns="91046" numCol="1" rIns="91046" tIns="45523" vert="horz" wrap="square">
                  <a:prstTxWarp prst="textNoShape">
                    <a:avLst/>
                  </a:prstTxWarp>
                </a:bodyPr>
                <a:lstStyle/>
                <a:p>
                  <a:pPr>
                    <a:lnSpc>
                      <a:spcPct val="150000"/>
                    </a:lnSpc>
                  </a:pPr>
                  <a:endParaRPr lang="en-US" sz="1276">
                    <a:latin charset="-122" panose="020b0503020204020204" pitchFamily="34" typeface="微软雅黑"/>
                    <a:ea charset="-122" panose="020b0503020204020204" pitchFamily="34" typeface="微软雅黑"/>
                    <a:sym charset="0" panose="020b0604020202020204" pitchFamily="34" typeface="Arial"/>
                  </a:endParaRPr>
                </a:p>
              </p:txBody>
            </p:sp>
            <p:sp>
              <p:nvSpPr>
                <p:cNvPr id="46" name="Freeform 146"/>
                <p:cNvSpPr/>
                <p:nvPr/>
              </p:nvSpPr>
              <p:spPr bwMode="auto">
                <a:xfrm>
                  <a:off x="6109895" y="1650721"/>
                  <a:ext cx="133147" cy="40561"/>
                </a:xfrm>
                <a:custGeom>
                  <a:gdLst>
                    <a:gd fmla="*/ 158 w 222" name="T0"/>
                    <a:gd fmla="*/ 0 h 67" name="T1"/>
                    <a:gd fmla="*/ 111 w 222" name="T2"/>
                    <a:gd fmla="*/ 12 h 67" name="T3"/>
                    <a:gd fmla="*/ 64 w 222" name="T4"/>
                    <a:gd fmla="*/ 0 h 67" name="T5"/>
                    <a:gd fmla="*/ 0 w 222" name="T6"/>
                    <a:gd fmla="*/ 67 h 67" name="T7"/>
                    <a:gd fmla="*/ 222 w 222" name="T8"/>
                    <a:gd fmla="*/ 67 h 67" name="T9"/>
                    <a:gd fmla="*/ 158 w 222" name="T10"/>
                    <a:gd fmla="*/ 0 h 67" name="T11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b="b" l="0" r="r" t="0"/>
                  <a:pathLst>
                    <a:path h="67" w="221">
                      <a:moveTo>
                        <a:pt x="158" y="0"/>
                      </a:moveTo>
                      <a:cubicBezTo>
                        <a:pt x="144" y="7"/>
                        <a:pt x="128" y="12"/>
                        <a:pt x="111" y="12"/>
                      </a:cubicBezTo>
                      <a:cubicBezTo>
                        <a:pt x="94" y="12"/>
                        <a:pt x="78" y="7"/>
                        <a:pt x="64" y="0"/>
                      </a:cubicBezTo>
                      <a:cubicBezTo>
                        <a:pt x="34" y="8"/>
                        <a:pt x="11" y="26"/>
                        <a:pt x="0" y="67"/>
                      </a:cubicBezTo>
                      <a:cubicBezTo>
                        <a:pt x="222" y="67"/>
                        <a:pt x="222" y="67"/>
                        <a:pt x="222" y="67"/>
                      </a:cubicBezTo>
                      <a:cubicBezTo>
                        <a:pt x="211" y="26"/>
                        <a:pt x="188" y="8"/>
                        <a:pt x="158" y="0"/>
                      </a:cubicBezTo>
                      <a:close/>
                    </a:path>
                  </a:pathLst>
                </a:custGeom>
                <a:grpFill/>
                <a:ln w="9525">
                  <a:noFill/>
                  <a:round/>
                </a:ln>
                <a:extLst/>
              </p:spPr>
              <p:txBody>
                <a:bodyPr anchor="t" anchorCtr="0" bIns="45523" compatLnSpc="1" lIns="91046" numCol="1" rIns="91046" tIns="45523" vert="horz" wrap="square">
                  <a:prstTxWarp prst="textNoShape">
                    <a:avLst/>
                  </a:prstTxWarp>
                </a:bodyPr>
                <a:lstStyle/>
                <a:p>
                  <a:pPr>
                    <a:lnSpc>
                      <a:spcPct val="150000"/>
                    </a:lnSpc>
                  </a:pPr>
                  <a:endParaRPr lang="en-US" sz="1276">
                    <a:latin charset="-122" panose="020b0503020204020204" pitchFamily="34" typeface="微软雅黑"/>
                    <a:ea charset="-122" panose="020b0503020204020204" pitchFamily="34" typeface="微软雅黑"/>
                    <a:sym charset="0" panose="020b0604020202020204" pitchFamily="34" typeface="Arial"/>
                  </a:endParaRPr>
                </a:p>
              </p:txBody>
            </p:sp>
          </p:grpSp>
        </p:grpSp>
      </p:grpSp>
      <p:sp>
        <p:nvSpPr>
          <p:cNvPr id="27" name="Text Placeholder 32"/>
          <p:cNvSpPr txBox="1"/>
          <p:nvPr/>
        </p:nvSpPr>
        <p:spPr>
          <a:xfrm>
            <a:off x="1543688" y="1695636"/>
            <a:ext cx="2666143" cy="914400"/>
          </a:xfrm>
          <a:prstGeom prst="rect">
            <a:avLst/>
          </a:prstGeom>
        </p:spPr>
        <p:txBody>
          <a:bodyPr bIns="0" lIns="0" rIns="0" tIns="0" wrap="square">
            <a:spAutoFit/>
          </a:bodyPr>
          <a:lstStyle>
            <a:lvl1pPr algn="l" defTabSz="685800" eaLnBrk="1" hangingPunct="1" indent="-171450" latinLnBrk="0" marL="171450" rtl="0">
              <a:lnSpc>
                <a:spcPct val="90000"/>
              </a:lnSpc>
              <a:spcBef>
                <a:spcPts val="750"/>
              </a:spcBef>
              <a:buFont charset="0" panose="020b0604020202020204" pitchFamily="34" typeface="Arial"/>
              <a:buChar char="•"/>
              <a:defRPr kern="1200" sz="2100">
                <a:solidFill>
                  <a:schemeClr val="tx1"/>
                </a:solidFill>
                <a:latin charset="0" panose="00000300000000000000" pitchFamily="50" typeface="Neris Thin"/>
                <a:ea typeface="+mn-ea"/>
                <a:cs typeface="+mn-cs"/>
              </a:defRPr>
            </a:lvl1pPr>
            <a:lvl2pPr algn="l" defTabSz="685800" eaLnBrk="1" hangingPunct="1" indent="-171450" latinLnBrk="0" marL="514350" rtl="0">
              <a:lnSpc>
                <a:spcPct val="90000"/>
              </a:lnSpc>
              <a:spcBef>
                <a:spcPts val="375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charset="0" panose="00000300000000000000" pitchFamily="50" typeface="Neris Thin"/>
                <a:ea typeface="+mn-ea"/>
                <a:cs typeface="+mn-cs"/>
              </a:defRPr>
            </a:lvl2pPr>
            <a:lvl3pPr algn="l" defTabSz="685800" eaLnBrk="1" hangingPunct="1" indent="-171450" latinLnBrk="0" marL="857250" rtl="0">
              <a:lnSpc>
                <a:spcPct val="90000"/>
              </a:lnSpc>
              <a:spcBef>
                <a:spcPts val="375"/>
              </a:spcBef>
              <a:buFont charset="0" panose="020b0604020202020204" pitchFamily="34" typeface="Arial"/>
              <a:buChar char="•"/>
              <a:defRPr kern="1200" sz="1500">
                <a:solidFill>
                  <a:schemeClr val="tx1"/>
                </a:solidFill>
                <a:latin charset="0" panose="00000300000000000000" pitchFamily="50" typeface="Neris Thin"/>
                <a:ea typeface="+mn-ea"/>
                <a:cs typeface="+mn-cs"/>
              </a:defRPr>
            </a:lvl3pPr>
            <a:lvl4pPr algn="l" defTabSz="685800" eaLnBrk="1" hangingPunct="1" indent="-171450" latinLnBrk="0" marL="1200150" rtl="0">
              <a:lnSpc>
                <a:spcPct val="90000"/>
              </a:lnSpc>
              <a:spcBef>
                <a:spcPts val="375"/>
              </a:spcBef>
              <a:buFont charset="0" panose="020b0604020202020204" pitchFamily="34" typeface="Arial"/>
              <a:buChar char="•"/>
              <a:defRPr kern="1200" sz="1350">
                <a:solidFill>
                  <a:schemeClr val="tx1"/>
                </a:solidFill>
                <a:latin charset="0" panose="00000300000000000000" pitchFamily="50" typeface="Neris Thin"/>
                <a:ea typeface="+mn-ea"/>
                <a:cs typeface="+mn-cs"/>
              </a:defRPr>
            </a:lvl4pPr>
            <a:lvl5pPr algn="l" defTabSz="685800" eaLnBrk="1" hangingPunct="1" indent="-171450" latinLnBrk="0" marL="1543050" rtl="0">
              <a:lnSpc>
                <a:spcPct val="90000"/>
              </a:lnSpc>
              <a:spcBef>
                <a:spcPts val="375"/>
              </a:spcBef>
              <a:buFont charset="0" panose="020b0604020202020204" pitchFamily="34" typeface="Arial"/>
              <a:buChar char="•"/>
              <a:defRPr kern="1200" sz="1350">
                <a:solidFill>
                  <a:schemeClr val="tx1"/>
                </a:solidFill>
                <a:latin charset="0" panose="00000300000000000000" pitchFamily="50" typeface="Neris Thin"/>
                <a:ea typeface="+mn-ea"/>
                <a:cs typeface="+mn-cs"/>
              </a:defRPr>
            </a:lvl5pPr>
            <a:lvl6pPr algn="l" defTabSz="685800" eaLnBrk="1" hangingPunct="1" indent="-171450" latinLnBrk="0" marL="1885950" rtl="0">
              <a:lnSpc>
                <a:spcPct val="90000"/>
              </a:lnSpc>
              <a:spcBef>
                <a:spcPts val="375"/>
              </a:spcBef>
              <a:buFont charset="0" panose="020b0604020202020204" pitchFamily="34" typeface="Arial"/>
              <a:buChar char="•"/>
              <a:defRPr kern="1200" sz="135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685800" eaLnBrk="1" hangingPunct="1" indent="-171450" latinLnBrk="0" marL="2228850" rtl="0">
              <a:lnSpc>
                <a:spcPct val="90000"/>
              </a:lnSpc>
              <a:spcBef>
                <a:spcPts val="375"/>
              </a:spcBef>
              <a:buFont charset="0" panose="020b0604020202020204" pitchFamily="34" typeface="Arial"/>
              <a:buChar char="•"/>
              <a:defRPr kern="1200" sz="135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685800" eaLnBrk="1" hangingPunct="1" indent="-171450" latinLnBrk="0" marL="2571750" rtl="0">
              <a:lnSpc>
                <a:spcPct val="90000"/>
              </a:lnSpc>
              <a:spcBef>
                <a:spcPts val="375"/>
              </a:spcBef>
              <a:buFont charset="0" panose="020b0604020202020204" pitchFamily="34" typeface="Arial"/>
              <a:buChar char="•"/>
              <a:defRPr kern="1200" sz="135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685800" eaLnBrk="1" hangingPunct="1" indent="-171450" latinLnBrk="0" marL="2914650" rtl="0">
              <a:lnSpc>
                <a:spcPct val="90000"/>
              </a:lnSpc>
              <a:spcBef>
                <a:spcPts val="375"/>
              </a:spcBef>
              <a:buFont charset="0" panose="020b0604020202020204" pitchFamily="34" typeface="Arial"/>
              <a:buChar char="•"/>
              <a:defRPr kern="1200" sz="135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indent="0" marL="0">
              <a:lnSpc>
                <a:spcPct val="150000"/>
              </a:lnSpc>
              <a:buNone/>
            </a:pPr>
            <a:r>
              <a:rPr altLang="en-US" lang="zh-CN" sz="800">
                <a:solidFill>
                  <a:schemeClr val="bg1">
                    <a:lumMod val="6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b0604020202020204" pitchFamily="34" typeface="Arial"/>
              </a:rPr>
              <a:t>请替换文字内容，修改文字内容，也可以直接复制你的内容到此。请替换文字内容，修改文字内容，也可以直接复制你的内容到此。请替换文字内容，修改文字内容，也可以直接复制你的内容到此。请替换文字内容，修改文字内容，也可以直接复制你的内容到此。</a:t>
            </a:r>
          </a:p>
        </p:txBody>
      </p:sp>
      <p:sp>
        <p:nvSpPr>
          <p:cNvPr id="28" name="Text Placeholder 33"/>
          <p:cNvSpPr txBox="1"/>
          <p:nvPr/>
        </p:nvSpPr>
        <p:spPr>
          <a:xfrm>
            <a:off x="1529274" y="1394887"/>
            <a:ext cx="1704690" cy="213360"/>
          </a:xfrm>
          <a:prstGeom prst="rect">
            <a:avLst/>
          </a:prstGeom>
        </p:spPr>
        <p:txBody>
          <a:bodyPr bIns="0" lIns="0" rIns="0" tIns="0" wrap="square">
            <a:spAutoFit/>
          </a:bodyPr>
          <a:lstStyle>
            <a:lvl1pPr algn="l" defTabSz="685800" eaLnBrk="1" hangingPunct="1" indent="-171450" latinLnBrk="0" marL="171450" rtl="0">
              <a:lnSpc>
                <a:spcPct val="90000"/>
              </a:lnSpc>
              <a:spcBef>
                <a:spcPts val="750"/>
              </a:spcBef>
              <a:buFont charset="0" panose="020b0604020202020204" pitchFamily="34" typeface="Arial"/>
              <a:buChar char="•"/>
              <a:defRPr kern="1200" sz="2100">
                <a:solidFill>
                  <a:schemeClr val="tx1"/>
                </a:solidFill>
                <a:latin charset="0" panose="00000300000000000000" pitchFamily="50" typeface="Neris Thin"/>
                <a:ea typeface="+mn-ea"/>
                <a:cs typeface="+mn-cs"/>
              </a:defRPr>
            </a:lvl1pPr>
            <a:lvl2pPr algn="l" defTabSz="685800" eaLnBrk="1" hangingPunct="1" indent="-171450" latinLnBrk="0" marL="514350" rtl="0">
              <a:lnSpc>
                <a:spcPct val="90000"/>
              </a:lnSpc>
              <a:spcBef>
                <a:spcPts val="375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charset="0" panose="00000300000000000000" pitchFamily="50" typeface="Neris Thin"/>
                <a:ea typeface="+mn-ea"/>
                <a:cs typeface="+mn-cs"/>
              </a:defRPr>
            </a:lvl2pPr>
            <a:lvl3pPr algn="l" defTabSz="685800" eaLnBrk="1" hangingPunct="1" indent="-171450" latinLnBrk="0" marL="857250" rtl="0">
              <a:lnSpc>
                <a:spcPct val="90000"/>
              </a:lnSpc>
              <a:spcBef>
                <a:spcPts val="375"/>
              </a:spcBef>
              <a:buFont charset="0" panose="020b0604020202020204" pitchFamily="34" typeface="Arial"/>
              <a:buChar char="•"/>
              <a:defRPr kern="1200" sz="1500">
                <a:solidFill>
                  <a:schemeClr val="tx1"/>
                </a:solidFill>
                <a:latin charset="0" panose="00000300000000000000" pitchFamily="50" typeface="Neris Thin"/>
                <a:ea typeface="+mn-ea"/>
                <a:cs typeface="+mn-cs"/>
              </a:defRPr>
            </a:lvl3pPr>
            <a:lvl4pPr algn="l" defTabSz="685800" eaLnBrk="1" hangingPunct="1" indent="-171450" latinLnBrk="0" marL="1200150" rtl="0">
              <a:lnSpc>
                <a:spcPct val="90000"/>
              </a:lnSpc>
              <a:spcBef>
                <a:spcPts val="375"/>
              </a:spcBef>
              <a:buFont charset="0" panose="020b0604020202020204" pitchFamily="34" typeface="Arial"/>
              <a:buChar char="•"/>
              <a:defRPr kern="1200" sz="1350">
                <a:solidFill>
                  <a:schemeClr val="tx1"/>
                </a:solidFill>
                <a:latin charset="0" panose="00000300000000000000" pitchFamily="50" typeface="Neris Thin"/>
                <a:ea typeface="+mn-ea"/>
                <a:cs typeface="+mn-cs"/>
              </a:defRPr>
            </a:lvl4pPr>
            <a:lvl5pPr algn="l" defTabSz="685800" eaLnBrk="1" hangingPunct="1" indent="-171450" latinLnBrk="0" marL="1543050" rtl="0">
              <a:lnSpc>
                <a:spcPct val="90000"/>
              </a:lnSpc>
              <a:spcBef>
                <a:spcPts val="375"/>
              </a:spcBef>
              <a:buFont charset="0" panose="020b0604020202020204" pitchFamily="34" typeface="Arial"/>
              <a:buChar char="•"/>
              <a:defRPr kern="1200" sz="1350">
                <a:solidFill>
                  <a:schemeClr val="tx1"/>
                </a:solidFill>
                <a:latin charset="0" panose="00000300000000000000" pitchFamily="50" typeface="Neris Thin"/>
                <a:ea typeface="+mn-ea"/>
                <a:cs typeface="+mn-cs"/>
              </a:defRPr>
            </a:lvl5pPr>
            <a:lvl6pPr algn="l" defTabSz="685800" eaLnBrk="1" hangingPunct="1" indent="-171450" latinLnBrk="0" marL="1885950" rtl="0">
              <a:lnSpc>
                <a:spcPct val="90000"/>
              </a:lnSpc>
              <a:spcBef>
                <a:spcPts val="375"/>
              </a:spcBef>
              <a:buFont charset="0" panose="020b0604020202020204" pitchFamily="34" typeface="Arial"/>
              <a:buChar char="•"/>
              <a:defRPr kern="1200" sz="135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685800" eaLnBrk="1" hangingPunct="1" indent="-171450" latinLnBrk="0" marL="2228850" rtl="0">
              <a:lnSpc>
                <a:spcPct val="90000"/>
              </a:lnSpc>
              <a:spcBef>
                <a:spcPts val="375"/>
              </a:spcBef>
              <a:buFont charset="0" panose="020b0604020202020204" pitchFamily="34" typeface="Arial"/>
              <a:buChar char="•"/>
              <a:defRPr kern="1200" sz="135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685800" eaLnBrk="1" hangingPunct="1" indent="-171450" latinLnBrk="0" marL="2571750" rtl="0">
              <a:lnSpc>
                <a:spcPct val="90000"/>
              </a:lnSpc>
              <a:spcBef>
                <a:spcPts val="375"/>
              </a:spcBef>
              <a:buFont charset="0" panose="020b0604020202020204" pitchFamily="34" typeface="Arial"/>
              <a:buChar char="•"/>
              <a:defRPr kern="1200" sz="135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685800" eaLnBrk="1" hangingPunct="1" indent="-171450" latinLnBrk="0" marL="2914650" rtl="0">
              <a:lnSpc>
                <a:spcPct val="90000"/>
              </a:lnSpc>
              <a:spcBef>
                <a:spcPts val="375"/>
              </a:spcBef>
              <a:buFont charset="0" panose="020b0604020202020204" pitchFamily="34" typeface="Arial"/>
              <a:buChar char="•"/>
              <a:defRPr kern="1200" sz="135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indent="0" marL="0">
              <a:lnSpc>
                <a:spcPct val="100000"/>
              </a:lnSpc>
              <a:buNone/>
            </a:pPr>
            <a:r>
              <a:rPr altLang="en-US" lang="zh-CN" sz="1400">
                <a:solidFill>
                  <a:schemeClr val="bg1">
                    <a:lumMod val="6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b0604020202020204" pitchFamily="34" typeface="Arial"/>
              </a:rPr>
              <a:t>请替换文字内容</a:t>
            </a:r>
          </a:p>
        </p:txBody>
      </p:sp>
      <p:sp>
        <p:nvSpPr>
          <p:cNvPr id="29" name="Text Placeholder 32"/>
          <p:cNvSpPr txBox="1"/>
          <p:nvPr/>
        </p:nvSpPr>
        <p:spPr>
          <a:xfrm>
            <a:off x="8627847" y="1695636"/>
            <a:ext cx="2666143" cy="914400"/>
          </a:xfrm>
          <a:prstGeom prst="rect">
            <a:avLst/>
          </a:prstGeom>
        </p:spPr>
        <p:txBody>
          <a:bodyPr bIns="0" lIns="0" rIns="0" tIns="0" wrap="square">
            <a:spAutoFit/>
          </a:bodyPr>
          <a:lstStyle>
            <a:lvl1pPr algn="l" defTabSz="685800" eaLnBrk="1" hangingPunct="1" indent="-171450" latinLnBrk="0" marL="171450" rtl="0">
              <a:lnSpc>
                <a:spcPct val="90000"/>
              </a:lnSpc>
              <a:spcBef>
                <a:spcPts val="750"/>
              </a:spcBef>
              <a:buFont charset="0" panose="020b0604020202020204" pitchFamily="34" typeface="Arial"/>
              <a:buChar char="•"/>
              <a:defRPr kern="1200" sz="2100">
                <a:solidFill>
                  <a:schemeClr val="tx1"/>
                </a:solidFill>
                <a:latin charset="0" panose="00000300000000000000" pitchFamily="50" typeface="Neris Thin"/>
                <a:ea typeface="+mn-ea"/>
                <a:cs typeface="+mn-cs"/>
              </a:defRPr>
            </a:lvl1pPr>
            <a:lvl2pPr algn="l" defTabSz="685800" eaLnBrk="1" hangingPunct="1" indent="-171450" latinLnBrk="0" marL="514350" rtl="0">
              <a:lnSpc>
                <a:spcPct val="90000"/>
              </a:lnSpc>
              <a:spcBef>
                <a:spcPts val="375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charset="0" panose="00000300000000000000" pitchFamily="50" typeface="Neris Thin"/>
                <a:ea typeface="+mn-ea"/>
                <a:cs typeface="+mn-cs"/>
              </a:defRPr>
            </a:lvl2pPr>
            <a:lvl3pPr algn="l" defTabSz="685800" eaLnBrk="1" hangingPunct="1" indent="-171450" latinLnBrk="0" marL="857250" rtl="0">
              <a:lnSpc>
                <a:spcPct val="90000"/>
              </a:lnSpc>
              <a:spcBef>
                <a:spcPts val="375"/>
              </a:spcBef>
              <a:buFont charset="0" panose="020b0604020202020204" pitchFamily="34" typeface="Arial"/>
              <a:buChar char="•"/>
              <a:defRPr kern="1200" sz="1500">
                <a:solidFill>
                  <a:schemeClr val="tx1"/>
                </a:solidFill>
                <a:latin charset="0" panose="00000300000000000000" pitchFamily="50" typeface="Neris Thin"/>
                <a:ea typeface="+mn-ea"/>
                <a:cs typeface="+mn-cs"/>
              </a:defRPr>
            </a:lvl3pPr>
            <a:lvl4pPr algn="l" defTabSz="685800" eaLnBrk="1" hangingPunct="1" indent="-171450" latinLnBrk="0" marL="1200150" rtl="0">
              <a:lnSpc>
                <a:spcPct val="90000"/>
              </a:lnSpc>
              <a:spcBef>
                <a:spcPts val="375"/>
              </a:spcBef>
              <a:buFont charset="0" panose="020b0604020202020204" pitchFamily="34" typeface="Arial"/>
              <a:buChar char="•"/>
              <a:defRPr kern="1200" sz="1350">
                <a:solidFill>
                  <a:schemeClr val="tx1"/>
                </a:solidFill>
                <a:latin charset="0" panose="00000300000000000000" pitchFamily="50" typeface="Neris Thin"/>
                <a:ea typeface="+mn-ea"/>
                <a:cs typeface="+mn-cs"/>
              </a:defRPr>
            </a:lvl4pPr>
            <a:lvl5pPr algn="l" defTabSz="685800" eaLnBrk="1" hangingPunct="1" indent="-171450" latinLnBrk="0" marL="1543050" rtl="0">
              <a:lnSpc>
                <a:spcPct val="90000"/>
              </a:lnSpc>
              <a:spcBef>
                <a:spcPts val="375"/>
              </a:spcBef>
              <a:buFont charset="0" panose="020b0604020202020204" pitchFamily="34" typeface="Arial"/>
              <a:buChar char="•"/>
              <a:defRPr kern="1200" sz="1350">
                <a:solidFill>
                  <a:schemeClr val="tx1"/>
                </a:solidFill>
                <a:latin charset="0" panose="00000300000000000000" pitchFamily="50" typeface="Neris Thin"/>
                <a:ea typeface="+mn-ea"/>
                <a:cs typeface="+mn-cs"/>
              </a:defRPr>
            </a:lvl5pPr>
            <a:lvl6pPr algn="l" defTabSz="685800" eaLnBrk="1" hangingPunct="1" indent="-171450" latinLnBrk="0" marL="1885950" rtl="0">
              <a:lnSpc>
                <a:spcPct val="90000"/>
              </a:lnSpc>
              <a:spcBef>
                <a:spcPts val="375"/>
              </a:spcBef>
              <a:buFont charset="0" panose="020b0604020202020204" pitchFamily="34" typeface="Arial"/>
              <a:buChar char="•"/>
              <a:defRPr kern="1200" sz="135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685800" eaLnBrk="1" hangingPunct="1" indent="-171450" latinLnBrk="0" marL="2228850" rtl="0">
              <a:lnSpc>
                <a:spcPct val="90000"/>
              </a:lnSpc>
              <a:spcBef>
                <a:spcPts val="375"/>
              </a:spcBef>
              <a:buFont charset="0" panose="020b0604020202020204" pitchFamily="34" typeface="Arial"/>
              <a:buChar char="•"/>
              <a:defRPr kern="1200" sz="135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685800" eaLnBrk="1" hangingPunct="1" indent="-171450" latinLnBrk="0" marL="2571750" rtl="0">
              <a:lnSpc>
                <a:spcPct val="90000"/>
              </a:lnSpc>
              <a:spcBef>
                <a:spcPts val="375"/>
              </a:spcBef>
              <a:buFont charset="0" panose="020b0604020202020204" pitchFamily="34" typeface="Arial"/>
              <a:buChar char="•"/>
              <a:defRPr kern="1200" sz="135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685800" eaLnBrk="1" hangingPunct="1" indent="-171450" latinLnBrk="0" marL="2914650" rtl="0">
              <a:lnSpc>
                <a:spcPct val="90000"/>
              </a:lnSpc>
              <a:spcBef>
                <a:spcPts val="375"/>
              </a:spcBef>
              <a:buFont charset="0" panose="020b0604020202020204" pitchFamily="34" typeface="Arial"/>
              <a:buChar char="•"/>
              <a:defRPr kern="1200" sz="135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indent="0" marL="0">
              <a:lnSpc>
                <a:spcPct val="150000"/>
              </a:lnSpc>
              <a:buNone/>
            </a:pPr>
            <a:r>
              <a:rPr altLang="en-US" lang="zh-CN" sz="800">
                <a:solidFill>
                  <a:schemeClr val="bg1">
                    <a:lumMod val="6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b0604020202020204" pitchFamily="34" typeface="Arial"/>
              </a:rPr>
              <a:t>请替换文字内容，修改文字内容，也可以直接复制你的内容到此。请替换文字内容，修改文字内容，也可以直接复制你的内容到此。请替换文字内容，修改文字内容，也可以直接复制你的内容到此。请替换文字内容，修改文字内容，也可以直接复制你的内容到此。</a:t>
            </a:r>
          </a:p>
        </p:txBody>
      </p:sp>
      <p:sp>
        <p:nvSpPr>
          <p:cNvPr id="30" name="Text Placeholder 33"/>
          <p:cNvSpPr txBox="1"/>
          <p:nvPr/>
        </p:nvSpPr>
        <p:spPr>
          <a:xfrm>
            <a:off x="9589301" y="1394887"/>
            <a:ext cx="1704690" cy="213360"/>
          </a:xfrm>
          <a:prstGeom prst="rect">
            <a:avLst/>
          </a:prstGeom>
        </p:spPr>
        <p:txBody>
          <a:bodyPr bIns="0" lIns="0" rIns="0" tIns="0" wrap="square">
            <a:spAutoFit/>
          </a:bodyPr>
          <a:lstStyle>
            <a:lvl1pPr algn="l" defTabSz="685800" eaLnBrk="1" hangingPunct="1" indent="-171450" latinLnBrk="0" marL="171450" rtl="0">
              <a:lnSpc>
                <a:spcPct val="90000"/>
              </a:lnSpc>
              <a:spcBef>
                <a:spcPts val="750"/>
              </a:spcBef>
              <a:buFont charset="0" panose="020b0604020202020204" pitchFamily="34" typeface="Arial"/>
              <a:buChar char="•"/>
              <a:defRPr kern="1200" sz="2100">
                <a:solidFill>
                  <a:schemeClr val="tx1"/>
                </a:solidFill>
                <a:latin charset="0" panose="00000300000000000000" pitchFamily="50" typeface="Neris Thin"/>
                <a:ea typeface="+mn-ea"/>
                <a:cs typeface="+mn-cs"/>
              </a:defRPr>
            </a:lvl1pPr>
            <a:lvl2pPr algn="l" defTabSz="685800" eaLnBrk="1" hangingPunct="1" indent="-171450" latinLnBrk="0" marL="514350" rtl="0">
              <a:lnSpc>
                <a:spcPct val="90000"/>
              </a:lnSpc>
              <a:spcBef>
                <a:spcPts val="375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charset="0" panose="00000300000000000000" pitchFamily="50" typeface="Neris Thin"/>
                <a:ea typeface="+mn-ea"/>
                <a:cs typeface="+mn-cs"/>
              </a:defRPr>
            </a:lvl2pPr>
            <a:lvl3pPr algn="l" defTabSz="685800" eaLnBrk="1" hangingPunct="1" indent="-171450" latinLnBrk="0" marL="857250" rtl="0">
              <a:lnSpc>
                <a:spcPct val="90000"/>
              </a:lnSpc>
              <a:spcBef>
                <a:spcPts val="375"/>
              </a:spcBef>
              <a:buFont charset="0" panose="020b0604020202020204" pitchFamily="34" typeface="Arial"/>
              <a:buChar char="•"/>
              <a:defRPr kern="1200" sz="1500">
                <a:solidFill>
                  <a:schemeClr val="tx1"/>
                </a:solidFill>
                <a:latin charset="0" panose="00000300000000000000" pitchFamily="50" typeface="Neris Thin"/>
                <a:ea typeface="+mn-ea"/>
                <a:cs typeface="+mn-cs"/>
              </a:defRPr>
            </a:lvl3pPr>
            <a:lvl4pPr algn="l" defTabSz="685800" eaLnBrk="1" hangingPunct="1" indent="-171450" latinLnBrk="0" marL="1200150" rtl="0">
              <a:lnSpc>
                <a:spcPct val="90000"/>
              </a:lnSpc>
              <a:spcBef>
                <a:spcPts val="375"/>
              </a:spcBef>
              <a:buFont charset="0" panose="020b0604020202020204" pitchFamily="34" typeface="Arial"/>
              <a:buChar char="•"/>
              <a:defRPr kern="1200" sz="1350">
                <a:solidFill>
                  <a:schemeClr val="tx1"/>
                </a:solidFill>
                <a:latin charset="0" panose="00000300000000000000" pitchFamily="50" typeface="Neris Thin"/>
                <a:ea typeface="+mn-ea"/>
                <a:cs typeface="+mn-cs"/>
              </a:defRPr>
            </a:lvl4pPr>
            <a:lvl5pPr algn="l" defTabSz="685800" eaLnBrk="1" hangingPunct="1" indent="-171450" latinLnBrk="0" marL="1543050" rtl="0">
              <a:lnSpc>
                <a:spcPct val="90000"/>
              </a:lnSpc>
              <a:spcBef>
                <a:spcPts val="375"/>
              </a:spcBef>
              <a:buFont charset="0" panose="020b0604020202020204" pitchFamily="34" typeface="Arial"/>
              <a:buChar char="•"/>
              <a:defRPr kern="1200" sz="1350">
                <a:solidFill>
                  <a:schemeClr val="tx1"/>
                </a:solidFill>
                <a:latin charset="0" panose="00000300000000000000" pitchFamily="50" typeface="Neris Thin"/>
                <a:ea typeface="+mn-ea"/>
                <a:cs typeface="+mn-cs"/>
              </a:defRPr>
            </a:lvl5pPr>
            <a:lvl6pPr algn="l" defTabSz="685800" eaLnBrk="1" hangingPunct="1" indent="-171450" latinLnBrk="0" marL="1885950" rtl="0">
              <a:lnSpc>
                <a:spcPct val="90000"/>
              </a:lnSpc>
              <a:spcBef>
                <a:spcPts val="375"/>
              </a:spcBef>
              <a:buFont charset="0" panose="020b0604020202020204" pitchFamily="34" typeface="Arial"/>
              <a:buChar char="•"/>
              <a:defRPr kern="1200" sz="135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685800" eaLnBrk="1" hangingPunct="1" indent="-171450" latinLnBrk="0" marL="2228850" rtl="0">
              <a:lnSpc>
                <a:spcPct val="90000"/>
              </a:lnSpc>
              <a:spcBef>
                <a:spcPts val="375"/>
              </a:spcBef>
              <a:buFont charset="0" panose="020b0604020202020204" pitchFamily="34" typeface="Arial"/>
              <a:buChar char="•"/>
              <a:defRPr kern="1200" sz="135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685800" eaLnBrk="1" hangingPunct="1" indent="-171450" latinLnBrk="0" marL="2571750" rtl="0">
              <a:lnSpc>
                <a:spcPct val="90000"/>
              </a:lnSpc>
              <a:spcBef>
                <a:spcPts val="375"/>
              </a:spcBef>
              <a:buFont charset="0" panose="020b0604020202020204" pitchFamily="34" typeface="Arial"/>
              <a:buChar char="•"/>
              <a:defRPr kern="1200" sz="135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685800" eaLnBrk="1" hangingPunct="1" indent="-171450" latinLnBrk="0" marL="2914650" rtl="0">
              <a:lnSpc>
                <a:spcPct val="90000"/>
              </a:lnSpc>
              <a:spcBef>
                <a:spcPts val="375"/>
              </a:spcBef>
              <a:buFont charset="0" panose="020b0604020202020204" pitchFamily="34" typeface="Arial"/>
              <a:buChar char="•"/>
              <a:defRPr kern="1200" sz="135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indent="0" marL="0">
              <a:lnSpc>
                <a:spcPct val="100000"/>
              </a:lnSpc>
              <a:buNone/>
            </a:pPr>
            <a:r>
              <a:rPr altLang="en-US" lang="zh-CN" sz="1400">
                <a:solidFill>
                  <a:schemeClr val="bg1">
                    <a:lumMod val="6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b0604020202020204" pitchFamily="34" typeface="Arial"/>
              </a:rPr>
              <a:t>请替换文字内容</a:t>
            </a:r>
          </a:p>
        </p:txBody>
      </p:sp>
      <p:sp>
        <p:nvSpPr>
          <p:cNvPr id="31" name="Text Placeholder 32"/>
          <p:cNvSpPr txBox="1"/>
          <p:nvPr/>
        </p:nvSpPr>
        <p:spPr>
          <a:xfrm>
            <a:off x="1543688" y="5585465"/>
            <a:ext cx="2666143" cy="914400"/>
          </a:xfrm>
          <a:prstGeom prst="rect">
            <a:avLst/>
          </a:prstGeom>
        </p:spPr>
        <p:txBody>
          <a:bodyPr bIns="0" lIns="0" rIns="0" tIns="0" wrap="square">
            <a:spAutoFit/>
          </a:bodyPr>
          <a:lstStyle>
            <a:lvl1pPr algn="l" defTabSz="685800" eaLnBrk="1" hangingPunct="1" indent="-171450" latinLnBrk="0" marL="171450" rtl="0">
              <a:lnSpc>
                <a:spcPct val="90000"/>
              </a:lnSpc>
              <a:spcBef>
                <a:spcPts val="750"/>
              </a:spcBef>
              <a:buFont charset="0" panose="020b0604020202020204" pitchFamily="34" typeface="Arial"/>
              <a:buChar char="•"/>
              <a:defRPr kern="1200" sz="2100">
                <a:solidFill>
                  <a:schemeClr val="tx1"/>
                </a:solidFill>
                <a:latin charset="0" panose="00000300000000000000" pitchFamily="50" typeface="Neris Thin"/>
                <a:ea typeface="+mn-ea"/>
                <a:cs typeface="+mn-cs"/>
              </a:defRPr>
            </a:lvl1pPr>
            <a:lvl2pPr algn="l" defTabSz="685800" eaLnBrk="1" hangingPunct="1" indent="-171450" latinLnBrk="0" marL="514350" rtl="0">
              <a:lnSpc>
                <a:spcPct val="90000"/>
              </a:lnSpc>
              <a:spcBef>
                <a:spcPts val="375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charset="0" panose="00000300000000000000" pitchFamily="50" typeface="Neris Thin"/>
                <a:ea typeface="+mn-ea"/>
                <a:cs typeface="+mn-cs"/>
              </a:defRPr>
            </a:lvl2pPr>
            <a:lvl3pPr algn="l" defTabSz="685800" eaLnBrk="1" hangingPunct="1" indent="-171450" latinLnBrk="0" marL="857250" rtl="0">
              <a:lnSpc>
                <a:spcPct val="90000"/>
              </a:lnSpc>
              <a:spcBef>
                <a:spcPts val="375"/>
              </a:spcBef>
              <a:buFont charset="0" panose="020b0604020202020204" pitchFamily="34" typeface="Arial"/>
              <a:buChar char="•"/>
              <a:defRPr kern="1200" sz="1500">
                <a:solidFill>
                  <a:schemeClr val="tx1"/>
                </a:solidFill>
                <a:latin charset="0" panose="00000300000000000000" pitchFamily="50" typeface="Neris Thin"/>
                <a:ea typeface="+mn-ea"/>
                <a:cs typeface="+mn-cs"/>
              </a:defRPr>
            </a:lvl3pPr>
            <a:lvl4pPr algn="l" defTabSz="685800" eaLnBrk="1" hangingPunct="1" indent="-171450" latinLnBrk="0" marL="1200150" rtl="0">
              <a:lnSpc>
                <a:spcPct val="90000"/>
              </a:lnSpc>
              <a:spcBef>
                <a:spcPts val="375"/>
              </a:spcBef>
              <a:buFont charset="0" panose="020b0604020202020204" pitchFamily="34" typeface="Arial"/>
              <a:buChar char="•"/>
              <a:defRPr kern="1200" sz="1350">
                <a:solidFill>
                  <a:schemeClr val="tx1"/>
                </a:solidFill>
                <a:latin charset="0" panose="00000300000000000000" pitchFamily="50" typeface="Neris Thin"/>
                <a:ea typeface="+mn-ea"/>
                <a:cs typeface="+mn-cs"/>
              </a:defRPr>
            </a:lvl4pPr>
            <a:lvl5pPr algn="l" defTabSz="685800" eaLnBrk="1" hangingPunct="1" indent="-171450" latinLnBrk="0" marL="1543050" rtl="0">
              <a:lnSpc>
                <a:spcPct val="90000"/>
              </a:lnSpc>
              <a:spcBef>
                <a:spcPts val="375"/>
              </a:spcBef>
              <a:buFont charset="0" panose="020b0604020202020204" pitchFamily="34" typeface="Arial"/>
              <a:buChar char="•"/>
              <a:defRPr kern="1200" sz="1350">
                <a:solidFill>
                  <a:schemeClr val="tx1"/>
                </a:solidFill>
                <a:latin charset="0" panose="00000300000000000000" pitchFamily="50" typeface="Neris Thin"/>
                <a:ea typeface="+mn-ea"/>
                <a:cs typeface="+mn-cs"/>
              </a:defRPr>
            </a:lvl5pPr>
            <a:lvl6pPr algn="l" defTabSz="685800" eaLnBrk="1" hangingPunct="1" indent="-171450" latinLnBrk="0" marL="1885950" rtl="0">
              <a:lnSpc>
                <a:spcPct val="90000"/>
              </a:lnSpc>
              <a:spcBef>
                <a:spcPts val="375"/>
              </a:spcBef>
              <a:buFont charset="0" panose="020b0604020202020204" pitchFamily="34" typeface="Arial"/>
              <a:buChar char="•"/>
              <a:defRPr kern="1200" sz="135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685800" eaLnBrk="1" hangingPunct="1" indent="-171450" latinLnBrk="0" marL="2228850" rtl="0">
              <a:lnSpc>
                <a:spcPct val="90000"/>
              </a:lnSpc>
              <a:spcBef>
                <a:spcPts val="375"/>
              </a:spcBef>
              <a:buFont charset="0" panose="020b0604020202020204" pitchFamily="34" typeface="Arial"/>
              <a:buChar char="•"/>
              <a:defRPr kern="1200" sz="135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685800" eaLnBrk="1" hangingPunct="1" indent="-171450" latinLnBrk="0" marL="2571750" rtl="0">
              <a:lnSpc>
                <a:spcPct val="90000"/>
              </a:lnSpc>
              <a:spcBef>
                <a:spcPts val="375"/>
              </a:spcBef>
              <a:buFont charset="0" panose="020b0604020202020204" pitchFamily="34" typeface="Arial"/>
              <a:buChar char="•"/>
              <a:defRPr kern="1200" sz="135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685800" eaLnBrk="1" hangingPunct="1" indent="-171450" latinLnBrk="0" marL="2914650" rtl="0">
              <a:lnSpc>
                <a:spcPct val="90000"/>
              </a:lnSpc>
              <a:spcBef>
                <a:spcPts val="375"/>
              </a:spcBef>
              <a:buFont charset="0" panose="020b0604020202020204" pitchFamily="34" typeface="Arial"/>
              <a:buChar char="•"/>
              <a:defRPr kern="1200" sz="135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indent="0" marL="0">
              <a:lnSpc>
                <a:spcPct val="150000"/>
              </a:lnSpc>
              <a:buNone/>
            </a:pPr>
            <a:r>
              <a:rPr altLang="en-US" lang="zh-CN" sz="800">
                <a:solidFill>
                  <a:schemeClr val="bg1">
                    <a:lumMod val="6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b0604020202020204" pitchFamily="34" typeface="Arial"/>
              </a:rPr>
              <a:t>请替换文字内容，修改文字内容，也可以直接复制你的内容到此。请替换文字内容，修改文字内容，也可以直接复制你的内容到此。请替换文字内容，修改文字内容，也可以直接复制你的内容到此。请替换文字内容，修改文字内容，也可以直接复制你的内容到此。</a:t>
            </a:r>
          </a:p>
        </p:txBody>
      </p:sp>
      <p:sp>
        <p:nvSpPr>
          <p:cNvPr id="32" name="Text Placeholder 33"/>
          <p:cNvSpPr txBox="1"/>
          <p:nvPr/>
        </p:nvSpPr>
        <p:spPr>
          <a:xfrm>
            <a:off x="1529274" y="5284716"/>
            <a:ext cx="1704690" cy="213360"/>
          </a:xfrm>
          <a:prstGeom prst="rect">
            <a:avLst/>
          </a:prstGeom>
        </p:spPr>
        <p:txBody>
          <a:bodyPr bIns="0" lIns="0" rIns="0" tIns="0" wrap="square">
            <a:spAutoFit/>
          </a:bodyPr>
          <a:lstStyle>
            <a:lvl1pPr algn="l" defTabSz="685800" eaLnBrk="1" hangingPunct="1" indent="-171450" latinLnBrk="0" marL="171450" rtl="0">
              <a:lnSpc>
                <a:spcPct val="90000"/>
              </a:lnSpc>
              <a:spcBef>
                <a:spcPts val="750"/>
              </a:spcBef>
              <a:buFont charset="0" panose="020b0604020202020204" pitchFamily="34" typeface="Arial"/>
              <a:buChar char="•"/>
              <a:defRPr kern="1200" sz="2100">
                <a:solidFill>
                  <a:schemeClr val="tx1"/>
                </a:solidFill>
                <a:latin charset="0" panose="00000300000000000000" pitchFamily="50" typeface="Neris Thin"/>
                <a:ea typeface="+mn-ea"/>
                <a:cs typeface="+mn-cs"/>
              </a:defRPr>
            </a:lvl1pPr>
            <a:lvl2pPr algn="l" defTabSz="685800" eaLnBrk="1" hangingPunct="1" indent="-171450" latinLnBrk="0" marL="514350" rtl="0">
              <a:lnSpc>
                <a:spcPct val="90000"/>
              </a:lnSpc>
              <a:spcBef>
                <a:spcPts val="375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charset="0" panose="00000300000000000000" pitchFamily="50" typeface="Neris Thin"/>
                <a:ea typeface="+mn-ea"/>
                <a:cs typeface="+mn-cs"/>
              </a:defRPr>
            </a:lvl2pPr>
            <a:lvl3pPr algn="l" defTabSz="685800" eaLnBrk="1" hangingPunct="1" indent="-171450" latinLnBrk="0" marL="857250" rtl="0">
              <a:lnSpc>
                <a:spcPct val="90000"/>
              </a:lnSpc>
              <a:spcBef>
                <a:spcPts val="375"/>
              </a:spcBef>
              <a:buFont charset="0" panose="020b0604020202020204" pitchFamily="34" typeface="Arial"/>
              <a:buChar char="•"/>
              <a:defRPr kern="1200" sz="1500">
                <a:solidFill>
                  <a:schemeClr val="tx1"/>
                </a:solidFill>
                <a:latin charset="0" panose="00000300000000000000" pitchFamily="50" typeface="Neris Thin"/>
                <a:ea typeface="+mn-ea"/>
                <a:cs typeface="+mn-cs"/>
              </a:defRPr>
            </a:lvl3pPr>
            <a:lvl4pPr algn="l" defTabSz="685800" eaLnBrk="1" hangingPunct="1" indent="-171450" latinLnBrk="0" marL="1200150" rtl="0">
              <a:lnSpc>
                <a:spcPct val="90000"/>
              </a:lnSpc>
              <a:spcBef>
                <a:spcPts val="375"/>
              </a:spcBef>
              <a:buFont charset="0" panose="020b0604020202020204" pitchFamily="34" typeface="Arial"/>
              <a:buChar char="•"/>
              <a:defRPr kern="1200" sz="1350">
                <a:solidFill>
                  <a:schemeClr val="tx1"/>
                </a:solidFill>
                <a:latin charset="0" panose="00000300000000000000" pitchFamily="50" typeface="Neris Thin"/>
                <a:ea typeface="+mn-ea"/>
                <a:cs typeface="+mn-cs"/>
              </a:defRPr>
            </a:lvl4pPr>
            <a:lvl5pPr algn="l" defTabSz="685800" eaLnBrk="1" hangingPunct="1" indent="-171450" latinLnBrk="0" marL="1543050" rtl="0">
              <a:lnSpc>
                <a:spcPct val="90000"/>
              </a:lnSpc>
              <a:spcBef>
                <a:spcPts val="375"/>
              </a:spcBef>
              <a:buFont charset="0" panose="020b0604020202020204" pitchFamily="34" typeface="Arial"/>
              <a:buChar char="•"/>
              <a:defRPr kern="1200" sz="1350">
                <a:solidFill>
                  <a:schemeClr val="tx1"/>
                </a:solidFill>
                <a:latin charset="0" panose="00000300000000000000" pitchFamily="50" typeface="Neris Thin"/>
                <a:ea typeface="+mn-ea"/>
                <a:cs typeface="+mn-cs"/>
              </a:defRPr>
            </a:lvl5pPr>
            <a:lvl6pPr algn="l" defTabSz="685800" eaLnBrk="1" hangingPunct="1" indent="-171450" latinLnBrk="0" marL="1885950" rtl="0">
              <a:lnSpc>
                <a:spcPct val="90000"/>
              </a:lnSpc>
              <a:spcBef>
                <a:spcPts val="375"/>
              </a:spcBef>
              <a:buFont charset="0" panose="020b0604020202020204" pitchFamily="34" typeface="Arial"/>
              <a:buChar char="•"/>
              <a:defRPr kern="1200" sz="135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685800" eaLnBrk="1" hangingPunct="1" indent="-171450" latinLnBrk="0" marL="2228850" rtl="0">
              <a:lnSpc>
                <a:spcPct val="90000"/>
              </a:lnSpc>
              <a:spcBef>
                <a:spcPts val="375"/>
              </a:spcBef>
              <a:buFont charset="0" panose="020b0604020202020204" pitchFamily="34" typeface="Arial"/>
              <a:buChar char="•"/>
              <a:defRPr kern="1200" sz="135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685800" eaLnBrk="1" hangingPunct="1" indent="-171450" latinLnBrk="0" marL="2571750" rtl="0">
              <a:lnSpc>
                <a:spcPct val="90000"/>
              </a:lnSpc>
              <a:spcBef>
                <a:spcPts val="375"/>
              </a:spcBef>
              <a:buFont charset="0" panose="020b0604020202020204" pitchFamily="34" typeface="Arial"/>
              <a:buChar char="•"/>
              <a:defRPr kern="1200" sz="135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685800" eaLnBrk="1" hangingPunct="1" indent="-171450" latinLnBrk="0" marL="2914650" rtl="0">
              <a:lnSpc>
                <a:spcPct val="90000"/>
              </a:lnSpc>
              <a:spcBef>
                <a:spcPts val="375"/>
              </a:spcBef>
              <a:buFont charset="0" panose="020b0604020202020204" pitchFamily="34" typeface="Arial"/>
              <a:buChar char="•"/>
              <a:defRPr kern="1200" sz="135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indent="0" marL="0">
              <a:lnSpc>
                <a:spcPct val="100000"/>
              </a:lnSpc>
              <a:buNone/>
            </a:pPr>
            <a:r>
              <a:rPr altLang="en-US" lang="zh-CN" sz="1400">
                <a:solidFill>
                  <a:schemeClr val="bg1">
                    <a:lumMod val="6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b0604020202020204" pitchFamily="34" typeface="Arial"/>
              </a:rPr>
              <a:t>请替换文字内容</a:t>
            </a:r>
          </a:p>
        </p:txBody>
      </p:sp>
      <p:sp>
        <p:nvSpPr>
          <p:cNvPr id="36" name="Text Placeholder 32"/>
          <p:cNvSpPr txBox="1"/>
          <p:nvPr/>
        </p:nvSpPr>
        <p:spPr>
          <a:xfrm>
            <a:off x="8627847" y="5585465"/>
            <a:ext cx="2666143" cy="914400"/>
          </a:xfrm>
          <a:prstGeom prst="rect">
            <a:avLst/>
          </a:prstGeom>
        </p:spPr>
        <p:txBody>
          <a:bodyPr bIns="0" lIns="0" rIns="0" tIns="0" wrap="square">
            <a:spAutoFit/>
          </a:bodyPr>
          <a:lstStyle>
            <a:lvl1pPr algn="l" defTabSz="685800" eaLnBrk="1" hangingPunct="1" indent="-171450" latinLnBrk="0" marL="171450" rtl="0">
              <a:lnSpc>
                <a:spcPct val="90000"/>
              </a:lnSpc>
              <a:spcBef>
                <a:spcPts val="750"/>
              </a:spcBef>
              <a:buFont charset="0" panose="020b0604020202020204" pitchFamily="34" typeface="Arial"/>
              <a:buChar char="•"/>
              <a:defRPr kern="1200" sz="2100">
                <a:solidFill>
                  <a:schemeClr val="tx1"/>
                </a:solidFill>
                <a:latin charset="0" panose="00000300000000000000" pitchFamily="50" typeface="Neris Thin"/>
                <a:ea typeface="+mn-ea"/>
                <a:cs typeface="+mn-cs"/>
              </a:defRPr>
            </a:lvl1pPr>
            <a:lvl2pPr algn="l" defTabSz="685800" eaLnBrk="1" hangingPunct="1" indent="-171450" latinLnBrk="0" marL="514350" rtl="0">
              <a:lnSpc>
                <a:spcPct val="90000"/>
              </a:lnSpc>
              <a:spcBef>
                <a:spcPts val="375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charset="0" panose="00000300000000000000" pitchFamily="50" typeface="Neris Thin"/>
                <a:ea typeface="+mn-ea"/>
                <a:cs typeface="+mn-cs"/>
              </a:defRPr>
            </a:lvl2pPr>
            <a:lvl3pPr algn="l" defTabSz="685800" eaLnBrk="1" hangingPunct="1" indent="-171450" latinLnBrk="0" marL="857250" rtl="0">
              <a:lnSpc>
                <a:spcPct val="90000"/>
              </a:lnSpc>
              <a:spcBef>
                <a:spcPts val="375"/>
              </a:spcBef>
              <a:buFont charset="0" panose="020b0604020202020204" pitchFamily="34" typeface="Arial"/>
              <a:buChar char="•"/>
              <a:defRPr kern="1200" sz="1500">
                <a:solidFill>
                  <a:schemeClr val="tx1"/>
                </a:solidFill>
                <a:latin charset="0" panose="00000300000000000000" pitchFamily="50" typeface="Neris Thin"/>
                <a:ea typeface="+mn-ea"/>
                <a:cs typeface="+mn-cs"/>
              </a:defRPr>
            </a:lvl3pPr>
            <a:lvl4pPr algn="l" defTabSz="685800" eaLnBrk="1" hangingPunct="1" indent="-171450" latinLnBrk="0" marL="1200150" rtl="0">
              <a:lnSpc>
                <a:spcPct val="90000"/>
              </a:lnSpc>
              <a:spcBef>
                <a:spcPts val="375"/>
              </a:spcBef>
              <a:buFont charset="0" panose="020b0604020202020204" pitchFamily="34" typeface="Arial"/>
              <a:buChar char="•"/>
              <a:defRPr kern="1200" sz="1350">
                <a:solidFill>
                  <a:schemeClr val="tx1"/>
                </a:solidFill>
                <a:latin charset="0" panose="00000300000000000000" pitchFamily="50" typeface="Neris Thin"/>
                <a:ea typeface="+mn-ea"/>
                <a:cs typeface="+mn-cs"/>
              </a:defRPr>
            </a:lvl4pPr>
            <a:lvl5pPr algn="l" defTabSz="685800" eaLnBrk="1" hangingPunct="1" indent="-171450" latinLnBrk="0" marL="1543050" rtl="0">
              <a:lnSpc>
                <a:spcPct val="90000"/>
              </a:lnSpc>
              <a:spcBef>
                <a:spcPts val="375"/>
              </a:spcBef>
              <a:buFont charset="0" panose="020b0604020202020204" pitchFamily="34" typeface="Arial"/>
              <a:buChar char="•"/>
              <a:defRPr kern="1200" sz="1350">
                <a:solidFill>
                  <a:schemeClr val="tx1"/>
                </a:solidFill>
                <a:latin charset="0" panose="00000300000000000000" pitchFamily="50" typeface="Neris Thin"/>
                <a:ea typeface="+mn-ea"/>
                <a:cs typeface="+mn-cs"/>
              </a:defRPr>
            </a:lvl5pPr>
            <a:lvl6pPr algn="l" defTabSz="685800" eaLnBrk="1" hangingPunct="1" indent="-171450" latinLnBrk="0" marL="1885950" rtl="0">
              <a:lnSpc>
                <a:spcPct val="90000"/>
              </a:lnSpc>
              <a:spcBef>
                <a:spcPts val="375"/>
              </a:spcBef>
              <a:buFont charset="0" panose="020b0604020202020204" pitchFamily="34" typeface="Arial"/>
              <a:buChar char="•"/>
              <a:defRPr kern="1200" sz="135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685800" eaLnBrk="1" hangingPunct="1" indent="-171450" latinLnBrk="0" marL="2228850" rtl="0">
              <a:lnSpc>
                <a:spcPct val="90000"/>
              </a:lnSpc>
              <a:spcBef>
                <a:spcPts val="375"/>
              </a:spcBef>
              <a:buFont charset="0" panose="020b0604020202020204" pitchFamily="34" typeface="Arial"/>
              <a:buChar char="•"/>
              <a:defRPr kern="1200" sz="135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685800" eaLnBrk="1" hangingPunct="1" indent="-171450" latinLnBrk="0" marL="2571750" rtl="0">
              <a:lnSpc>
                <a:spcPct val="90000"/>
              </a:lnSpc>
              <a:spcBef>
                <a:spcPts val="375"/>
              </a:spcBef>
              <a:buFont charset="0" panose="020b0604020202020204" pitchFamily="34" typeface="Arial"/>
              <a:buChar char="•"/>
              <a:defRPr kern="1200" sz="135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685800" eaLnBrk="1" hangingPunct="1" indent="-171450" latinLnBrk="0" marL="2914650" rtl="0">
              <a:lnSpc>
                <a:spcPct val="90000"/>
              </a:lnSpc>
              <a:spcBef>
                <a:spcPts val="375"/>
              </a:spcBef>
              <a:buFont charset="0" panose="020b0604020202020204" pitchFamily="34" typeface="Arial"/>
              <a:buChar char="•"/>
              <a:defRPr kern="1200" sz="135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indent="0" marL="0">
              <a:lnSpc>
                <a:spcPct val="150000"/>
              </a:lnSpc>
              <a:buNone/>
            </a:pPr>
            <a:r>
              <a:rPr altLang="en-US" lang="zh-CN" sz="800">
                <a:solidFill>
                  <a:schemeClr val="bg1">
                    <a:lumMod val="6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b0604020202020204" pitchFamily="34" typeface="Arial"/>
              </a:rPr>
              <a:t>请替换文字内容，修改文字内容，也可以直接复制你的内容到此。请替换文字内容，修改文字内容，也可以直接复制你的内容到此。请替换文字内容，修改文字内容，也可以直接复制你的内容到此。请替换文字内容，修改文字内容，也可以直接复制你的内容到此。</a:t>
            </a:r>
          </a:p>
        </p:txBody>
      </p:sp>
      <p:sp>
        <p:nvSpPr>
          <p:cNvPr id="38" name="Text Placeholder 33"/>
          <p:cNvSpPr txBox="1"/>
          <p:nvPr/>
        </p:nvSpPr>
        <p:spPr>
          <a:xfrm>
            <a:off x="9589301" y="5284716"/>
            <a:ext cx="1704690" cy="213360"/>
          </a:xfrm>
          <a:prstGeom prst="rect">
            <a:avLst/>
          </a:prstGeom>
        </p:spPr>
        <p:txBody>
          <a:bodyPr bIns="0" lIns="0" rIns="0" tIns="0" wrap="square">
            <a:spAutoFit/>
          </a:bodyPr>
          <a:lstStyle>
            <a:lvl1pPr algn="l" defTabSz="685800" eaLnBrk="1" hangingPunct="1" indent="-171450" latinLnBrk="0" marL="171450" rtl="0">
              <a:lnSpc>
                <a:spcPct val="90000"/>
              </a:lnSpc>
              <a:spcBef>
                <a:spcPts val="750"/>
              </a:spcBef>
              <a:buFont charset="0" panose="020b0604020202020204" pitchFamily="34" typeface="Arial"/>
              <a:buChar char="•"/>
              <a:defRPr kern="1200" sz="2100">
                <a:solidFill>
                  <a:schemeClr val="tx1"/>
                </a:solidFill>
                <a:latin charset="0" panose="00000300000000000000" pitchFamily="50" typeface="Neris Thin"/>
                <a:ea typeface="+mn-ea"/>
                <a:cs typeface="+mn-cs"/>
              </a:defRPr>
            </a:lvl1pPr>
            <a:lvl2pPr algn="l" defTabSz="685800" eaLnBrk="1" hangingPunct="1" indent="-171450" latinLnBrk="0" marL="514350" rtl="0">
              <a:lnSpc>
                <a:spcPct val="90000"/>
              </a:lnSpc>
              <a:spcBef>
                <a:spcPts val="375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charset="0" panose="00000300000000000000" pitchFamily="50" typeface="Neris Thin"/>
                <a:ea typeface="+mn-ea"/>
                <a:cs typeface="+mn-cs"/>
              </a:defRPr>
            </a:lvl2pPr>
            <a:lvl3pPr algn="l" defTabSz="685800" eaLnBrk="1" hangingPunct="1" indent="-171450" latinLnBrk="0" marL="857250" rtl="0">
              <a:lnSpc>
                <a:spcPct val="90000"/>
              </a:lnSpc>
              <a:spcBef>
                <a:spcPts val="375"/>
              </a:spcBef>
              <a:buFont charset="0" panose="020b0604020202020204" pitchFamily="34" typeface="Arial"/>
              <a:buChar char="•"/>
              <a:defRPr kern="1200" sz="1500">
                <a:solidFill>
                  <a:schemeClr val="tx1"/>
                </a:solidFill>
                <a:latin charset="0" panose="00000300000000000000" pitchFamily="50" typeface="Neris Thin"/>
                <a:ea typeface="+mn-ea"/>
                <a:cs typeface="+mn-cs"/>
              </a:defRPr>
            </a:lvl3pPr>
            <a:lvl4pPr algn="l" defTabSz="685800" eaLnBrk="1" hangingPunct="1" indent="-171450" latinLnBrk="0" marL="1200150" rtl="0">
              <a:lnSpc>
                <a:spcPct val="90000"/>
              </a:lnSpc>
              <a:spcBef>
                <a:spcPts val="375"/>
              </a:spcBef>
              <a:buFont charset="0" panose="020b0604020202020204" pitchFamily="34" typeface="Arial"/>
              <a:buChar char="•"/>
              <a:defRPr kern="1200" sz="1350">
                <a:solidFill>
                  <a:schemeClr val="tx1"/>
                </a:solidFill>
                <a:latin charset="0" panose="00000300000000000000" pitchFamily="50" typeface="Neris Thin"/>
                <a:ea typeface="+mn-ea"/>
                <a:cs typeface="+mn-cs"/>
              </a:defRPr>
            </a:lvl4pPr>
            <a:lvl5pPr algn="l" defTabSz="685800" eaLnBrk="1" hangingPunct="1" indent="-171450" latinLnBrk="0" marL="1543050" rtl="0">
              <a:lnSpc>
                <a:spcPct val="90000"/>
              </a:lnSpc>
              <a:spcBef>
                <a:spcPts val="375"/>
              </a:spcBef>
              <a:buFont charset="0" panose="020b0604020202020204" pitchFamily="34" typeface="Arial"/>
              <a:buChar char="•"/>
              <a:defRPr kern="1200" sz="1350">
                <a:solidFill>
                  <a:schemeClr val="tx1"/>
                </a:solidFill>
                <a:latin charset="0" panose="00000300000000000000" pitchFamily="50" typeface="Neris Thin"/>
                <a:ea typeface="+mn-ea"/>
                <a:cs typeface="+mn-cs"/>
              </a:defRPr>
            </a:lvl5pPr>
            <a:lvl6pPr algn="l" defTabSz="685800" eaLnBrk="1" hangingPunct="1" indent="-171450" latinLnBrk="0" marL="1885950" rtl="0">
              <a:lnSpc>
                <a:spcPct val="90000"/>
              </a:lnSpc>
              <a:spcBef>
                <a:spcPts val="375"/>
              </a:spcBef>
              <a:buFont charset="0" panose="020b0604020202020204" pitchFamily="34" typeface="Arial"/>
              <a:buChar char="•"/>
              <a:defRPr kern="1200" sz="135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685800" eaLnBrk="1" hangingPunct="1" indent="-171450" latinLnBrk="0" marL="2228850" rtl="0">
              <a:lnSpc>
                <a:spcPct val="90000"/>
              </a:lnSpc>
              <a:spcBef>
                <a:spcPts val="375"/>
              </a:spcBef>
              <a:buFont charset="0" panose="020b0604020202020204" pitchFamily="34" typeface="Arial"/>
              <a:buChar char="•"/>
              <a:defRPr kern="1200" sz="135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685800" eaLnBrk="1" hangingPunct="1" indent="-171450" latinLnBrk="0" marL="2571750" rtl="0">
              <a:lnSpc>
                <a:spcPct val="90000"/>
              </a:lnSpc>
              <a:spcBef>
                <a:spcPts val="375"/>
              </a:spcBef>
              <a:buFont charset="0" panose="020b0604020202020204" pitchFamily="34" typeface="Arial"/>
              <a:buChar char="•"/>
              <a:defRPr kern="1200" sz="135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685800" eaLnBrk="1" hangingPunct="1" indent="-171450" latinLnBrk="0" marL="2914650" rtl="0">
              <a:lnSpc>
                <a:spcPct val="90000"/>
              </a:lnSpc>
              <a:spcBef>
                <a:spcPts val="375"/>
              </a:spcBef>
              <a:buFont charset="0" panose="020b0604020202020204" pitchFamily="34" typeface="Arial"/>
              <a:buChar char="•"/>
              <a:defRPr kern="1200" sz="135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indent="0" marL="0">
              <a:lnSpc>
                <a:spcPct val="100000"/>
              </a:lnSpc>
              <a:buNone/>
            </a:pPr>
            <a:r>
              <a:rPr altLang="en-US" lang="zh-CN" sz="1400">
                <a:solidFill>
                  <a:schemeClr val="bg1">
                    <a:lumMod val="6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b0604020202020204" pitchFamily="34" typeface="Arial"/>
              </a:rPr>
              <a:t>请替换文字内容</a:t>
            </a:r>
          </a:p>
        </p:txBody>
      </p:sp>
      <p:sp>
        <p:nvSpPr>
          <p:cNvPr id="45" name="TextBox 8"/>
          <p:cNvSpPr txBox="1"/>
          <p:nvPr/>
        </p:nvSpPr>
        <p:spPr>
          <a:xfrm>
            <a:off x="4454797" y="235950"/>
            <a:ext cx="3949155" cy="487680"/>
          </a:xfrm>
          <a:prstGeom prst="rect">
            <a:avLst/>
          </a:prstGeom>
          <a:noFill/>
        </p:spPr>
        <p:txBody>
          <a:bodyPr anchor="ctr" bIns="0" lIns="0" rIns="0" rtlCol="0" tIns="0" wrap="square">
            <a:spAutoFit/>
          </a:bodyPr>
          <a:lstStyle/>
          <a:p>
            <a:pPr algn="ctr"/>
            <a:r>
              <a:rPr altLang="zh-CN" lang="en-US" sz="3200">
                <a:solidFill>
                  <a:schemeClr val="bg1">
                    <a:lumMod val="6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b0604020202020204" pitchFamily="34" typeface="Arial"/>
              </a:rPr>
              <a:t>2019年度工作概述</a:t>
            </a:r>
          </a:p>
        </p:txBody>
      </p:sp>
      <p:sp>
        <p:nvSpPr>
          <p:cNvPr id="47" name="TextBox 8"/>
          <p:cNvSpPr txBox="1"/>
          <p:nvPr/>
        </p:nvSpPr>
        <p:spPr>
          <a:xfrm>
            <a:off x="5025515" y="744569"/>
            <a:ext cx="2844020" cy="213360"/>
          </a:xfrm>
          <a:prstGeom prst="rect">
            <a:avLst/>
          </a:prstGeom>
          <a:noFill/>
        </p:spPr>
        <p:txBody>
          <a:bodyPr anchor="ctr" bIns="0" lIns="0" rIns="0" rtlCol="0" tIns="0" wrap="square">
            <a:spAutoFit/>
          </a:bodyPr>
          <a:lstStyle/>
          <a:p>
            <a:pPr algn="ctr"/>
            <a:r>
              <a:rPr altLang="zh-CN" lang="en-US" sz="1400">
                <a:solidFill>
                  <a:schemeClr val="bg1">
                    <a:lumMod val="6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b0604020202020204" pitchFamily="34" typeface="Arial"/>
              </a:rPr>
              <a:t>2019 ANNUAL WORK SUMMARY</a:t>
            </a:r>
          </a:p>
        </p:txBody>
      </p:sp>
      <p:grpSp>
        <p:nvGrpSpPr>
          <p:cNvPr id="39" name="组合 38"/>
          <p:cNvGrpSpPr/>
          <p:nvPr/>
        </p:nvGrpSpPr>
        <p:grpSpPr>
          <a:xfrm>
            <a:off x="886327" y="591989"/>
            <a:ext cx="11086097" cy="0"/>
            <a:chOff x="1028775" y="591989"/>
            <a:chExt cx="11086097" cy="0"/>
          </a:xfrm>
        </p:grpSpPr>
        <p:cxnSp>
          <p:nvCxnSpPr>
            <p:cNvPr id="44" name="直接连接符 43"/>
            <p:cNvCxnSpPr/>
            <p:nvPr/>
          </p:nvCxnSpPr>
          <p:spPr>
            <a:xfrm>
              <a:off x="1028775" y="591989"/>
              <a:ext cx="3504197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直接连接符 47"/>
            <p:cNvCxnSpPr/>
            <p:nvPr/>
          </p:nvCxnSpPr>
          <p:spPr>
            <a:xfrm>
              <a:off x="8610675" y="591989"/>
              <a:ext cx="3504197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9" name="Hexagon 23">
            <a:extLst>
              <a:ext uri="{FF2B5EF4-FFF2-40B4-BE49-F238E27FC236}">
                <a16:creationId xmlns:a16="http://schemas.microsoft.com/office/drawing/2014/main" id="{184DFEED-E647-47F7-86BA-0482EDD9B642}"/>
              </a:ext>
            </a:extLst>
          </p:cNvPr>
          <p:cNvSpPr/>
          <p:nvPr/>
        </p:nvSpPr>
        <p:spPr>
          <a:xfrm>
            <a:off x="7093350" y="2353961"/>
            <a:ext cx="1765093" cy="1521633"/>
          </a:xfrm>
          <a:prstGeom prst="hexagon">
            <a:avLst/>
          </a:prstGeom>
          <a:blipFill dpi="0" rotWithShape="1">
            <a:blip r:embed="rId3">
              <a:extLst>
                <a:ext uri="{28A0092B-C50C-407E-A947-70E740481C1C}">
                  <a14:useLocalDpi val="0"/>
                </a:ext>
              </a:extLst>
            </a:blip>
            <a:stretch>
              <a:fillRect l="-14637" r="-14637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>
              <a:lnSpc>
                <a:spcPct val="150000"/>
              </a:lnSpc>
            </a:pPr>
            <a:endParaRPr lang="en-US" sz="1276">
              <a:latin charset="-122" panose="020b0503020204020204" pitchFamily="34" typeface="微软雅黑"/>
              <a:ea charset="-122" panose="020b0503020204020204" pitchFamily="34" typeface="微软雅黑"/>
              <a:sym charset="0" panose="020b0604020202020204" pitchFamily="34" typeface="Arial"/>
            </a:endParaRPr>
          </a:p>
        </p:txBody>
      </p:sp>
      <p:sp>
        <p:nvSpPr>
          <p:cNvPr id="50" name="Hexagon 33">
            <a:extLst>
              <a:ext uri="{FF2B5EF4-FFF2-40B4-BE49-F238E27FC236}">
                <a16:creationId xmlns:a16="http://schemas.microsoft.com/office/drawing/2014/main" id="{9A381180-69DC-4A06-B1CB-AF130AEEE57C}"/>
              </a:ext>
            </a:extLst>
          </p:cNvPr>
          <p:cNvSpPr/>
          <p:nvPr/>
        </p:nvSpPr>
        <p:spPr>
          <a:xfrm>
            <a:off x="3989751" y="2353961"/>
            <a:ext cx="1765093" cy="1521633"/>
          </a:xfrm>
          <a:prstGeom prst="hexagon">
            <a:avLst/>
          </a:prstGeom>
          <a:blipFill dpi="0" rotWithShape="1">
            <a:blip r:embed="rId3">
              <a:extLst>
                <a:ext uri="{28A0092B-C50C-407E-A947-70E740481C1C}">
                  <a14:useLocalDpi val="0"/>
                </a:ext>
              </a:extLst>
            </a:blip>
            <a:stretch>
              <a:fillRect l="-14637" r="-14637"/>
            </a:stretch>
          </a:blip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 rtlCol="0"/>
          <a:lstStyle/>
          <a:p>
            <a:pPr algn="ctr">
              <a:lnSpc>
                <a:spcPct val="150000"/>
              </a:lnSpc>
            </a:pPr>
            <a:endParaRPr lang="en-US" sz="1276">
              <a:latin charset="-122" panose="020b0503020204020204" pitchFamily="34" typeface="微软雅黑"/>
              <a:ea charset="-122" panose="020b0503020204020204" pitchFamily="34" typeface="微软雅黑"/>
              <a:sym charset="0" panose="020b0604020202020204" pitchFamily="34" typeface="Arial"/>
            </a:endParaRPr>
          </a:p>
        </p:txBody>
      </p:sp>
      <p:sp>
        <p:nvSpPr>
          <p:cNvPr id="51" name="Hexagon 36">
            <a:extLst>
              <a:ext uri="{FF2B5EF4-FFF2-40B4-BE49-F238E27FC236}">
                <a16:creationId xmlns:a16="http://schemas.microsoft.com/office/drawing/2014/main" id="{06D8C8AD-B2E9-4FD5-A035-29BDDFE62B3B}"/>
              </a:ext>
            </a:extLst>
          </p:cNvPr>
          <p:cNvSpPr/>
          <p:nvPr/>
        </p:nvSpPr>
        <p:spPr>
          <a:xfrm>
            <a:off x="5566772" y="4822043"/>
            <a:ext cx="1765093" cy="1521633"/>
          </a:xfrm>
          <a:prstGeom prst="hexagon">
            <a:avLst/>
          </a:prstGeom>
          <a:blipFill dpi="0" rotWithShape="1">
            <a:blip r:embed="rId3">
              <a:extLst>
                <a:ext uri="{28A0092B-C50C-407E-A947-70E740481C1C}">
                  <a14:useLocalDpi val="0"/>
                </a:ext>
              </a:extLst>
            </a:blip>
            <a:stretch>
              <a:fillRect l="-14637" r="-14637"/>
            </a:stretch>
          </a:blip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 rtlCol="0"/>
          <a:lstStyle/>
          <a:p>
            <a:pPr algn="ctr">
              <a:lnSpc>
                <a:spcPct val="150000"/>
              </a:lnSpc>
            </a:pPr>
            <a:endParaRPr lang="en-US" sz="1276">
              <a:latin charset="-122" panose="020b0503020204020204" pitchFamily="34" typeface="微软雅黑"/>
              <a:ea charset="-122" panose="020b0503020204020204" pitchFamily="34" typeface="微软雅黑"/>
              <a:sym charset="0" panose="020b0604020202020204" pitchFamily="34" typeface="Arial"/>
            </a:endParaRPr>
          </a:p>
        </p:txBody>
      </p:sp>
    </p:spTree>
    <p:extLst>
      <p:ext uri="{BB962C8B-B14F-4D97-AF65-F5344CB8AC3E}">
        <p14:creationId val="979524034"/>
      </p:ext>
    </p:extLst>
  </p:cSld>
  <p:clrMapOvr>
    <a:masterClrMapping/>
  </p:clrMapOvr>
  <mc:AlternateContent>
    <mc:Choice Requires="p14">
      <p:transition p14:dur="1250" spd="slow">
        <p14:flip dir="r"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11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3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4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5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6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7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9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1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2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grpId="0" id="23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5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6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7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8" nodeType="clickPar">
                      <p:stCondLst>
                        <p:cond delay="indefinite"/>
                        <p:cond delay="0" evt="onBegin">
                          <p:tn val="27"/>
                        </p:cond>
                      </p:stCondLst>
                      <p:childTnLst>
                        <p:par>
                          <p:cTn fill="hold" id="2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0" nodeType="click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32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3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35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6" nodeType="clickPar">
                      <p:stCondLst>
                        <p:cond delay="indefinite"/>
                        <p:cond delay="0" evt="onBegin">
                          <p:tn val="35"/>
                        </p:cond>
                      </p:stCondLst>
                      <p:childTnLst>
                        <p:par>
                          <p:cTn fill="hold" id="37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8" nodeType="click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4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1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43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4" nodeType="clickPar">
                      <p:stCondLst>
                        <p:cond delay="indefinite"/>
                        <p:cond delay="0" evt="onBegin">
                          <p:tn val="43"/>
                        </p:cond>
                      </p:stCondLst>
                      <p:childTnLst>
                        <p:par>
                          <p:cTn fill="hold" id="45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46" nodeType="click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48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9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51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52" nodeType="clickPar">
                      <p:stCondLst>
                        <p:cond delay="indefinite"/>
                        <p:cond delay="0" evt="onBegin">
                          <p:tn val="51"/>
                        </p:cond>
                      </p:stCondLst>
                      <p:childTnLst>
                        <p:par>
                          <p:cTn fill="hold" id="53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4" nodeType="click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56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57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59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60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61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63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64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65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66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67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69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7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71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72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grpId="0" id="73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5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76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77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5"/>
      <p:bldP grpId="0" spid="33"/>
      <p:bldP grpId="0" spid="35"/>
      <p:bldP grpId="0" spid="27"/>
      <p:bldP grpId="0" spid="28"/>
      <p:bldP grpId="0" spid="29"/>
      <p:bldP grpId="0" spid="30"/>
      <p:bldP grpId="0" spid="31"/>
      <p:bldP grpId="0" spid="32"/>
      <p:bldP grpId="0" spid="36"/>
      <p:bldP grpId="0" spid="38"/>
      <p:bldP grpId="0" spid="49"/>
      <p:bldP grpId="0" spid="50"/>
      <p:bldP grpId="0" spid="51"/>
    </p:bldLst>
  </p:timing>
</p:sld>
</file>

<file path=ppt/slides/slide1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58" name="Group 4"/>
          <p:cNvGrpSpPr>
            <a:grpSpLocks noChangeAspect="1"/>
          </p:cNvGrpSpPr>
          <p:nvPr/>
        </p:nvGrpSpPr>
        <p:grpSpPr>
          <a:xfrm>
            <a:off x="2125192" y="4302574"/>
            <a:ext cx="1953262" cy="1105492"/>
            <a:chOff x="2814" y="1405"/>
            <a:chExt cx="2052" cy="1510"/>
          </a:xfrm>
        </p:grpSpPr>
        <p:sp>
          <p:nvSpPr>
            <p:cNvPr id="59" name="Freeform 5"/>
            <p:cNvSpPr/>
            <p:nvPr/>
          </p:nvSpPr>
          <p:spPr bwMode="auto">
            <a:xfrm>
              <a:off x="2814" y="1405"/>
              <a:ext cx="2052" cy="1510"/>
            </a:xfrm>
            <a:custGeom>
              <a:gdLst>
                <a:gd fmla="*/ 433 w 866" name="T0"/>
                <a:gd fmla="*/ 0 h 636" name="T1"/>
                <a:gd fmla="*/ 0 w 866" name="T2"/>
                <a:gd fmla="*/ 636 h 636" name="T3"/>
                <a:gd fmla="*/ 433 w 866" name="T4"/>
                <a:gd fmla="*/ 636 h 636" name="T5"/>
                <a:gd fmla="*/ 866 w 866" name="T6"/>
                <a:gd fmla="*/ 636 h 636" name="T7"/>
                <a:gd fmla="*/ 433 w 866" name="T8"/>
                <a:gd fmla="*/ 0 h 636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636" w="865">
                  <a:moveTo>
                    <a:pt x="433" y="0"/>
                  </a:moveTo>
                  <a:cubicBezTo>
                    <a:pt x="235" y="0"/>
                    <a:pt x="229" y="546"/>
                    <a:pt x="0" y="636"/>
                  </a:cubicBezTo>
                  <a:cubicBezTo>
                    <a:pt x="433" y="636"/>
                    <a:pt x="433" y="636"/>
                    <a:pt x="433" y="636"/>
                  </a:cubicBezTo>
                  <a:cubicBezTo>
                    <a:pt x="866" y="636"/>
                    <a:pt x="866" y="636"/>
                    <a:pt x="866" y="636"/>
                  </a:cubicBezTo>
                  <a:cubicBezTo>
                    <a:pt x="637" y="546"/>
                    <a:pt x="631" y="0"/>
                    <a:pt x="433" y="0"/>
                  </a:cubicBezTo>
                  <a:close/>
                </a:path>
              </a:pathLst>
            </a:custGeom>
            <a:solidFill>
              <a:schemeClr val="accent1">
                <a:alpha val="91000"/>
              </a:schemeClr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20937" compatLnSpc="1" lIns="41874" numCol="1" rIns="41874" tIns="20937" vert="horz" wrap="square">
              <a:prstTxWarp prst="textNoShape">
                <a:avLst/>
              </a:prstTxWarp>
            </a:bodyPr>
            <a:lstStyle/>
            <a:p>
              <a:pPr algn="just">
                <a:lnSpc>
                  <a:spcPct val="120000"/>
                </a:lnSpc>
              </a:pPr>
              <a:endParaRPr lang="en-US" sz="695">
                <a:latin charset="-122" panose="020b0503020204020204" pitchFamily="34" typeface="微软雅黑"/>
                <a:ea charset="-122" panose="020b0503020204020204" pitchFamily="34" typeface="微软雅黑"/>
                <a:cs typeface="+mn-ea"/>
                <a:sym charset="0" panose="020b0604020202020204" pitchFamily="34" typeface="Arial"/>
              </a:endParaRPr>
            </a:p>
          </p:txBody>
        </p:sp>
        <p:sp>
          <p:nvSpPr>
            <p:cNvPr id="60" name="Freeform 6"/>
            <p:cNvSpPr/>
            <p:nvPr/>
          </p:nvSpPr>
          <p:spPr bwMode="auto">
            <a:xfrm>
              <a:off x="3840" y="1405"/>
              <a:ext cx="1026" cy="1510"/>
            </a:xfrm>
            <a:custGeom>
              <a:gdLst>
                <a:gd fmla="*/ 433 w 433" name="T0"/>
                <a:gd fmla="*/ 636 h 636" name="T1"/>
                <a:gd fmla="*/ 0 w 433" name="T2"/>
                <a:gd fmla="*/ 0 h 636" name="T3"/>
                <a:gd fmla="*/ 0 w 433" name="T4"/>
                <a:gd fmla="*/ 636 h 636" name="T5"/>
                <a:gd fmla="*/ 433 w 433" name="T6"/>
                <a:gd fmla="*/ 636 h 636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636" w="432">
                  <a:moveTo>
                    <a:pt x="433" y="636"/>
                  </a:moveTo>
                  <a:cubicBezTo>
                    <a:pt x="204" y="546"/>
                    <a:pt x="198" y="0"/>
                    <a:pt x="0" y="0"/>
                  </a:cubicBezTo>
                  <a:cubicBezTo>
                    <a:pt x="0" y="636"/>
                    <a:pt x="0" y="636"/>
                    <a:pt x="0" y="636"/>
                  </a:cubicBezTo>
                  <a:lnTo>
                    <a:pt x="433" y="636"/>
                  </a:lnTo>
                  <a:close/>
                </a:path>
              </a:pathLst>
            </a:custGeom>
            <a:solidFill>
              <a:schemeClr val="accent1">
                <a:lumMod val="50000"/>
                <a:alpha val="15000"/>
              </a:schemeClr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20937" compatLnSpc="1" lIns="41874" numCol="1" rIns="41874" tIns="20937" vert="horz" wrap="square">
              <a:prstTxWarp prst="textNoShape">
                <a:avLst/>
              </a:prstTxWarp>
            </a:bodyPr>
            <a:lstStyle/>
            <a:p>
              <a:pPr algn="just">
                <a:lnSpc>
                  <a:spcPct val="120000"/>
                </a:lnSpc>
              </a:pPr>
              <a:endParaRPr lang="en-US" sz="695">
                <a:latin charset="-122" panose="020b0503020204020204" pitchFamily="34" typeface="微软雅黑"/>
                <a:ea charset="-122" panose="020b0503020204020204" pitchFamily="34" typeface="微软雅黑"/>
                <a:cs typeface="+mn-ea"/>
                <a:sym charset="0" panose="020b0604020202020204" pitchFamily="34" typeface="Arial"/>
              </a:endParaRPr>
            </a:p>
          </p:txBody>
        </p:sp>
      </p:grpSp>
      <p:grpSp>
        <p:nvGrpSpPr>
          <p:cNvPr id="61" name="Group 4"/>
          <p:cNvGrpSpPr>
            <a:grpSpLocks noChangeAspect="1"/>
          </p:cNvGrpSpPr>
          <p:nvPr/>
        </p:nvGrpSpPr>
        <p:grpSpPr>
          <a:xfrm>
            <a:off x="3440933" y="3970349"/>
            <a:ext cx="1953262" cy="1437717"/>
            <a:chOff x="2814" y="1405"/>
            <a:chExt cx="2052" cy="1510"/>
          </a:xfrm>
        </p:grpSpPr>
        <p:sp>
          <p:nvSpPr>
            <p:cNvPr id="62" name="Freeform 5"/>
            <p:cNvSpPr/>
            <p:nvPr/>
          </p:nvSpPr>
          <p:spPr bwMode="auto">
            <a:xfrm>
              <a:off x="2814" y="1405"/>
              <a:ext cx="2052" cy="1510"/>
            </a:xfrm>
            <a:custGeom>
              <a:gdLst>
                <a:gd fmla="*/ 433 w 866" name="T0"/>
                <a:gd fmla="*/ 0 h 636" name="T1"/>
                <a:gd fmla="*/ 0 w 866" name="T2"/>
                <a:gd fmla="*/ 636 h 636" name="T3"/>
                <a:gd fmla="*/ 433 w 866" name="T4"/>
                <a:gd fmla="*/ 636 h 636" name="T5"/>
                <a:gd fmla="*/ 866 w 866" name="T6"/>
                <a:gd fmla="*/ 636 h 636" name="T7"/>
                <a:gd fmla="*/ 433 w 866" name="T8"/>
                <a:gd fmla="*/ 0 h 636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636" w="865">
                  <a:moveTo>
                    <a:pt x="433" y="0"/>
                  </a:moveTo>
                  <a:cubicBezTo>
                    <a:pt x="235" y="0"/>
                    <a:pt x="229" y="546"/>
                    <a:pt x="0" y="636"/>
                  </a:cubicBezTo>
                  <a:cubicBezTo>
                    <a:pt x="433" y="636"/>
                    <a:pt x="433" y="636"/>
                    <a:pt x="433" y="636"/>
                  </a:cubicBezTo>
                  <a:cubicBezTo>
                    <a:pt x="866" y="636"/>
                    <a:pt x="866" y="636"/>
                    <a:pt x="866" y="636"/>
                  </a:cubicBezTo>
                  <a:cubicBezTo>
                    <a:pt x="637" y="546"/>
                    <a:pt x="631" y="0"/>
                    <a:pt x="433" y="0"/>
                  </a:cubicBezTo>
                  <a:close/>
                </a:path>
              </a:pathLst>
            </a:custGeom>
            <a:solidFill>
              <a:schemeClr val="accent2">
                <a:alpha val="91000"/>
              </a:schemeClr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20937" compatLnSpc="1" lIns="41874" numCol="1" rIns="41874" tIns="20937" vert="horz" wrap="square">
              <a:prstTxWarp prst="textNoShape">
                <a:avLst/>
              </a:prstTxWarp>
            </a:bodyPr>
            <a:lstStyle/>
            <a:p>
              <a:pPr algn="just">
                <a:lnSpc>
                  <a:spcPct val="120000"/>
                </a:lnSpc>
              </a:pPr>
              <a:endParaRPr lang="en-US" sz="695">
                <a:latin charset="-122" panose="020b0503020204020204" pitchFamily="34" typeface="微软雅黑"/>
                <a:ea charset="-122" panose="020b0503020204020204" pitchFamily="34" typeface="微软雅黑"/>
                <a:cs typeface="+mn-ea"/>
                <a:sym charset="0" panose="020b0604020202020204" pitchFamily="34" typeface="Arial"/>
              </a:endParaRPr>
            </a:p>
          </p:txBody>
        </p:sp>
        <p:sp>
          <p:nvSpPr>
            <p:cNvPr id="63" name="Freeform 6"/>
            <p:cNvSpPr/>
            <p:nvPr/>
          </p:nvSpPr>
          <p:spPr bwMode="auto">
            <a:xfrm>
              <a:off x="3840" y="1405"/>
              <a:ext cx="1026" cy="1510"/>
            </a:xfrm>
            <a:custGeom>
              <a:gdLst>
                <a:gd fmla="*/ 433 w 433" name="T0"/>
                <a:gd fmla="*/ 636 h 636" name="T1"/>
                <a:gd fmla="*/ 0 w 433" name="T2"/>
                <a:gd fmla="*/ 0 h 636" name="T3"/>
                <a:gd fmla="*/ 0 w 433" name="T4"/>
                <a:gd fmla="*/ 636 h 636" name="T5"/>
                <a:gd fmla="*/ 433 w 433" name="T6"/>
                <a:gd fmla="*/ 636 h 636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636" w="432">
                  <a:moveTo>
                    <a:pt x="433" y="636"/>
                  </a:moveTo>
                  <a:cubicBezTo>
                    <a:pt x="204" y="546"/>
                    <a:pt x="198" y="0"/>
                    <a:pt x="0" y="0"/>
                  </a:cubicBezTo>
                  <a:cubicBezTo>
                    <a:pt x="0" y="636"/>
                    <a:pt x="0" y="636"/>
                    <a:pt x="0" y="636"/>
                  </a:cubicBezTo>
                  <a:lnTo>
                    <a:pt x="433" y="636"/>
                  </a:lnTo>
                  <a:close/>
                </a:path>
              </a:pathLst>
            </a:custGeom>
            <a:solidFill>
              <a:schemeClr val="accent2">
                <a:lumMod val="50000"/>
                <a:alpha val="15000"/>
              </a:schemeClr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20937" compatLnSpc="1" lIns="41874" numCol="1" rIns="41874" tIns="20937" vert="horz" wrap="square">
              <a:prstTxWarp prst="textNoShape">
                <a:avLst/>
              </a:prstTxWarp>
            </a:bodyPr>
            <a:lstStyle/>
            <a:p>
              <a:pPr algn="just">
                <a:lnSpc>
                  <a:spcPct val="120000"/>
                </a:lnSpc>
              </a:pPr>
              <a:endParaRPr lang="en-US" sz="695">
                <a:latin charset="-122" panose="020b0503020204020204" pitchFamily="34" typeface="微软雅黑"/>
                <a:ea charset="-122" panose="020b0503020204020204" pitchFamily="34" typeface="微软雅黑"/>
                <a:cs typeface="+mn-ea"/>
                <a:sym charset="0" panose="020b0604020202020204" pitchFamily="34" typeface="Arial"/>
              </a:endParaRPr>
            </a:p>
          </p:txBody>
        </p:sp>
      </p:grpSp>
      <p:grpSp>
        <p:nvGrpSpPr>
          <p:cNvPr id="64" name="Group 4"/>
          <p:cNvGrpSpPr>
            <a:grpSpLocks noChangeAspect="1"/>
          </p:cNvGrpSpPr>
          <p:nvPr/>
        </p:nvGrpSpPr>
        <p:grpSpPr>
          <a:xfrm>
            <a:off x="4756672" y="3327936"/>
            <a:ext cx="1953262" cy="2080131"/>
            <a:chOff x="2814" y="1405"/>
            <a:chExt cx="2052" cy="1510"/>
          </a:xfrm>
        </p:grpSpPr>
        <p:sp>
          <p:nvSpPr>
            <p:cNvPr id="65" name="Freeform 5"/>
            <p:cNvSpPr/>
            <p:nvPr/>
          </p:nvSpPr>
          <p:spPr bwMode="auto">
            <a:xfrm>
              <a:off x="2814" y="1405"/>
              <a:ext cx="2052" cy="1510"/>
            </a:xfrm>
            <a:custGeom>
              <a:gdLst>
                <a:gd fmla="*/ 433 w 866" name="T0"/>
                <a:gd fmla="*/ 0 h 636" name="T1"/>
                <a:gd fmla="*/ 0 w 866" name="T2"/>
                <a:gd fmla="*/ 636 h 636" name="T3"/>
                <a:gd fmla="*/ 433 w 866" name="T4"/>
                <a:gd fmla="*/ 636 h 636" name="T5"/>
                <a:gd fmla="*/ 866 w 866" name="T6"/>
                <a:gd fmla="*/ 636 h 636" name="T7"/>
                <a:gd fmla="*/ 433 w 866" name="T8"/>
                <a:gd fmla="*/ 0 h 636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636" w="865">
                  <a:moveTo>
                    <a:pt x="433" y="0"/>
                  </a:moveTo>
                  <a:cubicBezTo>
                    <a:pt x="235" y="0"/>
                    <a:pt x="229" y="546"/>
                    <a:pt x="0" y="636"/>
                  </a:cubicBezTo>
                  <a:cubicBezTo>
                    <a:pt x="433" y="636"/>
                    <a:pt x="433" y="636"/>
                    <a:pt x="433" y="636"/>
                  </a:cubicBezTo>
                  <a:cubicBezTo>
                    <a:pt x="866" y="636"/>
                    <a:pt x="866" y="636"/>
                    <a:pt x="866" y="636"/>
                  </a:cubicBezTo>
                  <a:cubicBezTo>
                    <a:pt x="637" y="546"/>
                    <a:pt x="631" y="0"/>
                    <a:pt x="433" y="0"/>
                  </a:cubicBezTo>
                  <a:close/>
                </a:path>
              </a:pathLst>
            </a:custGeom>
            <a:solidFill>
              <a:schemeClr val="accent3">
                <a:alpha val="91000"/>
              </a:schemeClr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20937" compatLnSpc="1" lIns="41874" numCol="1" rIns="41874" tIns="20937" vert="horz" wrap="square">
              <a:prstTxWarp prst="textNoShape">
                <a:avLst/>
              </a:prstTxWarp>
            </a:bodyPr>
            <a:lstStyle/>
            <a:p>
              <a:pPr algn="just">
                <a:lnSpc>
                  <a:spcPct val="120000"/>
                </a:lnSpc>
              </a:pPr>
              <a:endParaRPr lang="en-US" sz="695">
                <a:latin charset="-122" panose="020b0503020204020204" pitchFamily="34" typeface="微软雅黑"/>
                <a:ea charset="-122" panose="020b0503020204020204" pitchFamily="34" typeface="微软雅黑"/>
                <a:cs typeface="+mn-ea"/>
                <a:sym charset="0" panose="020b0604020202020204" pitchFamily="34" typeface="Arial"/>
              </a:endParaRPr>
            </a:p>
          </p:txBody>
        </p:sp>
        <p:sp>
          <p:nvSpPr>
            <p:cNvPr id="66" name="Freeform 6"/>
            <p:cNvSpPr/>
            <p:nvPr/>
          </p:nvSpPr>
          <p:spPr bwMode="auto">
            <a:xfrm>
              <a:off x="3840" y="1405"/>
              <a:ext cx="1026" cy="1510"/>
            </a:xfrm>
            <a:custGeom>
              <a:gdLst>
                <a:gd fmla="*/ 433 w 433" name="T0"/>
                <a:gd fmla="*/ 636 h 636" name="T1"/>
                <a:gd fmla="*/ 0 w 433" name="T2"/>
                <a:gd fmla="*/ 0 h 636" name="T3"/>
                <a:gd fmla="*/ 0 w 433" name="T4"/>
                <a:gd fmla="*/ 636 h 636" name="T5"/>
                <a:gd fmla="*/ 433 w 433" name="T6"/>
                <a:gd fmla="*/ 636 h 636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636" w="432">
                  <a:moveTo>
                    <a:pt x="433" y="636"/>
                  </a:moveTo>
                  <a:cubicBezTo>
                    <a:pt x="204" y="546"/>
                    <a:pt x="198" y="0"/>
                    <a:pt x="0" y="0"/>
                  </a:cubicBezTo>
                  <a:cubicBezTo>
                    <a:pt x="0" y="636"/>
                    <a:pt x="0" y="636"/>
                    <a:pt x="0" y="636"/>
                  </a:cubicBezTo>
                  <a:lnTo>
                    <a:pt x="433" y="636"/>
                  </a:lnTo>
                  <a:close/>
                </a:path>
              </a:pathLst>
            </a:custGeom>
            <a:solidFill>
              <a:schemeClr val="accent3">
                <a:lumMod val="50000"/>
                <a:alpha val="15000"/>
              </a:schemeClr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20937" compatLnSpc="1" lIns="41874" numCol="1" rIns="41874" tIns="20937" vert="horz" wrap="square">
              <a:prstTxWarp prst="textNoShape">
                <a:avLst/>
              </a:prstTxWarp>
            </a:bodyPr>
            <a:lstStyle/>
            <a:p>
              <a:pPr algn="just">
                <a:lnSpc>
                  <a:spcPct val="120000"/>
                </a:lnSpc>
              </a:pPr>
              <a:endParaRPr lang="en-US" sz="695">
                <a:latin charset="-122" panose="020b0503020204020204" pitchFamily="34" typeface="微软雅黑"/>
                <a:ea charset="-122" panose="020b0503020204020204" pitchFamily="34" typeface="微软雅黑"/>
                <a:cs typeface="+mn-ea"/>
                <a:sym charset="0" panose="020b0604020202020204" pitchFamily="34" typeface="Arial"/>
              </a:endParaRPr>
            </a:p>
          </p:txBody>
        </p:sp>
      </p:grpSp>
      <p:grpSp>
        <p:nvGrpSpPr>
          <p:cNvPr id="67" name="Group 4"/>
          <p:cNvGrpSpPr>
            <a:grpSpLocks noChangeAspect="1"/>
          </p:cNvGrpSpPr>
          <p:nvPr/>
        </p:nvGrpSpPr>
        <p:grpSpPr>
          <a:xfrm>
            <a:off x="6072412" y="4415016"/>
            <a:ext cx="1953262" cy="993050"/>
            <a:chOff x="2814" y="1405"/>
            <a:chExt cx="2052" cy="1510"/>
          </a:xfrm>
        </p:grpSpPr>
        <p:sp>
          <p:nvSpPr>
            <p:cNvPr id="69" name="Freeform 5"/>
            <p:cNvSpPr/>
            <p:nvPr/>
          </p:nvSpPr>
          <p:spPr bwMode="auto">
            <a:xfrm>
              <a:off x="2814" y="1405"/>
              <a:ext cx="2052" cy="1510"/>
            </a:xfrm>
            <a:custGeom>
              <a:gdLst>
                <a:gd fmla="*/ 433 w 866" name="T0"/>
                <a:gd fmla="*/ 0 h 636" name="T1"/>
                <a:gd fmla="*/ 0 w 866" name="T2"/>
                <a:gd fmla="*/ 636 h 636" name="T3"/>
                <a:gd fmla="*/ 433 w 866" name="T4"/>
                <a:gd fmla="*/ 636 h 636" name="T5"/>
                <a:gd fmla="*/ 866 w 866" name="T6"/>
                <a:gd fmla="*/ 636 h 636" name="T7"/>
                <a:gd fmla="*/ 433 w 866" name="T8"/>
                <a:gd fmla="*/ 0 h 636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636" w="865">
                  <a:moveTo>
                    <a:pt x="433" y="0"/>
                  </a:moveTo>
                  <a:cubicBezTo>
                    <a:pt x="235" y="0"/>
                    <a:pt x="229" y="546"/>
                    <a:pt x="0" y="636"/>
                  </a:cubicBezTo>
                  <a:cubicBezTo>
                    <a:pt x="433" y="636"/>
                    <a:pt x="433" y="636"/>
                    <a:pt x="433" y="636"/>
                  </a:cubicBezTo>
                  <a:cubicBezTo>
                    <a:pt x="866" y="636"/>
                    <a:pt x="866" y="636"/>
                    <a:pt x="866" y="636"/>
                  </a:cubicBezTo>
                  <a:cubicBezTo>
                    <a:pt x="637" y="546"/>
                    <a:pt x="631" y="0"/>
                    <a:pt x="433" y="0"/>
                  </a:cubicBezTo>
                  <a:close/>
                </a:path>
              </a:pathLst>
            </a:custGeom>
            <a:solidFill>
              <a:schemeClr val="accent4">
                <a:alpha val="91000"/>
              </a:schemeClr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20937" compatLnSpc="1" lIns="41874" numCol="1" rIns="41874" tIns="20937" vert="horz" wrap="square">
              <a:prstTxWarp prst="textNoShape">
                <a:avLst/>
              </a:prstTxWarp>
            </a:bodyPr>
            <a:lstStyle/>
            <a:p>
              <a:pPr algn="just">
                <a:lnSpc>
                  <a:spcPct val="120000"/>
                </a:lnSpc>
              </a:pPr>
              <a:endParaRPr lang="en-US" sz="695">
                <a:latin charset="-122" panose="020b0503020204020204" pitchFamily="34" typeface="微软雅黑"/>
                <a:ea charset="-122" panose="020b0503020204020204" pitchFamily="34" typeface="微软雅黑"/>
                <a:cs typeface="+mn-ea"/>
                <a:sym charset="0" panose="020b0604020202020204" pitchFamily="34" typeface="Arial"/>
              </a:endParaRPr>
            </a:p>
          </p:txBody>
        </p:sp>
        <p:sp>
          <p:nvSpPr>
            <p:cNvPr id="70" name="Freeform 6"/>
            <p:cNvSpPr/>
            <p:nvPr/>
          </p:nvSpPr>
          <p:spPr bwMode="auto">
            <a:xfrm>
              <a:off x="3840" y="1405"/>
              <a:ext cx="1026" cy="1510"/>
            </a:xfrm>
            <a:custGeom>
              <a:gdLst>
                <a:gd fmla="*/ 433 w 433" name="T0"/>
                <a:gd fmla="*/ 636 h 636" name="T1"/>
                <a:gd fmla="*/ 0 w 433" name="T2"/>
                <a:gd fmla="*/ 0 h 636" name="T3"/>
                <a:gd fmla="*/ 0 w 433" name="T4"/>
                <a:gd fmla="*/ 636 h 636" name="T5"/>
                <a:gd fmla="*/ 433 w 433" name="T6"/>
                <a:gd fmla="*/ 636 h 636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636" w="432">
                  <a:moveTo>
                    <a:pt x="433" y="636"/>
                  </a:moveTo>
                  <a:cubicBezTo>
                    <a:pt x="204" y="546"/>
                    <a:pt x="198" y="0"/>
                    <a:pt x="0" y="0"/>
                  </a:cubicBezTo>
                  <a:cubicBezTo>
                    <a:pt x="0" y="636"/>
                    <a:pt x="0" y="636"/>
                    <a:pt x="0" y="636"/>
                  </a:cubicBezTo>
                  <a:lnTo>
                    <a:pt x="433" y="636"/>
                  </a:lnTo>
                  <a:close/>
                </a:path>
              </a:pathLst>
            </a:custGeom>
            <a:solidFill>
              <a:schemeClr val="accent4">
                <a:lumMod val="50000"/>
                <a:alpha val="15000"/>
              </a:schemeClr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20937" compatLnSpc="1" lIns="41874" numCol="1" rIns="41874" tIns="20937" vert="horz" wrap="square">
              <a:prstTxWarp prst="textNoShape">
                <a:avLst/>
              </a:prstTxWarp>
            </a:bodyPr>
            <a:lstStyle/>
            <a:p>
              <a:pPr algn="just">
                <a:lnSpc>
                  <a:spcPct val="120000"/>
                </a:lnSpc>
              </a:pPr>
              <a:endParaRPr lang="en-US" sz="695">
                <a:latin charset="-122" panose="020b0503020204020204" pitchFamily="34" typeface="微软雅黑"/>
                <a:ea charset="-122" panose="020b0503020204020204" pitchFamily="34" typeface="微软雅黑"/>
                <a:cs typeface="+mn-ea"/>
                <a:sym charset="0" panose="020b0604020202020204" pitchFamily="34" typeface="Arial"/>
              </a:endParaRPr>
            </a:p>
          </p:txBody>
        </p:sp>
      </p:grpSp>
      <p:grpSp>
        <p:nvGrpSpPr>
          <p:cNvPr id="71" name="Group 4"/>
          <p:cNvGrpSpPr>
            <a:grpSpLocks noChangeAspect="1"/>
          </p:cNvGrpSpPr>
          <p:nvPr/>
        </p:nvGrpSpPr>
        <p:grpSpPr>
          <a:xfrm>
            <a:off x="7388153" y="3001776"/>
            <a:ext cx="1953262" cy="2406291"/>
            <a:chOff x="2814" y="1405"/>
            <a:chExt cx="2052" cy="1510"/>
          </a:xfrm>
        </p:grpSpPr>
        <p:sp>
          <p:nvSpPr>
            <p:cNvPr id="72" name="Freeform 5"/>
            <p:cNvSpPr/>
            <p:nvPr/>
          </p:nvSpPr>
          <p:spPr bwMode="auto">
            <a:xfrm>
              <a:off x="2814" y="1405"/>
              <a:ext cx="2052" cy="1510"/>
            </a:xfrm>
            <a:custGeom>
              <a:gdLst>
                <a:gd fmla="*/ 433 w 866" name="T0"/>
                <a:gd fmla="*/ 0 h 636" name="T1"/>
                <a:gd fmla="*/ 0 w 866" name="T2"/>
                <a:gd fmla="*/ 636 h 636" name="T3"/>
                <a:gd fmla="*/ 433 w 866" name="T4"/>
                <a:gd fmla="*/ 636 h 636" name="T5"/>
                <a:gd fmla="*/ 866 w 866" name="T6"/>
                <a:gd fmla="*/ 636 h 636" name="T7"/>
                <a:gd fmla="*/ 433 w 866" name="T8"/>
                <a:gd fmla="*/ 0 h 636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636" w="865">
                  <a:moveTo>
                    <a:pt x="433" y="0"/>
                  </a:moveTo>
                  <a:cubicBezTo>
                    <a:pt x="235" y="0"/>
                    <a:pt x="229" y="546"/>
                    <a:pt x="0" y="636"/>
                  </a:cubicBezTo>
                  <a:cubicBezTo>
                    <a:pt x="433" y="636"/>
                    <a:pt x="433" y="636"/>
                    <a:pt x="433" y="636"/>
                  </a:cubicBezTo>
                  <a:cubicBezTo>
                    <a:pt x="866" y="636"/>
                    <a:pt x="866" y="636"/>
                    <a:pt x="866" y="636"/>
                  </a:cubicBezTo>
                  <a:cubicBezTo>
                    <a:pt x="637" y="546"/>
                    <a:pt x="631" y="0"/>
                    <a:pt x="433" y="0"/>
                  </a:cubicBezTo>
                  <a:close/>
                </a:path>
              </a:pathLst>
            </a:custGeom>
            <a:solidFill>
              <a:schemeClr val="accent5">
                <a:alpha val="91000"/>
              </a:schemeClr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20937" compatLnSpc="1" lIns="41874" numCol="1" rIns="41874" tIns="20937" vert="horz" wrap="square">
              <a:prstTxWarp prst="textNoShape">
                <a:avLst/>
              </a:prstTxWarp>
            </a:bodyPr>
            <a:lstStyle/>
            <a:p>
              <a:pPr algn="just">
                <a:lnSpc>
                  <a:spcPct val="120000"/>
                </a:lnSpc>
              </a:pPr>
              <a:endParaRPr lang="en-US" sz="695">
                <a:latin charset="-122" panose="020b0503020204020204" pitchFamily="34" typeface="微软雅黑"/>
                <a:ea charset="-122" panose="020b0503020204020204" pitchFamily="34" typeface="微软雅黑"/>
                <a:cs typeface="+mn-ea"/>
                <a:sym charset="0" panose="020b0604020202020204" pitchFamily="34" typeface="Arial"/>
              </a:endParaRPr>
            </a:p>
          </p:txBody>
        </p:sp>
        <p:sp>
          <p:nvSpPr>
            <p:cNvPr id="73" name="Freeform 6"/>
            <p:cNvSpPr/>
            <p:nvPr/>
          </p:nvSpPr>
          <p:spPr bwMode="auto">
            <a:xfrm>
              <a:off x="3840" y="1405"/>
              <a:ext cx="1026" cy="1510"/>
            </a:xfrm>
            <a:custGeom>
              <a:gdLst>
                <a:gd fmla="*/ 433 w 433" name="T0"/>
                <a:gd fmla="*/ 636 h 636" name="T1"/>
                <a:gd fmla="*/ 0 w 433" name="T2"/>
                <a:gd fmla="*/ 0 h 636" name="T3"/>
                <a:gd fmla="*/ 0 w 433" name="T4"/>
                <a:gd fmla="*/ 636 h 636" name="T5"/>
                <a:gd fmla="*/ 433 w 433" name="T6"/>
                <a:gd fmla="*/ 636 h 636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636" w="432">
                  <a:moveTo>
                    <a:pt x="433" y="636"/>
                  </a:moveTo>
                  <a:cubicBezTo>
                    <a:pt x="204" y="546"/>
                    <a:pt x="198" y="0"/>
                    <a:pt x="0" y="0"/>
                  </a:cubicBezTo>
                  <a:cubicBezTo>
                    <a:pt x="0" y="636"/>
                    <a:pt x="0" y="636"/>
                    <a:pt x="0" y="636"/>
                  </a:cubicBezTo>
                  <a:lnTo>
                    <a:pt x="433" y="636"/>
                  </a:lnTo>
                  <a:close/>
                </a:path>
              </a:pathLst>
            </a:custGeom>
            <a:solidFill>
              <a:schemeClr val="accent5">
                <a:lumMod val="50000"/>
                <a:alpha val="15000"/>
              </a:schemeClr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20937" compatLnSpc="1" lIns="41874" numCol="1" rIns="41874" tIns="20937" vert="horz" wrap="square">
              <a:prstTxWarp prst="textNoShape">
                <a:avLst/>
              </a:prstTxWarp>
            </a:bodyPr>
            <a:lstStyle/>
            <a:p>
              <a:pPr algn="just">
                <a:lnSpc>
                  <a:spcPct val="120000"/>
                </a:lnSpc>
              </a:pPr>
              <a:endParaRPr lang="en-US" sz="695">
                <a:latin charset="-122" panose="020b0503020204020204" pitchFamily="34" typeface="微软雅黑"/>
                <a:ea charset="-122" panose="020b0503020204020204" pitchFamily="34" typeface="微软雅黑"/>
                <a:cs typeface="+mn-ea"/>
                <a:sym charset="0" panose="020b0604020202020204" pitchFamily="34" typeface="Arial"/>
              </a:endParaRPr>
            </a:p>
          </p:txBody>
        </p:sp>
      </p:grpSp>
      <p:grpSp>
        <p:nvGrpSpPr>
          <p:cNvPr id="79" name="Group 4"/>
          <p:cNvGrpSpPr>
            <a:grpSpLocks noChangeAspect="1"/>
          </p:cNvGrpSpPr>
          <p:nvPr/>
        </p:nvGrpSpPr>
        <p:grpSpPr>
          <a:xfrm>
            <a:off x="8703893" y="3760739"/>
            <a:ext cx="1953262" cy="1647328"/>
            <a:chOff x="2814" y="1405"/>
            <a:chExt cx="2052" cy="1510"/>
          </a:xfrm>
        </p:grpSpPr>
        <p:sp>
          <p:nvSpPr>
            <p:cNvPr id="80" name="Freeform 5"/>
            <p:cNvSpPr/>
            <p:nvPr/>
          </p:nvSpPr>
          <p:spPr bwMode="auto">
            <a:xfrm>
              <a:off x="2814" y="1405"/>
              <a:ext cx="2052" cy="1510"/>
            </a:xfrm>
            <a:custGeom>
              <a:gdLst>
                <a:gd fmla="*/ 433 w 866" name="T0"/>
                <a:gd fmla="*/ 0 h 636" name="T1"/>
                <a:gd fmla="*/ 0 w 866" name="T2"/>
                <a:gd fmla="*/ 636 h 636" name="T3"/>
                <a:gd fmla="*/ 433 w 866" name="T4"/>
                <a:gd fmla="*/ 636 h 636" name="T5"/>
                <a:gd fmla="*/ 866 w 866" name="T6"/>
                <a:gd fmla="*/ 636 h 636" name="T7"/>
                <a:gd fmla="*/ 433 w 866" name="T8"/>
                <a:gd fmla="*/ 0 h 636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636" w="865">
                  <a:moveTo>
                    <a:pt x="433" y="0"/>
                  </a:moveTo>
                  <a:cubicBezTo>
                    <a:pt x="235" y="0"/>
                    <a:pt x="229" y="546"/>
                    <a:pt x="0" y="636"/>
                  </a:cubicBezTo>
                  <a:cubicBezTo>
                    <a:pt x="433" y="636"/>
                    <a:pt x="433" y="636"/>
                    <a:pt x="433" y="636"/>
                  </a:cubicBezTo>
                  <a:cubicBezTo>
                    <a:pt x="866" y="636"/>
                    <a:pt x="866" y="636"/>
                    <a:pt x="866" y="636"/>
                  </a:cubicBezTo>
                  <a:cubicBezTo>
                    <a:pt x="637" y="546"/>
                    <a:pt x="631" y="0"/>
                    <a:pt x="433" y="0"/>
                  </a:cubicBezTo>
                  <a:close/>
                </a:path>
              </a:pathLst>
            </a:custGeom>
            <a:solidFill>
              <a:schemeClr val="accent6">
                <a:alpha val="91000"/>
              </a:schemeClr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20937" compatLnSpc="1" lIns="41874" numCol="1" rIns="41874" tIns="20937" vert="horz" wrap="square">
              <a:prstTxWarp prst="textNoShape">
                <a:avLst/>
              </a:prstTxWarp>
            </a:bodyPr>
            <a:lstStyle/>
            <a:p>
              <a:pPr algn="just">
                <a:lnSpc>
                  <a:spcPct val="120000"/>
                </a:lnSpc>
              </a:pPr>
              <a:endParaRPr lang="en-US" sz="695">
                <a:latin charset="-122" panose="020b0503020204020204" pitchFamily="34" typeface="微软雅黑"/>
                <a:ea charset="-122" panose="020b0503020204020204" pitchFamily="34" typeface="微软雅黑"/>
                <a:cs typeface="+mn-ea"/>
                <a:sym charset="0" panose="020b0604020202020204" pitchFamily="34" typeface="Arial"/>
              </a:endParaRPr>
            </a:p>
          </p:txBody>
        </p:sp>
        <p:sp>
          <p:nvSpPr>
            <p:cNvPr id="81" name="Freeform 6"/>
            <p:cNvSpPr/>
            <p:nvPr/>
          </p:nvSpPr>
          <p:spPr bwMode="auto">
            <a:xfrm>
              <a:off x="3840" y="1405"/>
              <a:ext cx="1026" cy="1510"/>
            </a:xfrm>
            <a:custGeom>
              <a:gdLst>
                <a:gd fmla="*/ 433 w 433" name="T0"/>
                <a:gd fmla="*/ 636 h 636" name="T1"/>
                <a:gd fmla="*/ 0 w 433" name="T2"/>
                <a:gd fmla="*/ 0 h 636" name="T3"/>
                <a:gd fmla="*/ 0 w 433" name="T4"/>
                <a:gd fmla="*/ 636 h 636" name="T5"/>
                <a:gd fmla="*/ 433 w 433" name="T6"/>
                <a:gd fmla="*/ 636 h 636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636" w="432">
                  <a:moveTo>
                    <a:pt x="433" y="636"/>
                  </a:moveTo>
                  <a:cubicBezTo>
                    <a:pt x="204" y="546"/>
                    <a:pt x="198" y="0"/>
                    <a:pt x="0" y="0"/>
                  </a:cubicBezTo>
                  <a:cubicBezTo>
                    <a:pt x="0" y="636"/>
                    <a:pt x="0" y="636"/>
                    <a:pt x="0" y="636"/>
                  </a:cubicBezTo>
                  <a:lnTo>
                    <a:pt x="433" y="636"/>
                  </a:lnTo>
                  <a:close/>
                </a:path>
              </a:pathLst>
            </a:custGeom>
            <a:solidFill>
              <a:schemeClr val="accent6">
                <a:lumMod val="50000"/>
                <a:alpha val="15000"/>
              </a:schemeClr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20937" compatLnSpc="1" lIns="41874" numCol="1" rIns="41874" tIns="20937" vert="horz" wrap="square">
              <a:prstTxWarp prst="textNoShape">
                <a:avLst/>
              </a:prstTxWarp>
            </a:bodyPr>
            <a:lstStyle/>
            <a:p>
              <a:pPr algn="just">
                <a:lnSpc>
                  <a:spcPct val="120000"/>
                </a:lnSpc>
              </a:pPr>
              <a:endParaRPr lang="en-US" sz="695">
                <a:latin charset="-122" panose="020b0503020204020204" pitchFamily="34" typeface="微软雅黑"/>
                <a:ea charset="-122" panose="020b0503020204020204" pitchFamily="34" typeface="微软雅黑"/>
                <a:cs typeface="+mn-ea"/>
                <a:sym charset="0" panose="020b0604020202020204" pitchFamily="34" typeface="Arial"/>
              </a:endParaRPr>
            </a:p>
          </p:txBody>
        </p:sp>
      </p:grpSp>
      <p:grpSp>
        <p:nvGrpSpPr>
          <p:cNvPr id="82" name="Group 4"/>
          <p:cNvGrpSpPr>
            <a:grpSpLocks noChangeAspect="1"/>
          </p:cNvGrpSpPr>
          <p:nvPr/>
        </p:nvGrpSpPr>
        <p:grpSpPr>
          <a:xfrm rot="10800000">
            <a:off x="4149103" y="1928031"/>
            <a:ext cx="555171" cy="669981"/>
            <a:chOff x="347" y="3344"/>
            <a:chExt cx="586" cy="707"/>
          </a:xfrm>
          <a:solidFill>
            <a:schemeClr val="accent2"/>
          </a:solidFill>
        </p:grpSpPr>
        <p:sp>
          <p:nvSpPr>
            <p:cNvPr id="83" name="Oval 5"/>
            <p:cNvSpPr>
              <a:spLocks noChangeArrowheads="1"/>
            </p:cNvSpPr>
            <p:nvPr/>
          </p:nvSpPr>
          <p:spPr bwMode="auto">
            <a:xfrm rot="10800000">
              <a:off x="347" y="3466"/>
              <a:ext cx="586" cy="58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 anchorCtr="1" bIns="0" compatLnSpc="1" lIns="0" numCol="1" rIns="0" tIns="0" vert="horz" wrap="square">
              <a:prstTxWarp prst="textNoShape">
                <a:avLst/>
              </a:prstTxWarp>
            </a:bodyPr>
            <a:lstStyle/>
            <a:p>
              <a:pPr algn="ctr">
                <a:lnSpc>
                  <a:spcPct val="120000"/>
                </a:lnSpc>
              </a:pPr>
              <a:r>
                <a:rPr lang="en-US" sz="1215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cs typeface="+mn-ea"/>
                  <a:sym charset="0" panose="020b0604020202020204" pitchFamily="34" typeface="Arial"/>
                </a:rPr>
                <a:t>50%</a:t>
              </a:r>
            </a:p>
          </p:txBody>
        </p:sp>
        <p:sp>
          <p:nvSpPr>
            <p:cNvPr id="84" name="Freeform 6"/>
            <p:cNvSpPr/>
            <p:nvPr/>
          </p:nvSpPr>
          <p:spPr bwMode="auto">
            <a:xfrm>
              <a:off x="433" y="3344"/>
              <a:ext cx="414" cy="207"/>
            </a:xfrm>
            <a:custGeom>
              <a:gdLst>
                <a:gd fmla="*/ 0 w 414" name="T0"/>
                <a:gd fmla="*/ 207 h 207" name="T1"/>
                <a:gd fmla="*/ 206 w 414" name="T2"/>
                <a:gd fmla="*/ 0 h 207" name="T3"/>
                <a:gd fmla="*/ 414 w 414" name="T4"/>
                <a:gd fmla="*/ 207 h 207" name="T5"/>
                <a:gd fmla="*/ 0 w 414" name="T6"/>
                <a:gd fmla="*/ 207 h 207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206" w="413">
                  <a:moveTo>
                    <a:pt x="0" y="207"/>
                  </a:moveTo>
                  <a:lnTo>
                    <a:pt x="206" y="0"/>
                  </a:lnTo>
                  <a:lnTo>
                    <a:pt x="414" y="207"/>
                  </a:lnTo>
                  <a:lnTo>
                    <a:pt x="0" y="20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 anchorCtr="1" bIns="20937" compatLnSpc="1" lIns="41874" numCol="1" rIns="41874" tIns="20937" vert="horz" wrap="square">
              <a:prstTxWarp prst="textNoShape">
                <a:avLst/>
              </a:prstTxWarp>
            </a:bodyPr>
            <a:lstStyle/>
            <a:p>
              <a:pPr algn="ctr">
                <a:lnSpc>
                  <a:spcPct val="120000"/>
                </a:lnSpc>
              </a:pPr>
              <a:endParaRPr lang="en-US" sz="1215">
                <a:latin charset="-122" panose="020b0503020204020204" pitchFamily="34" typeface="微软雅黑"/>
                <a:ea charset="-122" panose="020b0503020204020204" pitchFamily="34" typeface="微软雅黑"/>
                <a:cs typeface="+mn-ea"/>
                <a:sym charset="0" panose="020b0604020202020204" pitchFamily="34" typeface="Arial"/>
              </a:endParaRPr>
            </a:p>
          </p:txBody>
        </p:sp>
      </p:grpSp>
      <p:grpSp>
        <p:nvGrpSpPr>
          <p:cNvPr id="85" name="Group 4"/>
          <p:cNvGrpSpPr>
            <a:grpSpLocks noChangeAspect="1"/>
          </p:cNvGrpSpPr>
          <p:nvPr/>
        </p:nvGrpSpPr>
        <p:grpSpPr>
          <a:xfrm rot="10800000">
            <a:off x="5451237" y="1938146"/>
            <a:ext cx="555171" cy="669981"/>
            <a:chOff x="347" y="3344"/>
            <a:chExt cx="586" cy="707"/>
          </a:xfrm>
          <a:solidFill>
            <a:schemeClr val="accent3"/>
          </a:solidFill>
        </p:grpSpPr>
        <p:sp>
          <p:nvSpPr>
            <p:cNvPr id="86" name="Oval 5"/>
            <p:cNvSpPr>
              <a:spLocks noChangeArrowheads="1"/>
            </p:cNvSpPr>
            <p:nvPr/>
          </p:nvSpPr>
          <p:spPr bwMode="auto">
            <a:xfrm rot="10800000">
              <a:off x="347" y="3466"/>
              <a:ext cx="586" cy="58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 anchorCtr="1" bIns="0" compatLnSpc="1" lIns="0" numCol="1" rIns="0" tIns="0" vert="horz" wrap="square">
              <a:prstTxWarp prst="textNoShape">
                <a:avLst/>
              </a:prstTxWarp>
            </a:bodyPr>
            <a:lstStyle/>
            <a:p>
              <a:pPr algn="ctr">
                <a:lnSpc>
                  <a:spcPct val="120000"/>
                </a:lnSpc>
              </a:pPr>
              <a:r>
                <a:rPr lang="en-US" sz="1215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cs typeface="+mn-ea"/>
                  <a:sym charset="0" panose="020b0604020202020204" pitchFamily="34" typeface="Arial"/>
                </a:rPr>
                <a:t>50%</a:t>
              </a:r>
            </a:p>
          </p:txBody>
        </p:sp>
        <p:sp>
          <p:nvSpPr>
            <p:cNvPr id="87" name="Freeform 6"/>
            <p:cNvSpPr/>
            <p:nvPr/>
          </p:nvSpPr>
          <p:spPr bwMode="auto">
            <a:xfrm>
              <a:off x="433" y="3344"/>
              <a:ext cx="414" cy="207"/>
            </a:xfrm>
            <a:custGeom>
              <a:gdLst>
                <a:gd fmla="*/ 0 w 414" name="T0"/>
                <a:gd fmla="*/ 207 h 207" name="T1"/>
                <a:gd fmla="*/ 206 w 414" name="T2"/>
                <a:gd fmla="*/ 0 h 207" name="T3"/>
                <a:gd fmla="*/ 414 w 414" name="T4"/>
                <a:gd fmla="*/ 207 h 207" name="T5"/>
                <a:gd fmla="*/ 0 w 414" name="T6"/>
                <a:gd fmla="*/ 207 h 207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206" w="413">
                  <a:moveTo>
                    <a:pt x="0" y="207"/>
                  </a:moveTo>
                  <a:lnTo>
                    <a:pt x="206" y="0"/>
                  </a:lnTo>
                  <a:lnTo>
                    <a:pt x="414" y="207"/>
                  </a:lnTo>
                  <a:lnTo>
                    <a:pt x="0" y="20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 anchorCtr="1" bIns="20937" compatLnSpc="1" lIns="41874" numCol="1" rIns="41874" tIns="20937" vert="horz" wrap="square">
              <a:prstTxWarp prst="textNoShape">
                <a:avLst/>
              </a:prstTxWarp>
            </a:bodyPr>
            <a:lstStyle/>
            <a:p>
              <a:pPr algn="ctr">
                <a:lnSpc>
                  <a:spcPct val="120000"/>
                </a:lnSpc>
              </a:pPr>
              <a:endParaRPr lang="en-US" sz="1215">
                <a:latin charset="-122" panose="020b0503020204020204" pitchFamily="34" typeface="微软雅黑"/>
                <a:ea charset="-122" panose="020b0503020204020204" pitchFamily="34" typeface="微软雅黑"/>
                <a:cs typeface="+mn-ea"/>
                <a:sym charset="0" panose="020b0604020202020204" pitchFamily="34" typeface="Arial"/>
              </a:endParaRPr>
            </a:p>
          </p:txBody>
        </p:sp>
      </p:grpSp>
      <p:grpSp>
        <p:nvGrpSpPr>
          <p:cNvPr id="88" name="Group 4"/>
          <p:cNvGrpSpPr>
            <a:grpSpLocks noChangeAspect="1"/>
          </p:cNvGrpSpPr>
          <p:nvPr/>
        </p:nvGrpSpPr>
        <p:grpSpPr>
          <a:xfrm rot="10800000">
            <a:off x="6761346" y="1928212"/>
            <a:ext cx="555171" cy="669981"/>
            <a:chOff x="347" y="3344"/>
            <a:chExt cx="586" cy="707"/>
          </a:xfrm>
          <a:solidFill>
            <a:schemeClr val="accent4"/>
          </a:solidFill>
        </p:grpSpPr>
        <p:sp>
          <p:nvSpPr>
            <p:cNvPr id="89" name="Oval 5"/>
            <p:cNvSpPr>
              <a:spLocks noChangeArrowheads="1"/>
            </p:cNvSpPr>
            <p:nvPr/>
          </p:nvSpPr>
          <p:spPr bwMode="auto">
            <a:xfrm rot="10800000">
              <a:off x="347" y="3466"/>
              <a:ext cx="586" cy="58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 anchorCtr="1" bIns="0" compatLnSpc="1" lIns="0" numCol="1" rIns="0" tIns="0" vert="horz" wrap="square">
              <a:prstTxWarp prst="textNoShape">
                <a:avLst/>
              </a:prstTxWarp>
            </a:bodyPr>
            <a:lstStyle/>
            <a:p>
              <a:pPr algn="ctr">
                <a:lnSpc>
                  <a:spcPct val="120000"/>
                </a:lnSpc>
              </a:pPr>
              <a:r>
                <a:rPr lang="en-US" sz="1215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cs typeface="+mn-ea"/>
                  <a:sym charset="0" panose="020b0604020202020204" pitchFamily="34" typeface="Arial"/>
                </a:rPr>
                <a:t>50%</a:t>
              </a:r>
            </a:p>
          </p:txBody>
        </p:sp>
        <p:sp>
          <p:nvSpPr>
            <p:cNvPr id="90" name="Freeform 6"/>
            <p:cNvSpPr/>
            <p:nvPr/>
          </p:nvSpPr>
          <p:spPr bwMode="auto">
            <a:xfrm>
              <a:off x="433" y="3344"/>
              <a:ext cx="414" cy="207"/>
            </a:xfrm>
            <a:custGeom>
              <a:gdLst>
                <a:gd fmla="*/ 0 w 414" name="T0"/>
                <a:gd fmla="*/ 207 h 207" name="T1"/>
                <a:gd fmla="*/ 206 w 414" name="T2"/>
                <a:gd fmla="*/ 0 h 207" name="T3"/>
                <a:gd fmla="*/ 414 w 414" name="T4"/>
                <a:gd fmla="*/ 207 h 207" name="T5"/>
                <a:gd fmla="*/ 0 w 414" name="T6"/>
                <a:gd fmla="*/ 207 h 207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206" w="413">
                  <a:moveTo>
                    <a:pt x="0" y="207"/>
                  </a:moveTo>
                  <a:lnTo>
                    <a:pt x="206" y="0"/>
                  </a:lnTo>
                  <a:lnTo>
                    <a:pt x="414" y="207"/>
                  </a:lnTo>
                  <a:lnTo>
                    <a:pt x="0" y="20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 anchorCtr="1" bIns="20937" compatLnSpc="1" lIns="41874" numCol="1" rIns="41874" tIns="20937" vert="horz" wrap="square">
              <a:prstTxWarp prst="textNoShape">
                <a:avLst/>
              </a:prstTxWarp>
            </a:bodyPr>
            <a:lstStyle/>
            <a:p>
              <a:pPr algn="ctr">
                <a:lnSpc>
                  <a:spcPct val="120000"/>
                </a:lnSpc>
              </a:pPr>
              <a:endParaRPr lang="en-US" sz="1215">
                <a:latin charset="-122" panose="020b0503020204020204" pitchFamily="34" typeface="微软雅黑"/>
                <a:ea charset="-122" panose="020b0503020204020204" pitchFamily="34" typeface="微软雅黑"/>
                <a:cs typeface="+mn-ea"/>
                <a:sym charset="0" panose="020b0604020202020204" pitchFamily="34" typeface="Arial"/>
              </a:endParaRPr>
            </a:p>
          </p:txBody>
        </p:sp>
      </p:grpSp>
      <p:grpSp>
        <p:nvGrpSpPr>
          <p:cNvPr id="91" name="Group 4"/>
          <p:cNvGrpSpPr>
            <a:grpSpLocks noChangeAspect="1"/>
          </p:cNvGrpSpPr>
          <p:nvPr/>
        </p:nvGrpSpPr>
        <p:grpSpPr>
          <a:xfrm rot="10800000">
            <a:off x="8094382" y="1928031"/>
            <a:ext cx="555171" cy="669981"/>
            <a:chOff x="347" y="3344"/>
            <a:chExt cx="586" cy="707"/>
          </a:xfrm>
          <a:solidFill>
            <a:schemeClr val="accent5"/>
          </a:solidFill>
        </p:grpSpPr>
        <p:sp>
          <p:nvSpPr>
            <p:cNvPr id="92" name="Oval 5"/>
            <p:cNvSpPr>
              <a:spLocks noChangeArrowheads="1"/>
            </p:cNvSpPr>
            <p:nvPr/>
          </p:nvSpPr>
          <p:spPr bwMode="auto">
            <a:xfrm rot="10800000">
              <a:off x="347" y="3466"/>
              <a:ext cx="586" cy="58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 anchorCtr="1" bIns="0" compatLnSpc="1" lIns="0" numCol="1" rIns="0" tIns="0" vert="horz" wrap="square">
              <a:prstTxWarp prst="textNoShape">
                <a:avLst/>
              </a:prstTxWarp>
            </a:bodyPr>
            <a:lstStyle/>
            <a:p>
              <a:pPr algn="ctr">
                <a:lnSpc>
                  <a:spcPct val="120000"/>
                </a:lnSpc>
              </a:pPr>
              <a:r>
                <a:rPr lang="en-US" sz="1215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cs typeface="+mn-ea"/>
                  <a:sym charset="0" panose="020b0604020202020204" pitchFamily="34" typeface="Arial"/>
                </a:rPr>
                <a:t>50%</a:t>
              </a:r>
            </a:p>
          </p:txBody>
        </p:sp>
        <p:sp>
          <p:nvSpPr>
            <p:cNvPr id="93" name="Freeform 6"/>
            <p:cNvSpPr/>
            <p:nvPr/>
          </p:nvSpPr>
          <p:spPr bwMode="auto">
            <a:xfrm>
              <a:off x="433" y="3344"/>
              <a:ext cx="414" cy="207"/>
            </a:xfrm>
            <a:custGeom>
              <a:gdLst>
                <a:gd fmla="*/ 0 w 414" name="T0"/>
                <a:gd fmla="*/ 207 h 207" name="T1"/>
                <a:gd fmla="*/ 206 w 414" name="T2"/>
                <a:gd fmla="*/ 0 h 207" name="T3"/>
                <a:gd fmla="*/ 414 w 414" name="T4"/>
                <a:gd fmla="*/ 207 h 207" name="T5"/>
                <a:gd fmla="*/ 0 w 414" name="T6"/>
                <a:gd fmla="*/ 207 h 207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206" w="413">
                  <a:moveTo>
                    <a:pt x="0" y="207"/>
                  </a:moveTo>
                  <a:lnTo>
                    <a:pt x="206" y="0"/>
                  </a:lnTo>
                  <a:lnTo>
                    <a:pt x="414" y="207"/>
                  </a:lnTo>
                  <a:lnTo>
                    <a:pt x="0" y="20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 anchorCtr="1" bIns="20937" compatLnSpc="1" lIns="41874" numCol="1" rIns="41874" tIns="20937" vert="horz" wrap="square">
              <a:prstTxWarp prst="textNoShape">
                <a:avLst/>
              </a:prstTxWarp>
            </a:bodyPr>
            <a:lstStyle/>
            <a:p>
              <a:pPr algn="ctr">
                <a:lnSpc>
                  <a:spcPct val="120000"/>
                </a:lnSpc>
              </a:pPr>
              <a:endParaRPr lang="en-US" sz="1215">
                <a:latin charset="-122" panose="020b0503020204020204" pitchFamily="34" typeface="微软雅黑"/>
                <a:ea charset="-122" panose="020b0503020204020204" pitchFamily="34" typeface="微软雅黑"/>
                <a:cs typeface="+mn-ea"/>
                <a:sym charset="0" panose="020b0604020202020204" pitchFamily="34" typeface="Arial"/>
              </a:endParaRPr>
            </a:p>
          </p:txBody>
        </p:sp>
      </p:grpSp>
      <p:grpSp>
        <p:nvGrpSpPr>
          <p:cNvPr id="94" name="Group 4"/>
          <p:cNvGrpSpPr>
            <a:grpSpLocks noChangeAspect="1"/>
          </p:cNvGrpSpPr>
          <p:nvPr/>
        </p:nvGrpSpPr>
        <p:grpSpPr>
          <a:xfrm rot="10800000">
            <a:off x="9412155" y="1931365"/>
            <a:ext cx="555171" cy="669981"/>
            <a:chOff x="347" y="3344"/>
            <a:chExt cx="586" cy="707"/>
          </a:xfrm>
          <a:solidFill>
            <a:schemeClr val="accent6"/>
          </a:solidFill>
        </p:grpSpPr>
        <p:sp>
          <p:nvSpPr>
            <p:cNvPr id="95" name="Oval 5"/>
            <p:cNvSpPr>
              <a:spLocks noChangeArrowheads="1"/>
            </p:cNvSpPr>
            <p:nvPr/>
          </p:nvSpPr>
          <p:spPr bwMode="auto">
            <a:xfrm rot="10800000">
              <a:off x="347" y="3466"/>
              <a:ext cx="586" cy="58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 anchorCtr="1" bIns="0" compatLnSpc="1" lIns="0" numCol="1" rIns="0" tIns="0" vert="horz" wrap="square">
              <a:prstTxWarp prst="textNoShape">
                <a:avLst/>
              </a:prstTxWarp>
            </a:bodyPr>
            <a:lstStyle/>
            <a:p>
              <a:pPr algn="ctr">
                <a:lnSpc>
                  <a:spcPct val="120000"/>
                </a:lnSpc>
              </a:pPr>
              <a:r>
                <a:rPr lang="en-US" sz="1215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cs typeface="+mn-ea"/>
                  <a:sym charset="0" panose="020b0604020202020204" pitchFamily="34" typeface="Arial"/>
                </a:rPr>
                <a:t>50%</a:t>
              </a:r>
            </a:p>
          </p:txBody>
        </p:sp>
        <p:sp>
          <p:nvSpPr>
            <p:cNvPr id="96" name="Freeform 6"/>
            <p:cNvSpPr/>
            <p:nvPr/>
          </p:nvSpPr>
          <p:spPr bwMode="auto">
            <a:xfrm>
              <a:off x="433" y="3344"/>
              <a:ext cx="414" cy="207"/>
            </a:xfrm>
            <a:custGeom>
              <a:gdLst>
                <a:gd fmla="*/ 0 w 414" name="T0"/>
                <a:gd fmla="*/ 207 h 207" name="T1"/>
                <a:gd fmla="*/ 206 w 414" name="T2"/>
                <a:gd fmla="*/ 0 h 207" name="T3"/>
                <a:gd fmla="*/ 414 w 414" name="T4"/>
                <a:gd fmla="*/ 207 h 207" name="T5"/>
                <a:gd fmla="*/ 0 w 414" name="T6"/>
                <a:gd fmla="*/ 207 h 207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206" w="413">
                  <a:moveTo>
                    <a:pt x="0" y="207"/>
                  </a:moveTo>
                  <a:lnTo>
                    <a:pt x="206" y="0"/>
                  </a:lnTo>
                  <a:lnTo>
                    <a:pt x="414" y="207"/>
                  </a:lnTo>
                  <a:lnTo>
                    <a:pt x="0" y="20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 anchorCtr="1" bIns="20937" compatLnSpc="1" lIns="41874" numCol="1" rIns="41874" tIns="20937" vert="horz" wrap="square">
              <a:prstTxWarp prst="textNoShape">
                <a:avLst/>
              </a:prstTxWarp>
            </a:bodyPr>
            <a:lstStyle/>
            <a:p>
              <a:pPr algn="ctr">
                <a:lnSpc>
                  <a:spcPct val="120000"/>
                </a:lnSpc>
              </a:pPr>
              <a:endParaRPr lang="en-US" sz="1215">
                <a:latin charset="-122" panose="020b0503020204020204" pitchFamily="34" typeface="微软雅黑"/>
                <a:ea charset="-122" panose="020b0503020204020204" pitchFamily="34" typeface="微软雅黑"/>
                <a:cs typeface="+mn-ea"/>
                <a:sym charset="0" panose="020b0604020202020204" pitchFamily="34" typeface="Arial"/>
              </a:endParaRPr>
            </a:p>
          </p:txBody>
        </p:sp>
      </p:grpSp>
      <p:grpSp>
        <p:nvGrpSpPr>
          <p:cNvPr id="97" name="Group 4"/>
          <p:cNvGrpSpPr>
            <a:grpSpLocks noChangeAspect="1"/>
          </p:cNvGrpSpPr>
          <p:nvPr/>
        </p:nvGrpSpPr>
        <p:grpSpPr>
          <a:xfrm rot="10800000">
            <a:off x="2819317" y="1928031"/>
            <a:ext cx="555171" cy="669981"/>
            <a:chOff x="347" y="3344"/>
            <a:chExt cx="586" cy="707"/>
          </a:xfrm>
          <a:solidFill>
            <a:schemeClr val="accent1"/>
          </a:solidFill>
        </p:grpSpPr>
        <p:sp>
          <p:nvSpPr>
            <p:cNvPr id="98" name="Oval 5"/>
            <p:cNvSpPr>
              <a:spLocks noChangeArrowheads="1"/>
            </p:cNvSpPr>
            <p:nvPr/>
          </p:nvSpPr>
          <p:spPr bwMode="auto">
            <a:xfrm rot="10800000">
              <a:off x="347" y="3466"/>
              <a:ext cx="586" cy="58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 anchorCtr="1" bIns="0" compatLnSpc="1" lIns="0" numCol="1" rIns="0" tIns="0" vert="horz" wrap="square">
              <a:prstTxWarp prst="textNoShape">
                <a:avLst/>
              </a:prstTxWarp>
            </a:bodyPr>
            <a:lstStyle/>
            <a:p>
              <a:pPr algn="ctr">
                <a:lnSpc>
                  <a:spcPct val="120000"/>
                </a:lnSpc>
              </a:pPr>
              <a:r>
                <a:rPr lang="en-US" sz="1215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cs typeface="+mn-ea"/>
                  <a:sym charset="0" panose="020b0604020202020204" pitchFamily="34" typeface="Arial"/>
                </a:rPr>
                <a:t>50%</a:t>
              </a:r>
            </a:p>
          </p:txBody>
        </p:sp>
        <p:sp>
          <p:nvSpPr>
            <p:cNvPr id="122" name="Freeform 6"/>
            <p:cNvSpPr/>
            <p:nvPr/>
          </p:nvSpPr>
          <p:spPr bwMode="auto">
            <a:xfrm>
              <a:off x="433" y="3344"/>
              <a:ext cx="414" cy="207"/>
            </a:xfrm>
            <a:custGeom>
              <a:gdLst>
                <a:gd fmla="*/ 0 w 414" name="T0"/>
                <a:gd fmla="*/ 207 h 207" name="T1"/>
                <a:gd fmla="*/ 206 w 414" name="T2"/>
                <a:gd fmla="*/ 0 h 207" name="T3"/>
                <a:gd fmla="*/ 414 w 414" name="T4"/>
                <a:gd fmla="*/ 207 h 207" name="T5"/>
                <a:gd fmla="*/ 0 w 414" name="T6"/>
                <a:gd fmla="*/ 207 h 207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206" w="413">
                  <a:moveTo>
                    <a:pt x="0" y="207"/>
                  </a:moveTo>
                  <a:lnTo>
                    <a:pt x="206" y="0"/>
                  </a:lnTo>
                  <a:lnTo>
                    <a:pt x="414" y="207"/>
                  </a:lnTo>
                  <a:lnTo>
                    <a:pt x="0" y="20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 anchorCtr="1" bIns="20937" compatLnSpc="1" lIns="41874" numCol="1" rIns="41874" tIns="20937" vert="horz" wrap="square">
              <a:prstTxWarp prst="textNoShape">
                <a:avLst/>
              </a:prstTxWarp>
            </a:bodyPr>
            <a:lstStyle/>
            <a:p>
              <a:pPr algn="ctr">
                <a:lnSpc>
                  <a:spcPct val="120000"/>
                </a:lnSpc>
              </a:pPr>
              <a:endParaRPr lang="en-US" sz="1215">
                <a:latin charset="-122" panose="020b0503020204020204" pitchFamily="34" typeface="微软雅黑"/>
                <a:ea charset="-122" panose="020b0503020204020204" pitchFamily="34" typeface="微软雅黑"/>
                <a:cs typeface="+mn-ea"/>
                <a:sym charset="0" panose="020b0604020202020204" pitchFamily="34" typeface="Arial"/>
              </a:endParaRPr>
            </a:p>
          </p:txBody>
        </p:sp>
      </p:grpSp>
      <p:cxnSp>
        <p:nvCxnSpPr>
          <p:cNvPr id="126" name="Straight Connector 125"/>
          <p:cNvCxnSpPr>
            <a:endCxn id="60" idx="1"/>
          </p:cNvCxnSpPr>
          <p:nvPr/>
        </p:nvCxnSpPr>
        <p:spPr>
          <a:xfrm flipH="1">
            <a:off x="3101822" y="2727848"/>
            <a:ext cx="0" cy="1574726"/>
          </a:xfrm>
          <a:prstGeom prst="line">
            <a:avLst/>
          </a:prstGeom>
          <a:ln w="12700">
            <a:solidFill>
              <a:schemeClr val="accent1"/>
            </a:solidFill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Connector 126"/>
          <p:cNvCxnSpPr/>
          <p:nvPr/>
        </p:nvCxnSpPr>
        <p:spPr>
          <a:xfrm flipH="1">
            <a:off x="4415811" y="2727847"/>
            <a:ext cx="1752" cy="1242502"/>
          </a:xfrm>
          <a:prstGeom prst="line">
            <a:avLst/>
          </a:prstGeom>
          <a:ln w="12700">
            <a:solidFill>
              <a:schemeClr val="accent2"/>
            </a:solidFill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Straight Connector 127"/>
          <p:cNvCxnSpPr/>
          <p:nvPr/>
        </p:nvCxnSpPr>
        <p:spPr>
          <a:xfrm flipH="1">
            <a:off x="5733303" y="2727847"/>
            <a:ext cx="0" cy="600087"/>
          </a:xfrm>
          <a:prstGeom prst="line">
            <a:avLst/>
          </a:prstGeom>
          <a:ln w="12700">
            <a:solidFill>
              <a:schemeClr val="accent3"/>
            </a:solidFill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/>
          <p:cNvCxnSpPr/>
          <p:nvPr/>
        </p:nvCxnSpPr>
        <p:spPr>
          <a:xfrm flipH="1">
            <a:off x="7049042" y="2727848"/>
            <a:ext cx="0" cy="1687168"/>
          </a:xfrm>
          <a:prstGeom prst="line">
            <a:avLst/>
          </a:prstGeom>
          <a:ln w="12700">
            <a:solidFill>
              <a:schemeClr val="accent4"/>
            </a:solidFill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Straight Connector 135"/>
          <p:cNvCxnSpPr/>
          <p:nvPr/>
        </p:nvCxnSpPr>
        <p:spPr>
          <a:xfrm flipH="1">
            <a:off x="8364784" y="2727848"/>
            <a:ext cx="0" cy="300043"/>
          </a:xfrm>
          <a:prstGeom prst="line">
            <a:avLst/>
          </a:prstGeom>
          <a:ln w="12700">
            <a:solidFill>
              <a:schemeClr val="accent5"/>
            </a:solidFill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Straight Connector 136"/>
          <p:cNvCxnSpPr/>
          <p:nvPr/>
        </p:nvCxnSpPr>
        <p:spPr>
          <a:xfrm flipH="1">
            <a:off x="9689322" y="2727848"/>
            <a:ext cx="1752" cy="1032891"/>
          </a:xfrm>
          <a:prstGeom prst="line">
            <a:avLst/>
          </a:prstGeom>
          <a:ln w="12700">
            <a:solidFill>
              <a:schemeClr val="accent6"/>
            </a:solidFill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8" name="Group 137"/>
          <p:cNvGrpSpPr/>
          <p:nvPr/>
        </p:nvGrpSpPr>
        <p:grpSpPr>
          <a:xfrm>
            <a:off x="2467093" y="5564838"/>
            <a:ext cx="1139808" cy="909231"/>
            <a:chOff x="1541683" y="2139889"/>
            <a:chExt cx="1244826" cy="992744"/>
          </a:xfrm>
        </p:grpSpPr>
        <p:sp>
          <p:nvSpPr>
            <p:cNvPr id="139" name="TextBox 138"/>
            <p:cNvSpPr txBox="1"/>
            <p:nvPr/>
          </p:nvSpPr>
          <p:spPr>
            <a:xfrm>
              <a:off x="1731912" y="2139889"/>
              <a:ext cx="1009052" cy="242608"/>
            </a:xfrm>
            <a:prstGeom prst="rect">
              <a:avLst/>
            </a:prstGeom>
            <a:noFill/>
          </p:spPr>
          <p:txBody>
            <a:bodyPr bIns="0" lIns="0" rIns="0" rtlCol="0" tIns="0" wrap="none">
              <a:spAutoFit/>
            </a:bodyPr>
            <a:lstStyle/>
            <a:p>
              <a:pPr algn="just">
                <a:lnSpc>
                  <a:spcPct val="120000"/>
                </a:lnSpc>
              </a:pPr>
              <a:r>
                <a:rPr altLang="en-US" lang="zh-CN" sz="1215">
                  <a:solidFill>
                    <a:schemeClr val="bg1">
                      <a:lumMod val="65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cs typeface="+mn-ea"/>
                  <a:sym charset="0" panose="020b0604020202020204" pitchFamily="34" typeface="Arial"/>
                </a:rPr>
                <a:t>请替换文字内</a:t>
              </a:r>
            </a:p>
          </p:txBody>
        </p:sp>
        <p:sp>
          <p:nvSpPr>
            <p:cNvPr id="140" name="TextBox 139"/>
            <p:cNvSpPr txBox="1"/>
            <p:nvPr/>
          </p:nvSpPr>
          <p:spPr>
            <a:xfrm>
              <a:off x="1541683" y="2444648"/>
              <a:ext cx="1244826" cy="693880"/>
            </a:xfrm>
            <a:prstGeom prst="rect">
              <a:avLst/>
            </a:prstGeom>
            <a:noFill/>
          </p:spPr>
          <p:txBody>
            <a:bodyPr bIns="0" lIns="0" rIns="0" rtlCol="0" tIns="0" wrap="square">
              <a:spAutoFit/>
            </a:bodyPr>
            <a:lstStyle/>
            <a:p>
              <a:pPr algn="just">
                <a:lnSpc>
                  <a:spcPct val="120000"/>
                </a:lnSpc>
              </a:pPr>
              <a:r>
                <a:rPr altLang="zh-CN" lang="en-US" sz="695">
                  <a:solidFill>
                    <a:schemeClr val="bg1">
                      <a:lumMod val="65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cs typeface="+mn-ea"/>
                  <a:sym charset="0" panose="020b0604020202020204" pitchFamily="34" typeface="Arial"/>
                </a:rPr>
                <a:t>Please replace text, click add relevant headline, modify the text content, also can copy your content to this directly.</a:t>
              </a:r>
            </a:p>
          </p:txBody>
        </p:sp>
      </p:grpSp>
      <p:grpSp>
        <p:nvGrpSpPr>
          <p:cNvPr id="141" name="Group 140"/>
          <p:cNvGrpSpPr/>
          <p:nvPr/>
        </p:nvGrpSpPr>
        <p:grpSpPr>
          <a:xfrm>
            <a:off x="3826372" y="5575042"/>
            <a:ext cx="1127016" cy="919436"/>
            <a:chOff x="1548669" y="2139889"/>
            <a:chExt cx="1230855" cy="1003886"/>
          </a:xfrm>
        </p:grpSpPr>
        <p:sp>
          <p:nvSpPr>
            <p:cNvPr id="142" name="TextBox 141"/>
            <p:cNvSpPr txBox="1"/>
            <p:nvPr/>
          </p:nvSpPr>
          <p:spPr>
            <a:xfrm>
              <a:off x="1734401" y="2139890"/>
              <a:ext cx="1009052" cy="242608"/>
            </a:xfrm>
            <a:prstGeom prst="rect">
              <a:avLst/>
            </a:prstGeom>
            <a:noFill/>
          </p:spPr>
          <p:txBody>
            <a:bodyPr bIns="0" lIns="0" rIns="0" rtlCol="0" tIns="0" wrap="none">
              <a:spAutoFit/>
            </a:bodyPr>
            <a:lstStyle/>
            <a:p>
              <a:pPr algn="just">
                <a:lnSpc>
                  <a:spcPct val="120000"/>
                </a:lnSpc>
              </a:pPr>
              <a:r>
                <a:rPr altLang="en-US" lang="zh-CN" sz="1215">
                  <a:solidFill>
                    <a:schemeClr val="bg1">
                      <a:lumMod val="65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cs typeface="+mn-ea"/>
                  <a:sym charset="0" panose="020b0604020202020204" pitchFamily="34" typeface="Arial"/>
                </a:rPr>
                <a:t>请替换文字内</a:t>
              </a:r>
            </a:p>
          </p:txBody>
        </p:sp>
        <p:sp>
          <p:nvSpPr>
            <p:cNvPr id="143" name="TextBox 142"/>
            <p:cNvSpPr txBox="1"/>
            <p:nvPr/>
          </p:nvSpPr>
          <p:spPr>
            <a:xfrm>
              <a:off x="1548669" y="2455791"/>
              <a:ext cx="1230855" cy="693879"/>
            </a:xfrm>
            <a:prstGeom prst="rect">
              <a:avLst/>
            </a:prstGeom>
            <a:noFill/>
          </p:spPr>
          <p:txBody>
            <a:bodyPr bIns="0" lIns="0" rIns="0" rtlCol="0" tIns="0" wrap="square">
              <a:spAutoFit/>
            </a:bodyPr>
            <a:lstStyle/>
            <a:p>
              <a:pPr algn="just">
                <a:lnSpc>
                  <a:spcPct val="120000"/>
                </a:lnSpc>
              </a:pPr>
              <a:r>
                <a:rPr altLang="zh-CN" lang="en-US" sz="695">
                  <a:solidFill>
                    <a:schemeClr val="bg1">
                      <a:lumMod val="65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cs typeface="+mn-ea"/>
                  <a:sym charset="0" panose="020b0604020202020204" pitchFamily="34" typeface="Arial"/>
                </a:rPr>
                <a:t>Please replace text, click add relevant headline, modify the text content, also can copy your content to this directly.</a:t>
              </a:r>
            </a:p>
          </p:txBody>
        </p:sp>
      </p:grpSp>
      <p:grpSp>
        <p:nvGrpSpPr>
          <p:cNvPr id="144" name="Group 143"/>
          <p:cNvGrpSpPr/>
          <p:nvPr/>
        </p:nvGrpSpPr>
        <p:grpSpPr>
          <a:xfrm>
            <a:off x="5172859" y="5574858"/>
            <a:ext cx="1095912" cy="909912"/>
            <a:chOff x="1565654" y="2139889"/>
            <a:chExt cx="1196886" cy="993487"/>
          </a:xfrm>
        </p:grpSpPr>
        <p:sp>
          <p:nvSpPr>
            <p:cNvPr id="145" name="TextBox 144"/>
            <p:cNvSpPr txBox="1"/>
            <p:nvPr/>
          </p:nvSpPr>
          <p:spPr>
            <a:xfrm>
              <a:off x="1734534" y="2139890"/>
              <a:ext cx="1009053" cy="242608"/>
            </a:xfrm>
            <a:prstGeom prst="rect">
              <a:avLst/>
            </a:prstGeom>
            <a:noFill/>
          </p:spPr>
          <p:txBody>
            <a:bodyPr bIns="0" lIns="0" rIns="0" rtlCol="0" tIns="0" wrap="none">
              <a:spAutoFit/>
            </a:bodyPr>
            <a:lstStyle/>
            <a:p>
              <a:pPr algn="just">
                <a:lnSpc>
                  <a:spcPct val="120000"/>
                </a:lnSpc>
              </a:pPr>
              <a:r>
                <a:rPr altLang="en-US" lang="zh-CN" sz="1215">
                  <a:solidFill>
                    <a:schemeClr val="bg1">
                      <a:lumMod val="65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cs typeface="+mn-ea"/>
                  <a:sym charset="0" panose="020b0604020202020204" pitchFamily="34" typeface="Arial"/>
                </a:rPr>
                <a:t>请替换文字内</a:t>
              </a:r>
            </a:p>
          </p:txBody>
        </p:sp>
        <p:sp>
          <p:nvSpPr>
            <p:cNvPr id="146" name="TextBox 145"/>
            <p:cNvSpPr txBox="1"/>
            <p:nvPr/>
          </p:nvSpPr>
          <p:spPr>
            <a:xfrm>
              <a:off x="1565655" y="2445392"/>
              <a:ext cx="1196886" cy="693879"/>
            </a:xfrm>
            <a:prstGeom prst="rect">
              <a:avLst/>
            </a:prstGeom>
            <a:noFill/>
          </p:spPr>
          <p:txBody>
            <a:bodyPr bIns="0" lIns="0" rIns="0" rtlCol="0" tIns="0" wrap="square">
              <a:spAutoFit/>
            </a:bodyPr>
            <a:lstStyle/>
            <a:p>
              <a:pPr algn="just">
                <a:lnSpc>
                  <a:spcPct val="120000"/>
                </a:lnSpc>
              </a:pPr>
              <a:r>
                <a:rPr altLang="zh-CN" lang="en-US" sz="695">
                  <a:solidFill>
                    <a:schemeClr val="bg1">
                      <a:lumMod val="65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cs typeface="+mn-ea"/>
                  <a:sym charset="0" panose="020b0604020202020204" pitchFamily="34" typeface="Arial"/>
                </a:rPr>
                <a:t>Please replace text, click add relevant headline, modify the text content, also can copy your content to this directly.</a:t>
              </a:r>
            </a:p>
          </p:txBody>
        </p:sp>
      </p:grpSp>
      <p:grpSp>
        <p:nvGrpSpPr>
          <p:cNvPr id="147" name="Group 146"/>
          <p:cNvGrpSpPr/>
          <p:nvPr/>
        </p:nvGrpSpPr>
        <p:grpSpPr>
          <a:xfrm>
            <a:off x="6488242" y="5585065"/>
            <a:ext cx="1073235" cy="905026"/>
            <a:chOff x="1532610" y="2139889"/>
            <a:chExt cx="1262975" cy="988153"/>
          </a:xfrm>
        </p:grpSpPr>
        <p:sp>
          <p:nvSpPr>
            <p:cNvPr id="148" name="TextBox 147"/>
            <p:cNvSpPr txBox="1"/>
            <p:nvPr/>
          </p:nvSpPr>
          <p:spPr>
            <a:xfrm>
              <a:off x="1691241" y="2139889"/>
              <a:ext cx="1087268" cy="242608"/>
            </a:xfrm>
            <a:prstGeom prst="rect">
              <a:avLst/>
            </a:prstGeom>
            <a:noFill/>
          </p:spPr>
          <p:txBody>
            <a:bodyPr bIns="0" lIns="0" rIns="0" rtlCol="0" tIns="0" wrap="none">
              <a:spAutoFit/>
            </a:bodyPr>
            <a:lstStyle/>
            <a:p>
              <a:pPr algn="just">
                <a:lnSpc>
                  <a:spcPct val="120000"/>
                </a:lnSpc>
              </a:pPr>
              <a:r>
                <a:rPr altLang="en-US" lang="zh-CN" sz="1215">
                  <a:solidFill>
                    <a:schemeClr val="bg1">
                      <a:lumMod val="65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cs typeface="+mn-ea"/>
                  <a:sym charset="0" panose="020b0604020202020204" pitchFamily="34" typeface="Arial"/>
                </a:rPr>
                <a:t>请替换文字内</a:t>
              </a:r>
            </a:p>
          </p:txBody>
        </p:sp>
        <p:sp>
          <p:nvSpPr>
            <p:cNvPr id="149" name="TextBox 148"/>
            <p:cNvSpPr txBox="1"/>
            <p:nvPr/>
          </p:nvSpPr>
          <p:spPr>
            <a:xfrm>
              <a:off x="1532609" y="2440057"/>
              <a:ext cx="1262975" cy="693880"/>
            </a:xfrm>
            <a:prstGeom prst="rect">
              <a:avLst/>
            </a:prstGeom>
            <a:noFill/>
          </p:spPr>
          <p:txBody>
            <a:bodyPr bIns="0" lIns="0" rIns="0" rtlCol="0" tIns="0" wrap="square">
              <a:spAutoFit/>
            </a:bodyPr>
            <a:lstStyle/>
            <a:p>
              <a:pPr algn="just">
                <a:lnSpc>
                  <a:spcPct val="120000"/>
                </a:lnSpc>
              </a:pPr>
              <a:r>
                <a:rPr altLang="zh-CN" lang="en-US" sz="695">
                  <a:solidFill>
                    <a:schemeClr val="bg1">
                      <a:lumMod val="65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cs typeface="+mn-ea"/>
                  <a:sym charset="0" panose="020b0604020202020204" pitchFamily="34" typeface="Arial"/>
                </a:rPr>
                <a:t>Please replace text, click add relevant headline, modify the text content, also can copy your content to this directly.</a:t>
              </a:r>
            </a:p>
          </p:txBody>
        </p:sp>
      </p:grpSp>
      <p:grpSp>
        <p:nvGrpSpPr>
          <p:cNvPr id="150" name="Group 149"/>
          <p:cNvGrpSpPr/>
          <p:nvPr/>
        </p:nvGrpSpPr>
        <p:grpSpPr>
          <a:xfrm>
            <a:off x="7780948" y="5585067"/>
            <a:ext cx="1089765" cy="905026"/>
            <a:chOff x="1569010" y="2139889"/>
            <a:chExt cx="1190173" cy="988153"/>
          </a:xfrm>
        </p:grpSpPr>
        <p:sp>
          <p:nvSpPr>
            <p:cNvPr id="151" name="TextBox 150"/>
            <p:cNvSpPr txBox="1"/>
            <p:nvPr/>
          </p:nvSpPr>
          <p:spPr>
            <a:xfrm>
              <a:off x="1726584" y="2139890"/>
              <a:ext cx="1009053" cy="242608"/>
            </a:xfrm>
            <a:prstGeom prst="rect">
              <a:avLst/>
            </a:prstGeom>
            <a:noFill/>
          </p:spPr>
          <p:txBody>
            <a:bodyPr bIns="0" lIns="0" rIns="0" rtlCol="0" tIns="0" wrap="none">
              <a:spAutoFit/>
            </a:bodyPr>
            <a:lstStyle/>
            <a:p>
              <a:pPr algn="just">
                <a:lnSpc>
                  <a:spcPct val="120000"/>
                </a:lnSpc>
              </a:pPr>
              <a:r>
                <a:rPr altLang="en-US" lang="zh-CN" sz="1215">
                  <a:solidFill>
                    <a:schemeClr val="bg1">
                      <a:lumMod val="65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cs typeface="+mn-ea"/>
                  <a:sym charset="0" panose="020b0604020202020204" pitchFamily="34" typeface="Arial"/>
                </a:rPr>
                <a:t>请替换文字内</a:t>
              </a:r>
            </a:p>
          </p:txBody>
        </p:sp>
        <p:sp>
          <p:nvSpPr>
            <p:cNvPr id="152" name="TextBox 151"/>
            <p:cNvSpPr txBox="1"/>
            <p:nvPr/>
          </p:nvSpPr>
          <p:spPr>
            <a:xfrm>
              <a:off x="1569009" y="2440057"/>
              <a:ext cx="1190173" cy="693880"/>
            </a:xfrm>
            <a:prstGeom prst="rect">
              <a:avLst/>
            </a:prstGeom>
            <a:noFill/>
          </p:spPr>
          <p:txBody>
            <a:bodyPr bIns="0" lIns="0" rIns="0" rtlCol="0" tIns="0" wrap="square">
              <a:spAutoFit/>
            </a:bodyPr>
            <a:lstStyle/>
            <a:p>
              <a:pPr algn="just">
                <a:lnSpc>
                  <a:spcPct val="120000"/>
                </a:lnSpc>
              </a:pPr>
              <a:r>
                <a:rPr altLang="zh-CN" lang="en-US" sz="695">
                  <a:solidFill>
                    <a:schemeClr val="bg1">
                      <a:lumMod val="65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cs typeface="+mn-ea"/>
                  <a:sym charset="0" panose="020b0604020202020204" pitchFamily="34" typeface="Arial"/>
                </a:rPr>
                <a:t>Please replace text, click add relevant headline, modify the text content, also can copy your content to this directly.</a:t>
              </a:r>
            </a:p>
          </p:txBody>
        </p:sp>
      </p:grpSp>
      <p:grpSp>
        <p:nvGrpSpPr>
          <p:cNvPr id="153" name="Group 152"/>
          <p:cNvGrpSpPr/>
          <p:nvPr/>
        </p:nvGrpSpPr>
        <p:grpSpPr>
          <a:xfrm>
            <a:off x="9090185" y="5595272"/>
            <a:ext cx="1095781" cy="915231"/>
            <a:chOff x="1519344" y="2139889"/>
            <a:chExt cx="1289506" cy="999295"/>
          </a:xfrm>
        </p:grpSpPr>
        <p:sp>
          <p:nvSpPr>
            <p:cNvPr id="154" name="TextBox 153"/>
            <p:cNvSpPr txBox="1"/>
            <p:nvPr/>
          </p:nvSpPr>
          <p:spPr>
            <a:xfrm>
              <a:off x="1683510" y="2139889"/>
              <a:ext cx="1087267" cy="242608"/>
            </a:xfrm>
            <a:prstGeom prst="rect">
              <a:avLst/>
            </a:prstGeom>
            <a:noFill/>
          </p:spPr>
          <p:txBody>
            <a:bodyPr bIns="0" lIns="0" rIns="0" rtlCol="0" tIns="0" wrap="none">
              <a:spAutoFit/>
            </a:bodyPr>
            <a:lstStyle/>
            <a:p>
              <a:pPr algn="just">
                <a:lnSpc>
                  <a:spcPct val="120000"/>
                </a:lnSpc>
              </a:pPr>
              <a:r>
                <a:rPr altLang="en-US" lang="zh-CN" sz="1215">
                  <a:solidFill>
                    <a:schemeClr val="bg1">
                      <a:lumMod val="65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cs typeface="+mn-ea"/>
                  <a:sym charset="0" panose="020b0604020202020204" pitchFamily="34" typeface="Arial"/>
                </a:rPr>
                <a:t>请替换文字内</a:t>
              </a:r>
            </a:p>
          </p:txBody>
        </p:sp>
        <p:sp>
          <p:nvSpPr>
            <p:cNvPr id="155" name="TextBox 154"/>
            <p:cNvSpPr txBox="1"/>
            <p:nvPr/>
          </p:nvSpPr>
          <p:spPr>
            <a:xfrm>
              <a:off x="1519344" y="2451199"/>
              <a:ext cx="1289506" cy="693879"/>
            </a:xfrm>
            <a:prstGeom prst="rect">
              <a:avLst/>
            </a:prstGeom>
            <a:noFill/>
          </p:spPr>
          <p:txBody>
            <a:bodyPr bIns="0" lIns="0" rIns="0" rtlCol="0" tIns="0" wrap="square">
              <a:spAutoFit/>
            </a:bodyPr>
            <a:lstStyle/>
            <a:p>
              <a:pPr algn="just">
                <a:lnSpc>
                  <a:spcPct val="120000"/>
                </a:lnSpc>
              </a:pPr>
              <a:r>
                <a:rPr altLang="zh-CN" lang="en-US" sz="695">
                  <a:solidFill>
                    <a:schemeClr val="bg1">
                      <a:lumMod val="65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cs typeface="+mn-ea"/>
                  <a:sym charset="0" panose="020b0604020202020204" pitchFamily="34" typeface="Arial"/>
                </a:rPr>
                <a:t>Please replace text, click add relevant headline, modify the text content, also can copy your content to this directly.</a:t>
              </a:r>
            </a:p>
          </p:txBody>
        </p:sp>
      </p:grpSp>
      <p:sp>
        <p:nvSpPr>
          <p:cNvPr id="68" name="TextBox 8"/>
          <p:cNvSpPr txBox="1"/>
          <p:nvPr/>
        </p:nvSpPr>
        <p:spPr>
          <a:xfrm>
            <a:off x="4454797" y="235950"/>
            <a:ext cx="3949155" cy="487680"/>
          </a:xfrm>
          <a:prstGeom prst="rect">
            <a:avLst/>
          </a:prstGeom>
          <a:noFill/>
        </p:spPr>
        <p:txBody>
          <a:bodyPr anchor="ctr" bIns="0" lIns="0" rIns="0" rtlCol="0" tIns="0" wrap="square">
            <a:spAutoFit/>
          </a:bodyPr>
          <a:lstStyle/>
          <a:p>
            <a:pPr algn="ctr"/>
            <a:r>
              <a:rPr altLang="zh-CN" lang="en-US" sz="3200">
                <a:solidFill>
                  <a:schemeClr val="bg1">
                    <a:lumMod val="6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b0604020202020204" pitchFamily="34" typeface="Arial"/>
              </a:rPr>
              <a:t>2019年度工作概述</a:t>
            </a:r>
          </a:p>
        </p:txBody>
      </p:sp>
      <p:sp>
        <p:nvSpPr>
          <p:cNvPr id="74" name="TextBox 8"/>
          <p:cNvSpPr txBox="1"/>
          <p:nvPr/>
        </p:nvSpPr>
        <p:spPr>
          <a:xfrm>
            <a:off x="5025514" y="744569"/>
            <a:ext cx="2895201" cy="213360"/>
          </a:xfrm>
          <a:prstGeom prst="rect">
            <a:avLst/>
          </a:prstGeom>
          <a:noFill/>
        </p:spPr>
        <p:txBody>
          <a:bodyPr anchor="ctr" bIns="0" lIns="0" rIns="0" rtlCol="0" tIns="0" wrap="square">
            <a:spAutoFit/>
          </a:bodyPr>
          <a:lstStyle/>
          <a:p>
            <a:pPr algn="ctr"/>
            <a:r>
              <a:rPr altLang="zh-CN" lang="en-US" sz="1400">
                <a:solidFill>
                  <a:schemeClr val="bg1">
                    <a:lumMod val="6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b0604020202020204" pitchFamily="34" typeface="Arial"/>
              </a:rPr>
              <a:t>2019 ANNUAL WORK SUMMARY</a:t>
            </a:r>
          </a:p>
        </p:txBody>
      </p:sp>
      <p:grpSp>
        <p:nvGrpSpPr>
          <p:cNvPr id="75" name="组合 74"/>
          <p:cNvGrpSpPr/>
          <p:nvPr/>
        </p:nvGrpSpPr>
        <p:grpSpPr>
          <a:xfrm>
            <a:off x="886327" y="591989"/>
            <a:ext cx="11086097" cy="0"/>
            <a:chOff x="1028775" y="591989"/>
            <a:chExt cx="11086097" cy="0"/>
          </a:xfrm>
        </p:grpSpPr>
        <p:cxnSp>
          <p:nvCxnSpPr>
            <p:cNvPr id="76" name="直接连接符 75"/>
            <p:cNvCxnSpPr/>
            <p:nvPr/>
          </p:nvCxnSpPr>
          <p:spPr>
            <a:xfrm>
              <a:off x="1028775" y="591989"/>
              <a:ext cx="3504197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直接连接符 76"/>
            <p:cNvCxnSpPr/>
            <p:nvPr/>
          </p:nvCxnSpPr>
          <p:spPr>
            <a:xfrm>
              <a:off x="8610675" y="591989"/>
              <a:ext cx="3504197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val="3402423491"/>
      </p:ext>
    </p:extLst>
  </p:cSld>
  <p:clrMapOvr>
    <a:masterClrMapping/>
  </p:clrMapOvr>
  <mc:AlternateContent>
    <mc:Choice Requires="p14">
      <p:transition p14:dur="1250" spd="slow">
        <p14:flip dir="r"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id="10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2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3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14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16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7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id="18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1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2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3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fill="hold" id="24" nodeType="after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6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7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8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id="29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1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2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fill="hold" id="33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35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6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fill="hold" id="37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9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40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1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2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fill="hold" id="43" nodeType="after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45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46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7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fill="hold" id="48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5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1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fill="hold" id="52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54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5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fill="hold" id="56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58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59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60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61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fill="hold" id="62" nodeType="after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64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65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66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fill="hold" id="67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69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70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fill="hold" id="71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73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74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fill="hold" id="75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7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78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79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0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fill="hold" id="81" nodeType="after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83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4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5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fill="hold" id="86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88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9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fill="hold" id="90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92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3" nodeType="afterGroup">
                            <p:stCondLst>
                              <p:cond delay="11500"/>
                            </p:stCondLst>
                            <p:childTnLst>
                              <p:par>
                                <p:cTn fill="hold" id="94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96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97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8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9" nodeType="afterGroup">
                            <p:stCondLst>
                              <p:cond delay="12500"/>
                            </p:stCondLst>
                            <p:childTnLst>
                              <p:par>
                                <p:cTn fill="hold" id="100" nodeType="after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02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03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4" nodeType="afterGroup">
                            <p:stCondLst>
                              <p:cond delay="13000"/>
                            </p:stCondLst>
                            <p:childTnLst>
                              <p:par>
                                <p:cTn fill="hold" id="105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07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8" nodeType="afterGroup">
                            <p:stCondLst>
                              <p:cond delay="13500"/>
                            </p:stCondLst>
                            <p:childTnLst>
                              <p:par>
                                <p:cTn fill="hold" id="109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111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12" nodeType="afterGroup">
                            <p:stCondLst>
                              <p:cond delay="14000"/>
                            </p:stCondLst>
                            <p:childTnLst>
                              <p:par>
                                <p:cTn fill="hold" id="113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15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16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17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40" name="Group 39"/>
          <p:cNvGrpSpPr/>
          <p:nvPr/>
        </p:nvGrpSpPr>
        <p:grpSpPr>
          <a:xfrm>
            <a:off x="6073079" y="2366643"/>
            <a:ext cx="692092" cy="692092"/>
            <a:chOff x="6369311" y="2040370"/>
            <a:chExt cx="755703" cy="755703"/>
          </a:xfrm>
        </p:grpSpPr>
        <p:sp>
          <p:nvSpPr>
            <p:cNvPr id="8" name="Oval 7"/>
            <p:cNvSpPr/>
            <p:nvPr/>
          </p:nvSpPr>
          <p:spPr>
            <a:xfrm>
              <a:off x="6369311" y="2040370"/>
              <a:ext cx="755703" cy="755703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just">
                <a:lnSpc>
                  <a:spcPct val="120000"/>
                </a:lnSpc>
              </a:pPr>
              <a:endParaRPr b="1" lang="en-GB" sz="16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typeface="+mn-ea"/>
                <a:sym charset="0" panose="020b0604020202020204" pitchFamily="34" typeface="Arial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6407240" y="2208373"/>
              <a:ext cx="679843" cy="419346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pPr algn="just">
                <a:lnSpc>
                  <a:spcPct val="120000"/>
                </a:lnSpc>
              </a:pPr>
              <a:r>
                <a:rPr b="1" lang="en-US" sz="160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cs typeface="+mn-ea"/>
                  <a:sym charset="0" panose="020b0604020202020204" pitchFamily="34" typeface="Arial"/>
                </a:rPr>
                <a:t>93%</a:t>
              </a:r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6073079" y="3238584"/>
            <a:ext cx="692092" cy="692092"/>
            <a:chOff x="6369311" y="2992454"/>
            <a:chExt cx="755703" cy="755703"/>
          </a:xfrm>
        </p:grpSpPr>
        <p:sp>
          <p:nvSpPr>
            <p:cNvPr id="9" name="Oval 8"/>
            <p:cNvSpPr/>
            <p:nvPr/>
          </p:nvSpPr>
          <p:spPr>
            <a:xfrm>
              <a:off x="6369311" y="2992454"/>
              <a:ext cx="755703" cy="755703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just">
                <a:lnSpc>
                  <a:spcPct val="120000"/>
                </a:lnSpc>
              </a:pPr>
              <a:endParaRPr lang="en-GB" sz="16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typeface="+mn-ea"/>
                <a:sym charset="0" panose="020b0604020202020204" pitchFamily="34" typeface="Arial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6407240" y="3160455"/>
              <a:ext cx="679843" cy="419346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pPr algn="just">
                <a:lnSpc>
                  <a:spcPct val="120000"/>
                </a:lnSpc>
              </a:pPr>
              <a:r>
                <a:rPr b="1" lang="en-US" sz="160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cs typeface="+mn-ea"/>
                  <a:sym charset="0" panose="020b0604020202020204" pitchFamily="34" typeface="Arial"/>
                </a:rPr>
                <a:t>82%</a:t>
              </a:r>
            </a:p>
          </p:txBody>
        </p:sp>
      </p:grpSp>
      <p:grpSp>
        <p:nvGrpSpPr>
          <p:cNvPr id="42" name="Group 41"/>
          <p:cNvGrpSpPr/>
          <p:nvPr/>
        </p:nvGrpSpPr>
        <p:grpSpPr>
          <a:xfrm>
            <a:off x="6073079" y="4110525"/>
            <a:ext cx="692092" cy="692092"/>
            <a:chOff x="6369310" y="3944537"/>
            <a:chExt cx="755703" cy="755703"/>
          </a:xfrm>
        </p:grpSpPr>
        <p:sp>
          <p:nvSpPr>
            <p:cNvPr id="11" name="Oval 10"/>
            <p:cNvSpPr/>
            <p:nvPr/>
          </p:nvSpPr>
          <p:spPr>
            <a:xfrm>
              <a:off x="6369310" y="3944537"/>
              <a:ext cx="755703" cy="755703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just">
                <a:lnSpc>
                  <a:spcPct val="120000"/>
                </a:lnSpc>
              </a:pPr>
              <a:endParaRPr lang="en-GB" sz="16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typeface="+mn-ea"/>
                <a:sym charset="0" panose="020b0604020202020204" pitchFamily="34" typeface="Arial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6407240" y="4114593"/>
              <a:ext cx="679843" cy="419346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pPr algn="just">
                <a:lnSpc>
                  <a:spcPct val="120000"/>
                </a:lnSpc>
              </a:pPr>
              <a:r>
                <a:rPr b="1" lang="en-US" sz="160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cs typeface="+mn-ea"/>
                  <a:sym charset="0" panose="020b0604020202020204" pitchFamily="34" typeface="Arial"/>
                </a:rPr>
                <a:t>70%</a:t>
              </a:r>
            </a:p>
          </p:txBody>
        </p:sp>
      </p:grpSp>
      <p:grpSp>
        <p:nvGrpSpPr>
          <p:cNvPr id="43" name="Group 42"/>
          <p:cNvGrpSpPr/>
          <p:nvPr/>
        </p:nvGrpSpPr>
        <p:grpSpPr>
          <a:xfrm>
            <a:off x="6073079" y="4986226"/>
            <a:ext cx="692092" cy="692092"/>
            <a:chOff x="6369311" y="4900725"/>
            <a:chExt cx="755703" cy="755703"/>
          </a:xfrm>
        </p:grpSpPr>
        <p:sp>
          <p:nvSpPr>
            <p:cNvPr id="10" name="Oval 9"/>
            <p:cNvSpPr/>
            <p:nvPr/>
          </p:nvSpPr>
          <p:spPr>
            <a:xfrm>
              <a:off x="6369311" y="4900725"/>
              <a:ext cx="755703" cy="755703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just">
                <a:lnSpc>
                  <a:spcPct val="120000"/>
                </a:lnSpc>
              </a:pPr>
              <a:endParaRPr lang="en-GB" sz="16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typeface="+mn-ea"/>
                <a:sym charset="0" panose="020b0604020202020204" pitchFamily="34" typeface="Arial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6407240" y="5068728"/>
              <a:ext cx="679843" cy="419346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pPr algn="just">
                <a:lnSpc>
                  <a:spcPct val="120000"/>
                </a:lnSpc>
              </a:pPr>
              <a:r>
                <a:rPr b="1" lang="en-US" sz="160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cs typeface="+mn-ea"/>
                  <a:sym charset="0" panose="020b0604020202020204" pitchFamily="34" typeface="Arial"/>
                </a:rPr>
                <a:t>68%</a:t>
              </a:r>
            </a:p>
          </p:txBody>
        </p:sp>
      </p:grpSp>
      <p:grpSp>
        <p:nvGrpSpPr>
          <p:cNvPr id="37" name="Group 36"/>
          <p:cNvGrpSpPr/>
          <p:nvPr/>
        </p:nvGrpSpPr>
        <p:grpSpPr>
          <a:xfrm>
            <a:off x="6967958" y="3246731"/>
            <a:ext cx="3045194" cy="3532017"/>
            <a:chOff x="7346437" y="3001349"/>
            <a:chExt cx="3325083" cy="3856651"/>
          </a:xfrm>
        </p:grpSpPr>
        <p:sp>
          <p:nvSpPr>
            <p:cNvPr id="6" name="Freeform 5"/>
            <p:cNvSpPr/>
            <p:nvPr/>
          </p:nvSpPr>
          <p:spPr>
            <a:xfrm rot="16200000">
              <a:off x="7080653" y="3267133"/>
              <a:ext cx="3856651" cy="3325083"/>
            </a:xfrm>
            <a:custGeom>
              <a:gdLst>
                <a:gd fmla="*/ 4242316 w 4242316" name="connsiteX0"/>
                <a:gd fmla="*/ 562708 h 3657591" name="connsiteY0"/>
                <a:gd fmla="*/ 4117817 w 4242316" name="connsiteX1"/>
                <a:gd fmla="*/ 562708 h 3657591" name="connsiteY1"/>
                <a:gd fmla="*/ 4117817 w 4242316" name="connsiteX2"/>
                <a:gd fmla="*/ 3094883 h 3657591" name="connsiteY2"/>
                <a:gd fmla="*/ 3555109 w 4242316" name="connsiteX3"/>
                <a:gd fmla="*/ 3657591 h 3657591" name="connsiteY3"/>
                <a:gd fmla="*/ 0 w 4242316" name="connsiteX4"/>
                <a:gd fmla="*/ 3657591 h 3657591" name="connsiteY4"/>
                <a:gd fmla="*/ 0 w 4242316" name="connsiteX5"/>
                <a:gd fmla="*/ 3094883 h 3657591" name="connsiteY5"/>
                <a:gd fmla="*/ 3555109 w 4242316" name="connsiteX6"/>
                <a:gd fmla="*/ 3094883 h 3657591" name="connsiteY6"/>
                <a:gd fmla="*/ 3555109 w 4242316" name="connsiteX7"/>
                <a:gd fmla="*/ 562708 h 3657591" name="connsiteY7"/>
                <a:gd fmla="*/ 3430609 w 4242316" name="connsiteX8"/>
                <a:gd fmla="*/ 562708 h 3657591" name="connsiteY8"/>
                <a:gd fmla="*/ 3836463 w 4242316" name="connsiteX9"/>
                <a:gd fmla="*/ 0 h 3657591" name="connsiteY9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b="b" l="l" r="r" t="t"/>
              <a:pathLst>
                <a:path h="3657591" w="4242316">
                  <a:moveTo>
                    <a:pt x="4242316" y="562708"/>
                  </a:moveTo>
                  <a:lnTo>
                    <a:pt x="4117817" y="562708"/>
                  </a:lnTo>
                  <a:lnTo>
                    <a:pt x="4117817" y="3094883"/>
                  </a:lnTo>
                  <a:lnTo>
                    <a:pt x="3555109" y="3657591"/>
                  </a:lnTo>
                  <a:lnTo>
                    <a:pt x="0" y="3657591"/>
                  </a:lnTo>
                  <a:lnTo>
                    <a:pt x="0" y="3094883"/>
                  </a:lnTo>
                  <a:lnTo>
                    <a:pt x="3555109" y="3094883"/>
                  </a:lnTo>
                  <a:lnTo>
                    <a:pt x="3555109" y="562708"/>
                  </a:lnTo>
                  <a:lnTo>
                    <a:pt x="3430609" y="562708"/>
                  </a:lnTo>
                  <a:lnTo>
                    <a:pt x="3836463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just">
                <a:lnSpc>
                  <a:spcPct val="120000"/>
                </a:lnSpc>
              </a:pPr>
              <a:endParaRPr lang="en-GB" sz="900">
                <a:latin charset="-122" panose="020b0503020204020204" pitchFamily="34" typeface="微软雅黑"/>
                <a:ea charset="-122" panose="020b0503020204020204" pitchFamily="34" typeface="微软雅黑"/>
                <a:cs typeface="+mn-ea"/>
                <a:sym charset="0" panose="020b0604020202020204" pitchFamily="34" typeface="Arial"/>
              </a:endParaRPr>
            </a:p>
          </p:txBody>
        </p:sp>
        <p:sp>
          <p:nvSpPr>
            <p:cNvPr id="16" name="Freeform 15"/>
            <p:cNvSpPr>
              <a:spLocks noEditPoints="1"/>
            </p:cNvSpPr>
            <p:nvPr/>
          </p:nvSpPr>
          <p:spPr bwMode="auto">
            <a:xfrm>
              <a:off x="8114763" y="3219375"/>
              <a:ext cx="352166" cy="301858"/>
            </a:xfrm>
            <a:custGeom>
              <a:gdLst>
                <a:gd fmla="*/ 4 w 94" name="T0"/>
                <a:gd fmla="*/ 19 h 81" name="T1"/>
                <a:gd fmla="*/ 46 w 94" name="T2"/>
                <a:gd fmla="*/ 19 h 81" name="T3"/>
                <a:gd fmla="*/ 50 w 94" name="T4"/>
                <a:gd fmla="*/ 16 h 81" name="T5"/>
                <a:gd fmla="*/ 73 w 94" name="T6"/>
                <a:gd fmla="*/ 0 h 81" name="T7"/>
                <a:gd fmla="*/ 73 w 94" name="T8"/>
                <a:gd fmla="*/ 33 h 81" name="T9"/>
                <a:gd fmla="*/ 73 w 94" name="T10"/>
                <a:gd fmla="*/ 66 h 81" name="T11"/>
                <a:gd fmla="*/ 50 w 94" name="T12"/>
                <a:gd fmla="*/ 49 h 81" name="T13"/>
                <a:gd fmla="*/ 46 w 94" name="T14"/>
                <a:gd fmla="*/ 47 h 81" name="T15"/>
                <a:gd fmla="*/ 33 w 94" name="T16"/>
                <a:gd fmla="*/ 47 h 81" name="T17"/>
                <a:gd fmla="*/ 40 w 94" name="T18"/>
                <a:gd fmla="*/ 70 h 81" name="T19"/>
                <a:gd fmla="*/ 45 w 94" name="T20"/>
                <a:gd fmla="*/ 70 h 81" name="T21"/>
                <a:gd fmla="*/ 45 w 94" name="T22"/>
                <a:gd fmla="*/ 81 h 81" name="T23"/>
                <a:gd fmla="*/ 43 w 94" name="T24"/>
                <a:gd fmla="*/ 81 h 81" name="T25"/>
                <a:gd fmla="*/ 21 w 94" name="T26"/>
                <a:gd fmla="*/ 81 h 81" name="T27"/>
                <a:gd fmla="*/ 11 w 94" name="T28"/>
                <a:gd fmla="*/ 47 h 81" name="T29"/>
                <a:gd fmla="*/ 4 w 94" name="T30"/>
                <a:gd fmla="*/ 47 h 81" name="T31"/>
                <a:gd fmla="*/ 4 w 94" name="T32"/>
                <a:gd fmla="*/ 19 h 81" name="T33"/>
                <a:gd fmla="*/ 87 w 94" name="T34"/>
                <a:gd fmla="*/ 23 h 81" name="T35"/>
                <a:gd fmla="*/ 94 w 94" name="T36"/>
                <a:gd fmla="*/ 33 h 81" name="T37"/>
                <a:gd fmla="*/ 87 w 94" name="T38"/>
                <a:gd fmla="*/ 43 h 81" name="T39"/>
                <a:gd fmla="*/ 87 w 94" name="T40"/>
                <a:gd fmla="*/ 66 h 81" name="T41"/>
                <a:gd fmla="*/ 78 w 94" name="T42"/>
                <a:gd fmla="*/ 66 h 81" name="T43"/>
                <a:gd fmla="*/ 78 w 94" name="T44"/>
                <a:gd fmla="*/ 0 h 81" name="T45"/>
                <a:gd fmla="*/ 87 w 94" name="T46"/>
                <a:gd fmla="*/ 0 h 81" name="T47"/>
                <a:gd fmla="*/ 87 w 94" name="T48"/>
                <a:gd fmla="*/ 23 h 81" name="T49"/>
                <a:gd fmla="*/ 46 w 94" name="T50"/>
                <a:gd fmla="*/ 49 h 81" name="T51"/>
                <a:gd fmla="*/ 37 w 94" name="T52"/>
                <a:gd fmla="*/ 49 h 81" name="T53"/>
                <a:gd fmla="*/ 40 w 94" name="T54"/>
                <a:gd fmla="*/ 61 h 81" name="T55"/>
                <a:gd fmla="*/ 43 w 94" name="T56"/>
                <a:gd fmla="*/ 61 h 81" name="T57"/>
                <a:gd fmla="*/ 43 w 94" name="T58"/>
                <a:gd fmla="*/ 57 h 81" name="T59"/>
                <a:gd fmla="*/ 46 w 94" name="T60"/>
                <a:gd fmla="*/ 49 h 81" name="T6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b="b" l="0" r="r" t="0"/>
              <a:pathLst>
                <a:path h="81" w="94">
                  <a:moveTo>
                    <a:pt x="4" y="19"/>
                  </a:moveTo>
                  <a:cubicBezTo>
                    <a:pt x="46" y="19"/>
                    <a:pt x="46" y="19"/>
                    <a:pt x="46" y="19"/>
                  </a:cubicBezTo>
                  <a:cubicBezTo>
                    <a:pt x="50" y="16"/>
                    <a:pt x="50" y="16"/>
                    <a:pt x="50" y="16"/>
                  </a:cubicBezTo>
                  <a:cubicBezTo>
                    <a:pt x="73" y="0"/>
                    <a:pt x="73" y="0"/>
                    <a:pt x="73" y="0"/>
                  </a:cubicBezTo>
                  <a:cubicBezTo>
                    <a:pt x="73" y="33"/>
                    <a:pt x="73" y="33"/>
                    <a:pt x="73" y="33"/>
                  </a:cubicBezTo>
                  <a:cubicBezTo>
                    <a:pt x="73" y="66"/>
                    <a:pt x="73" y="66"/>
                    <a:pt x="73" y="66"/>
                  </a:cubicBezTo>
                  <a:cubicBezTo>
                    <a:pt x="50" y="49"/>
                    <a:pt x="50" y="49"/>
                    <a:pt x="50" y="49"/>
                  </a:cubicBezTo>
                  <a:cubicBezTo>
                    <a:pt x="46" y="47"/>
                    <a:pt x="46" y="47"/>
                    <a:pt x="46" y="47"/>
                  </a:cubicBezTo>
                  <a:cubicBezTo>
                    <a:pt x="33" y="47"/>
                    <a:pt x="33" y="47"/>
                    <a:pt x="33" y="47"/>
                  </a:cubicBezTo>
                  <a:cubicBezTo>
                    <a:pt x="40" y="70"/>
                    <a:pt x="40" y="70"/>
                    <a:pt x="40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81"/>
                    <a:pt x="45" y="81"/>
                    <a:pt x="45" y="81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21" y="81"/>
                    <a:pt x="21" y="81"/>
                    <a:pt x="21" y="81"/>
                  </a:cubicBezTo>
                  <a:cubicBezTo>
                    <a:pt x="11" y="47"/>
                    <a:pt x="11" y="47"/>
                    <a:pt x="11" y="47"/>
                  </a:cubicBezTo>
                  <a:cubicBezTo>
                    <a:pt x="4" y="47"/>
                    <a:pt x="4" y="47"/>
                    <a:pt x="4" y="47"/>
                  </a:cubicBezTo>
                  <a:cubicBezTo>
                    <a:pt x="0" y="37"/>
                    <a:pt x="0" y="28"/>
                    <a:pt x="4" y="19"/>
                  </a:cubicBezTo>
                  <a:close/>
                  <a:moveTo>
                    <a:pt x="87" y="23"/>
                  </a:moveTo>
                  <a:cubicBezTo>
                    <a:pt x="91" y="24"/>
                    <a:pt x="94" y="28"/>
                    <a:pt x="94" y="33"/>
                  </a:cubicBezTo>
                  <a:cubicBezTo>
                    <a:pt x="94" y="38"/>
                    <a:pt x="91" y="42"/>
                    <a:pt x="87" y="43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78" y="66"/>
                    <a:pt x="78" y="66"/>
                    <a:pt x="78" y="66"/>
                  </a:cubicBezTo>
                  <a:cubicBezTo>
                    <a:pt x="78" y="0"/>
                    <a:pt x="78" y="0"/>
                    <a:pt x="78" y="0"/>
                  </a:cubicBezTo>
                  <a:cubicBezTo>
                    <a:pt x="87" y="0"/>
                    <a:pt x="87" y="0"/>
                    <a:pt x="87" y="0"/>
                  </a:cubicBezTo>
                  <a:cubicBezTo>
                    <a:pt x="87" y="23"/>
                    <a:pt x="87" y="23"/>
                    <a:pt x="87" y="23"/>
                  </a:cubicBezTo>
                  <a:close/>
                  <a:moveTo>
                    <a:pt x="46" y="49"/>
                  </a:moveTo>
                  <a:cubicBezTo>
                    <a:pt x="37" y="49"/>
                    <a:pt x="37" y="49"/>
                    <a:pt x="37" y="49"/>
                  </a:cubicBezTo>
                  <a:cubicBezTo>
                    <a:pt x="40" y="61"/>
                    <a:pt x="40" y="61"/>
                    <a:pt x="40" y="61"/>
                  </a:cubicBezTo>
                  <a:cubicBezTo>
                    <a:pt x="43" y="61"/>
                    <a:pt x="43" y="61"/>
                    <a:pt x="43" y="61"/>
                  </a:cubicBezTo>
                  <a:cubicBezTo>
                    <a:pt x="43" y="57"/>
                    <a:pt x="43" y="57"/>
                    <a:pt x="43" y="57"/>
                  </a:cubicBezTo>
                  <a:lnTo>
                    <a:pt x="46" y="49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anchor="t" anchorCtr="0" bIns="41872" compatLnSpc="1" lIns="83743" numCol="1" rIns="83743" tIns="41872" vert="horz" wrap="square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just">
                <a:lnSpc>
                  <a:spcPct val="120000"/>
                </a:lnSpc>
              </a:pPr>
              <a:endParaRPr altLang="en-US" lang="zh-CN" sz="900">
                <a:solidFill>
                  <a:prstClr val="black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typeface="+mn-ea"/>
                <a:sym charset="0" panose="020b0604020202020204" pitchFamily="34" typeface="Arial"/>
              </a:endParaRPr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6967954" y="4122762"/>
            <a:ext cx="2401021" cy="2655984"/>
            <a:chOff x="7346434" y="3957897"/>
            <a:chExt cx="2621703" cy="2900101"/>
          </a:xfrm>
        </p:grpSpPr>
        <p:sp>
          <p:nvSpPr>
            <p:cNvPr id="5" name="Freeform 4"/>
            <p:cNvSpPr/>
            <p:nvPr/>
          </p:nvSpPr>
          <p:spPr>
            <a:xfrm rot="16200000">
              <a:off x="7207235" y="4097096"/>
              <a:ext cx="2900101" cy="2621703"/>
            </a:xfrm>
            <a:custGeom>
              <a:gdLst>
                <a:gd fmla="*/ 2496508 w 3190111" name="connsiteX0"/>
                <a:gd fmla="*/ 2321164 h 2883873" name="connsiteY0"/>
                <a:gd fmla="*/ 2496508 w 3190111" name="connsiteX1"/>
                <a:gd fmla="*/ 2883872 h 2883873" name="connsiteY1"/>
                <a:gd fmla="*/ 0 w 3190111" name="connsiteX2"/>
                <a:gd fmla="*/ 2883872 h 2883873" name="connsiteY2"/>
                <a:gd fmla="*/ 0 w 3190111" name="connsiteX3"/>
                <a:gd fmla="*/ 2321164 h 2883873" name="connsiteY3"/>
                <a:gd fmla="*/ 3190111 w 3190111" name="connsiteX4"/>
                <a:gd fmla="*/ 562708 h 2883873" name="connsiteY4"/>
                <a:gd fmla="*/ 3062414 w 3190111" name="connsiteX5"/>
                <a:gd fmla="*/ 562708 h 2883873" name="connsiteY5"/>
                <a:gd fmla="*/ 3062414 w 3190111" name="connsiteX6"/>
                <a:gd fmla="*/ 2321165 h 2883873" name="connsiteY6"/>
                <a:gd fmla="*/ 3065612 w 3190111" name="connsiteX7"/>
                <a:gd fmla="*/ 2321165 h 2883873" name="connsiteY7"/>
                <a:gd fmla="*/ 2499706 w 3190111" name="connsiteX8"/>
                <a:gd fmla="*/ 2883873 h 2883873" name="connsiteY8"/>
                <a:gd fmla="*/ 2499706 w 3190111" name="connsiteX9"/>
                <a:gd fmla="*/ 2321165 h 2883873" name="connsiteY9"/>
                <a:gd fmla="*/ 2499706 w 3190111" name="connsiteX10"/>
                <a:gd fmla="*/ 562708 h 2883873" name="connsiteY10"/>
                <a:gd fmla="*/ 2378404 w 3190111" name="connsiteX11"/>
                <a:gd fmla="*/ 562708 h 2883873" name="connsiteY11"/>
                <a:gd fmla="*/ 2784258 w 3190111" name="connsiteX12"/>
                <a:gd fmla="*/ 0 h 2883873" name="connsiteY12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b="b" l="l" r="r" t="t"/>
              <a:pathLst>
                <a:path h="2883873" w="3190111">
                  <a:moveTo>
                    <a:pt x="2496508" y="2321164"/>
                  </a:moveTo>
                  <a:lnTo>
                    <a:pt x="2496508" y="2883872"/>
                  </a:lnTo>
                  <a:lnTo>
                    <a:pt x="0" y="2883872"/>
                  </a:lnTo>
                  <a:lnTo>
                    <a:pt x="0" y="2321164"/>
                  </a:lnTo>
                  <a:close/>
                  <a:moveTo>
                    <a:pt x="3190111" y="562708"/>
                  </a:moveTo>
                  <a:lnTo>
                    <a:pt x="3062414" y="562708"/>
                  </a:lnTo>
                  <a:lnTo>
                    <a:pt x="3062414" y="2321165"/>
                  </a:lnTo>
                  <a:lnTo>
                    <a:pt x="3065612" y="2321165"/>
                  </a:lnTo>
                  <a:lnTo>
                    <a:pt x="2499706" y="2883873"/>
                  </a:lnTo>
                  <a:lnTo>
                    <a:pt x="2499706" y="2321165"/>
                  </a:lnTo>
                  <a:lnTo>
                    <a:pt x="2499706" y="562708"/>
                  </a:lnTo>
                  <a:lnTo>
                    <a:pt x="2378404" y="562708"/>
                  </a:lnTo>
                  <a:lnTo>
                    <a:pt x="2784258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just">
                <a:lnSpc>
                  <a:spcPct val="120000"/>
                </a:lnSpc>
              </a:pPr>
              <a:endParaRPr lang="en-GB" sz="900">
                <a:latin charset="-122" panose="020b0503020204020204" pitchFamily="34" typeface="微软雅黑"/>
                <a:ea charset="-122" panose="020b0503020204020204" pitchFamily="34" typeface="微软雅黑"/>
                <a:cs typeface="+mn-ea"/>
                <a:sym charset="0" panose="020b0604020202020204" pitchFamily="34" typeface="Arial"/>
              </a:endParaRPr>
            </a:p>
          </p:txBody>
        </p:sp>
        <p:sp>
          <p:nvSpPr>
            <p:cNvPr id="17" name="Freeform 16"/>
            <p:cNvSpPr>
              <a:spLocks noEditPoints="1"/>
            </p:cNvSpPr>
            <p:nvPr/>
          </p:nvSpPr>
          <p:spPr bwMode="auto">
            <a:xfrm>
              <a:off x="8101752" y="4176428"/>
              <a:ext cx="378190" cy="338289"/>
            </a:xfrm>
            <a:custGeom>
              <a:gdLst>
                <a:gd fmla="*/ 36 w 101" name="T0"/>
                <a:gd fmla="*/ 77 h 90" name="T1"/>
                <a:gd fmla="*/ 39 w 101" name="T2"/>
                <a:gd fmla="*/ 80 h 90" name="T3"/>
                <a:gd fmla="*/ 42 w 101" name="T4"/>
                <a:gd fmla="*/ 80 h 90" name="T5"/>
                <a:gd fmla="*/ 44 w 101" name="T6"/>
                <a:gd fmla="*/ 79 h 90" name="T7"/>
                <a:gd fmla="*/ 46 w 101" name="T8"/>
                <a:gd fmla="*/ 75 h 90" name="T9"/>
                <a:gd fmla="*/ 46 w 101" name="T10"/>
                <a:gd fmla="*/ 75 h 90" name="T11"/>
                <a:gd fmla="*/ 46 w 101" name="T12"/>
                <a:gd fmla="*/ 47 h 90" name="T13"/>
                <a:gd fmla="*/ 30 w 101" name="T14"/>
                <a:gd fmla="*/ 52 h 90" name="T15"/>
                <a:gd fmla="*/ 0 w 101" name="T16"/>
                <a:gd fmla="*/ 52 h 90" name="T17"/>
                <a:gd fmla="*/ 44 w 101" name="T18"/>
                <a:gd fmla="*/ 6 h 90" name="T19"/>
                <a:gd fmla="*/ 46 w 101" name="T20"/>
                <a:gd fmla="*/ 0 h 90" name="T21"/>
                <a:gd fmla="*/ 55 w 101" name="T22"/>
                <a:gd fmla="*/ 0 h 90" name="T23"/>
                <a:gd fmla="*/ 57 w 101" name="T24"/>
                <a:gd fmla="*/ 6 h 90" name="T25"/>
                <a:gd fmla="*/ 101 w 101" name="T26"/>
                <a:gd fmla="*/ 52 h 90" name="T27"/>
                <a:gd fmla="*/ 72 w 101" name="T28"/>
                <a:gd fmla="*/ 52 h 90" name="T29"/>
                <a:gd fmla="*/ 56 w 101" name="T30"/>
                <a:gd fmla="*/ 47 h 90" name="T31"/>
                <a:gd fmla="*/ 56 w 101" name="T32"/>
                <a:gd fmla="*/ 75 h 90" name="T33"/>
                <a:gd fmla="*/ 56 w 101" name="T34"/>
                <a:gd fmla="*/ 75 h 90" name="T35"/>
                <a:gd fmla="*/ 50 w 101" name="T36"/>
                <a:gd fmla="*/ 88 h 90" name="T37"/>
                <a:gd fmla="*/ 43 w 101" name="T38"/>
                <a:gd fmla="*/ 90 h 90" name="T39"/>
                <a:gd fmla="*/ 36 w 101" name="T40"/>
                <a:gd fmla="*/ 89 h 90" name="T41"/>
                <a:gd fmla="*/ 26 w 101" name="T42"/>
                <a:gd fmla="*/ 79 h 90" name="T43"/>
                <a:gd fmla="*/ 36 w 101" name="T44"/>
                <a:gd fmla="*/ 77 h 90" name="T45"/>
                <a:gd fmla="*/ 72 w 101" name="T46"/>
                <a:gd fmla="*/ 43 h 90" name="T47"/>
                <a:gd fmla="*/ 80 w 101" name="T48"/>
                <a:gd fmla="*/ 41 h 90" name="T49"/>
                <a:gd fmla="*/ 57 w 101" name="T50"/>
                <a:gd fmla="*/ 13 h 90" name="T51"/>
                <a:gd fmla="*/ 72 w 101" name="T52"/>
                <a:gd fmla="*/ 43 h 90" name="T53"/>
                <a:gd fmla="*/ 10 w 101" name="T54"/>
                <a:gd fmla="*/ 40 h 90" name="T55"/>
                <a:gd fmla="*/ 20 w 101" name="T56"/>
                <a:gd fmla="*/ 39 h 90" name="T57"/>
                <a:gd fmla="*/ 33 w 101" name="T58"/>
                <a:gd fmla="*/ 16 h 90" name="T59"/>
                <a:gd fmla="*/ 10 w 101" name="T60"/>
                <a:gd fmla="*/ 40 h 90" name="T6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b="b" l="0" r="r" t="0"/>
              <a:pathLst>
                <a:path h="90" w="100">
                  <a:moveTo>
                    <a:pt x="36" y="77"/>
                  </a:moveTo>
                  <a:cubicBezTo>
                    <a:pt x="36" y="78"/>
                    <a:pt x="37" y="79"/>
                    <a:pt x="39" y="80"/>
                  </a:cubicBezTo>
                  <a:cubicBezTo>
                    <a:pt x="40" y="80"/>
                    <a:pt x="41" y="80"/>
                    <a:pt x="42" y="80"/>
                  </a:cubicBezTo>
                  <a:cubicBezTo>
                    <a:pt x="43" y="80"/>
                    <a:pt x="43" y="79"/>
                    <a:pt x="44" y="79"/>
                  </a:cubicBezTo>
                  <a:cubicBezTo>
                    <a:pt x="45" y="78"/>
                    <a:pt x="46" y="77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47"/>
                    <a:pt x="46" y="47"/>
                    <a:pt x="46" y="47"/>
                  </a:cubicBezTo>
                  <a:cubicBezTo>
                    <a:pt x="39" y="47"/>
                    <a:pt x="34" y="49"/>
                    <a:pt x="30" y="52"/>
                  </a:cubicBezTo>
                  <a:cubicBezTo>
                    <a:pt x="19" y="47"/>
                    <a:pt x="9" y="47"/>
                    <a:pt x="0" y="52"/>
                  </a:cubicBezTo>
                  <a:cubicBezTo>
                    <a:pt x="2" y="26"/>
                    <a:pt x="16" y="9"/>
                    <a:pt x="44" y="6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55" y="0"/>
                    <a:pt x="55" y="0"/>
                    <a:pt x="55" y="0"/>
                  </a:cubicBezTo>
                  <a:cubicBezTo>
                    <a:pt x="57" y="6"/>
                    <a:pt x="57" y="6"/>
                    <a:pt x="57" y="6"/>
                  </a:cubicBezTo>
                  <a:cubicBezTo>
                    <a:pt x="85" y="9"/>
                    <a:pt x="99" y="26"/>
                    <a:pt x="101" y="52"/>
                  </a:cubicBezTo>
                  <a:cubicBezTo>
                    <a:pt x="92" y="47"/>
                    <a:pt x="83" y="47"/>
                    <a:pt x="72" y="52"/>
                  </a:cubicBezTo>
                  <a:cubicBezTo>
                    <a:pt x="67" y="49"/>
                    <a:pt x="63" y="47"/>
                    <a:pt x="56" y="47"/>
                  </a:cubicBezTo>
                  <a:cubicBezTo>
                    <a:pt x="56" y="75"/>
                    <a:pt x="56" y="75"/>
                    <a:pt x="56" y="75"/>
                  </a:cubicBezTo>
                  <a:cubicBezTo>
                    <a:pt x="56" y="75"/>
                    <a:pt x="56" y="75"/>
                    <a:pt x="56" y="75"/>
                  </a:cubicBezTo>
                  <a:cubicBezTo>
                    <a:pt x="56" y="81"/>
                    <a:pt x="54" y="85"/>
                    <a:pt x="50" y="88"/>
                  </a:cubicBezTo>
                  <a:cubicBezTo>
                    <a:pt x="48" y="89"/>
                    <a:pt x="45" y="90"/>
                    <a:pt x="43" y="90"/>
                  </a:cubicBezTo>
                  <a:cubicBezTo>
                    <a:pt x="40" y="90"/>
                    <a:pt x="38" y="90"/>
                    <a:pt x="36" y="89"/>
                  </a:cubicBezTo>
                  <a:cubicBezTo>
                    <a:pt x="31" y="88"/>
                    <a:pt x="27" y="84"/>
                    <a:pt x="26" y="79"/>
                  </a:cubicBezTo>
                  <a:cubicBezTo>
                    <a:pt x="36" y="77"/>
                    <a:pt x="36" y="77"/>
                    <a:pt x="36" y="77"/>
                  </a:cubicBezTo>
                  <a:close/>
                  <a:moveTo>
                    <a:pt x="72" y="43"/>
                  </a:moveTo>
                  <a:cubicBezTo>
                    <a:pt x="75" y="42"/>
                    <a:pt x="77" y="41"/>
                    <a:pt x="80" y="41"/>
                  </a:cubicBezTo>
                  <a:cubicBezTo>
                    <a:pt x="78" y="23"/>
                    <a:pt x="69" y="16"/>
                    <a:pt x="57" y="13"/>
                  </a:cubicBezTo>
                  <a:cubicBezTo>
                    <a:pt x="67" y="20"/>
                    <a:pt x="73" y="29"/>
                    <a:pt x="72" y="43"/>
                  </a:cubicBezTo>
                  <a:close/>
                  <a:moveTo>
                    <a:pt x="10" y="40"/>
                  </a:moveTo>
                  <a:cubicBezTo>
                    <a:pt x="14" y="40"/>
                    <a:pt x="17" y="40"/>
                    <a:pt x="20" y="39"/>
                  </a:cubicBezTo>
                  <a:cubicBezTo>
                    <a:pt x="25" y="31"/>
                    <a:pt x="29" y="23"/>
                    <a:pt x="33" y="16"/>
                  </a:cubicBezTo>
                  <a:cubicBezTo>
                    <a:pt x="20" y="19"/>
                    <a:pt x="13" y="27"/>
                    <a:pt x="10" y="4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anchor="t" anchorCtr="0" bIns="41872" compatLnSpc="1" lIns="83743" numCol="1" rIns="83743" tIns="41872" vert="horz" wrap="square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just">
                <a:lnSpc>
                  <a:spcPct val="120000"/>
                </a:lnSpc>
              </a:pPr>
              <a:endParaRPr altLang="en-US" lang="zh-CN" sz="900">
                <a:solidFill>
                  <a:prstClr val="black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typeface="+mn-ea"/>
                <a:sym charset="0" panose="020b0604020202020204" pitchFamily="34" typeface="Arial"/>
              </a:endParaRPr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6967957" y="2374789"/>
            <a:ext cx="3689367" cy="4403959"/>
            <a:chOff x="7346438" y="2049265"/>
            <a:chExt cx="4028463" cy="4808735"/>
          </a:xfrm>
        </p:grpSpPr>
        <p:sp>
          <p:nvSpPr>
            <p:cNvPr id="7" name="Freeform 6"/>
            <p:cNvSpPr/>
            <p:nvPr/>
          </p:nvSpPr>
          <p:spPr>
            <a:xfrm rot="16200000">
              <a:off x="6956302" y="2439401"/>
              <a:ext cx="4808735" cy="4028463"/>
            </a:xfrm>
            <a:custGeom>
              <a:gdLst>
                <a:gd fmla="*/ 5289608 w 5289608" name="connsiteX0"/>
                <a:gd fmla="*/ 562708 h 4431309" name="connsiteY0"/>
                <a:gd fmla="*/ 5165108 w 5289608" name="connsiteX1"/>
                <a:gd fmla="*/ 562708 h 4431309" name="connsiteY1"/>
                <a:gd fmla="*/ 5165108 w 5289608" name="connsiteX2"/>
                <a:gd fmla="*/ 3868601 h 4431309" name="connsiteY2"/>
                <a:gd fmla="*/ 4602401 w 5289608" name="connsiteX3"/>
                <a:gd fmla="*/ 4431309 h 4431309" name="connsiteY3"/>
                <a:gd fmla="*/ 0 w 5289608" name="connsiteX4"/>
                <a:gd fmla="*/ 4431309 h 4431309" name="connsiteY4"/>
                <a:gd fmla="*/ 0 w 5289608" name="connsiteX5"/>
                <a:gd fmla="*/ 3868601 h 4431309" name="connsiteY5"/>
                <a:gd fmla="*/ 4602401 w 5289608" name="connsiteX6"/>
                <a:gd fmla="*/ 3868601 h 4431309" name="connsiteY6"/>
                <a:gd fmla="*/ 4602401 w 5289608" name="connsiteX7"/>
                <a:gd fmla="*/ 562708 h 4431309" name="connsiteY7"/>
                <a:gd fmla="*/ 4477901 w 5289608" name="connsiteX8"/>
                <a:gd fmla="*/ 562708 h 4431309" name="connsiteY8"/>
                <a:gd fmla="*/ 4883755 w 5289608" name="connsiteX9"/>
                <a:gd fmla="*/ 0 h 4431309" name="connsiteY9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b="b" l="l" r="r" t="t"/>
              <a:pathLst>
                <a:path h="4431309" w="5289608">
                  <a:moveTo>
                    <a:pt x="5289608" y="562708"/>
                  </a:moveTo>
                  <a:lnTo>
                    <a:pt x="5165108" y="562708"/>
                  </a:lnTo>
                  <a:lnTo>
                    <a:pt x="5165108" y="3868601"/>
                  </a:lnTo>
                  <a:lnTo>
                    <a:pt x="4602401" y="4431309"/>
                  </a:lnTo>
                  <a:lnTo>
                    <a:pt x="0" y="4431309"/>
                  </a:lnTo>
                  <a:lnTo>
                    <a:pt x="0" y="3868601"/>
                  </a:lnTo>
                  <a:lnTo>
                    <a:pt x="4602401" y="3868601"/>
                  </a:lnTo>
                  <a:lnTo>
                    <a:pt x="4602401" y="562708"/>
                  </a:lnTo>
                  <a:lnTo>
                    <a:pt x="4477901" y="562708"/>
                  </a:lnTo>
                  <a:lnTo>
                    <a:pt x="4883755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just">
                <a:lnSpc>
                  <a:spcPct val="120000"/>
                </a:lnSpc>
              </a:pPr>
              <a:endParaRPr lang="en-GB" sz="900">
                <a:latin charset="-122" panose="020b0503020204020204" pitchFamily="34" typeface="微软雅黑"/>
                <a:ea charset="-122" panose="020b0503020204020204" pitchFamily="34" typeface="微软雅黑"/>
                <a:cs typeface="+mn-ea"/>
                <a:sym charset="0" panose="020b0604020202020204" pitchFamily="34" typeface="Arial"/>
              </a:endParaRPr>
            </a:p>
          </p:txBody>
        </p:sp>
        <p:sp>
          <p:nvSpPr>
            <p:cNvPr id="18" name="Freeform 17"/>
            <p:cNvSpPr>
              <a:spLocks noEditPoints="1"/>
            </p:cNvSpPr>
            <p:nvPr/>
          </p:nvSpPr>
          <p:spPr bwMode="auto">
            <a:xfrm>
              <a:off x="8120836" y="2231727"/>
              <a:ext cx="369515" cy="372985"/>
            </a:xfrm>
            <a:custGeom>
              <a:gdLst>
                <a:gd fmla="*/ 49 w 99" name="T0"/>
                <a:gd fmla="*/ 0 h 100" name="T1"/>
                <a:gd fmla="*/ 99 w 99" name="T2"/>
                <a:gd fmla="*/ 50 h 100" name="T3"/>
                <a:gd fmla="*/ 49 w 99" name="T4"/>
                <a:gd fmla="*/ 100 h 100" name="T5"/>
                <a:gd fmla="*/ 0 w 99" name="T6"/>
                <a:gd fmla="*/ 50 h 100" name="T7"/>
                <a:gd fmla="*/ 49 w 99" name="T8"/>
                <a:gd fmla="*/ 0 h 100" name="T9"/>
                <a:gd fmla="*/ 45 w 99" name="T10"/>
                <a:gd fmla="*/ 15 h 100" name="T11"/>
                <a:gd fmla="*/ 45 w 99" name="T12"/>
                <a:gd fmla="*/ 44 h 100" name="T13"/>
                <a:gd fmla="*/ 54 w 99" name="T14"/>
                <a:gd fmla="*/ 44 h 100" name="T15"/>
                <a:gd fmla="*/ 54 w 99" name="T16"/>
                <a:gd fmla="*/ 15 h 100" name="T17"/>
                <a:gd fmla="*/ 45 w 99" name="T18"/>
                <a:gd fmla="*/ 15 h 100" name="T19"/>
                <a:gd fmla="*/ 67 w 99" name="T20"/>
                <a:gd fmla="*/ 24 h 100" name="T21"/>
                <a:gd fmla="*/ 61 w 99" name="T22"/>
                <a:gd fmla="*/ 32 h 100" name="T23"/>
                <a:gd fmla="*/ 64 w 99" name="T24"/>
                <a:gd fmla="*/ 35 h 100" name="T25"/>
                <a:gd fmla="*/ 70 w 99" name="T26"/>
                <a:gd fmla="*/ 50 h 100" name="T27"/>
                <a:gd fmla="*/ 64 w 99" name="T28"/>
                <a:gd fmla="*/ 65 h 100" name="T29"/>
                <a:gd fmla="*/ 49 w 99" name="T30"/>
                <a:gd fmla="*/ 71 h 100" name="T31"/>
                <a:gd fmla="*/ 35 w 99" name="T32"/>
                <a:gd fmla="*/ 65 h 100" name="T33"/>
                <a:gd fmla="*/ 28 w 99" name="T34"/>
                <a:gd fmla="*/ 50 h 100" name="T35"/>
                <a:gd fmla="*/ 35 w 99" name="T36"/>
                <a:gd fmla="*/ 35 h 100" name="T37"/>
                <a:gd fmla="*/ 37 w 99" name="T38"/>
                <a:gd fmla="*/ 32 h 100" name="T39"/>
                <a:gd fmla="*/ 31 w 99" name="T40"/>
                <a:gd fmla="*/ 24 h 100" name="T41"/>
                <a:gd fmla="*/ 27 w 99" name="T42"/>
                <a:gd fmla="*/ 28 h 100" name="T43"/>
                <a:gd fmla="*/ 18 w 99" name="T44"/>
                <a:gd fmla="*/ 50 h 100" name="T45"/>
                <a:gd fmla="*/ 27 w 99" name="T46"/>
                <a:gd fmla="*/ 72 h 100" name="T47"/>
                <a:gd fmla="*/ 49 w 99" name="T48"/>
                <a:gd fmla="*/ 81 h 100" name="T49"/>
                <a:gd fmla="*/ 72 w 99" name="T50"/>
                <a:gd fmla="*/ 72 h 100" name="T51"/>
                <a:gd fmla="*/ 81 w 99" name="T52"/>
                <a:gd fmla="*/ 50 h 100" name="T53"/>
                <a:gd fmla="*/ 72 w 99" name="T54"/>
                <a:gd fmla="*/ 28 h 100" name="T55"/>
                <a:gd fmla="*/ 67 w 99" name="T56"/>
                <a:gd fmla="*/ 24 h 100" name="T5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b="b" l="0" r="r" t="0"/>
              <a:pathLst>
                <a:path h="100" w="99">
                  <a:moveTo>
                    <a:pt x="49" y="0"/>
                  </a:moveTo>
                  <a:cubicBezTo>
                    <a:pt x="77" y="0"/>
                    <a:pt x="99" y="22"/>
                    <a:pt x="99" y="50"/>
                  </a:cubicBezTo>
                  <a:cubicBezTo>
                    <a:pt x="99" y="77"/>
                    <a:pt x="77" y="100"/>
                    <a:pt x="49" y="100"/>
                  </a:cubicBezTo>
                  <a:cubicBezTo>
                    <a:pt x="22" y="100"/>
                    <a:pt x="0" y="77"/>
                    <a:pt x="0" y="50"/>
                  </a:cubicBezTo>
                  <a:cubicBezTo>
                    <a:pt x="0" y="22"/>
                    <a:pt x="22" y="0"/>
                    <a:pt x="49" y="0"/>
                  </a:cubicBezTo>
                  <a:close/>
                  <a:moveTo>
                    <a:pt x="45" y="15"/>
                  </a:moveTo>
                  <a:cubicBezTo>
                    <a:pt x="45" y="44"/>
                    <a:pt x="45" y="44"/>
                    <a:pt x="45" y="44"/>
                  </a:cubicBezTo>
                  <a:cubicBezTo>
                    <a:pt x="54" y="44"/>
                    <a:pt x="54" y="44"/>
                    <a:pt x="54" y="44"/>
                  </a:cubicBezTo>
                  <a:cubicBezTo>
                    <a:pt x="54" y="15"/>
                    <a:pt x="54" y="15"/>
                    <a:pt x="54" y="15"/>
                  </a:cubicBezTo>
                  <a:cubicBezTo>
                    <a:pt x="45" y="15"/>
                    <a:pt x="45" y="15"/>
                    <a:pt x="45" y="15"/>
                  </a:cubicBezTo>
                  <a:close/>
                  <a:moveTo>
                    <a:pt x="67" y="24"/>
                  </a:moveTo>
                  <a:cubicBezTo>
                    <a:pt x="61" y="32"/>
                    <a:pt x="61" y="32"/>
                    <a:pt x="61" y="32"/>
                  </a:cubicBezTo>
                  <a:cubicBezTo>
                    <a:pt x="62" y="33"/>
                    <a:pt x="63" y="34"/>
                    <a:pt x="64" y="35"/>
                  </a:cubicBezTo>
                  <a:cubicBezTo>
                    <a:pt x="68" y="39"/>
                    <a:pt x="70" y="44"/>
                    <a:pt x="70" y="50"/>
                  </a:cubicBezTo>
                  <a:cubicBezTo>
                    <a:pt x="70" y="55"/>
                    <a:pt x="68" y="61"/>
                    <a:pt x="64" y="65"/>
                  </a:cubicBezTo>
                  <a:cubicBezTo>
                    <a:pt x="60" y="68"/>
                    <a:pt x="55" y="71"/>
                    <a:pt x="49" y="71"/>
                  </a:cubicBezTo>
                  <a:cubicBezTo>
                    <a:pt x="44" y="71"/>
                    <a:pt x="38" y="68"/>
                    <a:pt x="35" y="65"/>
                  </a:cubicBezTo>
                  <a:cubicBezTo>
                    <a:pt x="31" y="61"/>
                    <a:pt x="28" y="55"/>
                    <a:pt x="28" y="50"/>
                  </a:cubicBezTo>
                  <a:cubicBezTo>
                    <a:pt x="28" y="44"/>
                    <a:pt x="31" y="39"/>
                    <a:pt x="35" y="35"/>
                  </a:cubicBezTo>
                  <a:cubicBezTo>
                    <a:pt x="35" y="34"/>
                    <a:pt x="36" y="33"/>
                    <a:pt x="37" y="32"/>
                  </a:cubicBezTo>
                  <a:cubicBezTo>
                    <a:pt x="31" y="24"/>
                    <a:pt x="31" y="24"/>
                    <a:pt x="31" y="24"/>
                  </a:cubicBezTo>
                  <a:cubicBezTo>
                    <a:pt x="30" y="25"/>
                    <a:pt x="29" y="26"/>
                    <a:pt x="27" y="28"/>
                  </a:cubicBezTo>
                  <a:cubicBezTo>
                    <a:pt x="22" y="33"/>
                    <a:pt x="18" y="41"/>
                    <a:pt x="18" y="50"/>
                  </a:cubicBezTo>
                  <a:cubicBezTo>
                    <a:pt x="18" y="58"/>
                    <a:pt x="22" y="66"/>
                    <a:pt x="27" y="72"/>
                  </a:cubicBezTo>
                  <a:cubicBezTo>
                    <a:pt x="33" y="77"/>
                    <a:pt x="41" y="81"/>
                    <a:pt x="49" y="81"/>
                  </a:cubicBezTo>
                  <a:cubicBezTo>
                    <a:pt x="58" y="81"/>
                    <a:pt x="66" y="77"/>
                    <a:pt x="72" y="72"/>
                  </a:cubicBezTo>
                  <a:cubicBezTo>
                    <a:pt x="77" y="66"/>
                    <a:pt x="81" y="58"/>
                    <a:pt x="81" y="50"/>
                  </a:cubicBezTo>
                  <a:cubicBezTo>
                    <a:pt x="81" y="41"/>
                    <a:pt x="77" y="33"/>
                    <a:pt x="72" y="28"/>
                  </a:cubicBezTo>
                  <a:cubicBezTo>
                    <a:pt x="70" y="26"/>
                    <a:pt x="69" y="25"/>
                    <a:pt x="67" y="24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t" anchorCtr="0" bIns="41872" compatLnSpc="1" lIns="83743" numCol="1" rIns="83743" tIns="41872" vert="horz" wrap="square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just">
                <a:lnSpc>
                  <a:spcPct val="120000"/>
                </a:lnSpc>
              </a:pPr>
              <a:endParaRPr altLang="en-US" lang="zh-CN" sz="900">
                <a:solidFill>
                  <a:prstClr val="black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typeface="+mn-ea"/>
                <a:sym charset="0" panose="020b0604020202020204" pitchFamily="34" typeface="Arial"/>
              </a:endParaRPr>
            </a:p>
          </p:txBody>
        </p:sp>
      </p:grpSp>
      <p:grpSp>
        <p:nvGrpSpPr>
          <p:cNvPr id="39" name="Group 38"/>
          <p:cNvGrpSpPr/>
          <p:nvPr/>
        </p:nvGrpSpPr>
        <p:grpSpPr>
          <a:xfrm>
            <a:off x="6967955" y="4994373"/>
            <a:ext cx="1756845" cy="1784373"/>
            <a:chOff x="7346434" y="4909620"/>
            <a:chExt cx="1918320" cy="1948378"/>
          </a:xfrm>
        </p:grpSpPr>
        <p:sp>
          <p:nvSpPr>
            <p:cNvPr id="4" name="Freeform 3"/>
            <p:cNvSpPr/>
            <p:nvPr/>
          </p:nvSpPr>
          <p:spPr>
            <a:xfrm rot="16200000">
              <a:off x="7331405" y="4924649"/>
              <a:ext cx="1948378" cy="1918320"/>
            </a:xfrm>
            <a:custGeom>
              <a:gdLst>
                <a:gd fmla="*/ 2143216 w 2143216" name="connsiteX0"/>
                <a:gd fmla="*/ 562708 h 2110152" name="connsiteY0"/>
                <a:gd fmla="*/ 2018715 w 2143216" name="connsiteX1"/>
                <a:gd fmla="*/ 562708 h 2110152" name="connsiteY1"/>
                <a:gd fmla="*/ 2018715 w 2143216" name="connsiteX2"/>
                <a:gd fmla="*/ 1547444 h 2110152" name="connsiteY2"/>
                <a:gd fmla="*/ 1456007 w 2143216" name="connsiteX3"/>
                <a:gd fmla="*/ 2110152 h 2110152" name="connsiteY3"/>
                <a:gd fmla="*/ 1456007 w 2143216" name="connsiteX4"/>
                <a:gd fmla="*/ 2110151 h 2110152" name="connsiteY4"/>
                <a:gd fmla="*/ 0 w 2143216" name="connsiteX5"/>
                <a:gd fmla="*/ 2110151 h 2110152" name="connsiteY5"/>
                <a:gd fmla="*/ 0 w 2143216" name="connsiteX6"/>
                <a:gd fmla="*/ 1547443 h 2110152" name="connsiteY6"/>
                <a:gd fmla="*/ 1456007 w 2143216" name="connsiteX7"/>
                <a:gd fmla="*/ 1547443 h 2110152" name="connsiteY7"/>
                <a:gd fmla="*/ 1456007 w 2143216" name="connsiteX8"/>
                <a:gd fmla="*/ 562708 h 2110152" name="connsiteY8"/>
                <a:gd fmla="*/ 1331509 w 2143216" name="connsiteX9"/>
                <a:gd fmla="*/ 562708 h 2110152" name="connsiteY9"/>
                <a:gd fmla="*/ 1737363 w 2143216" name="connsiteX10"/>
                <a:gd fmla="*/ 0 h 2110152" name="connsiteY10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b="b" l="l" r="r" t="t"/>
              <a:pathLst>
                <a:path h="2110152" w="2143216">
                  <a:moveTo>
                    <a:pt x="2143216" y="562708"/>
                  </a:moveTo>
                  <a:lnTo>
                    <a:pt x="2018715" y="562708"/>
                  </a:lnTo>
                  <a:lnTo>
                    <a:pt x="2018715" y="1547444"/>
                  </a:lnTo>
                  <a:lnTo>
                    <a:pt x="1456007" y="2110152"/>
                  </a:lnTo>
                  <a:lnTo>
                    <a:pt x="1456007" y="2110151"/>
                  </a:lnTo>
                  <a:lnTo>
                    <a:pt x="0" y="2110151"/>
                  </a:lnTo>
                  <a:lnTo>
                    <a:pt x="0" y="1547443"/>
                  </a:lnTo>
                  <a:lnTo>
                    <a:pt x="1456007" y="1547443"/>
                  </a:lnTo>
                  <a:lnTo>
                    <a:pt x="1456007" y="562708"/>
                  </a:lnTo>
                  <a:lnTo>
                    <a:pt x="1331509" y="562708"/>
                  </a:lnTo>
                  <a:lnTo>
                    <a:pt x="1737363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just">
                <a:lnSpc>
                  <a:spcPct val="120000"/>
                </a:lnSpc>
              </a:pPr>
              <a:endParaRPr lang="en-GB" sz="900">
                <a:latin charset="-122" panose="020b0503020204020204" pitchFamily="34" typeface="微软雅黑"/>
                <a:ea charset="-122" panose="020b0503020204020204" pitchFamily="34" typeface="微软雅黑"/>
                <a:cs typeface="+mn-ea"/>
                <a:sym charset="0" panose="020b0604020202020204" pitchFamily="34" typeface="Arial"/>
              </a:endParaRPr>
            </a:p>
          </p:txBody>
        </p:sp>
        <p:sp>
          <p:nvSpPr>
            <p:cNvPr id="19" name="Freeform 18"/>
            <p:cNvSpPr>
              <a:spLocks noEditPoints="1"/>
            </p:cNvSpPr>
            <p:nvPr/>
          </p:nvSpPr>
          <p:spPr bwMode="auto">
            <a:xfrm>
              <a:off x="8091344" y="5076469"/>
              <a:ext cx="399007" cy="404213"/>
            </a:xfrm>
            <a:custGeom>
              <a:gdLst>
                <a:gd fmla="*/ 94 w 107" name="T0"/>
                <a:gd fmla="*/ 30 h 108" name="T1"/>
                <a:gd fmla="*/ 77 w 107" name="T2"/>
                <a:gd fmla="*/ 95 h 108" name="T3"/>
                <a:gd fmla="*/ 13 w 107" name="T4"/>
                <a:gd fmla="*/ 77 h 108" name="T5"/>
                <a:gd fmla="*/ 30 w 107" name="T6"/>
                <a:gd fmla="*/ 13 h 108" name="T7"/>
                <a:gd fmla="*/ 94 w 107" name="T8"/>
                <a:gd fmla="*/ 30 h 108" name="T9"/>
                <a:gd fmla="*/ 68 w 107" name="T10"/>
                <a:gd fmla="*/ 46 h 108" name="T11"/>
                <a:gd fmla="*/ 68 w 107" name="T12"/>
                <a:gd fmla="*/ 46 h 108" name="T13"/>
                <a:gd fmla="*/ 58 w 107" name="T14"/>
                <a:gd fmla="*/ 38 h 108" name="T15"/>
                <a:gd fmla="*/ 45 w 107" name="T16"/>
                <a:gd fmla="*/ 40 h 108" name="T17"/>
                <a:gd fmla="*/ 45 w 107" name="T18"/>
                <a:gd fmla="*/ 40 h 108" name="T19"/>
                <a:gd fmla="*/ 38 w 107" name="T20"/>
                <a:gd fmla="*/ 50 h 108" name="T21"/>
                <a:gd fmla="*/ 39 w 107" name="T22"/>
                <a:gd fmla="*/ 62 h 108" name="T23"/>
                <a:gd fmla="*/ 39 w 107" name="T24"/>
                <a:gd fmla="*/ 62 h 108" name="T25"/>
                <a:gd fmla="*/ 49 w 107" name="T26"/>
                <a:gd fmla="*/ 69 h 108" name="T27"/>
                <a:gd fmla="*/ 62 w 107" name="T28"/>
                <a:gd fmla="*/ 68 h 108" name="T29"/>
                <a:gd fmla="*/ 62 w 107" name="T30"/>
                <a:gd fmla="*/ 68 h 108" name="T31"/>
                <a:gd fmla="*/ 69 w 107" name="T32"/>
                <a:gd fmla="*/ 58 h 108" name="T33"/>
                <a:gd fmla="*/ 68 w 107" name="T34"/>
                <a:gd fmla="*/ 46 h 108" name="T35"/>
                <a:gd fmla="*/ 63 w 107" name="T36"/>
                <a:gd fmla="*/ 56 h 108" name="T37"/>
                <a:gd fmla="*/ 62 w 107" name="T38"/>
                <a:gd fmla="*/ 49 h 108" name="T39"/>
                <a:gd fmla="*/ 62 w 107" name="T40"/>
                <a:gd fmla="*/ 49 h 108" name="T41"/>
                <a:gd fmla="*/ 56 w 107" name="T42"/>
                <a:gd fmla="*/ 44 h 108" name="T43"/>
                <a:gd fmla="*/ 48 w 107" name="T44"/>
                <a:gd fmla="*/ 45 h 108" name="T45"/>
                <a:gd fmla="*/ 48 w 107" name="T46"/>
                <a:gd fmla="*/ 45 h 108" name="T47"/>
                <a:gd fmla="*/ 44 w 107" name="T48"/>
                <a:gd fmla="*/ 51 h 108" name="T49"/>
                <a:gd fmla="*/ 45 w 107" name="T50"/>
                <a:gd fmla="*/ 59 h 108" name="T51"/>
                <a:gd fmla="*/ 45 w 107" name="T52"/>
                <a:gd fmla="*/ 59 h 108" name="T53"/>
                <a:gd fmla="*/ 51 w 107" name="T54"/>
                <a:gd fmla="*/ 64 h 108" name="T55"/>
                <a:gd fmla="*/ 59 w 107" name="T56"/>
                <a:gd fmla="*/ 63 h 108" name="T57"/>
                <a:gd fmla="*/ 59 w 107" name="T58"/>
                <a:gd fmla="*/ 63 h 108" name="T59"/>
                <a:gd fmla="*/ 63 w 107" name="T60"/>
                <a:gd fmla="*/ 56 h 108" name="T61"/>
                <a:gd fmla="*/ 29 w 107" name="T62"/>
                <a:gd fmla="*/ 24 h 108" name="T63"/>
                <a:gd fmla="*/ 17 w 107" name="T64"/>
                <a:gd fmla="*/ 65 h 108" name="T65"/>
                <a:gd fmla="*/ 25 w 107" name="T66"/>
                <a:gd fmla="*/ 63 h 108" name="T67"/>
                <a:gd fmla="*/ 29 w 107" name="T68"/>
                <a:gd fmla="*/ 24 h 108" name="T69"/>
                <a:gd fmla="*/ 69 w 107" name="T70"/>
                <a:gd fmla="*/ 37 h 108" name="T71"/>
                <a:gd fmla="*/ 73 w 107" name="T72"/>
                <a:gd fmla="*/ 42 h 108" name="T73"/>
                <a:gd fmla="*/ 74 w 107" name="T74"/>
                <a:gd fmla="*/ 45 h 108" name="T75"/>
                <a:gd fmla="*/ 91 w 107" name="T76"/>
                <a:gd fmla="*/ 38 h 108" name="T77"/>
                <a:gd fmla="*/ 89 w 107" name="T78"/>
                <a:gd fmla="*/ 33 h 108" name="T79"/>
                <a:gd fmla="*/ 82 w 107" name="T80"/>
                <a:gd fmla="*/ 25 h 108" name="T81"/>
                <a:gd fmla="*/ 69 w 107" name="T82"/>
                <a:gd fmla="*/ 37 h 108" name="T83"/>
                <a:gd fmla="*/ 92 w 107" name="T84"/>
                <a:gd fmla="*/ 43 h 108" name="T85"/>
                <a:gd fmla="*/ 75 w 107" name="T86"/>
                <a:gd fmla="*/ 47 h 108" name="T87"/>
                <a:gd fmla="*/ 76 w 107" name="T88"/>
                <a:gd fmla="*/ 53 h 108" name="T89"/>
                <a:gd fmla="*/ 93 w 107" name="T90"/>
                <a:gd fmla="*/ 54 h 108" name="T91"/>
                <a:gd fmla="*/ 92 w 107" name="T92"/>
                <a:gd fmla="*/ 43 h 108" name="T93"/>
                <a:gd fmla="*/ 70 w 107" name="T94"/>
                <a:gd fmla="*/ 44 h 108" name="T95"/>
                <a:gd fmla="*/ 44 w 107" name="T96"/>
                <a:gd fmla="*/ 37 h 108" name="T97"/>
                <a:gd fmla="*/ 37 w 107" name="T98"/>
                <a:gd fmla="*/ 63 h 108" name="T99"/>
                <a:gd fmla="*/ 63 w 107" name="T100"/>
                <a:gd fmla="*/ 70 h 108" name="T101"/>
                <a:gd fmla="*/ 70 w 107" name="T102"/>
                <a:gd fmla="*/ 44 h 108" name="T10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b="b" l="0" r="r" t="0"/>
              <a:pathLst>
                <a:path h="108" w="107">
                  <a:moveTo>
                    <a:pt x="94" y="30"/>
                  </a:moveTo>
                  <a:cubicBezTo>
                    <a:pt x="107" y="53"/>
                    <a:pt x="100" y="82"/>
                    <a:pt x="77" y="95"/>
                  </a:cubicBezTo>
                  <a:cubicBezTo>
                    <a:pt x="54" y="108"/>
                    <a:pt x="26" y="100"/>
                    <a:pt x="13" y="77"/>
                  </a:cubicBezTo>
                  <a:cubicBezTo>
                    <a:pt x="0" y="55"/>
                    <a:pt x="7" y="26"/>
                    <a:pt x="30" y="13"/>
                  </a:cubicBezTo>
                  <a:cubicBezTo>
                    <a:pt x="52" y="0"/>
                    <a:pt x="81" y="8"/>
                    <a:pt x="94" y="30"/>
                  </a:cubicBezTo>
                  <a:close/>
                  <a:moveTo>
                    <a:pt x="68" y="46"/>
                  </a:moveTo>
                  <a:cubicBezTo>
                    <a:pt x="68" y="46"/>
                    <a:pt x="68" y="46"/>
                    <a:pt x="68" y="46"/>
                  </a:cubicBezTo>
                  <a:cubicBezTo>
                    <a:pt x="65" y="42"/>
                    <a:pt x="62" y="39"/>
                    <a:pt x="58" y="38"/>
                  </a:cubicBezTo>
                  <a:cubicBezTo>
                    <a:pt x="54" y="37"/>
                    <a:pt x="49" y="37"/>
                    <a:pt x="45" y="40"/>
                  </a:cubicBezTo>
                  <a:cubicBezTo>
                    <a:pt x="45" y="40"/>
                    <a:pt x="45" y="40"/>
                    <a:pt x="45" y="40"/>
                  </a:cubicBezTo>
                  <a:cubicBezTo>
                    <a:pt x="41" y="42"/>
                    <a:pt x="39" y="46"/>
                    <a:pt x="38" y="50"/>
                  </a:cubicBezTo>
                  <a:cubicBezTo>
                    <a:pt x="37" y="54"/>
                    <a:pt x="37" y="58"/>
                    <a:pt x="39" y="62"/>
                  </a:cubicBezTo>
                  <a:cubicBezTo>
                    <a:pt x="39" y="62"/>
                    <a:pt x="39" y="62"/>
                    <a:pt x="39" y="62"/>
                  </a:cubicBezTo>
                  <a:cubicBezTo>
                    <a:pt x="42" y="66"/>
                    <a:pt x="45" y="68"/>
                    <a:pt x="49" y="69"/>
                  </a:cubicBezTo>
                  <a:cubicBezTo>
                    <a:pt x="53" y="71"/>
                    <a:pt x="58" y="70"/>
                    <a:pt x="62" y="68"/>
                  </a:cubicBezTo>
                  <a:cubicBezTo>
                    <a:pt x="62" y="68"/>
                    <a:pt x="62" y="68"/>
                    <a:pt x="62" y="68"/>
                  </a:cubicBezTo>
                  <a:cubicBezTo>
                    <a:pt x="65" y="66"/>
                    <a:pt x="68" y="62"/>
                    <a:pt x="69" y="58"/>
                  </a:cubicBezTo>
                  <a:cubicBezTo>
                    <a:pt x="70" y="54"/>
                    <a:pt x="70" y="50"/>
                    <a:pt x="68" y="46"/>
                  </a:cubicBezTo>
                  <a:close/>
                  <a:moveTo>
                    <a:pt x="63" y="56"/>
                  </a:moveTo>
                  <a:cubicBezTo>
                    <a:pt x="64" y="54"/>
                    <a:pt x="64" y="51"/>
                    <a:pt x="62" y="49"/>
                  </a:cubicBezTo>
                  <a:cubicBezTo>
                    <a:pt x="62" y="49"/>
                    <a:pt x="62" y="49"/>
                    <a:pt x="62" y="49"/>
                  </a:cubicBezTo>
                  <a:cubicBezTo>
                    <a:pt x="61" y="46"/>
                    <a:pt x="59" y="45"/>
                    <a:pt x="56" y="44"/>
                  </a:cubicBezTo>
                  <a:cubicBezTo>
                    <a:pt x="54" y="43"/>
                    <a:pt x="51" y="44"/>
                    <a:pt x="48" y="45"/>
                  </a:cubicBezTo>
                  <a:cubicBezTo>
                    <a:pt x="48" y="45"/>
                    <a:pt x="48" y="45"/>
                    <a:pt x="48" y="45"/>
                  </a:cubicBezTo>
                  <a:cubicBezTo>
                    <a:pt x="46" y="46"/>
                    <a:pt x="44" y="49"/>
                    <a:pt x="44" y="51"/>
                  </a:cubicBezTo>
                  <a:cubicBezTo>
                    <a:pt x="43" y="54"/>
                    <a:pt x="43" y="56"/>
                    <a:pt x="45" y="59"/>
                  </a:cubicBezTo>
                  <a:cubicBezTo>
                    <a:pt x="45" y="59"/>
                    <a:pt x="45" y="59"/>
                    <a:pt x="45" y="59"/>
                  </a:cubicBezTo>
                  <a:cubicBezTo>
                    <a:pt x="46" y="61"/>
                    <a:pt x="48" y="63"/>
                    <a:pt x="51" y="64"/>
                  </a:cubicBezTo>
                  <a:cubicBezTo>
                    <a:pt x="53" y="64"/>
                    <a:pt x="56" y="64"/>
                    <a:pt x="59" y="63"/>
                  </a:cubicBezTo>
                  <a:cubicBezTo>
                    <a:pt x="59" y="63"/>
                    <a:pt x="59" y="63"/>
                    <a:pt x="59" y="63"/>
                  </a:cubicBezTo>
                  <a:cubicBezTo>
                    <a:pt x="61" y="61"/>
                    <a:pt x="63" y="59"/>
                    <a:pt x="63" y="56"/>
                  </a:cubicBezTo>
                  <a:close/>
                  <a:moveTo>
                    <a:pt x="29" y="24"/>
                  </a:moveTo>
                  <a:cubicBezTo>
                    <a:pt x="16" y="36"/>
                    <a:pt x="14" y="50"/>
                    <a:pt x="17" y="65"/>
                  </a:cubicBezTo>
                  <a:cubicBezTo>
                    <a:pt x="20" y="64"/>
                    <a:pt x="23" y="64"/>
                    <a:pt x="25" y="63"/>
                  </a:cubicBezTo>
                  <a:cubicBezTo>
                    <a:pt x="21" y="49"/>
                    <a:pt x="22" y="36"/>
                    <a:pt x="29" y="24"/>
                  </a:cubicBezTo>
                  <a:close/>
                  <a:moveTo>
                    <a:pt x="69" y="37"/>
                  </a:moveTo>
                  <a:cubicBezTo>
                    <a:pt x="70" y="38"/>
                    <a:pt x="72" y="40"/>
                    <a:pt x="73" y="42"/>
                  </a:cubicBezTo>
                  <a:cubicBezTo>
                    <a:pt x="74" y="43"/>
                    <a:pt x="74" y="44"/>
                    <a:pt x="74" y="45"/>
                  </a:cubicBezTo>
                  <a:cubicBezTo>
                    <a:pt x="91" y="38"/>
                    <a:pt x="91" y="38"/>
                    <a:pt x="91" y="38"/>
                  </a:cubicBezTo>
                  <a:cubicBezTo>
                    <a:pt x="90" y="36"/>
                    <a:pt x="89" y="35"/>
                    <a:pt x="89" y="33"/>
                  </a:cubicBezTo>
                  <a:cubicBezTo>
                    <a:pt x="87" y="30"/>
                    <a:pt x="85" y="28"/>
                    <a:pt x="82" y="25"/>
                  </a:cubicBezTo>
                  <a:cubicBezTo>
                    <a:pt x="69" y="37"/>
                    <a:pt x="69" y="37"/>
                    <a:pt x="69" y="37"/>
                  </a:cubicBezTo>
                  <a:close/>
                  <a:moveTo>
                    <a:pt x="92" y="43"/>
                  </a:moveTo>
                  <a:cubicBezTo>
                    <a:pt x="75" y="47"/>
                    <a:pt x="75" y="47"/>
                    <a:pt x="75" y="47"/>
                  </a:cubicBezTo>
                  <a:cubicBezTo>
                    <a:pt x="76" y="49"/>
                    <a:pt x="76" y="51"/>
                    <a:pt x="76" y="53"/>
                  </a:cubicBezTo>
                  <a:cubicBezTo>
                    <a:pt x="93" y="54"/>
                    <a:pt x="93" y="54"/>
                    <a:pt x="93" y="54"/>
                  </a:cubicBezTo>
                  <a:cubicBezTo>
                    <a:pt x="94" y="50"/>
                    <a:pt x="93" y="46"/>
                    <a:pt x="92" y="43"/>
                  </a:cubicBezTo>
                  <a:close/>
                  <a:moveTo>
                    <a:pt x="70" y="44"/>
                  </a:moveTo>
                  <a:cubicBezTo>
                    <a:pt x="65" y="35"/>
                    <a:pt x="53" y="32"/>
                    <a:pt x="44" y="37"/>
                  </a:cubicBezTo>
                  <a:cubicBezTo>
                    <a:pt x="35" y="42"/>
                    <a:pt x="32" y="54"/>
                    <a:pt x="37" y="63"/>
                  </a:cubicBezTo>
                  <a:cubicBezTo>
                    <a:pt x="42" y="72"/>
                    <a:pt x="54" y="76"/>
                    <a:pt x="63" y="70"/>
                  </a:cubicBezTo>
                  <a:cubicBezTo>
                    <a:pt x="72" y="65"/>
                    <a:pt x="75" y="53"/>
                    <a:pt x="70" y="44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t" anchorCtr="0" bIns="41872" compatLnSpc="1" lIns="83743" numCol="1" rIns="83743" tIns="41872" vert="horz" wrap="square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just">
                <a:lnSpc>
                  <a:spcPct val="120000"/>
                </a:lnSpc>
              </a:pPr>
              <a:endParaRPr altLang="en-US" lang="zh-CN" sz="900">
                <a:solidFill>
                  <a:prstClr val="black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typeface="+mn-ea"/>
                <a:sym charset="0" panose="020b0604020202020204" pitchFamily="34" typeface="Arial"/>
              </a:endParaRP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2294125" y="2541892"/>
            <a:ext cx="419805" cy="315056"/>
            <a:chOff x="789999" y="2242985"/>
            <a:chExt cx="504229" cy="378415"/>
          </a:xfrm>
        </p:grpSpPr>
        <p:sp>
          <p:nvSpPr>
            <p:cNvPr id="21" name="Rectangle 20"/>
            <p:cNvSpPr/>
            <p:nvPr/>
          </p:nvSpPr>
          <p:spPr>
            <a:xfrm>
              <a:off x="858129" y="2299468"/>
              <a:ext cx="436099" cy="321932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just">
                <a:lnSpc>
                  <a:spcPct val="120000"/>
                </a:lnSpc>
              </a:pPr>
              <a:endParaRPr lang="en-GB" sz="900">
                <a:latin charset="-122" panose="020b0503020204020204" pitchFamily="34" typeface="微软雅黑"/>
                <a:ea charset="-122" panose="020b0503020204020204" pitchFamily="34" typeface="微软雅黑"/>
                <a:cs typeface="+mn-ea"/>
                <a:sym charset="0" panose="020b0604020202020204" pitchFamily="34" typeface="Arial"/>
              </a:endParaRP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789999" y="2242985"/>
              <a:ext cx="436099" cy="32193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just">
                <a:lnSpc>
                  <a:spcPct val="120000"/>
                </a:lnSpc>
              </a:pPr>
              <a:endParaRPr lang="en-GB" sz="900">
                <a:latin charset="-122" panose="020b0503020204020204" pitchFamily="34" typeface="微软雅黑"/>
                <a:ea charset="-122" panose="020b0503020204020204" pitchFamily="34" typeface="微软雅黑"/>
                <a:cs typeface="+mn-ea"/>
                <a:sym charset="0" panose="020b0604020202020204" pitchFamily="34" typeface="Arial"/>
              </a:endParaRPr>
            </a:p>
          </p:txBody>
        </p:sp>
      </p:grpSp>
      <p:sp>
        <p:nvSpPr>
          <p:cNvPr id="23" name="Rectangle 22"/>
          <p:cNvSpPr/>
          <p:nvPr/>
        </p:nvSpPr>
        <p:spPr>
          <a:xfrm>
            <a:off x="2814293" y="2379944"/>
            <a:ext cx="3026728" cy="3840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altLang="zh-CN" lang="en-US" sz="800">
                <a:solidFill>
                  <a:schemeClr val="bg1">
                    <a:lumMod val="6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typeface="+mn-ea"/>
                <a:sym charset="0" panose="020b0604020202020204" pitchFamily="34" typeface="Arial"/>
              </a:rPr>
              <a:t>Please replace text, click add relevant headline, modify the text content, also can copy your content to this directly.</a:t>
            </a:r>
          </a:p>
        </p:txBody>
      </p:sp>
      <p:grpSp>
        <p:nvGrpSpPr>
          <p:cNvPr id="24" name="Group 23"/>
          <p:cNvGrpSpPr/>
          <p:nvPr/>
        </p:nvGrpSpPr>
        <p:grpSpPr>
          <a:xfrm>
            <a:off x="2294125" y="3501029"/>
            <a:ext cx="419805" cy="315056"/>
            <a:chOff x="789999" y="2242985"/>
            <a:chExt cx="504229" cy="378415"/>
          </a:xfrm>
        </p:grpSpPr>
        <p:sp>
          <p:nvSpPr>
            <p:cNvPr id="25" name="Rectangle 24"/>
            <p:cNvSpPr/>
            <p:nvPr/>
          </p:nvSpPr>
          <p:spPr>
            <a:xfrm>
              <a:off x="858129" y="2299468"/>
              <a:ext cx="436099" cy="321932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just">
                <a:lnSpc>
                  <a:spcPct val="120000"/>
                </a:lnSpc>
              </a:pPr>
              <a:endParaRPr lang="en-GB" sz="900">
                <a:latin charset="-122" panose="020b0503020204020204" pitchFamily="34" typeface="微软雅黑"/>
                <a:ea charset="-122" panose="020b0503020204020204" pitchFamily="34" typeface="微软雅黑"/>
                <a:cs typeface="+mn-ea"/>
                <a:sym charset="0" panose="020b0604020202020204" pitchFamily="34" typeface="Arial"/>
              </a:endParaRPr>
            </a:p>
          </p:txBody>
        </p:sp>
        <p:sp>
          <p:nvSpPr>
            <p:cNvPr id="26" name="Rectangle 25"/>
            <p:cNvSpPr/>
            <p:nvPr/>
          </p:nvSpPr>
          <p:spPr>
            <a:xfrm>
              <a:off x="789999" y="2242985"/>
              <a:ext cx="436099" cy="321932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just">
                <a:lnSpc>
                  <a:spcPct val="120000"/>
                </a:lnSpc>
              </a:pPr>
              <a:endParaRPr lang="en-GB" sz="900">
                <a:latin charset="-122" panose="020b0503020204020204" pitchFamily="34" typeface="微软雅黑"/>
                <a:ea charset="-122" panose="020b0503020204020204" pitchFamily="34" typeface="微软雅黑"/>
                <a:cs typeface="+mn-ea"/>
                <a:sym charset="0" panose="020b0604020202020204" pitchFamily="34" typeface="Arial"/>
              </a:endParaRPr>
            </a:p>
          </p:txBody>
        </p:sp>
      </p:grpSp>
      <p:sp>
        <p:nvSpPr>
          <p:cNvPr id="27" name="Rectangle 26"/>
          <p:cNvSpPr/>
          <p:nvPr/>
        </p:nvSpPr>
        <p:spPr>
          <a:xfrm>
            <a:off x="2814293" y="3339079"/>
            <a:ext cx="3026728" cy="3840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altLang="zh-CN" lang="en-US" sz="800">
                <a:solidFill>
                  <a:schemeClr val="bg1">
                    <a:lumMod val="6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typeface="+mn-ea"/>
                <a:sym charset="0" panose="020b0604020202020204" pitchFamily="34" typeface="Arial"/>
              </a:rPr>
              <a:t>Please replace text, click add relevant headline, modify the text content, also can copy your content to this directly.</a:t>
            </a:r>
          </a:p>
        </p:txBody>
      </p:sp>
      <p:grpSp>
        <p:nvGrpSpPr>
          <p:cNvPr id="28" name="Group 27"/>
          <p:cNvGrpSpPr/>
          <p:nvPr/>
        </p:nvGrpSpPr>
        <p:grpSpPr>
          <a:xfrm>
            <a:off x="2294125" y="4483521"/>
            <a:ext cx="419805" cy="315056"/>
            <a:chOff x="789999" y="2242985"/>
            <a:chExt cx="504229" cy="378415"/>
          </a:xfrm>
        </p:grpSpPr>
        <p:sp>
          <p:nvSpPr>
            <p:cNvPr id="29" name="Rectangle 28"/>
            <p:cNvSpPr/>
            <p:nvPr/>
          </p:nvSpPr>
          <p:spPr>
            <a:xfrm>
              <a:off x="858129" y="2299468"/>
              <a:ext cx="436099" cy="321932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just">
                <a:lnSpc>
                  <a:spcPct val="120000"/>
                </a:lnSpc>
              </a:pPr>
              <a:endParaRPr lang="en-GB" sz="900">
                <a:latin charset="-122" panose="020b0503020204020204" pitchFamily="34" typeface="微软雅黑"/>
                <a:ea charset="-122" panose="020b0503020204020204" pitchFamily="34" typeface="微软雅黑"/>
                <a:cs typeface="+mn-ea"/>
                <a:sym charset="0" panose="020b0604020202020204" pitchFamily="34" typeface="Arial"/>
              </a:endParaRPr>
            </a:p>
          </p:txBody>
        </p:sp>
        <p:sp>
          <p:nvSpPr>
            <p:cNvPr id="30" name="Rectangle 29"/>
            <p:cNvSpPr/>
            <p:nvPr/>
          </p:nvSpPr>
          <p:spPr>
            <a:xfrm>
              <a:off x="789999" y="2242985"/>
              <a:ext cx="436099" cy="321932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just">
                <a:lnSpc>
                  <a:spcPct val="120000"/>
                </a:lnSpc>
              </a:pPr>
              <a:endParaRPr lang="en-GB" sz="900">
                <a:latin charset="-122" panose="020b0503020204020204" pitchFamily="34" typeface="微软雅黑"/>
                <a:ea charset="-122" panose="020b0503020204020204" pitchFamily="34" typeface="微软雅黑"/>
                <a:cs typeface="+mn-ea"/>
                <a:sym charset="0" panose="020b0604020202020204" pitchFamily="34" typeface="Arial"/>
              </a:endParaRPr>
            </a:p>
          </p:txBody>
        </p:sp>
      </p:grpSp>
      <p:sp>
        <p:nvSpPr>
          <p:cNvPr id="31" name="Rectangle 30"/>
          <p:cNvSpPr/>
          <p:nvPr/>
        </p:nvSpPr>
        <p:spPr>
          <a:xfrm>
            <a:off x="2814293" y="4321571"/>
            <a:ext cx="3026728" cy="3840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altLang="zh-CN" lang="en-US" sz="800">
                <a:solidFill>
                  <a:schemeClr val="bg1">
                    <a:lumMod val="6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typeface="+mn-ea"/>
                <a:sym charset="0" panose="020b0604020202020204" pitchFamily="34" typeface="Arial"/>
              </a:rPr>
              <a:t>Please replace text, click add relevant headline, modify the text content, also can copy your content to this directly.</a:t>
            </a:r>
          </a:p>
        </p:txBody>
      </p:sp>
      <p:grpSp>
        <p:nvGrpSpPr>
          <p:cNvPr id="32" name="Group 31"/>
          <p:cNvGrpSpPr/>
          <p:nvPr/>
        </p:nvGrpSpPr>
        <p:grpSpPr>
          <a:xfrm>
            <a:off x="2294125" y="5423436"/>
            <a:ext cx="419805" cy="315056"/>
            <a:chOff x="789999" y="2242985"/>
            <a:chExt cx="504229" cy="378415"/>
          </a:xfrm>
        </p:grpSpPr>
        <p:sp>
          <p:nvSpPr>
            <p:cNvPr id="33" name="Rectangle 32"/>
            <p:cNvSpPr/>
            <p:nvPr/>
          </p:nvSpPr>
          <p:spPr>
            <a:xfrm>
              <a:off x="858129" y="2299468"/>
              <a:ext cx="436099" cy="321932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just">
                <a:lnSpc>
                  <a:spcPct val="120000"/>
                </a:lnSpc>
              </a:pPr>
              <a:endParaRPr lang="en-GB" sz="900">
                <a:latin charset="-122" panose="020b0503020204020204" pitchFamily="34" typeface="微软雅黑"/>
                <a:ea charset="-122" panose="020b0503020204020204" pitchFamily="34" typeface="微软雅黑"/>
                <a:cs typeface="+mn-ea"/>
                <a:sym charset="0" panose="020b0604020202020204" pitchFamily="34" typeface="Arial"/>
              </a:endParaRPr>
            </a:p>
          </p:txBody>
        </p:sp>
        <p:sp>
          <p:nvSpPr>
            <p:cNvPr id="34" name="Rectangle 33"/>
            <p:cNvSpPr/>
            <p:nvPr/>
          </p:nvSpPr>
          <p:spPr>
            <a:xfrm>
              <a:off x="789999" y="2242985"/>
              <a:ext cx="436099" cy="32193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just">
                <a:lnSpc>
                  <a:spcPct val="120000"/>
                </a:lnSpc>
              </a:pPr>
              <a:endParaRPr lang="en-GB" sz="900">
                <a:latin charset="-122" panose="020b0503020204020204" pitchFamily="34" typeface="微软雅黑"/>
                <a:ea charset="-122" panose="020b0503020204020204" pitchFamily="34" typeface="微软雅黑"/>
                <a:cs typeface="+mn-ea"/>
                <a:sym charset="0" panose="020b0604020202020204" pitchFamily="34" typeface="Arial"/>
              </a:endParaRPr>
            </a:p>
          </p:txBody>
        </p:sp>
      </p:grpSp>
      <p:sp>
        <p:nvSpPr>
          <p:cNvPr id="35" name="Rectangle 34"/>
          <p:cNvSpPr/>
          <p:nvPr/>
        </p:nvSpPr>
        <p:spPr>
          <a:xfrm>
            <a:off x="2814293" y="5261487"/>
            <a:ext cx="3026728" cy="3840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altLang="zh-CN" lang="en-US" sz="800">
                <a:solidFill>
                  <a:schemeClr val="bg1">
                    <a:lumMod val="6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typeface="+mn-ea"/>
                <a:sym charset="0" panose="020b0604020202020204" pitchFamily="34" typeface="Arial"/>
              </a:rPr>
              <a:t>Please replace text, click add relevant headline, modify the text content, also can copy your content to this directly.</a:t>
            </a:r>
          </a:p>
        </p:txBody>
      </p:sp>
      <p:sp>
        <p:nvSpPr>
          <p:cNvPr id="46" name="TextBox 8"/>
          <p:cNvSpPr txBox="1"/>
          <p:nvPr/>
        </p:nvSpPr>
        <p:spPr>
          <a:xfrm>
            <a:off x="4454797" y="235950"/>
            <a:ext cx="3949155" cy="487680"/>
          </a:xfrm>
          <a:prstGeom prst="rect">
            <a:avLst/>
          </a:prstGeom>
          <a:noFill/>
        </p:spPr>
        <p:txBody>
          <a:bodyPr anchor="ctr" bIns="0" lIns="0" rIns="0" rtlCol="0" tIns="0" wrap="square">
            <a:spAutoFit/>
          </a:bodyPr>
          <a:lstStyle/>
          <a:p>
            <a:pPr algn="ctr"/>
            <a:r>
              <a:rPr altLang="zh-CN" lang="en-US" sz="3200">
                <a:solidFill>
                  <a:schemeClr val="bg1">
                    <a:lumMod val="6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b0604020202020204" pitchFamily="34" typeface="Arial"/>
              </a:rPr>
              <a:t>2019年度工作概述</a:t>
            </a:r>
          </a:p>
        </p:txBody>
      </p:sp>
      <p:sp>
        <p:nvSpPr>
          <p:cNvPr id="47" name="TextBox 8"/>
          <p:cNvSpPr txBox="1"/>
          <p:nvPr/>
        </p:nvSpPr>
        <p:spPr>
          <a:xfrm>
            <a:off x="5025515" y="744569"/>
            <a:ext cx="2844020" cy="213360"/>
          </a:xfrm>
          <a:prstGeom prst="rect">
            <a:avLst/>
          </a:prstGeom>
          <a:noFill/>
        </p:spPr>
        <p:txBody>
          <a:bodyPr anchor="ctr" bIns="0" lIns="0" rIns="0" rtlCol="0" tIns="0" wrap="square">
            <a:spAutoFit/>
          </a:bodyPr>
          <a:lstStyle/>
          <a:p>
            <a:pPr algn="ctr"/>
            <a:r>
              <a:rPr altLang="zh-CN" lang="en-US" sz="1400">
                <a:solidFill>
                  <a:schemeClr val="bg1">
                    <a:lumMod val="6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b0604020202020204" pitchFamily="34" typeface="Arial"/>
              </a:rPr>
              <a:t>2019 ANNUAL WORK SUMMARY</a:t>
            </a:r>
          </a:p>
        </p:txBody>
      </p:sp>
      <p:grpSp>
        <p:nvGrpSpPr>
          <p:cNvPr id="44" name="组合 43"/>
          <p:cNvGrpSpPr/>
          <p:nvPr/>
        </p:nvGrpSpPr>
        <p:grpSpPr>
          <a:xfrm>
            <a:off x="886327" y="591989"/>
            <a:ext cx="11086097" cy="0"/>
            <a:chOff x="1028775" y="591989"/>
            <a:chExt cx="11086097" cy="0"/>
          </a:xfrm>
        </p:grpSpPr>
        <p:cxnSp>
          <p:nvCxnSpPr>
            <p:cNvPr id="45" name="直接连接符 44"/>
            <p:cNvCxnSpPr/>
            <p:nvPr/>
          </p:nvCxnSpPr>
          <p:spPr>
            <a:xfrm>
              <a:off x="1028775" y="591989"/>
              <a:ext cx="3504197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直接连接符 47"/>
            <p:cNvCxnSpPr/>
            <p:nvPr/>
          </p:nvCxnSpPr>
          <p:spPr>
            <a:xfrm>
              <a:off x="8610675" y="591989"/>
              <a:ext cx="3504197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val="643866015"/>
      </p:ext>
    </p:extLst>
  </p:cSld>
  <p:clrMapOvr>
    <a:masterClrMapping/>
  </p:clrMapOvr>
  <mc:AlternateContent>
    <mc:Choice Requires="p14">
      <p:transition p14:dur="1250" spd="slow">
        <p14:flip dir="r"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11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3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4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5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6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id="17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9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1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2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id="23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5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6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7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8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fill="hold" id="29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1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2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3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4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fill="hold" id="35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7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8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9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0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fill="hold" id="41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3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4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45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6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fill="hold" id="47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9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51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2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fill="hold" id="53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55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6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fill="hold" grpId="0" id="57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59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60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fill="hold" id="61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63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64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fill="hold" grpId="0" id="65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67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68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fill="hold" id="69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71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72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fill="hold" grpId="0" id="73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75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76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fill="hold" id="77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79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0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fill="hold" grpId="0" id="81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83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3"/>
      <p:bldP grpId="0" spid="27"/>
      <p:bldP grpId="0" spid="31"/>
      <p:bldP grpId="0" spid="35"/>
    </p:bldLst>
  </p:timing>
</p:sld>
</file>

<file path=ppt/slides/slide1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5" name="Group 4"/>
          <p:cNvGrpSpPr/>
          <p:nvPr/>
        </p:nvGrpSpPr>
        <p:grpSpPr>
          <a:xfrm>
            <a:off x="4430105" y="2447748"/>
            <a:ext cx="3998543" cy="3850364"/>
            <a:chOff x="4200186" y="2320894"/>
            <a:chExt cx="3791627" cy="3651116"/>
          </a:xfrm>
        </p:grpSpPr>
        <p:sp>
          <p:nvSpPr>
            <p:cNvPr id="7" name="Rounded Rectangle 6"/>
            <p:cNvSpPr/>
            <p:nvPr/>
          </p:nvSpPr>
          <p:spPr>
            <a:xfrm flipH="1">
              <a:off x="4214254" y="4850056"/>
              <a:ext cx="3777559" cy="914400"/>
            </a:xfrm>
            <a:prstGeom prst="roundRect">
              <a:avLst>
                <a:gd fmla="val 50000" name="adj"/>
              </a:avLst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just">
                <a:lnSpc>
                  <a:spcPct val="120000"/>
                </a:lnSpc>
              </a:pPr>
              <a:endParaRPr lang="en-GB" sz="949">
                <a:latin charset="-122" panose="020b0503020204020204" pitchFamily="34" typeface="微软雅黑"/>
                <a:ea charset="-122" panose="020b0503020204020204" pitchFamily="34" typeface="微软雅黑"/>
                <a:cs typeface="+mn-ea"/>
                <a:sym charset="0" panose="020b0604020202020204" pitchFamily="34" typeface="Arial"/>
              </a:endParaRPr>
            </a:p>
          </p:txBody>
        </p:sp>
        <p:sp>
          <p:nvSpPr>
            <p:cNvPr id="6" name="Rounded Rectangle 5"/>
            <p:cNvSpPr/>
            <p:nvPr/>
          </p:nvSpPr>
          <p:spPr>
            <a:xfrm flipH="1" rot="3492391">
              <a:off x="4991307" y="3689252"/>
              <a:ext cx="3651116" cy="914400"/>
            </a:xfrm>
            <a:prstGeom prst="roundRect">
              <a:avLst>
                <a:gd fmla="val 50000" name="adj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just">
                <a:lnSpc>
                  <a:spcPct val="120000"/>
                </a:lnSpc>
              </a:pPr>
              <a:endParaRPr lang="en-GB" sz="949">
                <a:latin charset="-122" panose="020b0503020204020204" pitchFamily="34" typeface="微软雅黑"/>
                <a:ea charset="-122" panose="020b0503020204020204" pitchFamily="34" typeface="微软雅黑"/>
                <a:cs typeface="+mn-ea"/>
                <a:sym charset="0" panose="020b0604020202020204" pitchFamily="34" typeface="Arial"/>
              </a:endParaRPr>
            </a:p>
          </p:txBody>
        </p:sp>
        <p:sp>
          <p:nvSpPr>
            <p:cNvPr id="4" name="Rounded Rectangle 3"/>
            <p:cNvSpPr/>
            <p:nvPr/>
          </p:nvSpPr>
          <p:spPr>
            <a:xfrm rot="18107608">
              <a:off x="3556490" y="3689252"/>
              <a:ext cx="3651116" cy="914400"/>
            </a:xfrm>
            <a:prstGeom prst="roundRect">
              <a:avLst>
                <a:gd fmla="val 50000" name="adj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just">
                <a:lnSpc>
                  <a:spcPct val="120000"/>
                </a:lnSpc>
              </a:pPr>
              <a:endParaRPr lang="en-GB" sz="949">
                <a:latin charset="-122" panose="020b0503020204020204" pitchFamily="34" typeface="微软雅黑"/>
                <a:ea charset="-122" panose="020b0503020204020204" pitchFamily="34" typeface="微软雅黑"/>
                <a:cs typeface="+mn-ea"/>
                <a:sym charset="0" panose="020b0604020202020204" pitchFamily="34" typeface="Arial"/>
              </a:endParaRPr>
            </a:p>
          </p:txBody>
        </p:sp>
        <p:sp>
          <p:nvSpPr>
            <p:cNvPr id="10" name="Rounded Rectangle 9"/>
            <p:cNvSpPr/>
            <p:nvPr/>
          </p:nvSpPr>
          <p:spPr>
            <a:xfrm flipH="1">
              <a:off x="4200186" y="4850056"/>
              <a:ext cx="1948760" cy="914400"/>
            </a:xfrm>
            <a:prstGeom prst="roundRect">
              <a:avLst>
                <a:gd fmla="val 50000" name="adj"/>
              </a:avLst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just">
                <a:lnSpc>
                  <a:spcPct val="120000"/>
                </a:lnSpc>
              </a:pPr>
              <a:endParaRPr lang="en-GB" sz="949">
                <a:latin charset="-122" panose="020b0503020204020204" pitchFamily="34" typeface="微软雅黑"/>
                <a:ea charset="-122" panose="020b0503020204020204" pitchFamily="34" typeface="微软雅黑"/>
                <a:cs typeface="+mn-ea"/>
                <a:sym charset="0" panose="020b0604020202020204" pitchFamily="34" typeface="Arial"/>
              </a:endParaRPr>
            </a:p>
          </p:txBody>
        </p:sp>
        <p:sp>
          <p:nvSpPr>
            <p:cNvPr id="14" name="Oval 13"/>
            <p:cNvSpPr/>
            <p:nvPr/>
          </p:nvSpPr>
          <p:spPr>
            <a:xfrm>
              <a:off x="5725181" y="2613073"/>
              <a:ext cx="755703" cy="75570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just">
                <a:lnSpc>
                  <a:spcPct val="120000"/>
                </a:lnSpc>
              </a:pPr>
              <a:endParaRPr lang="en-GB" sz="949">
                <a:latin charset="-122" panose="020b0503020204020204" pitchFamily="34" typeface="微软雅黑"/>
                <a:ea charset="-122" panose="020b0503020204020204" pitchFamily="34" typeface="微软雅黑"/>
                <a:cs typeface="+mn-ea"/>
                <a:sym charset="0" panose="020b0604020202020204" pitchFamily="34" typeface="Arial"/>
              </a:endParaRPr>
            </a:p>
          </p:txBody>
        </p:sp>
        <p:sp>
          <p:nvSpPr>
            <p:cNvPr id="15" name="Oval 14"/>
            <p:cNvSpPr/>
            <p:nvPr/>
          </p:nvSpPr>
          <p:spPr>
            <a:xfrm>
              <a:off x="4297730" y="4929404"/>
              <a:ext cx="755703" cy="75570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just">
                <a:lnSpc>
                  <a:spcPct val="120000"/>
                </a:lnSpc>
              </a:pPr>
              <a:endParaRPr lang="en-GB" sz="949">
                <a:latin charset="-122" panose="020b0503020204020204" pitchFamily="34" typeface="微软雅黑"/>
                <a:ea charset="-122" panose="020b0503020204020204" pitchFamily="34" typeface="微软雅黑"/>
                <a:cs typeface="+mn-ea"/>
                <a:sym charset="0" panose="020b0604020202020204" pitchFamily="34" typeface="Arial"/>
              </a:endParaRPr>
            </a:p>
          </p:txBody>
        </p:sp>
        <p:sp>
          <p:nvSpPr>
            <p:cNvPr id="16" name="Oval 15"/>
            <p:cNvSpPr/>
            <p:nvPr/>
          </p:nvSpPr>
          <p:spPr>
            <a:xfrm>
              <a:off x="7164059" y="4930934"/>
              <a:ext cx="755703" cy="75570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just">
                <a:lnSpc>
                  <a:spcPct val="120000"/>
                </a:lnSpc>
              </a:pPr>
              <a:endParaRPr lang="en-GB" sz="949">
                <a:latin charset="-122" panose="020b0503020204020204" pitchFamily="34" typeface="微软雅黑"/>
                <a:ea charset="-122" panose="020b0503020204020204" pitchFamily="34" typeface="微软雅黑"/>
                <a:cs typeface="+mn-ea"/>
                <a:sym charset="0" panose="020b0604020202020204" pitchFamily="34" typeface="Arial"/>
              </a:endParaRPr>
            </a:p>
          </p:txBody>
        </p:sp>
        <p:sp>
          <p:nvSpPr>
            <p:cNvPr id="18" name="Freeform 17"/>
            <p:cNvSpPr>
              <a:spLocks noEditPoints="1"/>
            </p:cNvSpPr>
            <p:nvPr/>
          </p:nvSpPr>
          <p:spPr bwMode="auto">
            <a:xfrm>
              <a:off x="5950368" y="2791506"/>
              <a:ext cx="305327" cy="398835"/>
            </a:xfrm>
            <a:custGeom>
              <a:gdLst>
                <a:gd fmla="*/ 60 w 74" name="T0"/>
                <a:gd fmla="*/ 0 h 97" name="T1"/>
                <a:gd fmla="*/ 72 w 74" name="T2"/>
                <a:gd fmla="*/ 11 h 97" name="T3"/>
                <a:gd fmla="*/ 70 w 74" name="T4"/>
                <a:gd fmla="*/ 52 h 97" name="T5"/>
                <a:gd fmla="*/ 63 w 74" name="T6"/>
                <a:gd fmla="*/ 11 h 97" name="T7"/>
                <a:gd fmla="*/ 60 w 74" name="T8"/>
                <a:gd fmla="*/ 8 h 97" name="T9"/>
                <a:gd fmla="*/ 26 w 74" name="T10"/>
                <a:gd fmla="*/ 11 h 97" name="T11"/>
                <a:gd fmla="*/ 26 w 74" name="T12"/>
                <a:gd fmla="*/ 18 h 97" name="T13"/>
                <a:gd fmla="*/ 19 w 74" name="T14"/>
                <a:gd fmla="*/ 24 h 97" name="T15"/>
                <a:gd fmla="*/ 12 w 74" name="T16"/>
                <a:gd fmla="*/ 24 h 97" name="T17"/>
                <a:gd fmla="*/ 8 w 74" name="T18"/>
                <a:gd fmla="*/ 79 h 97" name="T19"/>
                <a:gd fmla="*/ 9 w 74" name="T20"/>
                <a:gd fmla="*/ 81 h 97" name="T21"/>
                <a:gd fmla="*/ 28 w 74" name="T22"/>
                <a:gd fmla="*/ 82 h 97" name="T23"/>
                <a:gd fmla="*/ 37 w 74" name="T24"/>
                <a:gd fmla="*/ 90 h 97" name="T25"/>
                <a:gd fmla="*/ 3 w 74" name="T26"/>
                <a:gd fmla="*/ 87 h 97" name="T27"/>
                <a:gd fmla="*/ 3 w 74" name="T28"/>
                <a:gd fmla="*/ 87 h 97" name="T29"/>
                <a:gd fmla="*/ 0 w 74" name="T30"/>
                <a:gd fmla="*/ 20 h 97" name="T31"/>
                <a:gd fmla="*/ 1 w 74" name="T32"/>
                <a:gd fmla="*/ 17 h 97" name="T33"/>
                <a:gd fmla="*/ 19 w 74" name="T34"/>
                <a:gd fmla="*/ 0 h 97" name="T35"/>
                <a:gd fmla="*/ 17 w 74" name="T36"/>
                <a:gd fmla="*/ 52 h 97" name="T37"/>
                <a:gd fmla="*/ 27 w 74" name="T38"/>
                <a:gd fmla="*/ 56 h 97" name="T39"/>
                <a:gd fmla="*/ 17 w 74" name="T40"/>
                <a:gd fmla="*/ 52 h 97" name="T41"/>
                <a:gd fmla="*/ 17 w 74" name="T42"/>
                <a:gd fmla="*/ 44 h 97" name="T43"/>
                <a:gd fmla="*/ 56 w 74" name="T44"/>
                <a:gd fmla="*/ 40 h 97" name="T45"/>
                <a:gd fmla="*/ 17 w 74" name="T46"/>
                <a:gd fmla="*/ 28 h 97" name="T47"/>
                <a:gd fmla="*/ 56 w 74" name="T48"/>
                <a:gd fmla="*/ 33 h 97" name="T49"/>
                <a:gd fmla="*/ 17 w 74" name="T50"/>
                <a:gd fmla="*/ 28 h 97" name="T51"/>
                <a:gd fmla="*/ 34 w 74" name="T52"/>
                <a:gd fmla="*/ 22 h 97" name="T53"/>
                <a:gd fmla="*/ 56 w 74" name="T54"/>
                <a:gd fmla="*/ 17 h 97" name="T55"/>
                <a:gd fmla="*/ 41 w 74" name="T56"/>
                <a:gd fmla="*/ 69 h 97" name="T57"/>
                <a:gd fmla="*/ 41 w 74" name="T58"/>
                <a:gd fmla="*/ 69 h 97" name="T59"/>
                <a:gd fmla="*/ 31 w 74" name="T60"/>
                <a:gd fmla="*/ 66 h 97" name="T61"/>
                <a:gd fmla="*/ 47 w 74" name="T62"/>
                <a:gd fmla="*/ 86 h 97" name="T63"/>
                <a:gd fmla="*/ 59 w 74" name="T64"/>
                <a:gd fmla="*/ 87 h 97" name="T65"/>
                <a:gd fmla="*/ 71 w 74" name="T66"/>
                <a:gd fmla="*/ 96 h 97" name="T67"/>
                <a:gd fmla="*/ 72 w 74" name="T68"/>
                <a:gd fmla="*/ 90 h 97" name="T69"/>
                <a:gd fmla="*/ 63 w 74" name="T70"/>
                <a:gd fmla="*/ 80 h 97" name="T71"/>
                <a:gd fmla="*/ 64 w 74" name="T72"/>
                <a:gd fmla="*/ 57 h 97" name="T73"/>
                <a:gd fmla="*/ 38 w 74" name="T74"/>
                <a:gd fmla="*/ 54 h 97" name="T75"/>
                <a:gd fmla="*/ 42 w 74" name="T76"/>
                <a:gd fmla="*/ 58 h 97" name="T77"/>
                <a:gd fmla="*/ 40 w 74" name="T78"/>
                <a:gd fmla="*/ 76 h 97" name="T79"/>
                <a:gd fmla="*/ 57 w 74" name="T80"/>
                <a:gd fmla="*/ 78 h 97" name="T81"/>
                <a:gd fmla="*/ 59 w 74" name="T82"/>
                <a:gd fmla="*/ 61 h 97" name="T83"/>
                <a:gd fmla="*/ 21 w 74" name="T84"/>
                <a:gd fmla="*/ 9 h 97" name="T85"/>
                <a:gd fmla="*/ 13 w 74" name="T86"/>
                <a:gd fmla="*/ 19 h 97" name="T87"/>
                <a:gd fmla="*/ 17 w 74" name="T88"/>
                <a:gd fmla="*/ 20 h 97" name="T89"/>
                <a:gd fmla="*/ 18 w 74" name="T90"/>
                <a:gd fmla="*/ 20 h 97" name="T91"/>
                <a:gd fmla="*/ 22 w 74" name="T92"/>
                <a:gd fmla="*/ 17 h 97" name="T93"/>
                <a:gd fmla="*/ 22 w 74" name="T94"/>
                <a:gd fmla="*/ 15 h 97" name="T95"/>
                <a:gd fmla="*/ 21 w 74" name="T96"/>
                <a:gd fmla="*/ 11 h 97" name="T9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b="b" l="0" r="r" t="0"/>
              <a:pathLst>
                <a:path h="97" w="74">
                  <a:moveTo>
                    <a:pt x="21" y="0"/>
                  </a:moveTo>
                  <a:cubicBezTo>
                    <a:pt x="60" y="0"/>
                    <a:pt x="60" y="0"/>
                    <a:pt x="60" y="0"/>
                  </a:cubicBezTo>
                  <a:cubicBezTo>
                    <a:pt x="64" y="0"/>
                    <a:pt x="66" y="1"/>
                    <a:pt x="68" y="3"/>
                  </a:cubicBezTo>
                  <a:cubicBezTo>
                    <a:pt x="70" y="5"/>
                    <a:pt x="72" y="8"/>
                    <a:pt x="72" y="11"/>
                  </a:cubicBezTo>
                  <a:cubicBezTo>
                    <a:pt x="72" y="56"/>
                    <a:pt x="72" y="56"/>
                    <a:pt x="72" y="56"/>
                  </a:cubicBezTo>
                  <a:cubicBezTo>
                    <a:pt x="71" y="55"/>
                    <a:pt x="70" y="53"/>
                    <a:pt x="70" y="52"/>
                  </a:cubicBezTo>
                  <a:cubicBezTo>
                    <a:pt x="68" y="50"/>
                    <a:pt x="66" y="48"/>
                    <a:pt x="63" y="47"/>
                  </a:cubicBezTo>
                  <a:cubicBezTo>
                    <a:pt x="63" y="11"/>
                    <a:pt x="63" y="11"/>
                    <a:pt x="63" y="11"/>
                  </a:cubicBezTo>
                  <a:cubicBezTo>
                    <a:pt x="63" y="10"/>
                    <a:pt x="63" y="9"/>
                    <a:pt x="62" y="9"/>
                  </a:cubicBezTo>
                  <a:cubicBezTo>
                    <a:pt x="62" y="8"/>
                    <a:pt x="61" y="8"/>
                    <a:pt x="60" y="8"/>
                  </a:cubicBezTo>
                  <a:cubicBezTo>
                    <a:pt x="25" y="8"/>
                    <a:pt x="25" y="8"/>
                    <a:pt x="25" y="8"/>
                  </a:cubicBezTo>
                  <a:cubicBezTo>
                    <a:pt x="26" y="11"/>
                    <a:pt x="26" y="11"/>
                    <a:pt x="26" y="11"/>
                  </a:cubicBezTo>
                  <a:cubicBezTo>
                    <a:pt x="26" y="14"/>
                    <a:pt x="26" y="14"/>
                    <a:pt x="26" y="14"/>
                  </a:cubicBezTo>
                  <a:cubicBezTo>
                    <a:pt x="26" y="16"/>
                    <a:pt x="26" y="17"/>
                    <a:pt x="26" y="18"/>
                  </a:cubicBezTo>
                  <a:cubicBezTo>
                    <a:pt x="26" y="19"/>
                    <a:pt x="25" y="21"/>
                    <a:pt x="23" y="22"/>
                  </a:cubicBezTo>
                  <a:cubicBezTo>
                    <a:pt x="22" y="23"/>
                    <a:pt x="21" y="24"/>
                    <a:pt x="19" y="24"/>
                  </a:cubicBezTo>
                  <a:cubicBezTo>
                    <a:pt x="18" y="24"/>
                    <a:pt x="17" y="24"/>
                    <a:pt x="16" y="24"/>
                  </a:cubicBezTo>
                  <a:cubicBezTo>
                    <a:pt x="12" y="24"/>
                    <a:pt x="12" y="24"/>
                    <a:pt x="12" y="24"/>
                  </a:cubicBezTo>
                  <a:cubicBezTo>
                    <a:pt x="8" y="23"/>
                    <a:pt x="8" y="23"/>
                    <a:pt x="8" y="23"/>
                  </a:cubicBezTo>
                  <a:cubicBezTo>
                    <a:pt x="8" y="79"/>
                    <a:pt x="8" y="79"/>
                    <a:pt x="8" y="79"/>
                  </a:cubicBezTo>
                  <a:cubicBezTo>
                    <a:pt x="8" y="80"/>
                    <a:pt x="9" y="80"/>
                    <a:pt x="9" y="81"/>
                  </a:cubicBezTo>
                  <a:cubicBezTo>
                    <a:pt x="9" y="81"/>
                    <a:pt x="9" y="81"/>
                    <a:pt x="9" y="81"/>
                  </a:cubicBezTo>
                  <a:cubicBezTo>
                    <a:pt x="10" y="81"/>
                    <a:pt x="10" y="82"/>
                    <a:pt x="11" y="82"/>
                  </a:cubicBezTo>
                  <a:cubicBezTo>
                    <a:pt x="28" y="82"/>
                    <a:pt x="28" y="82"/>
                    <a:pt x="28" y="82"/>
                  </a:cubicBezTo>
                  <a:cubicBezTo>
                    <a:pt x="28" y="82"/>
                    <a:pt x="29" y="83"/>
                    <a:pt x="29" y="84"/>
                  </a:cubicBezTo>
                  <a:cubicBezTo>
                    <a:pt x="31" y="86"/>
                    <a:pt x="34" y="88"/>
                    <a:pt x="37" y="90"/>
                  </a:cubicBezTo>
                  <a:cubicBezTo>
                    <a:pt x="11" y="90"/>
                    <a:pt x="11" y="90"/>
                    <a:pt x="11" y="90"/>
                  </a:cubicBezTo>
                  <a:cubicBezTo>
                    <a:pt x="8" y="90"/>
                    <a:pt x="5" y="89"/>
                    <a:pt x="3" y="87"/>
                  </a:cubicBezTo>
                  <a:cubicBezTo>
                    <a:pt x="3" y="87"/>
                    <a:pt x="3" y="87"/>
                    <a:pt x="3" y="87"/>
                  </a:cubicBezTo>
                  <a:cubicBezTo>
                    <a:pt x="3" y="87"/>
                    <a:pt x="3" y="87"/>
                    <a:pt x="3" y="87"/>
                  </a:cubicBezTo>
                  <a:cubicBezTo>
                    <a:pt x="1" y="85"/>
                    <a:pt x="0" y="82"/>
                    <a:pt x="0" y="79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0" y="18"/>
                    <a:pt x="0" y="18"/>
                    <a:pt x="0" y="18"/>
                  </a:cubicBezTo>
                  <a:cubicBezTo>
                    <a:pt x="1" y="17"/>
                    <a:pt x="1" y="17"/>
                    <a:pt x="1" y="17"/>
                  </a:cubicBezTo>
                  <a:cubicBezTo>
                    <a:pt x="18" y="1"/>
                    <a:pt x="18" y="1"/>
                    <a:pt x="18" y="1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21" y="0"/>
                    <a:pt x="21" y="0"/>
                    <a:pt x="21" y="0"/>
                  </a:cubicBezTo>
                  <a:close/>
                  <a:moveTo>
                    <a:pt x="17" y="52"/>
                  </a:moveTo>
                  <a:cubicBezTo>
                    <a:pt x="17" y="56"/>
                    <a:pt x="17" y="56"/>
                    <a:pt x="17" y="56"/>
                  </a:cubicBezTo>
                  <a:cubicBezTo>
                    <a:pt x="27" y="56"/>
                    <a:pt x="27" y="56"/>
                    <a:pt x="27" y="56"/>
                  </a:cubicBezTo>
                  <a:cubicBezTo>
                    <a:pt x="27" y="52"/>
                    <a:pt x="27" y="52"/>
                    <a:pt x="27" y="52"/>
                  </a:cubicBezTo>
                  <a:cubicBezTo>
                    <a:pt x="17" y="52"/>
                    <a:pt x="17" y="52"/>
                    <a:pt x="17" y="52"/>
                  </a:cubicBezTo>
                  <a:close/>
                  <a:moveTo>
                    <a:pt x="17" y="40"/>
                  </a:moveTo>
                  <a:cubicBezTo>
                    <a:pt x="17" y="44"/>
                    <a:pt x="17" y="44"/>
                    <a:pt x="17" y="44"/>
                  </a:cubicBezTo>
                  <a:cubicBezTo>
                    <a:pt x="56" y="44"/>
                    <a:pt x="56" y="44"/>
                    <a:pt x="56" y="44"/>
                  </a:cubicBezTo>
                  <a:cubicBezTo>
                    <a:pt x="56" y="40"/>
                    <a:pt x="56" y="40"/>
                    <a:pt x="56" y="40"/>
                  </a:cubicBezTo>
                  <a:cubicBezTo>
                    <a:pt x="17" y="40"/>
                    <a:pt x="17" y="40"/>
                    <a:pt x="17" y="40"/>
                  </a:cubicBezTo>
                  <a:close/>
                  <a:moveTo>
                    <a:pt x="17" y="28"/>
                  </a:moveTo>
                  <a:cubicBezTo>
                    <a:pt x="17" y="33"/>
                    <a:pt x="17" y="33"/>
                    <a:pt x="17" y="33"/>
                  </a:cubicBezTo>
                  <a:cubicBezTo>
                    <a:pt x="56" y="33"/>
                    <a:pt x="56" y="33"/>
                    <a:pt x="56" y="33"/>
                  </a:cubicBezTo>
                  <a:cubicBezTo>
                    <a:pt x="56" y="28"/>
                    <a:pt x="56" y="28"/>
                    <a:pt x="56" y="28"/>
                  </a:cubicBezTo>
                  <a:cubicBezTo>
                    <a:pt x="17" y="28"/>
                    <a:pt x="17" y="28"/>
                    <a:pt x="17" y="28"/>
                  </a:cubicBezTo>
                  <a:close/>
                  <a:moveTo>
                    <a:pt x="34" y="17"/>
                  </a:moveTo>
                  <a:cubicBezTo>
                    <a:pt x="34" y="22"/>
                    <a:pt x="34" y="22"/>
                    <a:pt x="34" y="22"/>
                  </a:cubicBezTo>
                  <a:cubicBezTo>
                    <a:pt x="56" y="22"/>
                    <a:pt x="56" y="22"/>
                    <a:pt x="56" y="22"/>
                  </a:cubicBezTo>
                  <a:cubicBezTo>
                    <a:pt x="56" y="17"/>
                    <a:pt x="56" y="17"/>
                    <a:pt x="56" y="17"/>
                  </a:cubicBezTo>
                  <a:cubicBezTo>
                    <a:pt x="34" y="17"/>
                    <a:pt x="34" y="17"/>
                    <a:pt x="34" y="17"/>
                  </a:cubicBezTo>
                  <a:close/>
                  <a:moveTo>
                    <a:pt x="41" y="69"/>
                  </a:moveTo>
                  <a:cubicBezTo>
                    <a:pt x="43" y="64"/>
                    <a:pt x="48" y="61"/>
                    <a:pt x="55" y="60"/>
                  </a:cubicBezTo>
                  <a:cubicBezTo>
                    <a:pt x="48" y="56"/>
                    <a:pt x="39" y="62"/>
                    <a:pt x="41" y="69"/>
                  </a:cubicBezTo>
                  <a:close/>
                  <a:moveTo>
                    <a:pt x="38" y="54"/>
                  </a:moveTo>
                  <a:cubicBezTo>
                    <a:pt x="34" y="57"/>
                    <a:pt x="32" y="61"/>
                    <a:pt x="31" y="66"/>
                  </a:cubicBezTo>
                  <a:cubicBezTo>
                    <a:pt x="31" y="70"/>
                    <a:pt x="32" y="75"/>
                    <a:pt x="35" y="79"/>
                  </a:cubicBezTo>
                  <a:cubicBezTo>
                    <a:pt x="38" y="83"/>
                    <a:pt x="43" y="86"/>
                    <a:pt x="47" y="86"/>
                  </a:cubicBezTo>
                  <a:cubicBezTo>
                    <a:pt x="51" y="87"/>
                    <a:pt x="55" y="86"/>
                    <a:pt x="58" y="84"/>
                  </a:cubicBezTo>
                  <a:cubicBezTo>
                    <a:pt x="58" y="85"/>
                    <a:pt x="58" y="86"/>
                    <a:pt x="59" y="87"/>
                  </a:cubicBezTo>
                  <a:cubicBezTo>
                    <a:pt x="65" y="95"/>
                    <a:pt x="65" y="95"/>
                    <a:pt x="65" y="95"/>
                  </a:cubicBezTo>
                  <a:cubicBezTo>
                    <a:pt x="67" y="97"/>
                    <a:pt x="69" y="97"/>
                    <a:pt x="71" y="96"/>
                  </a:cubicBezTo>
                  <a:cubicBezTo>
                    <a:pt x="71" y="96"/>
                    <a:pt x="71" y="96"/>
                    <a:pt x="71" y="96"/>
                  </a:cubicBezTo>
                  <a:cubicBezTo>
                    <a:pt x="73" y="94"/>
                    <a:pt x="74" y="91"/>
                    <a:pt x="72" y="90"/>
                  </a:cubicBezTo>
                  <a:cubicBezTo>
                    <a:pt x="66" y="82"/>
                    <a:pt x="66" y="82"/>
                    <a:pt x="66" y="82"/>
                  </a:cubicBezTo>
                  <a:cubicBezTo>
                    <a:pt x="65" y="81"/>
                    <a:pt x="64" y="80"/>
                    <a:pt x="63" y="80"/>
                  </a:cubicBezTo>
                  <a:cubicBezTo>
                    <a:pt x="66" y="77"/>
                    <a:pt x="67" y="74"/>
                    <a:pt x="68" y="70"/>
                  </a:cubicBezTo>
                  <a:cubicBezTo>
                    <a:pt x="68" y="66"/>
                    <a:pt x="67" y="61"/>
                    <a:pt x="64" y="57"/>
                  </a:cubicBezTo>
                  <a:cubicBezTo>
                    <a:pt x="61" y="53"/>
                    <a:pt x="56" y="50"/>
                    <a:pt x="52" y="50"/>
                  </a:cubicBezTo>
                  <a:cubicBezTo>
                    <a:pt x="47" y="49"/>
                    <a:pt x="42" y="50"/>
                    <a:pt x="38" y="54"/>
                  </a:cubicBezTo>
                  <a:close/>
                  <a:moveTo>
                    <a:pt x="51" y="56"/>
                  </a:moveTo>
                  <a:cubicBezTo>
                    <a:pt x="48" y="56"/>
                    <a:pt x="45" y="56"/>
                    <a:pt x="42" y="58"/>
                  </a:cubicBezTo>
                  <a:cubicBezTo>
                    <a:pt x="39" y="61"/>
                    <a:pt x="38" y="63"/>
                    <a:pt x="37" y="67"/>
                  </a:cubicBezTo>
                  <a:cubicBezTo>
                    <a:pt x="37" y="70"/>
                    <a:pt x="38" y="73"/>
                    <a:pt x="40" y="76"/>
                  </a:cubicBezTo>
                  <a:cubicBezTo>
                    <a:pt x="42" y="78"/>
                    <a:pt x="45" y="80"/>
                    <a:pt x="48" y="80"/>
                  </a:cubicBezTo>
                  <a:cubicBezTo>
                    <a:pt x="51" y="80"/>
                    <a:pt x="54" y="80"/>
                    <a:pt x="57" y="78"/>
                  </a:cubicBezTo>
                  <a:cubicBezTo>
                    <a:pt x="60" y="76"/>
                    <a:pt x="61" y="73"/>
                    <a:pt x="61" y="69"/>
                  </a:cubicBezTo>
                  <a:cubicBezTo>
                    <a:pt x="62" y="66"/>
                    <a:pt x="61" y="63"/>
                    <a:pt x="59" y="61"/>
                  </a:cubicBezTo>
                  <a:cubicBezTo>
                    <a:pt x="57" y="58"/>
                    <a:pt x="54" y="56"/>
                    <a:pt x="51" y="56"/>
                  </a:cubicBezTo>
                  <a:close/>
                  <a:moveTo>
                    <a:pt x="21" y="9"/>
                  </a:moveTo>
                  <a:cubicBezTo>
                    <a:pt x="11" y="19"/>
                    <a:pt x="11" y="19"/>
                    <a:pt x="11" y="19"/>
                  </a:cubicBezTo>
                  <a:cubicBezTo>
                    <a:pt x="13" y="19"/>
                    <a:pt x="13" y="19"/>
                    <a:pt x="13" y="19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7" y="20"/>
                    <a:pt x="18" y="20"/>
                    <a:pt x="18" y="20"/>
                  </a:cubicBezTo>
                  <a:cubicBezTo>
                    <a:pt x="19" y="20"/>
                    <a:pt x="20" y="19"/>
                    <a:pt x="21" y="19"/>
                  </a:cubicBezTo>
                  <a:cubicBezTo>
                    <a:pt x="21" y="18"/>
                    <a:pt x="22" y="17"/>
                    <a:pt x="22" y="17"/>
                  </a:cubicBezTo>
                  <a:cubicBezTo>
                    <a:pt x="22" y="16"/>
                    <a:pt x="22" y="16"/>
                    <a:pt x="22" y="15"/>
                  </a:cubicBezTo>
                  <a:cubicBezTo>
                    <a:pt x="22" y="15"/>
                    <a:pt x="22" y="15"/>
                    <a:pt x="22" y="15"/>
                  </a:cubicBezTo>
                  <a:cubicBezTo>
                    <a:pt x="22" y="15"/>
                    <a:pt x="22" y="15"/>
                    <a:pt x="22" y="15"/>
                  </a:cubicBezTo>
                  <a:cubicBezTo>
                    <a:pt x="21" y="11"/>
                    <a:pt x="21" y="11"/>
                    <a:pt x="21" y="11"/>
                  </a:cubicBezTo>
                  <a:lnTo>
                    <a:pt x="21" y="9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t" anchorCtr="0" bIns="48216" compatLnSpc="1" lIns="96430" numCol="1" rIns="96430" tIns="48216" vert="horz" wrap="square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just">
                <a:lnSpc>
                  <a:spcPct val="120000"/>
                </a:lnSpc>
              </a:pPr>
              <a:endParaRPr altLang="en-US" lang="zh-CN" sz="949">
                <a:solidFill>
                  <a:prstClr val="black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typeface="+mn-ea"/>
                <a:sym charset="0" panose="020b0604020202020204" pitchFamily="34" typeface="Arial"/>
              </a:endParaRPr>
            </a:p>
          </p:txBody>
        </p:sp>
        <p:sp>
          <p:nvSpPr>
            <p:cNvPr id="19" name="Freeform 18"/>
            <p:cNvSpPr>
              <a:spLocks noEditPoints="1"/>
            </p:cNvSpPr>
            <p:nvPr/>
          </p:nvSpPr>
          <p:spPr bwMode="auto">
            <a:xfrm>
              <a:off x="4537230" y="5088755"/>
              <a:ext cx="276702" cy="437000"/>
            </a:xfrm>
            <a:custGeom>
              <a:gdLst>
                <a:gd fmla="*/ 57 w 67" name="T0"/>
                <a:gd fmla="*/ 10 h 106" name="T1"/>
                <a:gd fmla="*/ 62 w 67" name="T2"/>
                <a:gd fmla="*/ 51 h 106" name="T3"/>
                <a:gd fmla="*/ 51 w 67" name="T4"/>
                <a:gd fmla="*/ 66 h 106" name="T5"/>
                <a:gd fmla="*/ 55 w 67" name="T6"/>
                <a:gd fmla="*/ 65 h 106" name="T7"/>
                <a:gd fmla="*/ 57 w 67" name="T8"/>
                <a:gd fmla="*/ 73 h 106" name="T9"/>
                <a:gd fmla="*/ 56 w 67" name="T10"/>
                <a:gd fmla="*/ 80 h 106" name="T11"/>
                <a:gd fmla="*/ 57 w 67" name="T12"/>
                <a:gd fmla="*/ 86 h 106" name="T13"/>
                <a:gd fmla="*/ 55 w 67" name="T14"/>
                <a:gd fmla="*/ 93 h 106" name="T15"/>
                <a:gd fmla="*/ 15 w 67" name="T16"/>
                <a:gd fmla="*/ 97 h 106" name="T17"/>
                <a:gd fmla="*/ 12 w 67" name="T18"/>
                <a:gd fmla="*/ 95 h 106" name="T19"/>
                <a:gd fmla="*/ 12 w 67" name="T20"/>
                <a:gd fmla="*/ 83 h 106" name="T21"/>
                <a:gd fmla="*/ 12 w 67" name="T22"/>
                <a:gd fmla="*/ 82 h 106" name="T23"/>
                <a:gd fmla="*/ 12 w 67" name="T24"/>
                <a:gd fmla="*/ 71 h 106" name="T25"/>
                <a:gd fmla="*/ 15 w 67" name="T26"/>
                <a:gd fmla="*/ 69 h 106" name="T27"/>
                <a:gd fmla="*/ 16 w 67" name="T28"/>
                <a:gd fmla="*/ 63 h 106" name="T29"/>
                <a:gd fmla="*/ 0 w 67" name="T30"/>
                <a:gd fmla="*/ 34 h 106" name="T31"/>
                <a:gd fmla="*/ 33 w 67" name="T32"/>
                <a:gd fmla="*/ 0 h 106" name="T33"/>
                <a:gd fmla="*/ 28 w 67" name="T34"/>
                <a:gd fmla="*/ 41 h 106" name="T35"/>
                <a:gd fmla="*/ 30 w 67" name="T36"/>
                <a:gd fmla="*/ 39 h 106" name="T37"/>
                <a:gd fmla="*/ 33 w 67" name="T38"/>
                <a:gd fmla="*/ 41 h 106" name="T39"/>
                <a:gd fmla="*/ 36 w 67" name="T40"/>
                <a:gd fmla="*/ 39 h 106" name="T41"/>
                <a:gd fmla="*/ 39 w 67" name="T42"/>
                <a:gd fmla="*/ 41 h 106" name="T43"/>
                <a:gd fmla="*/ 43 w 67" name="T44"/>
                <a:gd fmla="*/ 38 h 106" name="T45"/>
                <a:gd fmla="*/ 39 w 67" name="T46"/>
                <a:gd fmla="*/ 52 h 106" name="T47"/>
                <a:gd fmla="*/ 44 w 67" name="T48"/>
                <a:gd fmla="*/ 66 h 106" name="T49"/>
                <a:gd fmla="*/ 44 w 67" name="T50"/>
                <a:gd fmla="*/ 58 h 106" name="T51"/>
                <a:gd fmla="*/ 56 w 67" name="T52"/>
                <a:gd fmla="*/ 47 h 106" name="T53"/>
                <a:gd fmla="*/ 52 w 67" name="T54"/>
                <a:gd fmla="*/ 15 h 106" name="T55"/>
                <a:gd fmla="*/ 15 w 67" name="T56"/>
                <a:gd fmla="*/ 15 h 106" name="T57"/>
                <a:gd fmla="*/ 11 w 67" name="T58"/>
                <a:gd fmla="*/ 48 h 106" name="T59"/>
                <a:gd fmla="*/ 23 w 67" name="T60"/>
                <a:gd fmla="*/ 59 h 106" name="T61"/>
                <a:gd fmla="*/ 23 w 67" name="T62"/>
                <a:gd fmla="*/ 67 h 106" name="T63"/>
                <a:gd fmla="*/ 29 w 67" name="T64"/>
                <a:gd fmla="*/ 52 h 106" name="T65"/>
                <a:gd fmla="*/ 25 w 67" name="T66"/>
                <a:gd fmla="*/ 38 h 106" name="T67"/>
                <a:gd fmla="*/ 40 w 67" name="T68"/>
                <a:gd fmla="*/ 43 h 106" name="T69"/>
                <a:gd fmla="*/ 36 w 67" name="T70"/>
                <a:gd fmla="*/ 42 h 106" name="T71"/>
                <a:gd fmla="*/ 30 w 67" name="T72"/>
                <a:gd fmla="*/ 42 h 106" name="T73"/>
                <a:gd fmla="*/ 27 w 67" name="T74"/>
                <a:gd fmla="*/ 42 h 106" name="T75"/>
                <a:gd fmla="*/ 32 w 67" name="T76"/>
                <a:gd fmla="*/ 51 h 106" name="T77"/>
                <a:gd fmla="*/ 32 w 67" name="T78"/>
                <a:gd fmla="*/ 67 h 106" name="T79"/>
                <a:gd fmla="*/ 35 w 67" name="T80"/>
                <a:gd fmla="*/ 51 h 106" name="T81"/>
                <a:gd fmla="*/ 35 w 67" name="T82"/>
                <a:gd fmla="*/ 50 h 106" name="T83"/>
                <a:gd fmla="*/ 43 w 67" name="T84"/>
                <a:gd fmla="*/ 96 h 106" name="T85"/>
                <a:gd fmla="*/ 34 w 67" name="T86"/>
                <a:gd fmla="*/ 106 h 106" name="T87"/>
                <a:gd fmla="*/ 43 w 67" name="T88"/>
                <a:gd fmla="*/ 96 h 106" name="T89"/>
                <a:gd fmla="*/ 17 w 67" name="T90"/>
                <a:gd fmla="*/ 88 h 106" name="T91"/>
                <a:gd fmla="*/ 17 w 67" name="T92"/>
                <a:gd fmla="*/ 90 h 106" name="T93"/>
                <a:gd fmla="*/ 50 w 67" name="T94"/>
                <a:gd fmla="*/ 86 h 106" name="T95"/>
                <a:gd fmla="*/ 50 w 67" name="T96"/>
                <a:gd fmla="*/ 73 h 106" name="T97"/>
                <a:gd fmla="*/ 17 w 67" name="T98"/>
                <a:gd fmla="*/ 77 h 106" name="T99"/>
                <a:gd fmla="*/ 50 w 67" name="T100"/>
                <a:gd fmla="*/ 74 h 106" name="T101"/>
                <a:gd fmla="*/ 50 w 67" name="T102"/>
                <a:gd fmla="*/ 73 h 106" name="T10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b="b" l="0" r="r" t="0"/>
              <a:pathLst>
                <a:path h="105" w="67">
                  <a:moveTo>
                    <a:pt x="33" y="0"/>
                  </a:moveTo>
                  <a:cubicBezTo>
                    <a:pt x="43" y="0"/>
                    <a:pt x="51" y="4"/>
                    <a:pt x="57" y="10"/>
                  </a:cubicBezTo>
                  <a:cubicBezTo>
                    <a:pt x="63" y="16"/>
                    <a:pt x="67" y="25"/>
                    <a:pt x="67" y="34"/>
                  </a:cubicBezTo>
                  <a:cubicBezTo>
                    <a:pt x="67" y="40"/>
                    <a:pt x="65" y="46"/>
                    <a:pt x="62" y="51"/>
                  </a:cubicBezTo>
                  <a:cubicBezTo>
                    <a:pt x="59" y="56"/>
                    <a:pt x="56" y="59"/>
                    <a:pt x="51" y="62"/>
                  </a:cubicBezTo>
                  <a:cubicBezTo>
                    <a:pt x="51" y="66"/>
                    <a:pt x="51" y="66"/>
                    <a:pt x="51" y="66"/>
                  </a:cubicBezTo>
                  <a:cubicBezTo>
                    <a:pt x="53" y="66"/>
                    <a:pt x="53" y="66"/>
                    <a:pt x="53" y="66"/>
                  </a:cubicBezTo>
                  <a:cubicBezTo>
                    <a:pt x="55" y="65"/>
                    <a:pt x="55" y="65"/>
                    <a:pt x="55" y="65"/>
                  </a:cubicBezTo>
                  <a:cubicBezTo>
                    <a:pt x="56" y="68"/>
                    <a:pt x="56" y="68"/>
                    <a:pt x="56" y="68"/>
                  </a:cubicBezTo>
                  <a:cubicBezTo>
                    <a:pt x="57" y="70"/>
                    <a:pt x="57" y="72"/>
                    <a:pt x="57" y="73"/>
                  </a:cubicBezTo>
                  <a:cubicBezTo>
                    <a:pt x="57" y="75"/>
                    <a:pt x="57" y="77"/>
                    <a:pt x="56" y="79"/>
                  </a:cubicBezTo>
                  <a:cubicBezTo>
                    <a:pt x="56" y="80"/>
                    <a:pt x="56" y="80"/>
                    <a:pt x="56" y="80"/>
                  </a:cubicBezTo>
                  <a:cubicBezTo>
                    <a:pt x="56" y="80"/>
                    <a:pt x="56" y="80"/>
                    <a:pt x="56" y="80"/>
                  </a:cubicBezTo>
                  <a:cubicBezTo>
                    <a:pt x="57" y="82"/>
                    <a:pt x="57" y="84"/>
                    <a:pt x="57" y="86"/>
                  </a:cubicBezTo>
                  <a:cubicBezTo>
                    <a:pt x="57" y="88"/>
                    <a:pt x="57" y="90"/>
                    <a:pt x="56" y="92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3" y="94"/>
                    <a:pt x="53" y="94"/>
                    <a:pt x="53" y="94"/>
                  </a:cubicBezTo>
                  <a:cubicBezTo>
                    <a:pt x="15" y="97"/>
                    <a:pt x="15" y="97"/>
                    <a:pt x="15" y="97"/>
                  </a:cubicBezTo>
                  <a:cubicBezTo>
                    <a:pt x="13" y="97"/>
                    <a:pt x="13" y="97"/>
                    <a:pt x="13" y="97"/>
                  </a:cubicBezTo>
                  <a:cubicBezTo>
                    <a:pt x="12" y="95"/>
                    <a:pt x="12" y="95"/>
                    <a:pt x="12" y="95"/>
                  </a:cubicBezTo>
                  <a:cubicBezTo>
                    <a:pt x="11" y="93"/>
                    <a:pt x="11" y="91"/>
                    <a:pt x="10" y="90"/>
                  </a:cubicBezTo>
                  <a:cubicBezTo>
                    <a:pt x="10" y="88"/>
                    <a:pt x="11" y="86"/>
                    <a:pt x="12" y="83"/>
                  </a:cubicBezTo>
                  <a:cubicBezTo>
                    <a:pt x="12" y="83"/>
                    <a:pt x="12" y="83"/>
                    <a:pt x="12" y="83"/>
                  </a:cubicBezTo>
                  <a:cubicBezTo>
                    <a:pt x="12" y="82"/>
                    <a:pt x="12" y="82"/>
                    <a:pt x="12" y="82"/>
                  </a:cubicBezTo>
                  <a:cubicBezTo>
                    <a:pt x="11" y="81"/>
                    <a:pt x="11" y="79"/>
                    <a:pt x="10" y="77"/>
                  </a:cubicBezTo>
                  <a:cubicBezTo>
                    <a:pt x="10" y="75"/>
                    <a:pt x="11" y="73"/>
                    <a:pt x="12" y="71"/>
                  </a:cubicBezTo>
                  <a:cubicBezTo>
                    <a:pt x="13" y="69"/>
                    <a:pt x="13" y="69"/>
                    <a:pt x="13" y="69"/>
                  </a:cubicBezTo>
                  <a:cubicBezTo>
                    <a:pt x="15" y="69"/>
                    <a:pt x="15" y="69"/>
                    <a:pt x="15" y="69"/>
                  </a:cubicBezTo>
                  <a:cubicBezTo>
                    <a:pt x="16" y="69"/>
                    <a:pt x="16" y="69"/>
                    <a:pt x="16" y="69"/>
                  </a:cubicBezTo>
                  <a:cubicBezTo>
                    <a:pt x="16" y="63"/>
                    <a:pt x="16" y="63"/>
                    <a:pt x="16" y="63"/>
                  </a:cubicBezTo>
                  <a:cubicBezTo>
                    <a:pt x="11" y="60"/>
                    <a:pt x="7" y="56"/>
                    <a:pt x="5" y="51"/>
                  </a:cubicBezTo>
                  <a:cubicBezTo>
                    <a:pt x="2" y="46"/>
                    <a:pt x="0" y="40"/>
                    <a:pt x="0" y="34"/>
                  </a:cubicBezTo>
                  <a:cubicBezTo>
                    <a:pt x="0" y="25"/>
                    <a:pt x="4" y="16"/>
                    <a:pt x="10" y="10"/>
                  </a:cubicBezTo>
                  <a:cubicBezTo>
                    <a:pt x="16" y="4"/>
                    <a:pt x="24" y="0"/>
                    <a:pt x="33" y="0"/>
                  </a:cubicBezTo>
                  <a:close/>
                  <a:moveTo>
                    <a:pt x="26" y="40"/>
                  </a:moveTo>
                  <a:cubicBezTo>
                    <a:pt x="27" y="41"/>
                    <a:pt x="27" y="41"/>
                    <a:pt x="28" y="41"/>
                  </a:cubicBezTo>
                  <a:cubicBezTo>
                    <a:pt x="28" y="41"/>
                    <a:pt x="29" y="41"/>
                    <a:pt x="30" y="40"/>
                  </a:cubicBezTo>
                  <a:cubicBezTo>
                    <a:pt x="30" y="39"/>
                    <a:pt x="30" y="39"/>
                    <a:pt x="30" y="39"/>
                  </a:cubicBezTo>
                  <a:cubicBezTo>
                    <a:pt x="31" y="40"/>
                    <a:pt x="31" y="40"/>
                    <a:pt x="31" y="40"/>
                  </a:cubicBezTo>
                  <a:cubicBezTo>
                    <a:pt x="32" y="41"/>
                    <a:pt x="32" y="41"/>
                    <a:pt x="33" y="41"/>
                  </a:cubicBezTo>
                  <a:cubicBezTo>
                    <a:pt x="34" y="41"/>
                    <a:pt x="35" y="41"/>
                    <a:pt x="35" y="40"/>
                  </a:cubicBezTo>
                  <a:cubicBezTo>
                    <a:pt x="36" y="39"/>
                    <a:pt x="36" y="39"/>
                    <a:pt x="36" y="39"/>
                  </a:cubicBezTo>
                  <a:cubicBezTo>
                    <a:pt x="36" y="40"/>
                    <a:pt x="36" y="40"/>
                    <a:pt x="36" y="40"/>
                  </a:cubicBezTo>
                  <a:cubicBezTo>
                    <a:pt x="37" y="41"/>
                    <a:pt x="38" y="41"/>
                    <a:pt x="39" y="41"/>
                  </a:cubicBezTo>
                  <a:cubicBezTo>
                    <a:pt x="40" y="41"/>
                    <a:pt x="41" y="41"/>
                    <a:pt x="42" y="40"/>
                  </a:cubicBezTo>
                  <a:cubicBezTo>
                    <a:pt x="43" y="38"/>
                    <a:pt x="43" y="38"/>
                    <a:pt x="43" y="38"/>
                  </a:cubicBezTo>
                  <a:cubicBezTo>
                    <a:pt x="46" y="40"/>
                    <a:pt x="46" y="40"/>
                    <a:pt x="46" y="40"/>
                  </a:cubicBezTo>
                  <a:cubicBezTo>
                    <a:pt x="39" y="52"/>
                    <a:pt x="39" y="52"/>
                    <a:pt x="39" y="52"/>
                  </a:cubicBezTo>
                  <a:cubicBezTo>
                    <a:pt x="39" y="67"/>
                    <a:pt x="39" y="67"/>
                    <a:pt x="39" y="67"/>
                  </a:cubicBezTo>
                  <a:cubicBezTo>
                    <a:pt x="44" y="66"/>
                    <a:pt x="44" y="66"/>
                    <a:pt x="44" y="66"/>
                  </a:cubicBezTo>
                  <a:cubicBezTo>
                    <a:pt x="44" y="60"/>
                    <a:pt x="44" y="60"/>
                    <a:pt x="44" y="60"/>
                  </a:cubicBezTo>
                  <a:cubicBezTo>
                    <a:pt x="44" y="58"/>
                    <a:pt x="44" y="58"/>
                    <a:pt x="44" y="58"/>
                  </a:cubicBezTo>
                  <a:cubicBezTo>
                    <a:pt x="46" y="57"/>
                    <a:pt x="46" y="57"/>
                    <a:pt x="46" y="57"/>
                  </a:cubicBezTo>
                  <a:cubicBezTo>
                    <a:pt x="50" y="55"/>
                    <a:pt x="54" y="52"/>
                    <a:pt x="56" y="47"/>
                  </a:cubicBezTo>
                  <a:cubicBezTo>
                    <a:pt x="59" y="44"/>
                    <a:pt x="60" y="39"/>
                    <a:pt x="60" y="34"/>
                  </a:cubicBezTo>
                  <a:cubicBezTo>
                    <a:pt x="60" y="27"/>
                    <a:pt x="57" y="20"/>
                    <a:pt x="52" y="15"/>
                  </a:cubicBezTo>
                  <a:cubicBezTo>
                    <a:pt x="47" y="10"/>
                    <a:pt x="41" y="7"/>
                    <a:pt x="33" y="7"/>
                  </a:cubicBezTo>
                  <a:cubicBezTo>
                    <a:pt x="26" y="7"/>
                    <a:pt x="19" y="10"/>
                    <a:pt x="15" y="15"/>
                  </a:cubicBezTo>
                  <a:cubicBezTo>
                    <a:pt x="10" y="20"/>
                    <a:pt x="7" y="27"/>
                    <a:pt x="7" y="34"/>
                  </a:cubicBezTo>
                  <a:cubicBezTo>
                    <a:pt x="7" y="39"/>
                    <a:pt x="8" y="44"/>
                    <a:pt x="11" y="48"/>
                  </a:cubicBezTo>
                  <a:cubicBezTo>
                    <a:pt x="13" y="52"/>
                    <a:pt x="17" y="55"/>
                    <a:pt x="21" y="58"/>
                  </a:cubicBezTo>
                  <a:cubicBezTo>
                    <a:pt x="23" y="59"/>
                    <a:pt x="23" y="59"/>
                    <a:pt x="23" y="59"/>
                  </a:cubicBezTo>
                  <a:cubicBezTo>
                    <a:pt x="23" y="61"/>
                    <a:pt x="23" y="61"/>
                    <a:pt x="23" y="61"/>
                  </a:cubicBezTo>
                  <a:cubicBezTo>
                    <a:pt x="23" y="67"/>
                    <a:pt x="23" y="67"/>
                    <a:pt x="23" y="67"/>
                  </a:cubicBezTo>
                  <a:cubicBezTo>
                    <a:pt x="29" y="67"/>
                    <a:pt x="29" y="67"/>
                    <a:pt x="29" y="67"/>
                  </a:cubicBezTo>
                  <a:cubicBezTo>
                    <a:pt x="29" y="52"/>
                    <a:pt x="29" y="52"/>
                    <a:pt x="29" y="52"/>
                  </a:cubicBezTo>
                  <a:cubicBezTo>
                    <a:pt x="22" y="40"/>
                    <a:pt x="22" y="40"/>
                    <a:pt x="22" y="40"/>
                  </a:cubicBezTo>
                  <a:cubicBezTo>
                    <a:pt x="25" y="38"/>
                    <a:pt x="25" y="38"/>
                    <a:pt x="25" y="38"/>
                  </a:cubicBezTo>
                  <a:cubicBezTo>
                    <a:pt x="26" y="40"/>
                    <a:pt x="26" y="40"/>
                    <a:pt x="26" y="40"/>
                  </a:cubicBezTo>
                  <a:close/>
                  <a:moveTo>
                    <a:pt x="40" y="43"/>
                  </a:moveTo>
                  <a:cubicBezTo>
                    <a:pt x="40" y="43"/>
                    <a:pt x="40" y="43"/>
                    <a:pt x="39" y="43"/>
                  </a:cubicBezTo>
                  <a:cubicBezTo>
                    <a:pt x="38" y="43"/>
                    <a:pt x="37" y="43"/>
                    <a:pt x="36" y="42"/>
                  </a:cubicBezTo>
                  <a:cubicBezTo>
                    <a:pt x="35" y="42"/>
                    <a:pt x="34" y="43"/>
                    <a:pt x="33" y="43"/>
                  </a:cubicBezTo>
                  <a:cubicBezTo>
                    <a:pt x="32" y="43"/>
                    <a:pt x="31" y="42"/>
                    <a:pt x="30" y="42"/>
                  </a:cubicBezTo>
                  <a:cubicBezTo>
                    <a:pt x="29" y="42"/>
                    <a:pt x="28" y="43"/>
                    <a:pt x="28" y="43"/>
                  </a:cubicBezTo>
                  <a:cubicBezTo>
                    <a:pt x="27" y="43"/>
                    <a:pt x="27" y="43"/>
                    <a:pt x="27" y="42"/>
                  </a:cubicBezTo>
                  <a:cubicBezTo>
                    <a:pt x="32" y="50"/>
                    <a:pt x="32" y="50"/>
                    <a:pt x="32" y="50"/>
                  </a:cubicBezTo>
                  <a:cubicBezTo>
                    <a:pt x="32" y="51"/>
                    <a:pt x="32" y="51"/>
                    <a:pt x="32" y="51"/>
                  </a:cubicBezTo>
                  <a:cubicBezTo>
                    <a:pt x="32" y="51"/>
                    <a:pt x="32" y="51"/>
                    <a:pt x="32" y="51"/>
                  </a:cubicBezTo>
                  <a:cubicBezTo>
                    <a:pt x="32" y="67"/>
                    <a:pt x="32" y="67"/>
                    <a:pt x="32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5" y="51"/>
                    <a:pt x="35" y="51"/>
                    <a:pt x="35" y="51"/>
                  </a:cubicBezTo>
                  <a:cubicBezTo>
                    <a:pt x="35" y="51"/>
                    <a:pt x="35" y="51"/>
                    <a:pt x="35" y="51"/>
                  </a:cubicBezTo>
                  <a:cubicBezTo>
                    <a:pt x="35" y="50"/>
                    <a:pt x="35" y="50"/>
                    <a:pt x="35" y="50"/>
                  </a:cubicBezTo>
                  <a:cubicBezTo>
                    <a:pt x="40" y="43"/>
                    <a:pt x="40" y="43"/>
                    <a:pt x="40" y="43"/>
                  </a:cubicBezTo>
                  <a:close/>
                  <a:moveTo>
                    <a:pt x="43" y="96"/>
                  </a:moveTo>
                  <a:cubicBezTo>
                    <a:pt x="24" y="98"/>
                    <a:pt x="24" y="98"/>
                    <a:pt x="24" y="98"/>
                  </a:cubicBezTo>
                  <a:cubicBezTo>
                    <a:pt x="25" y="103"/>
                    <a:pt x="29" y="106"/>
                    <a:pt x="34" y="106"/>
                  </a:cubicBezTo>
                  <a:cubicBezTo>
                    <a:pt x="39" y="106"/>
                    <a:pt x="43" y="102"/>
                    <a:pt x="43" y="97"/>
                  </a:cubicBezTo>
                  <a:cubicBezTo>
                    <a:pt x="43" y="97"/>
                    <a:pt x="43" y="97"/>
                    <a:pt x="43" y="96"/>
                  </a:cubicBezTo>
                  <a:close/>
                  <a:moveTo>
                    <a:pt x="50" y="85"/>
                  </a:moveTo>
                  <a:cubicBezTo>
                    <a:pt x="17" y="88"/>
                    <a:pt x="17" y="88"/>
                    <a:pt x="17" y="88"/>
                  </a:cubicBezTo>
                  <a:cubicBezTo>
                    <a:pt x="17" y="89"/>
                    <a:pt x="17" y="89"/>
                    <a:pt x="17" y="89"/>
                  </a:cubicBezTo>
                  <a:cubicBezTo>
                    <a:pt x="17" y="89"/>
                    <a:pt x="17" y="90"/>
                    <a:pt x="17" y="90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7"/>
                    <a:pt x="50" y="86"/>
                    <a:pt x="50" y="86"/>
                  </a:cubicBezTo>
                  <a:cubicBezTo>
                    <a:pt x="50" y="86"/>
                    <a:pt x="50" y="86"/>
                    <a:pt x="50" y="85"/>
                  </a:cubicBezTo>
                  <a:close/>
                  <a:moveTo>
                    <a:pt x="50" y="73"/>
                  </a:moveTo>
                  <a:cubicBezTo>
                    <a:pt x="17" y="76"/>
                    <a:pt x="17" y="76"/>
                    <a:pt x="17" y="76"/>
                  </a:cubicBezTo>
                  <a:cubicBezTo>
                    <a:pt x="17" y="76"/>
                    <a:pt x="17" y="76"/>
                    <a:pt x="17" y="77"/>
                  </a:cubicBezTo>
                  <a:cubicBezTo>
                    <a:pt x="17" y="77"/>
                    <a:pt x="17" y="77"/>
                    <a:pt x="17" y="77"/>
                  </a:cubicBezTo>
                  <a:cubicBezTo>
                    <a:pt x="50" y="74"/>
                    <a:pt x="50" y="74"/>
                    <a:pt x="50" y="74"/>
                  </a:cubicBezTo>
                  <a:cubicBezTo>
                    <a:pt x="50" y="74"/>
                    <a:pt x="50" y="74"/>
                    <a:pt x="50" y="73"/>
                  </a:cubicBezTo>
                  <a:cubicBezTo>
                    <a:pt x="50" y="73"/>
                    <a:pt x="50" y="73"/>
                    <a:pt x="50" y="73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/>
          </p:spPr>
          <p:txBody>
            <a:bodyPr anchor="t" anchorCtr="0" bIns="48216" compatLnSpc="1" lIns="96430" numCol="1" rIns="96430" tIns="48216" vert="horz" wrap="square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just">
                <a:lnSpc>
                  <a:spcPct val="120000"/>
                </a:lnSpc>
              </a:pPr>
              <a:endParaRPr altLang="en-US" lang="zh-CN" sz="949">
                <a:solidFill>
                  <a:prstClr val="black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typeface="+mn-ea"/>
                <a:sym charset="0" panose="020b0604020202020204" pitchFamily="34" typeface="Arial"/>
              </a:endParaRPr>
            </a:p>
          </p:txBody>
        </p:sp>
        <p:sp>
          <p:nvSpPr>
            <p:cNvPr id="20" name="Freeform 19"/>
            <p:cNvSpPr>
              <a:spLocks noEditPoints="1"/>
            </p:cNvSpPr>
            <p:nvPr/>
          </p:nvSpPr>
          <p:spPr bwMode="auto">
            <a:xfrm>
              <a:off x="7348218" y="5147991"/>
              <a:ext cx="387383" cy="332044"/>
            </a:xfrm>
            <a:custGeom>
              <a:gdLst>
                <a:gd fmla="*/ 4 w 94" name="T0"/>
                <a:gd fmla="*/ 19 h 81" name="T1"/>
                <a:gd fmla="*/ 46 w 94" name="T2"/>
                <a:gd fmla="*/ 19 h 81" name="T3"/>
                <a:gd fmla="*/ 50 w 94" name="T4"/>
                <a:gd fmla="*/ 16 h 81" name="T5"/>
                <a:gd fmla="*/ 73 w 94" name="T6"/>
                <a:gd fmla="*/ 0 h 81" name="T7"/>
                <a:gd fmla="*/ 73 w 94" name="T8"/>
                <a:gd fmla="*/ 33 h 81" name="T9"/>
                <a:gd fmla="*/ 73 w 94" name="T10"/>
                <a:gd fmla="*/ 66 h 81" name="T11"/>
                <a:gd fmla="*/ 50 w 94" name="T12"/>
                <a:gd fmla="*/ 49 h 81" name="T13"/>
                <a:gd fmla="*/ 46 w 94" name="T14"/>
                <a:gd fmla="*/ 47 h 81" name="T15"/>
                <a:gd fmla="*/ 33 w 94" name="T16"/>
                <a:gd fmla="*/ 47 h 81" name="T17"/>
                <a:gd fmla="*/ 40 w 94" name="T18"/>
                <a:gd fmla="*/ 70 h 81" name="T19"/>
                <a:gd fmla="*/ 45 w 94" name="T20"/>
                <a:gd fmla="*/ 70 h 81" name="T21"/>
                <a:gd fmla="*/ 45 w 94" name="T22"/>
                <a:gd fmla="*/ 81 h 81" name="T23"/>
                <a:gd fmla="*/ 43 w 94" name="T24"/>
                <a:gd fmla="*/ 81 h 81" name="T25"/>
                <a:gd fmla="*/ 21 w 94" name="T26"/>
                <a:gd fmla="*/ 81 h 81" name="T27"/>
                <a:gd fmla="*/ 11 w 94" name="T28"/>
                <a:gd fmla="*/ 47 h 81" name="T29"/>
                <a:gd fmla="*/ 4 w 94" name="T30"/>
                <a:gd fmla="*/ 47 h 81" name="T31"/>
                <a:gd fmla="*/ 4 w 94" name="T32"/>
                <a:gd fmla="*/ 19 h 81" name="T33"/>
                <a:gd fmla="*/ 87 w 94" name="T34"/>
                <a:gd fmla="*/ 23 h 81" name="T35"/>
                <a:gd fmla="*/ 94 w 94" name="T36"/>
                <a:gd fmla="*/ 33 h 81" name="T37"/>
                <a:gd fmla="*/ 87 w 94" name="T38"/>
                <a:gd fmla="*/ 43 h 81" name="T39"/>
                <a:gd fmla="*/ 87 w 94" name="T40"/>
                <a:gd fmla="*/ 66 h 81" name="T41"/>
                <a:gd fmla="*/ 78 w 94" name="T42"/>
                <a:gd fmla="*/ 66 h 81" name="T43"/>
                <a:gd fmla="*/ 78 w 94" name="T44"/>
                <a:gd fmla="*/ 0 h 81" name="T45"/>
                <a:gd fmla="*/ 87 w 94" name="T46"/>
                <a:gd fmla="*/ 0 h 81" name="T47"/>
                <a:gd fmla="*/ 87 w 94" name="T48"/>
                <a:gd fmla="*/ 23 h 81" name="T49"/>
                <a:gd fmla="*/ 46 w 94" name="T50"/>
                <a:gd fmla="*/ 49 h 81" name="T51"/>
                <a:gd fmla="*/ 37 w 94" name="T52"/>
                <a:gd fmla="*/ 49 h 81" name="T53"/>
                <a:gd fmla="*/ 40 w 94" name="T54"/>
                <a:gd fmla="*/ 61 h 81" name="T55"/>
                <a:gd fmla="*/ 43 w 94" name="T56"/>
                <a:gd fmla="*/ 61 h 81" name="T57"/>
                <a:gd fmla="*/ 43 w 94" name="T58"/>
                <a:gd fmla="*/ 57 h 81" name="T59"/>
                <a:gd fmla="*/ 46 w 94" name="T60"/>
                <a:gd fmla="*/ 49 h 81" name="T6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b="b" l="0" r="r" t="0"/>
              <a:pathLst>
                <a:path h="81" w="94">
                  <a:moveTo>
                    <a:pt x="4" y="19"/>
                  </a:moveTo>
                  <a:cubicBezTo>
                    <a:pt x="46" y="19"/>
                    <a:pt x="46" y="19"/>
                    <a:pt x="46" y="19"/>
                  </a:cubicBezTo>
                  <a:cubicBezTo>
                    <a:pt x="50" y="16"/>
                    <a:pt x="50" y="16"/>
                    <a:pt x="50" y="16"/>
                  </a:cubicBezTo>
                  <a:cubicBezTo>
                    <a:pt x="73" y="0"/>
                    <a:pt x="73" y="0"/>
                    <a:pt x="73" y="0"/>
                  </a:cubicBezTo>
                  <a:cubicBezTo>
                    <a:pt x="73" y="33"/>
                    <a:pt x="73" y="33"/>
                    <a:pt x="73" y="33"/>
                  </a:cubicBezTo>
                  <a:cubicBezTo>
                    <a:pt x="73" y="66"/>
                    <a:pt x="73" y="66"/>
                    <a:pt x="73" y="66"/>
                  </a:cubicBezTo>
                  <a:cubicBezTo>
                    <a:pt x="50" y="49"/>
                    <a:pt x="50" y="49"/>
                    <a:pt x="50" y="49"/>
                  </a:cubicBezTo>
                  <a:cubicBezTo>
                    <a:pt x="46" y="47"/>
                    <a:pt x="46" y="47"/>
                    <a:pt x="46" y="47"/>
                  </a:cubicBezTo>
                  <a:cubicBezTo>
                    <a:pt x="33" y="47"/>
                    <a:pt x="33" y="47"/>
                    <a:pt x="33" y="47"/>
                  </a:cubicBezTo>
                  <a:cubicBezTo>
                    <a:pt x="40" y="70"/>
                    <a:pt x="40" y="70"/>
                    <a:pt x="40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81"/>
                    <a:pt x="45" y="81"/>
                    <a:pt x="45" y="81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21" y="81"/>
                    <a:pt x="21" y="81"/>
                    <a:pt x="21" y="81"/>
                  </a:cubicBezTo>
                  <a:cubicBezTo>
                    <a:pt x="11" y="47"/>
                    <a:pt x="11" y="47"/>
                    <a:pt x="11" y="47"/>
                  </a:cubicBezTo>
                  <a:cubicBezTo>
                    <a:pt x="4" y="47"/>
                    <a:pt x="4" y="47"/>
                    <a:pt x="4" y="47"/>
                  </a:cubicBezTo>
                  <a:cubicBezTo>
                    <a:pt x="0" y="37"/>
                    <a:pt x="0" y="28"/>
                    <a:pt x="4" y="19"/>
                  </a:cubicBezTo>
                  <a:close/>
                  <a:moveTo>
                    <a:pt x="87" y="23"/>
                  </a:moveTo>
                  <a:cubicBezTo>
                    <a:pt x="91" y="24"/>
                    <a:pt x="94" y="28"/>
                    <a:pt x="94" y="33"/>
                  </a:cubicBezTo>
                  <a:cubicBezTo>
                    <a:pt x="94" y="38"/>
                    <a:pt x="91" y="42"/>
                    <a:pt x="87" y="43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78" y="66"/>
                    <a:pt x="78" y="66"/>
                    <a:pt x="78" y="66"/>
                  </a:cubicBezTo>
                  <a:cubicBezTo>
                    <a:pt x="78" y="0"/>
                    <a:pt x="78" y="0"/>
                    <a:pt x="78" y="0"/>
                  </a:cubicBezTo>
                  <a:cubicBezTo>
                    <a:pt x="87" y="0"/>
                    <a:pt x="87" y="0"/>
                    <a:pt x="87" y="0"/>
                  </a:cubicBezTo>
                  <a:cubicBezTo>
                    <a:pt x="87" y="23"/>
                    <a:pt x="87" y="23"/>
                    <a:pt x="87" y="23"/>
                  </a:cubicBezTo>
                  <a:close/>
                  <a:moveTo>
                    <a:pt x="46" y="49"/>
                  </a:moveTo>
                  <a:cubicBezTo>
                    <a:pt x="37" y="49"/>
                    <a:pt x="37" y="49"/>
                    <a:pt x="37" y="49"/>
                  </a:cubicBezTo>
                  <a:cubicBezTo>
                    <a:pt x="40" y="61"/>
                    <a:pt x="40" y="61"/>
                    <a:pt x="40" y="61"/>
                  </a:cubicBezTo>
                  <a:cubicBezTo>
                    <a:pt x="43" y="61"/>
                    <a:pt x="43" y="61"/>
                    <a:pt x="43" y="61"/>
                  </a:cubicBezTo>
                  <a:cubicBezTo>
                    <a:pt x="43" y="57"/>
                    <a:pt x="43" y="57"/>
                    <a:pt x="43" y="57"/>
                  </a:cubicBezTo>
                  <a:lnTo>
                    <a:pt x="46" y="49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anchor="t" anchorCtr="0" bIns="48216" compatLnSpc="1" lIns="96430" numCol="1" rIns="96430" tIns="48216" vert="horz" wrap="square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just">
                <a:lnSpc>
                  <a:spcPct val="120000"/>
                </a:lnSpc>
              </a:pPr>
              <a:endParaRPr altLang="en-US" lang="zh-CN" sz="949">
                <a:solidFill>
                  <a:prstClr val="black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typeface="+mn-ea"/>
                <a:sym charset="0" panose="020b0604020202020204" pitchFamily="34" typeface="Arial"/>
              </a:endParaRPr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8657142" y="4998617"/>
            <a:ext cx="2452753" cy="842529"/>
            <a:chOff x="8512415" y="2327889"/>
            <a:chExt cx="3256083" cy="798929"/>
          </a:xfrm>
        </p:grpSpPr>
        <p:sp>
          <p:nvSpPr>
            <p:cNvPr id="25" name="TextBox 24"/>
            <p:cNvSpPr txBox="1"/>
            <p:nvPr/>
          </p:nvSpPr>
          <p:spPr>
            <a:xfrm>
              <a:off x="8512416" y="2327889"/>
              <a:ext cx="1951008" cy="329491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altLang="en-US" lang="zh-CN" sz="1400">
                  <a:solidFill>
                    <a:schemeClr val="bg1">
                      <a:lumMod val="65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cs typeface="+mn-ea"/>
                  <a:sym charset="0" panose="020b0604020202020204" pitchFamily="34" typeface="Arial"/>
                </a:rPr>
                <a:t>请替换文字内容</a:t>
              </a:r>
            </a:p>
          </p:txBody>
        </p:sp>
        <p:sp>
          <p:nvSpPr>
            <p:cNvPr id="26" name="Rectangle 25"/>
            <p:cNvSpPr/>
            <p:nvPr/>
          </p:nvSpPr>
          <p:spPr>
            <a:xfrm>
              <a:off x="8512415" y="2631891"/>
              <a:ext cx="3256083" cy="50290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>
                <a:lnSpc>
                  <a:spcPct val="120000"/>
                </a:lnSpc>
              </a:pPr>
              <a:r>
                <a:rPr altLang="zh-CN" lang="en-US" sz="800">
                  <a:solidFill>
                    <a:schemeClr val="bg1">
                      <a:lumMod val="65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cs typeface="+mn-ea"/>
                  <a:sym charset="0" panose="020b0604020202020204" pitchFamily="34" typeface="Arial"/>
                </a:rPr>
                <a:t>Please replace text, click add relevant headline, modify the text content, also can copy your content to this directly.</a:t>
              </a:r>
            </a:p>
          </p:txBody>
        </p:sp>
      </p:grpSp>
      <p:grpSp>
        <p:nvGrpSpPr>
          <p:cNvPr id="27" name="Group 26"/>
          <p:cNvGrpSpPr/>
          <p:nvPr/>
        </p:nvGrpSpPr>
        <p:grpSpPr>
          <a:xfrm flipH="1">
            <a:off x="3160100" y="2356862"/>
            <a:ext cx="2365966" cy="842530"/>
            <a:chOff x="8512415" y="2327889"/>
            <a:chExt cx="3256083" cy="798930"/>
          </a:xfrm>
        </p:grpSpPr>
        <p:sp>
          <p:nvSpPr>
            <p:cNvPr id="28" name="TextBox 27"/>
            <p:cNvSpPr txBox="1"/>
            <p:nvPr/>
          </p:nvSpPr>
          <p:spPr>
            <a:xfrm>
              <a:off x="8519746" y="2327889"/>
              <a:ext cx="2035173" cy="329491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r">
                <a:lnSpc>
                  <a:spcPct val="120000"/>
                </a:lnSpc>
              </a:pPr>
              <a:r>
                <a:rPr altLang="en-US" lang="zh-CN" sz="1400">
                  <a:solidFill>
                    <a:schemeClr val="bg1">
                      <a:lumMod val="65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cs typeface="+mn-ea"/>
                  <a:sym charset="0" panose="020b0604020202020204" pitchFamily="34" typeface="Arial"/>
                </a:rPr>
                <a:t>请替换文字内容</a:t>
              </a:r>
            </a:p>
          </p:txBody>
        </p:sp>
        <p:sp>
          <p:nvSpPr>
            <p:cNvPr id="29" name="Rectangle 28"/>
            <p:cNvSpPr/>
            <p:nvPr/>
          </p:nvSpPr>
          <p:spPr>
            <a:xfrm>
              <a:off x="8512415" y="2631891"/>
              <a:ext cx="3256083" cy="50290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>
                <a:lnSpc>
                  <a:spcPct val="120000"/>
                </a:lnSpc>
              </a:pPr>
              <a:r>
                <a:rPr altLang="zh-CN" lang="en-US" sz="800">
                  <a:solidFill>
                    <a:schemeClr val="bg1">
                      <a:lumMod val="65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cs typeface="+mn-ea"/>
                  <a:sym charset="0" panose="020b0604020202020204" pitchFamily="34" typeface="Arial"/>
                </a:rPr>
                <a:t>Please replace text, click add relevant headline, modify the text content, also can copy your content to this directly.</a:t>
              </a:r>
            </a:p>
          </p:txBody>
        </p:sp>
      </p:grpSp>
      <p:grpSp>
        <p:nvGrpSpPr>
          <p:cNvPr id="31" name="Group 30"/>
          <p:cNvGrpSpPr/>
          <p:nvPr/>
        </p:nvGrpSpPr>
        <p:grpSpPr>
          <a:xfrm flipH="1">
            <a:off x="1892162" y="5166460"/>
            <a:ext cx="2365966" cy="842530"/>
            <a:chOff x="8512415" y="2327889"/>
            <a:chExt cx="3256083" cy="798930"/>
          </a:xfrm>
        </p:grpSpPr>
        <p:sp>
          <p:nvSpPr>
            <p:cNvPr id="32" name="TextBox 31"/>
            <p:cNvSpPr txBox="1"/>
            <p:nvPr/>
          </p:nvSpPr>
          <p:spPr>
            <a:xfrm>
              <a:off x="8519743" y="2327889"/>
              <a:ext cx="2256792" cy="329491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r">
                <a:lnSpc>
                  <a:spcPct val="120000"/>
                </a:lnSpc>
              </a:pPr>
              <a:r>
                <a:rPr altLang="en-US" lang="zh-CN" sz="1400">
                  <a:solidFill>
                    <a:schemeClr val="bg1">
                      <a:lumMod val="65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cs typeface="+mn-ea"/>
                  <a:sym charset="0" panose="020b0604020202020204" pitchFamily="34" typeface="Arial"/>
                </a:rPr>
                <a:t>请替换文字内容</a:t>
              </a:r>
            </a:p>
          </p:txBody>
        </p:sp>
        <p:sp>
          <p:nvSpPr>
            <p:cNvPr id="33" name="Rectangle 32"/>
            <p:cNvSpPr/>
            <p:nvPr/>
          </p:nvSpPr>
          <p:spPr>
            <a:xfrm>
              <a:off x="8512415" y="2631891"/>
              <a:ext cx="3256083" cy="50290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>
                <a:lnSpc>
                  <a:spcPct val="120000"/>
                </a:lnSpc>
              </a:pPr>
              <a:r>
                <a:rPr altLang="zh-CN" lang="en-US" sz="800">
                  <a:solidFill>
                    <a:schemeClr val="bg1">
                      <a:lumMod val="65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cs typeface="+mn-ea"/>
                  <a:sym charset="0" panose="020b0604020202020204" pitchFamily="34" typeface="Arial"/>
                </a:rPr>
                <a:t>Please replace text, click add relevant headline, modify the text content, also can copy your content to this directly.</a:t>
              </a:r>
            </a:p>
          </p:txBody>
        </p:sp>
      </p:grpSp>
      <p:sp>
        <p:nvSpPr>
          <p:cNvPr id="30" name="TextBox 8"/>
          <p:cNvSpPr txBox="1"/>
          <p:nvPr/>
        </p:nvSpPr>
        <p:spPr>
          <a:xfrm>
            <a:off x="4454797" y="235950"/>
            <a:ext cx="3949155" cy="487680"/>
          </a:xfrm>
          <a:prstGeom prst="rect">
            <a:avLst/>
          </a:prstGeom>
          <a:noFill/>
        </p:spPr>
        <p:txBody>
          <a:bodyPr anchor="ctr" bIns="0" lIns="0" rIns="0" rtlCol="0" tIns="0" wrap="square">
            <a:spAutoFit/>
          </a:bodyPr>
          <a:lstStyle/>
          <a:p>
            <a:pPr algn="ctr"/>
            <a:r>
              <a:rPr altLang="zh-CN" lang="en-US" sz="3200">
                <a:solidFill>
                  <a:schemeClr val="bg1">
                    <a:lumMod val="6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b0604020202020204" pitchFamily="34" typeface="Arial"/>
              </a:rPr>
              <a:t>2019年度工作概述</a:t>
            </a:r>
          </a:p>
        </p:txBody>
      </p:sp>
      <p:sp>
        <p:nvSpPr>
          <p:cNvPr id="34" name="TextBox 8"/>
          <p:cNvSpPr txBox="1"/>
          <p:nvPr/>
        </p:nvSpPr>
        <p:spPr>
          <a:xfrm>
            <a:off x="5025515" y="744569"/>
            <a:ext cx="2844020" cy="213360"/>
          </a:xfrm>
          <a:prstGeom prst="rect">
            <a:avLst/>
          </a:prstGeom>
          <a:noFill/>
        </p:spPr>
        <p:txBody>
          <a:bodyPr anchor="ctr" bIns="0" lIns="0" rIns="0" rtlCol="0" tIns="0" wrap="square">
            <a:spAutoFit/>
          </a:bodyPr>
          <a:lstStyle/>
          <a:p>
            <a:pPr algn="ctr"/>
            <a:r>
              <a:rPr altLang="zh-CN" lang="en-US" sz="1400">
                <a:solidFill>
                  <a:schemeClr val="bg1">
                    <a:lumMod val="6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b0604020202020204" pitchFamily="34" typeface="Arial"/>
              </a:rPr>
              <a:t>2019 ANNUAL WORK SUMMARY</a:t>
            </a:r>
          </a:p>
        </p:txBody>
      </p:sp>
      <p:grpSp>
        <p:nvGrpSpPr>
          <p:cNvPr id="8" name="组合 7"/>
          <p:cNvGrpSpPr/>
          <p:nvPr/>
        </p:nvGrpSpPr>
        <p:grpSpPr>
          <a:xfrm>
            <a:off x="886327" y="591989"/>
            <a:ext cx="11086097" cy="0"/>
            <a:chOff x="1028775" y="591989"/>
            <a:chExt cx="11086097" cy="0"/>
          </a:xfrm>
        </p:grpSpPr>
        <p:cxnSp>
          <p:nvCxnSpPr>
            <p:cNvPr id="3" name="直接连接符 2"/>
            <p:cNvCxnSpPr/>
            <p:nvPr/>
          </p:nvCxnSpPr>
          <p:spPr>
            <a:xfrm>
              <a:off x="1028775" y="591989"/>
              <a:ext cx="3504197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直接连接符 34"/>
            <p:cNvCxnSpPr/>
            <p:nvPr/>
          </p:nvCxnSpPr>
          <p:spPr>
            <a:xfrm>
              <a:off x="8610675" y="591989"/>
              <a:ext cx="3504197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val="3789025853"/>
      </p:ext>
    </p:extLst>
  </p:cSld>
  <p:clrMapOvr>
    <a:masterClrMapping/>
  </p:clrMapOvr>
  <mc:AlternateContent>
    <mc:Choice Requires="p14">
      <p:transition p14:dur="1250" spd="slow">
        <p14:flip dir="r"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11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3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4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id="15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7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8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id="19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1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cxnSp>
        <p:nvCxnSpPr>
          <p:cNvPr id="7" name="直接连接符 6"/>
          <p:cNvCxnSpPr/>
          <p:nvPr>
            <p:custDataLst>
              <p:tags r:id="rId3"/>
            </p:custDataLst>
          </p:nvPr>
        </p:nvCxnSpPr>
        <p:spPr>
          <a:xfrm>
            <a:off x="6213351" y="3862178"/>
            <a:ext cx="4143672" cy="0"/>
          </a:xfrm>
          <a:prstGeom prst="line">
            <a:avLst/>
          </a:prstGeom>
          <a:ln w="12700">
            <a:solidFill>
              <a:schemeClr val="tx1">
                <a:lumMod val="20000"/>
                <a:lumOff val="80000"/>
              </a:schemeClr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矩形 7"/>
          <p:cNvSpPr/>
          <p:nvPr/>
        </p:nvSpPr>
        <p:spPr>
          <a:xfrm>
            <a:off x="6213351" y="2994349"/>
            <a:ext cx="4468868" cy="822960"/>
          </a:xfrm>
          <a:prstGeom prst="rect">
            <a:avLst/>
          </a:prstGeom>
        </p:spPr>
        <p:txBody>
          <a:bodyPr bIns="0" lIns="0" rIns="0" tIns="0" wrap="square">
            <a:spAutoFit/>
          </a:bodyPr>
          <a:lstStyle/>
          <a:p>
            <a:r>
              <a:rPr altLang="en-US" lang="zh-CN" sz="5400">
                <a:solidFill>
                  <a:schemeClr val="accent4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typeface="+mn-ea"/>
                <a:sym charset="0" panose="020b0604020202020204" pitchFamily="34" typeface="Arial"/>
              </a:rPr>
              <a:t>明年工作计划</a:t>
            </a:r>
          </a:p>
        </p:txBody>
      </p:sp>
      <p:sp>
        <p:nvSpPr>
          <p:cNvPr id="11" name="TextBox 11"/>
          <p:cNvSpPr txBox="1"/>
          <p:nvPr/>
        </p:nvSpPr>
        <p:spPr>
          <a:xfrm>
            <a:off x="6213351" y="3941998"/>
            <a:ext cx="1986280" cy="33528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indent="-171450" lvl="1" marL="171450">
              <a:buFont charset="0" panose="020b0604020202020204" pitchFamily="34" typeface="Arial"/>
              <a:buChar char="•"/>
            </a:pPr>
            <a:r>
              <a:rPr altLang="en-US" lang="zh-CN" sz="1600">
                <a:solidFill>
                  <a:schemeClr val="accent4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typeface="+mn-ea"/>
                <a:sym charset="0" panose="020b0604020202020204" pitchFamily="34" typeface="Arial"/>
              </a:rPr>
              <a:t>添加相关标题文字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357757" y="3941998"/>
            <a:ext cx="1986280" cy="33528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indent="-171450" lvl="1" marL="171450">
              <a:buFont charset="0" panose="020b0604020202020204" pitchFamily="34" typeface="Arial"/>
              <a:buChar char="•"/>
            </a:pPr>
            <a:r>
              <a:rPr altLang="en-US" lang="zh-CN" sz="1600">
                <a:solidFill>
                  <a:schemeClr val="accent4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typeface="+mn-ea"/>
                <a:sym charset="0" panose="020b0604020202020204" pitchFamily="34" typeface="Arial"/>
              </a:rPr>
              <a:t>添加相关标题文字</a:t>
            </a:r>
          </a:p>
        </p:txBody>
      </p:sp>
      <p:sp>
        <p:nvSpPr>
          <p:cNvPr id="13" name="TextBox 11"/>
          <p:cNvSpPr txBox="1"/>
          <p:nvPr/>
        </p:nvSpPr>
        <p:spPr>
          <a:xfrm>
            <a:off x="6213351" y="4316430"/>
            <a:ext cx="1986280" cy="33528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indent="-171450" lvl="1" marL="171450">
              <a:buFont charset="0" panose="020b0604020202020204" pitchFamily="34" typeface="Arial"/>
              <a:buChar char="•"/>
            </a:pPr>
            <a:r>
              <a:rPr altLang="en-US" lang="zh-CN" sz="1600">
                <a:solidFill>
                  <a:schemeClr val="accent4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typeface="+mn-ea"/>
                <a:sym charset="0" panose="020b0604020202020204" pitchFamily="34" typeface="Arial"/>
              </a:rPr>
              <a:t>添加相关标题文字</a:t>
            </a:r>
          </a:p>
        </p:txBody>
      </p:sp>
      <p:sp>
        <p:nvSpPr>
          <p:cNvPr id="14" name="TextBox 11"/>
          <p:cNvSpPr txBox="1"/>
          <p:nvPr/>
        </p:nvSpPr>
        <p:spPr>
          <a:xfrm>
            <a:off x="8357757" y="4316430"/>
            <a:ext cx="1986280" cy="33528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indent="-171450" lvl="1" marL="171450">
              <a:buFont charset="0" panose="020b0604020202020204" pitchFamily="34" typeface="Arial"/>
              <a:buChar char="•"/>
            </a:pPr>
            <a:r>
              <a:rPr altLang="en-US" lang="zh-CN" sz="1600">
                <a:solidFill>
                  <a:schemeClr val="accent4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typeface="+mn-ea"/>
                <a:sym charset="0" panose="020b0604020202020204" pitchFamily="34" typeface="Arial"/>
              </a:rPr>
              <a:t>添加相关标题文字</a:t>
            </a:r>
          </a:p>
        </p:txBody>
      </p:sp>
      <p:grpSp>
        <p:nvGrpSpPr>
          <p:cNvPr id="10" name="组合 9"/>
          <p:cNvGrpSpPr/>
          <p:nvPr/>
        </p:nvGrpSpPr>
        <p:grpSpPr>
          <a:xfrm>
            <a:off x="1244799" y="1708340"/>
            <a:ext cx="3828393" cy="4080857"/>
            <a:chOff x="999059" y="1708340"/>
            <a:chExt cx="3828393" cy="4080857"/>
          </a:xfrm>
        </p:grpSpPr>
        <p:grpSp>
          <p:nvGrpSpPr>
            <p:cNvPr id="15" name="组合 14"/>
            <p:cNvGrpSpPr/>
            <p:nvPr/>
          </p:nvGrpSpPr>
          <p:grpSpPr>
            <a:xfrm>
              <a:off x="999059" y="1708340"/>
              <a:ext cx="3828393" cy="4080857"/>
              <a:chOff x="3835400" y="1789113"/>
              <a:chExt cx="1468438" cy="1565275"/>
            </a:xfrm>
          </p:grpSpPr>
          <p:sp>
            <p:nvSpPr>
              <p:cNvPr id="18" name="Freeform 5"/>
              <p:cNvSpPr/>
              <p:nvPr/>
            </p:nvSpPr>
            <p:spPr bwMode="auto">
              <a:xfrm>
                <a:off x="4005263" y="1789113"/>
                <a:ext cx="1298575" cy="1565275"/>
              </a:xfrm>
              <a:custGeom>
                <a:gdLst>
                  <a:gd fmla="*/ 304 w 304" name="T0"/>
                  <a:gd fmla="*/ 322 h 366" name="T1"/>
                  <a:gd fmla="*/ 260 w 304" name="T2"/>
                  <a:gd fmla="*/ 366 h 366" name="T3"/>
                  <a:gd fmla="*/ 0 w 304" name="T4"/>
                  <a:gd fmla="*/ 366 h 366" name="T5"/>
                  <a:gd fmla="*/ 0 w 304" name="T6"/>
                  <a:gd fmla="*/ 0 h 366" name="T7"/>
                  <a:gd fmla="*/ 260 w 304" name="T8"/>
                  <a:gd fmla="*/ 0 h 366" name="T9"/>
                  <a:gd fmla="*/ 304 w 304" name="T10"/>
                  <a:gd fmla="*/ 44 h 366" name="T11"/>
                  <a:gd fmla="*/ 304 w 304" name="T12"/>
                  <a:gd fmla="*/ 322 h 366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366" w="304">
                    <a:moveTo>
                      <a:pt x="304" y="322"/>
                    </a:moveTo>
                    <a:cubicBezTo>
                      <a:pt x="304" y="347"/>
                      <a:pt x="285" y="366"/>
                      <a:pt x="260" y="366"/>
                    </a:cubicBezTo>
                    <a:cubicBezTo>
                      <a:pt x="0" y="366"/>
                      <a:pt x="0" y="366"/>
                      <a:pt x="0" y="366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260" y="0"/>
                      <a:pt x="260" y="0"/>
                      <a:pt x="260" y="0"/>
                    </a:cubicBezTo>
                    <a:cubicBezTo>
                      <a:pt x="285" y="0"/>
                      <a:pt x="304" y="20"/>
                      <a:pt x="304" y="44"/>
                    </a:cubicBezTo>
                    <a:lnTo>
                      <a:pt x="304" y="322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64290" compatLnSpc="1" lIns="128580" numCol="1" rIns="128580" tIns="6429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latin charset="-122" panose="020b0503020204020204" pitchFamily="34" typeface="微软雅黑"/>
                </a:endParaRPr>
              </a:p>
            </p:txBody>
          </p:sp>
          <p:sp>
            <p:nvSpPr>
              <p:cNvPr id="19" name="Freeform 6"/>
              <p:cNvSpPr/>
              <p:nvPr/>
            </p:nvSpPr>
            <p:spPr bwMode="auto">
              <a:xfrm>
                <a:off x="3967163" y="1789113"/>
                <a:ext cx="1298575" cy="1565275"/>
              </a:xfrm>
              <a:custGeom>
                <a:gdLst>
                  <a:gd fmla="*/ 304 w 304" name="T0"/>
                  <a:gd fmla="*/ 322 h 366" name="T1"/>
                  <a:gd fmla="*/ 260 w 304" name="T2"/>
                  <a:gd fmla="*/ 366 h 366" name="T3"/>
                  <a:gd fmla="*/ 0 w 304" name="T4"/>
                  <a:gd fmla="*/ 366 h 366" name="T5"/>
                  <a:gd fmla="*/ 0 w 304" name="T6"/>
                  <a:gd fmla="*/ 0 h 366" name="T7"/>
                  <a:gd fmla="*/ 260 w 304" name="T8"/>
                  <a:gd fmla="*/ 0 h 366" name="T9"/>
                  <a:gd fmla="*/ 304 w 304" name="T10"/>
                  <a:gd fmla="*/ 44 h 366" name="T11"/>
                  <a:gd fmla="*/ 304 w 304" name="T12"/>
                  <a:gd fmla="*/ 322 h 366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366" w="304">
                    <a:moveTo>
                      <a:pt x="304" y="322"/>
                    </a:moveTo>
                    <a:cubicBezTo>
                      <a:pt x="304" y="347"/>
                      <a:pt x="284" y="366"/>
                      <a:pt x="260" y="366"/>
                    </a:cubicBezTo>
                    <a:cubicBezTo>
                      <a:pt x="0" y="366"/>
                      <a:pt x="0" y="366"/>
                      <a:pt x="0" y="366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260" y="0"/>
                      <a:pt x="260" y="0"/>
                      <a:pt x="260" y="0"/>
                    </a:cubicBezTo>
                    <a:cubicBezTo>
                      <a:pt x="284" y="0"/>
                      <a:pt x="304" y="20"/>
                      <a:pt x="304" y="44"/>
                    </a:cubicBezTo>
                    <a:lnTo>
                      <a:pt x="304" y="322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64290" compatLnSpc="1" lIns="128580" numCol="1" rIns="128580" tIns="6429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latin charset="-122" panose="020b0503020204020204" pitchFamily="34" typeface="微软雅黑"/>
                </a:endParaRPr>
              </a:p>
            </p:txBody>
          </p:sp>
          <p:sp>
            <p:nvSpPr>
              <p:cNvPr id="20" name="Rectangle 8"/>
              <p:cNvSpPr>
                <a:spLocks noChangeArrowheads="1"/>
              </p:cNvSpPr>
              <p:nvPr/>
            </p:nvSpPr>
            <p:spPr bwMode="auto">
              <a:xfrm>
                <a:off x="4318000" y="2117726"/>
                <a:ext cx="674688" cy="34290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t" anchorCtr="0" bIns="64290" compatLnSpc="1" lIns="128580" numCol="1" rIns="128580" tIns="6429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latin charset="-122" panose="020b0503020204020204" pitchFamily="34" typeface="微软雅黑"/>
                </a:endParaRPr>
              </a:p>
            </p:txBody>
          </p:sp>
          <p:sp>
            <p:nvSpPr>
              <p:cNvPr id="21" name="Freeform 9"/>
              <p:cNvSpPr/>
              <p:nvPr/>
            </p:nvSpPr>
            <p:spPr bwMode="auto">
              <a:xfrm>
                <a:off x="3835400" y="1839913"/>
                <a:ext cx="234950" cy="73025"/>
              </a:xfrm>
              <a:custGeom>
                <a:gdLst>
                  <a:gd fmla="*/ 55 w 55" name="T0"/>
                  <a:gd fmla="*/ 8 h 17" name="T1"/>
                  <a:gd fmla="*/ 46 w 55" name="T2"/>
                  <a:gd fmla="*/ 17 h 17" name="T3"/>
                  <a:gd fmla="*/ 8 w 55" name="T4"/>
                  <a:gd fmla="*/ 17 h 17" name="T5"/>
                  <a:gd fmla="*/ 0 w 55" name="T6"/>
                  <a:gd fmla="*/ 8 h 17" name="T7"/>
                  <a:gd fmla="*/ 0 w 55" name="T8"/>
                  <a:gd fmla="*/ 8 h 17" name="T9"/>
                  <a:gd fmla="*/ 8 w 55" name="T10"/>
                  <a:gd fmla="*/ 0 h 17" name="T11"/>
                  <a:gd fmla="*/ 46 w 55" name="T12"/>
                  <a:gd fmla="*/ 0 h 17" name="T13"/>
                  <a:gd fmla="*/ 55 w 55" name="T14"/>
                  <a:gd fmla="*/ 8 h 17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17" w="55">
                    <a:moveTo>
                      <a:pt x="55" y="8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3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3"/>
                      <a:pt x="55" y="8"/>
                    </a:cubicBezTo>
                    <a:close/>
                  </a:path>
                </a:pathLst>
              </a:custGeom>
              <a:solidFill>
                <a:srgbClr val="4D4D4D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64290" compatLnSpc="1" lIns="128580" numCol="1" rIns="128580" tIns="6429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latin charset="-122" panose="020b0503020204020204" pitchFamily="34" typeface="微软雅黑"/>
                </a:endParaRPr>
              </a:p>
            </p:txBody>
          </p:sp>
          <p:sp>
            <p:nvSpPr>
              <p:cNvPr id="22" name="Freeform 10"/>
              <p:cNvSpPr/>
              <p:nvPr/>
            </p:nvSpPr>
            <p:spPr bwMode="auto">
              <a:xfrm>
                <a:off x="3835400" y="1976438"/>
                <a:ext cx="234950" cy="73025"/>
              </a:xfrm>
              <a:custGeom>
                <a:gdLst>
                  <a:gd fmla="*/ 55 w 55" name="T0"/>
                  <a:gd fmla="*/ 9 h 17" name="T1"/>
                  <a:gd fmla="*/ 46 w 55" name="T2"/>
                  <a:gd fmla="*/ 17 h 17" name="T3"/>
                  <a:gd fmla="*/ 8 w 55" name="T4"/>
                  <a:gd fmla="*/ 17 h 17" name="T5"/>
                  <a:gd fmla="*/ 0 w 55" name="T6"/>
                  <a:gd fmla="*/ 9 h 17" name="T7"/>
                  <a:gd fmla="*/ 0 w 55" name="T8"/>
                  <a:gd fmla="*/ 9 h 17" name="T9"/>
                  <a:gd fmla="*/ 8 w 55" name="T10"/>
                  <a:gd fmla="*/ 0 h 17" name="T11"/>
                  <a:gd fmla="*/ 46 w 55" name="T12"/>
                  <a:gd fmla="*/ 0 h 17" name="T13"/>
                  <a:gd fmla="*/ 55 w 55" name="T14"/>
                  <a:gd fmla="*/ 9 h 17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17" w="55">
                    <a:moveTo>
                      <a:pt x="55" y="9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9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0" y="4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4"/>
                      <a:pt x="55" y="9"/>
                    </a:cubicBezTo>
                    <a:close/>
                  </a:path>
                </a:pathLst>
              </a:custGeom>
              <a:solidFill>
                <a:srgbClr val="4D4D4D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64290" compatLnSpc="1" lIns="128580" numCol="1" rIns="128580" tIns="6429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latin charset="-122" panose="020b0503020204020204" pitchFamily="34" typeface="微软雅黑"/>
                </a:endParaRPr>
              </a:p>
            </p:txBody>
          </p:sp>
          <p:sp>
            <p:nvSpPr>
              <p:cNvPr id="23" name="Freeform 11"/>
              <p:cNvSpPr/>
              <p:nvPr/>
            </p:nvSpPr>
            <p:spPr bwMode="auto">
              <a:xfrm>
                <a:off x="3835400" y="2117726"/>
                <a:ext cx="234950" cy="73025"/>
              </a:xfrm>
              <a:custGeom>
                <a:gdLst>
                  <a:gd fmla="*/ 55 w 55" name="T0"/>
                  <a:gd fmla="*/ 8 h 17" name="T1"/>
                  <a:gd fmla="*/ 46 w 55" name="T2"/>
                  <a:gd fmla="*/ 17 h 17" name="T3"/>
                  <a:gd fmla="*/ 8 w 55" name="T4"/>
                  <a:gd fmla="*/ 17 h 17" name="T5"/>
                  <a:gd fmla="*/ 0 w 55" name="T6"/>
                  <a:gd fmla="*/ 8 h 17" name="T7"/>
                  <a:gd fmla="*/ 0 w 55" name="T8"/>
                  <a:gd fmla="*/ 8 h 17" name="T9"/>
                  <a:gd fmla="*/ 8 w 55" name="T10"/>
                  <a:gd fmla="*/ 0 h 17" name="T11"/>
                  <a:gd fmla="*/ 46 w 55" name="T12"/>
                  <a:gd fmla="*/ 0 h 17" name="T13"/>
                  <a:gd fmla="*/ 55 w 55" name="T14"/>
                  <a:gd fmla="*/ 8 h 17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17" w="55">
                    <a:moveTo>
                      <a:pt x="55" y="8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4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4"/>
                      <a:pt x="55" y="8"/>
                    </a:cubicBezTo>
                    <a:close/>
                  </a:path>
                </a:pathLst>
              </a:custGeom>
              <a:solidFill>
                <a:srgbClr val="4D4D4D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64290" compatLnSpc="1" lIns="128580" numCol="1" rIns="128580" tIns="6429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latin charset="-122" panose="020b0503020204020204" pitchFamily="34" typeface="微软雅黑"/>
                </a:endParaRPr>
              </a:p>
            </p:txBody>
          </p:sp>
          <p:sp>
            <p:nvSpPr>
              <p:cNvPr id="24" name="Freeform 12"/>
              <p:cNvSpPr/>
              <p:nvPr/>
            </p:nvSpPr>
            <p:spPr bwMode="auto">
              <a:xfrm>
                <a:off x="3835400" y="2259013"/>
                <a:ext cx="234950" cy="73025"/>
              </a:xfrm>
              <a:custGeom>
                <a:gdLst>
                  <a:gd fmla="*/ 55 w 55" name="T0"/>
                  <a:gd fmla="*/ 8 h 17" name="T1"/>
                  <a:gd fmla="*/ 46 w 55" name="T2"/>
                  <a:gd fmla="*/ 17 h 17" name="T3"/>
                  <a:gd fmla="*/ 8 w 55" name="T4"/>
                  <a:gd fmla="*/ 17 h 17" name="T5"/>
                  <a:gd fmla="*/ 0 w 55" name="T6"/>
                  <a:gd fmla="*/ 8 h 17" name="T7"/>
                  <a:gd fmla="*/ 0 w 55" name="T8"/>
                  <a:gd fmla="*/ 8 h 17" name="T9"/>
                  <a:gd fmla="*/ 8 w 55" name="T10"/>
                  <a:gd fmla="*/ 0 h 17" name="T11"/>
                  <a:gd fmla="*/ 46 w 55" name="T12"/>
                  <a:gd fmla="*/ 0 h 17" name="T13"/>
                  <a:gd fmla="*/ 55 w 55" name="T14"/>
                  <a:gd fmla="*/ 8 h 17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17" w="55">
                    <a:moveTo>
                      <a:pt x="55" y="8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3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3"/>
                      <a:pt x="55" y="8"/>
                    </a:cubicBezTo>
                    <a:close/>
                  </a:path>
                </a:pathLst>
              </a:custGeom>
              <a:solidFill>
                <a:srgbClr val="4D4D4D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64290" compatLnSpc="1" lIns="128580" numCol="1" rIns="128580" tIns="6429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latin charset="-122" panose="020b0503020204020204" pitchFamily="34" typeface="微软雅黑"/>
                </a:endParaRPr>
              </a:p>
            </p:txBody>
          </p:sp>
          <p:sp>
            <p:nvSpPr>
              <p:cNvPr id="25" name="Freeform 13"/>
              <p:cNvSpPr/>
              <p:nvPr/>
            </p:nvSpPr>
            <p:spPr bwMode="auto">
              <a:xfrm>
                <a:off x="3835400" y="2397126"/>
                <a:ext cx="234950" cy="71438"/>
              </a:xfrm>
              <a:custGeom>
                <a:gdLst>
                  <a:gd fmla="*/ 55 w 55" name="T0"/>
                  <a:gd fmla="*/ 9 h 17" name="T1"/>
                  <a:gd fmla="*/ 46 w 55" name="T2"/>
                  <a:gd fmla="*/ 17 h 17" name="T3"/>
                  <a:gd fmla="*/ 8 w 55" name="T4"/>
                  <a:gd fmla="*/ 17 h 17" name="T5"/>
                  <a:gd fmla="*/ 0 w 55" name="T6"/>
                  <a:gd fmla="*/ 9 h 17" name="T7"/>
                  <a:gd fmla="*/ 0 w 55" name="T8"/>
                  <a:gd fmla="*/ 9 h 17" name="T9"/>
                  <a:gd fmla="*/ 8 w 55" name="T10"/>
                  <a:gd fmla="*/ 0 h 17" name="T11"/>
                  <a:gd fmla="*/ 46 w 55" name="T12"/>
                  <a:gd fmla="*/ 0 h 17" name="T13"/>
                  <a:gd fmla="*/ 55 w 55" name="T14"/>
                  <a:gd fmla="*/ 9 h 17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17" w="55">
                    <a:moveTo>
                      <a:pt x="55" y="9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9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0" y="4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4"/>
                      <a:pt x="55" y="9"/>
                    </a:cubicBezTo>
                    <a:close/>
                  </a:path>
                </a:pathLst>
              </a:custGeom>
              <a:solidFill>
                <a:srgbClr val="4D4D4D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64290" compatLnSpc="1" lIns="128580" numCol="1" rIns="128580" tIns="6429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latin charset="-122" panose="020b0503020204020204" pitchFamily="34" typeface="微软雅黑"/>
                </a:endParaRPr>
              </a:p>
            </p:txBody>
          </p:sp>
          <p:sp>
            <p:nvSpPr>
              <p:cNvPr id="26" name="Freeform 14"/>
              <p:cNvSpPr/>
              <p:nvPr/>
            </p:nvSpPr>
            <p:spPr bwMode="auto">
              <a:xfrm>
                <a:off x="3835400" y="2536826"/>
                <a:ext cx="234950" cy="73025"/>
              </a:xfrm>
              <a:custGeom>
                <a:gdLst>
                  <a:gd fmla="*/ 55 w 55" name="T0"/>
                  <a:gd fmla="*/ 8 h 17" name="T1"/>
                  <a:gd fmla="*/ 46 w 55" name="T2"/>
                  <a:gd fmla="*/ 17 h 17" name="T3"/>
                  <a:gd fmla="*/ 8 w 55" name="T4"/>
                  <a:gd fmla="*/ 17 h 17" name="T5"/>
                  <a:gd fmla="*/ 0 w 55" name="T6"/>
                  <a:gd fmla="*/ 8 h 17" name="T7"/>
                  <a:gd fmla="*/ 0 w 55" name="T8"/>
                  <a:gd fmla="*/ 8 h 17" name="T9"/>
                  <a:gd fmla="*/ 8 w 55" name="T10"/>
                  <a:gd fmla="*/ 0 h 17" name="T11"/>
                  <a:gd fmla="*/ 46 w 55" name="T12"/>
                  <a:gd fmla="*/ 0 h 17" name="T13"/>
                  <a:gd fmla="*/ 55 w 55" name="T14"/>
                  <a:gd fmla="*/ 8 h 17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17" w="55">
                    <a:moveTo>
                      <a:pt x="55" y="8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4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4"/>
                      <a:pt x="55" y="8"/>
                    </a:cubicBezTo>
                    <a:close/>
                  </a:path>
                </a:pathLst>
              </a:custGeom>
              <a:solidFill>
                <a:srgbClr val="4D4D4D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64290" compatLnSpc="1" lIns="128580" numCol="1" rIns="128580" tIns="6429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latin charset="-122" panose="020b0503020204020204" pitchFamily="34" typeface="微软雅黑"/>
                </a:endParaRPr>
              </a:p>
            </p:txBody>
          </p:sp>
          <p:sp>
            <p:nvSpPr>
              <p:cNvPr id="27" name="Freeform 15"/>
              <p:cNvSpPr/>
              <p:nvPr/>
            </p:nvSpPr>
            <p:spPr bwMode="auto">
              <a:xfrm>
                <a:off x="3835400" y="2678113"/>
                <a:ext cx="234950" cy="73025"/>
              </a:xfrm>
              <a:custGeom>
                <a:gdLst>
                  <a:gd fmla="*/ 55 w 55" name="T0"/>
                  <a:gd fmla="*/ 8 h 17" name="T1"/>
                  <a:gd fmla="*/ 46 w 55" name="T2"/>
                  <a:gd fmla="*/ 17 h 17" name="T3"/>
                  <a:gd fmla="*/ 8 w 55" name="T4"/>
                  <a:gd fmla="*/ 17 h 17" name="T5"/>
                  <a:gd fmla="*/ 0 w 55" name="T6"/>
                  <a:gd fmla="*/ 8 h 17" name="T7"/>
                  <a:gd fmla="*/ 0 w 55" name="T8"/>
                  <a:gd fmla="*/ 8 h 17" name="T9"/>
                  <a:gd fmla="*/ 8 w 55" name="T10"/>
                  <a:gd fmla="*/ 0 h 17" name="T11"/>
                  <a:gd fmla="*/ 46 w 55" name="T12"/>
                  <a:gd fmla="*/ 0 h 17" name="T13"/>
                  <a:gd fmla="*/ 55 w 55" name="T14"/>
                  <a:gd fmla="*/ 8 h 17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17" w="55">
                    <a:moveTo>
                      <a:pt x="55" y="8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3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3"/>
                      <a:pt x="55" y="8"/>
                    </a:cubicBezTo>
                    <a:close/>
                  </a:path>
                </a:pathLst>
              </a:custGeom>
              <a:solidFill>
                <a:srgbClr val="4D4D4D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64290" compatLnSpc="1" lIns="128580" numCol="1" rIns="128580" tIns="6429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latin charset="-122" panose="020b0503020204020204" pitchFamily="34" typeface="微软雅黑"/>
                </a:endParaRPr>
              </a:p>
            </p:txBody>
          </p:sp>
          <p:sp>
            <p:nvSpPr>
              <p:cNvPr id="28" name="Freeform 16"/>
              <p:cNvSpPr/>
              <p:nvPr/>
            </p:nvSpPr>
            <p:spPr bwMode="auto">
              <a:xfrm>
                <a:off x="3835400" y="2816226"/>
                <a:ext cx="234950" cy="71438"/>
              </a:xfrm>
              <a:custGeom>
                <a:gdLst>
                  <a:gd fmla="*/ 55 w 55" name="T0"/>
                  <a:gd fmla="*/ 9 h 17" name="T1"/>
                  <a:gd fmla="*/ 46 w 55" name="T2"/>
                  <a:gd fmla="*/ 17 h 17" name="T3"/>
                  <a:gd fmla="*/ 8 w 55" name="T4"/>
                  <a:gd fmla="*/ 17 h 17" name="T5"/>
                  <a:gd fmla="*/ 0 w 55" name="T6"/>
                  <a:gd fmla="*/ 9 h 17" name="T7"/>
                  <a:gd fmla="*/ 0 w 55" name="T8"/>
                  <a:gd fmla="*/ 9 h 17" name="T9"/>
                  <a:gd fmla="*/ 8 w 55" name="T10"/>
                  <a:gd fmla="*/ 0 h 17" name="T11"/>
                  <a:gd fmla="*/ 46 w 55" name="T12"/>
                  <a:gd fmla="*/ 0 h 17" name="T13"/>
                  <a:gd fmla="*/ 55 w 55" name="T14"/>
                  <a:gd fmla="*/ 9 h 17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17" w="55">
                    <a:moveTo>
                      <a:pt x="55" y="9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9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0" y="4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4"/>
                      <a:pt x="55" y="9"/>
                    </a:cubicBezTo>
                    <a:close/>
                  </a:path>
                </a:pathLst>
              </a:custGeom>
              <a:solidFill>
                <a:srgbClr val="4D4D4D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64290" compatLnSpc="1" lIns="128580" numCol="1" rIns="128580" tIns="6429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latin charset="-122" panose="020b0503020204020204" pitchFamily="34" typeface="微软雅黑"/>
                </a:endParaRPr>
              </a:p>
            </p:txBody>
          </p:sp>
          <p:sp>
            <p:nvSpPr>
              <p:cNvPr id="29" name="Freeform 17"/>
              <p:cNvSpPr/>
              <p:nvPr/>
            </p:nvSpPr>
            <p:spPr bwMode="auto">
              <a:xfrm>
                <a:off x="3835400" y="2955926"/>
                <a:ext cx="234950" cy="73025"/>
              </a:xfrm>
              <a:custGeom>
                <a:gdLst>
                  <a:gd fmla="*/ 55 w 55" name="T0"/>
                  <a:gd fmla="*/ 8 h 17" name="T1"/>
                  <a:gd fmla="*/ 46 w 55" name="T2"/>
                  <a:gd fmla="*/ 17 h 17" name="T3"/>
                  <a:gd fmla="*/ 8 w 55" name="T4"/>
                  <a:gd fmla="*/ 17 h 17" name="T5"/>
                  <a:gd fmla="*/ 0 w 55" name="T6"/>
                  <a:gd fmla="*/ 8 h 17" name="T7"/>
                  <a:gd fmla="*/ 0 w 55" name="T8"/>
                  <a:gd fmla="*/ 8 h 17" name="T9"/>
                  <a:gd fmla="*/ 8 w 55" name="T10"/>
                  <a:gd fmla="*/ 0 h 17" name="T11"/>
                  <a:gd fmla="*/ 46 w 55" name="T12"/>
                  <a:gd fmla="*/ 0 h 17" name="T13"/>
                  <a:gd fmla="*/ 55 w 55" name="T14"/>
                  <a:gd fmla="*/ 8 h 17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17" w="55">
                    <a:moveTo>
                      <a:pt x="55" y="8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4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4"/>
                      <a:pt x="55" y="8"/>
                    </a:cubicBezTo>
                    <a:close/>
                  </a:path>
                </a:pathLst>
              </a:custGeom>
              <a:solidFill>
                <a:srgbClr val="4D4D4D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64290" compatLnSpc="1" lIns="128580" numCol="1" rIns="128580" tIns="6429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latin charset="-122" panose="020b0503020204020204" pitchFamily="34" typeface="微软雅黑"/>
                </a:endParaRPr>
              </a:p>
            </p:txBody>
          </p:sp>
          <p:sp>
            <p:nvSpPr>
              <p:cNvPr id="30" name="Freeform 18"/>
              <p:cNvSpPr/>
              <p:nvPr/>
            </p:nvSpPr>
            <p:spPr bwMode="auto">
              <a:xfrm>
                <a:off x="3835400" y="3097213"/>
                <a:ext cx="234950" cy="73025"/>
              </a:xfrm>
              <a:custGeom>
                <a:gdLst>
                  <a:gd fmla="*/ 55 w 55" name="T0"/>
                  <a:gd fmla="*/ 8 h 17" name="T1"/>
                  <a:gd fmla="*/ 46 w 55" name="T2"/>
                  <a:gd fmla="*/ 17 h 17" name="T3"/>
                  <a:gd fmla="*/ 8 w 55" name="T4"/>
                  <a:gd fmla="*/ 17 h 17" name="T5"/>
                  <a:gd fmla="*/ 0 w 55" name="T6"/>
                  <a:gd fmla="*/ 8 h 17" name="T7"/>
                  <a:gd fmla="*/ 0 w 55" name="T8"/>
                  <a:gd fmla="*/ 8 h 17" name="T9"/>
                  <a:gd fmla="*/ 8 w 55" name="T10"/>
                  <a:gd fmla="*/ 0 h 17" name="T11"/>
                  <a:gd fmla="*/ 46 w 55" name="T12"/>
                  <a:gd fmla="*/ 0 h 17" name="T13"/>
                  <a:gd fmla="*/ 55 w 55" name="T14"/>
                  <a:gd fmla="*/ 8 h 17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17" w="55">
                    <a:moveTo>
                      <a:pt x="55" y="8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3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3"/>
                      <a:pt x="55" y="8"/>
                    </a:cubicBezTo>
                    <a:close/>
                  </a:path>
                </a:pathLst>
              </a:custGeom>
              <a:solidFill>
                <a:srgbClr val="4D4D4D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64290" compatLnSpc="1" lIns="128580" numCol="1" rIns="128580" tIns="6429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latin charset="-122" panose="020b0503020204020204" pitchFamily="34" typeface="微软雅黑"/>
                </a:endParaRPr>
              </a:p>
            </p:txBody>
          </p:sp>
          <p:sp>
            <p:nvSpPr>
              <p:cNvPr id="31" name="Freeform 19"/>
              <p:cNvSpPr/>
              <p:nvPr/>
            </p:nvSpPr>
            <p:spPr bwMode="auto">
              <a:xfrm>
                <a:off x="3835400" y="3235326"/>
                <a:ext cx="234950" cy="71438"/>
              </a:xfrm>
              <a:custGeom>
                <a:gdLst>
                  <a:gd fmla="*/ 55 w 55" name="T0"/>
                  <a:gd fmla="*/ 9 h 17" name="T1"/>
                  <a:gd fmla="*/ 46 w 55" name="T2"/>
                  <a:gd fmla="*/ 17 h 17" name="T3"/>
                  <a:gd fmla="*/ 8 w 55" name="T4"/>
                  <a:gd fmla="*/ 17 h 17" name="T5"/>
                  <a:gd fmla="*/ 0 w 55" name="T6"/>
                  <a:gd fmla="*/ 9 h 17" name="T7"/>
                  <a:gd fmla="*/ 0 w 55" name="T8"/>
                  <a:gd fmla="*/ 9 h 17" name="T9"/>
                  <a:gd fmla="*/ 8 w 55" name="T10"/>
                  <a:gd fmla="*/ 0 h 17" name="T11"/>
                  <a:gd fmla="*/ 46 w 55" name="T12"/>
                  <a:gd fmla="*/ 0 h 17" name="T13"/>
                  <a:gd fmla="*/ 55 w 55" name="T14"/>
                  <a:gd fmla="*/ 9 h 17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17" w="55">
                    <a:moveTo>
                      <a:pt x="55" y="9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9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0" y="4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4"/>
                      <a:pt x="55" y="9"/>
                    </a:cubicBezTo>
                    <a:close/>
                  </a:path>
                </a:pathLst>
              </a:custGeom>
              <a:solidFill>
                <a:srgbClr val="4D4D4D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64290" compatLnSpc="1" lIns="128580" numCol="1" rIns="128580" tIns="6429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latin charset="-122" panose="020b0503020204020204" pitchFamily="34" typeface="微软雅黑"/>
                </a:endParaRPr>
              </a:p>
            </p:txBody>
          </p:sp>
        </p:grpSp>
        <p:sp>
          <p:nvSpPr>
            <p:cNvPr id="16" name="矩形 259"/>
            <p:cNvSpPr>
              <a:spLocks noChangeArrowheads="1"/>
            </p:cNvSpPr>
            <p:nvPr/>
          </p:nvSpPr>
          <p:spPr bwMode="auto">
            <a:xfrm>
              <a:off x="2306379" y="2775471"/>
              <a:ext cx="1656605" cy="5486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bIns="0" lIns="0" rIns="0" tIns="0" wrap="square">
              <a:spAutoFit/>
            </a:bodyPr>
            <a:lstStyle>
              <a:lvl1pPr>
                <a:spcBef>
                  <a:spcPct val="20000"/>
                </a:spcBef>
                <a:buFont charset="0" panose="020b0604020202020204" pitchFamily="34" typeface="Arial"/>
                <a:buChar char="•"/>
                <a:defRPr sz="3200">
                  <a:solidFill>
                    <a:schemeClr val="tx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1pPr>
              <a:lvl2pPr indent="-285750" marL="742950">
                <a:spcBef>
                  <a:spcPct val="20000"/>
                </a:spcBef>
                <a:buFont charset="0" panose="020b0604020202020204" pitchFamily="34" typeface="Arial"/>
                <a:buChar char="–"/>
                <a:defRPr sz="2800">
                  <a:solidFill>
                    <a:schemeClr val="tx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2pPr>
              <a:lvl3pPr indent="-228600" marL="1143000">
                <a:spcBef>
                  <a:spcPct val="200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3pPr>
              <a:lvl4pPr indent="-228600" marL="1600200">
                <a:spcBef>
                  <a:spcPct val="20000"/>
                </a:spcBef>
                <a:buFont charset="0" panose="020b0604020202020204" pitchFamily="34" typeface="Arial"/>
                <a:buChar char="–"/>
                <a:defRPr sz="2000">
                  <a:solidFill>
                    <a:schemeClr val="tx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4pPr>
              <a:lvl5pPr indent="-228600" marL="2057400">
                <a:spcBef>
                  <a:spcPct val="20000"/>
                </a:spcBef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5pPr>
              <a:lvl6pPr eaLnBrk="0" fontAlgn="base" hangingPunct="0" indent="-228600" marL="25146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6pPr>
              <a:lvl7pPr eaLnBrk="0" fontAlgn="base" hangingPunct="0" indent="-228600" marL="29718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7pPr>
              <a:lvl8pPr eaLnBrk="0" fontAlgn="base" hangingPunct="0" indent="-228600" marL="34290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8pPr>
              <a:lvl9pPr eaLnBrk="0" fontAlgn="base" hangingPunct="0" indent="-228600" marL="38862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9pPr>
            </a:lstStyle>
            <a:p>
              <a:pPr algn="ctr">
                <a:buNone/>
              </a:pPr>
              <a:r>
                <a:rPr altLang="zh-CN" lang="en-US" sz="3600">
                  <a:solidFill>
                    <a:srgbClr val="4D4D4D"/>
                  </a:solidFill>
                  <a:cs charset="0" panose="020b0604020202020204" pitchFamily="34" typeface="Arial"/>
                </a:rPr>
                <a:t>04</a:t>
              </a:r>
            </a:p>
          </p:txBody>
        </p:sp>
        <p:sp>
          <p:nvSpPr>
            <p:cNvPr id="17" name="矩形 259"/>
            <p:cNvSpPr>
              <a:spLocks noChangeArrowheads="1"/>
            </p:cNvSpPr>
            <p:nvPr/>
          </p:nvSpPr>
          <p:spPr bwMode="auto">
            <a:xfrm>
              <a:off x="2438403" y="3696145"/>
              <a:ext cx="1392558" cy="9387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bIns="0" lIns="0" rIns="0" tIns="0" wrap="square">
              <a:spAutoFit/>
            </a:bodyPr>
            <a:lstStyle>
              <a:lvl1pPr>
                <a:spcBef>
                  <a:spcPct val="20000"/>
                </a:spcBef>
                <a:buFont charset="0" panose="020b0604020202020204" pitchFamily="34" typeface="Arial"/>
                <a:buChar char="•"/>
                <a:defRPr sz="3200">
                  <a:solidFill>
                    <a:schemeClr val="tx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1pPr>
              <a:lvl2pPr indent="-285750" marL="742950">
                <a:spcBef>
                  <a:spcPct val="20000"/>
                </a:spcBef>
                <a:buFont charset="0" panose="020b0604020202020204" pitchFamily="34" typeface="Arial"/>
                <a:buChar char="–"/>
                <a:defRPr sz="2800">
                  <a:solidFill>
                    <a:schemeClr val="tx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2pPr>
              <a:lvl3pPr indent="-228600" marL="1143000">
                <a:spcBef>
                  <a:spcPct val="200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3pPr>
              <a:lvl4pPr indent="-228600" marL="1600200">
                <a:spcBef>
                  <a:spcPct val="20000"/>
                </a:spcBef>
                <a:buFont charset="0" panose="020b0604020202020204" pitchFamily="34" typeface="Arial"/>
                <a:buChar char="–"/>
                <a:defRPr sz="2000">
                  <a:solidFill>
                    <a:schemeClr val="tx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4pPr>
              <a:lvl5pPr indent="-228600" marL="2057400">
                <a:spcBef>
                  <a:spcPct val="20000"/>
                </a:spcBef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5pPr>
              <a:lvl6pPr eaLnBrk="0" fontAlgn="base" hangingPunct="0" indent="-228600" marL="25146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6pPr>
              <a:lvl7pPr eaLnBrk="0" fontAlgn="base" hangingPunct="0" indent="-228600" marL="29718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7pPr>
              <a:lvl8pPr eaLnBrk="0" fontAlgn="base" hangingPunct="0" indent="-228600" marL="34290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8pPr>
              <a:lvl9pPr eaLnBrk="0" fontAlgn="base" hangingPunct="0" indent="-228600" marL="38862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9pPr>
            </a:lstStyle>
            <a:p>
              <a:pPr algn="ctr">
                <a:buNone/>
              </a:pPr>
              <a:r>
                <a:rPr altLang="en-US" lang="zh-CN" sz="2800">
                  <a:solidFill>
                    <a:schemeClr val="bg1"/>
                  </a:solidFill>
                  <a:cs charset="0" panose="020b0604020202020204" pitchFamily="34" typeface="Arial"/>
                </a:rPr>
                <a:t>章节</a:t>
              </a:r>
            </a:p>
            <a:p>
              <a:pPr algn="ctr">
                <a:buNone/>
              </a:pPr>
              <a:r>
                <a:rPr altLang="en-US" lang="zh-CN" sz="2800">
                  <a:solidFill>
                    <a:schemeClr val="bg1"/>
                  </a:solidFill>
                  <a:cs charset="0" panose="020b0604020202020204" pitchFamily="34" typeface="Arial"/>
                </a:rPr>
                <a:t>PART</a:t>
              </a:r>
            </a:p>
          </p:txBody>
        </p:sp>
      </p:grpSp>
    </p:spTree>
    <p:custDataLst>
      <p:tags r:id="rId4"/>
    </p:custDataLst>
    <p:extLst>
      <p:ext uri="{BB962C8B-B14F-4D97-AF65-F5344CB8AC3E}">
        <p14:creationId val="2746053060"/>
      </p:ext>
    </p:extLst>
  </p:cSld>
  <p:clrMapOvr>
    <a:masterClrMapping/>
  </p:clrMapOvr>
  <mc:AlternateContent>
    <mc:Choice Requires="p15">
      <p:transition p14:dur="2000" spd="slow">
        <p15:prstTrans prst="wind"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7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 nodeType="clickPar">
                      <p:stCondLst>
                        <p:cond delay="indefinite"/>
                      </p:stCondLst>
                      <p:childTnLst>
                        <p:par>
                          <p:cTn fill="hold" id="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0" nodeType="clickEffect" presetClass="entr" presetID="23" presetSubtype="3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2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3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4" nodeType="clickPar">
                      <p:stCondLst>
                        <p:cond delay="indefinite"/>
                      </p:stCondLst>
                      <p:childTnLst>
                        <p:par>
                          <p:cTn fill="hold" id="15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6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500" id="18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9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20" nodeType="after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22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23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4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25" nodeType="after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27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28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9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grpId="0" id="30" nodeType="after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32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33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4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grpId="0" id="35" nodeType="after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37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38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8"/>
      <p:bldP grpId="0" spid="11"/>
      <p:bldP grpId="0" spid="12"/>
      <p:bldP grpId="0" spid="13"/>
      <p:bldP grpId="0" spid="14"/>
    </p:bldLst>
  </p:timing>
</p:sld>
</file>

<file path=ppt/slides/slide19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4" name="矩形 13"/>
          <p:cNvSpPr/>
          <p:nvPr/>
        </p:nvSpPr>
        <p:spPr>
          <a:xfrm>
            <a:off x="4415256" y="1117027"/>
            <a:ext cx="4028238" cy="2890627"/>
          </a:xfrm>
          <a:prstGeom prst="rect">
            <a:avLst/>
          </a:prstGeom>
          <a:solidFill>
            <a:schemeClr val="accent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>
              <a:lnSpc>
                <a:spcPct val="150000"/>
              </a:lnSpc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0" panose="020b0604020202020204" pitchFamily="34" typeface="Arial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294547" y="4082786"/>
            <a:ext cx="4028238" cy="289062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>
              <a:lnSpc>
                <a:spcPct val="150000"/>
              </a:lnSpc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0" panose="020b0604020202020204" pitchFamily="34" typeface="Arial"/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8535965" y="4082785"/>
            <a:ext cx="4028238" cy="2890627"/>
          </a:xfrm>
          <a:prstGeom prst="rect">
            <a:avLst/>
          </a:prstGeom>
          <a:solidFill>
            <a:schemeClr val="accent3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>
              <a:lnSpc>
                <a:spcPct val="150000"/>
              </a:lnSpc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0" panose="020b0604020202020204" pitchFamily="34" typeface="Arial"/>
            </a:endParaRPr>
          </a:p>
        </p:txBody>
      </p:sp>
      <p:sp>
        <p:nvSpPr>
          <p:cNvPr id="19" name="TextBox 3"/>
          <p:cNvSpPr>
            <a:spLocks noChangeArrowheads="1"/>
          </p:cNvSpPr>
          <p:nvPr/>
        </p:nvSpPr>
        <p:spPr bwMode="auto">
          <a:xfrm>
            <a:off x="5038058" y="1764351"/>
            <a:ext cx="2754535" cy="35204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0" lIns="0" rIns="0" tIns="0" wrap="square">
            <a:spAutoFit/>
          </a:bodyPr>
          <a:lstStyle>
            <a:lvl1pPr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9pPr>
          </a:lstStyle>
          <a:p>
            <a:pPr algn="just">
              <a:lnSpc>
                <a:spcPct val="150000"/>
              </a:lnSpc>
            </a:pPr>
            <a:r>
              <a:rPr altLang="en-US" lang="zh-CN" sz="14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b0604020202020204" pitchFamily="34" typeface="Arial"/>
              </a:rPr>
              <a:t>点击请替换文字内容</a:t>
            </a:r>
          </a:p>
          <a:p>
            <a:pPr algn="just">
              <a:lnSpc>
                <a:spcPct val="150000"/>
              </a:lnSpc>
            </a:pPr>
            <a:r>
              <a:rPr altLang="en-US" lang="zh-CN" sz="14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b0604020202020204" pitchFamily="34" typeface="Arial"/>
              </a:rPr>
              <a:t>请替换文字内容，添加相关标题，修改文字内容，也可以直接复制你的内容到此。请替换文字内容，添加相关标题，修改文字内容，也可以直接复制你的内容到此。请替换文字内容，添加相关标题，修改文字内容，也可以直接复制你的内容到此。请替换文字内容，添加相关标题，修改文字内容，也可以直接复制你的内容到此。</a:t>
            </a:r>
          </a:p>
        </p:txBody>
      </p:sp>
      <p:sp>
        <p:nvSpPr>
          <p:cNvPr id="20" name="TextBox 3"/>
          <p:cNvSpPr>
            <a:spLocks noChangeArrowheads="1"/>
          </p:cNvSpPr>
          <p:nvPr/>
        </p:nvSpPr>
        <p:spPr bwMode="auto">
          <a:xfrm>
            <a:off x="867276" y="4847535"/>
            <a:ext cx="2753787" cy="35204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0" lIns="0" rIns="0" tIns="0" wrap="square">
            <a:spAutoFit/>
          </a:bodyPr>
          <a:lstStyle>
            <a:lvl1pPr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9pPr>
          </a:lstStyle>
          <a:p>
            <a:pPr algn="just">
              <a:lnSpc>
                <a:spcPct val="150000"/>
              </a:lnSpc>
            </a:pPr>
            <a:r>
              <a:rPr altLang="en-US" lang="zh-CN" sz="14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b0604020202020204" pitchFamily="34" typeface="Arial"/>
              </a:rPr>
              <a:t>点击请替换文字内容</a:t>
            </a:r>
          </a:p>
          <a:p>
            <a:pPr algn="just">
              <a:lnSpc>
                <a:spcPct val="150000"/>
              </a:lnSpc>
            </a:pPr>
            <a:r>
              <a:rPr altLang="en-US" lang="zh-CN" sz="14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b0604020202020204" pitchFamily="34" typeface="Arial"/>
              </a:rPr>
              <a:t>请替换文字内容，添加相关标题，修改文字内容，也可以直接复制你的内容到此。请替换文字内容，添加相关标题，修改文字内容，也可以直接复制你的内容到此。请替换文字内容，添加相关标题，修改文字内容，也可以直接复制你的内容到此。请替换文字内容，添加相关标题，修改文字内容，也可以直接复制你的内容到此。</a:t>
            </a:r>
          </a:p>
        </p:txBody>
      </p:sp>
      <p:sp>
        <p:nvSpPr>
          <p:cNvPr id="21" name="TextBox 3"/>
          <p:cNvSpPr>
            <a:spLocks noChangeArrowheads="1"/>
          </p:cNvSpPr>
          <p:nvPr/>
        </p:nvSpPr>
        <p:spPr bwMode="auto">
          <a:xfrm>
            <a:off x="9209588" y="4847535"/>
            <a:ext cx="2836361" cy="35204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0" lIns="0" rIns="0" tIns="0" wrap="square">
            <a:spAutoFit/>
          </a:bodyPr>
          <a:lstStyle>
            <a:lvl1pPr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9pPr>
          </a:lstStyle>
          <a:p>
            <a:pPr algn="just">
              <a:lnSpc>
                <a:spcPct val="150000"/>
              </a:lnSpc>
            </a:pPr>
            <a:r>
              <a:rPr altLang="en-US" lang="zh-CN" sz="14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b0604020202020204" pitchFamily="34" typeface="Arial"/>
              </a:rPr>
              <a:t>点击请替换文字内容</a:t>
            </a:r>
          </a:p>
          <a:p>
            <a:pPr algn="just">
              <a:lnSpc>
                <a:spcPct val="150000"/>
              </a:lnSpc>
            </a:pPr>
            <a:r>
              <a:rPr altLang="en-US" lang="zh-CN" sz="14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b0604020202020204" pitchFamily="34" typeface="Arial"/>
              </a:rPr>
              <a:t>请替换文字内容，添加相关标题，修改文字内容，也可以直接复制你的内容到此。请替换文字内容，添加相关标题，修改文字内容，也可以直接复制你的内容到此。请替换文字内容，添加相关标题，修改文字内容，也可以直接复制你的内容到此。请替换文字内容，添加相关标题，修改文字内容，也可以直接复制你的内容到此。</a:t>
            </a:r>
          </a:p>
        </p:txBody>
      </p:sp>
      <p:sp>
        <p:nvSpPr>
          <p:cNvPr id="22" name="矩形 32"/>
          <p:cNvSpPr/>
          <p:nvPr/>
        </p:nvSpPr>
        <p:spPr>
          <a:xfrm flipH="1">
            <a:off x="4415256" y="3040294"/>
            <a:ext cx="931359" cy="967360"/>
          </a:xfrm>
          <a:custGeom>
            <a:rect b="b" l="l" r="r" t="t"/>
            <a:pathLst>
              <a:path h="1934859" w="1862852">
                <a:moveTo>
                  <a:pt x="895422" y="0"/>
                </a:moveTo>
                <a:lnTo>
                  <a:pt x="1862852" y="967430"/>
                </a:lnTo>
                <a:lnTo>
                  <a:pt x="1830523" y="999758"/>
                </a:lnTo>
                <a:lnTo>
                  <a:pt x="1830523" y="999758"/>
                </a:lnTo>
                <a:lnTo>
                  <a:pt x="895421" y="1934859"/>
                </a:lnTo>
                <a:lnTo>
                  <a:pt x="863093" y="1902531"/>
                </a:lnTo>
                <a:lnTo>
                  <a:pt x="1770654" y="994970"/>
                </a:lnTo>
                <a:lnTo>
                  <a:pt x="0" y="994970"/>
                </a:lnTo>
                <a:lnTo>
                  <a:pt x="0" y="949251"/>
                </a:lnTo>
                <a:lnTo>
                  <a:pt x="1780016" y="949251"/>
                </a:lnTo>
                <a:lnTo>
                  <a:pt x="863094" y="3232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>
              <a:lnSpc>
                <a:spcPct val="150000"/>
              </a:lnSpc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0" panose="020b0604020202020204" pitchFamily="34" typeface="Arial"/>
            </a:endParaRPr>
          </a:p>
        </p:txBody>
      </p:sp>
      <p:sp>
        <p:nvSpPr>
          <p:cNvPr id="23" name="矩形 32"/>
          <p:cNvSpPr/>
          <p:nvPr/>
        </p:nvSpPr>
        <p:spPr>
          <a:xfrm>
            <a:off x="3391426" y="6006054"/>
            <a:ext cx="931359" cy="967360"/>
          </a:xfrm>
          <a:custGeom>
            <a:rect b="b" l="l" r="r" t="t"/>
            <a:pathLst>
              <a:path h="1934859" w="1862852">
                <a:moveTo>
                  <a:pt x="895422" y="0"/>
                </a:moveTo>
                <a:lnTo>
                  <a:pt x="1862852" y="967430"/>
                </a:lnTo>
                <a:lnTo>
                  <a:pt x="1830523" y="999758"/>
                </a:lnTo>
                <a:lnTo>
                  <a:pt x="1830523" y="999758"/>
                </a:lnTo>
                <a:lnTo>
                  <a:pt x="895421" y="1934859"/>
                </a:lnTo>
                <a:lnTo>
                  <a:pt x="863093" y="1902531"/>
                </a:lnTo>
                <a:lnTo>
                  <a:pt x="1770654" y="994970"/>
                </a:lnTo>
                <a:lnTo>
                  <a:pt x="0" y="994970"/>
                </a:lnTo>
                <a:lnTo>
                  <a:pt x="0" y="949251"/>
                </a:lnTo>
                <a:lnTo>
                  <a:pt x="1780016" y="949251"/>
                </a:lnTo>
                <a:lnTo>
                  <a:pt x="863094" y="3232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>
              <a:lnSpc>
                <a:spcPct val="150000"/>
              </a:lnSpc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0" panose="020b0604020202020204" pitchFamily="34" typeface="Arial"/>
            </a:endParaRPr>
          </a:p>
        </p:txBody>
      </p:sp>
      <p:sp>
        <p:nvSpPr>
          <p:cNvPr id="24" name="矩形 32"/>
          <p:cNvSpPr/>
          <p:nvPr/>
        </p:nvSpPr>
        <p:spPr>
          <a:xfrm rot="16200000">
            <a:off x="8553966" y="4064786"/>
            <a:ext cx="931359" cy="967360"/>
          </a:xfrm>
          <a:custGeom>
            <a:rect b="b" l="l" r="r" t="t"/>
            <a:pathLst>
              <a:path h="1934859" w="1862852">
                <a:moveTo>
                  <a:pt x="895422" y="0"/>
                </a:moveTo>
                <a:lnTo>
                  <a:pt x="1862852" y="967430"/>
                </a:lnTo>
                <a:lnTo>
                  <a:pt x="1830523" y="999758"/>
                </a:lnTo>
                <a:lnTo>
                  <a:pt x="1830523" y="999758"/>
                </a:lnTo>
                <a:lnTo>
                  <a:pt x="895421" y="1934859"/>
                </a:lnTo>
                <a:lnTo>
                  <a:pt x="863093" y="1902531"/>
                </a:lnTo>
                <a:lnTo>
                  <a:pt x="1770654" y="994970"/>
                </a:lnTo>
                <a:lnTo>
                  <a:pt x="0" y="994970"/>
                </a:lnTo>
                <a:lnTo>
                  <a:pt x="0" y="949251"/>
                </a:lnTo>
                <a:lnTo>
                  <a:pt x="1780016" y="949251"/>
                </a:lnTo>
                <a:lnTo>
                  <a:pt x="863094" y="3232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>
              <a:lnSpc>
                <a:spcPct val="150000"/>
              </a:lnSpc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0" panose="020b0604020202020204" pitchFamily="34" typeface="Arial"/>
            </a:endParaRPr>
          </a:p>
        </p:txBody>
      </p:sp>
      <p:sp>
        <p:nvSpPr>
          <p:cNvPr id="27" name="TextBox 8"/>
          <p:cNvSpPr txBox="1"/>
          <p:nvPr/>
        </p:nvSpPr>
        <p:spPr>
          <a:xfrm>
            <a:off x="4454797" y="235950"/>
            <a:ext cx="3949155" cy="487680"/>
          </a:xfrm>
          <a:prstGeom prst="rect">
            <a:avLst/>
          </a:prstGeom>
          <a:noFill/>
        </p:spPr>
        <p:txBody>
          <a:bodyPr anchor="ctr" bIns="0" lIns="0" rIns="0" rtlCol="0" tIns="0" wrap="square">
            <a:spAutoFit/>
          </a:bodyPr>
          <a:lstStyle/>
          <a:p>
            <a:pPr algn="ctr"/>
            <a:r>
              <a:rPr altLang="zh-CN" lang="en-US" sz="3200">
                <a:solidFill>
                  <a:schemeClr val="bg1">
                    <a:lumMod val="6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b0604020202020204" pitchFamily="34" typeface="Arial"/>
              </a:rPr>
              <a:t>2019年度工作概述</a:t>
            </a:r>
          </a:p>
        </p:txBody>
      </p:sp>
      <p:sp>
        <p:nvSpPr>
          <p:cNvPr id="28" name="TextBox 8"/>
          <p:cNvSpPr txBox="1"/>
          <p:nvPr/>
        </p:nvSpPr>
        <p:spPr>
          <a:xfrm>
            <a:off x="5025515" y="744569"/>
            <a:ext cx="2844020" cy="213360"/>
          </a:xfrm>
          <a:prstGeom prst="rect">
            <a:avLst/>
          </a:prstGeom>
          <a:noFill/>
        </p:spPr>
        <p:txBody>
          <a:bodyPr anchor="ctr" bIns="0" lIns="0" rIns="0" rtlCol="0" tIns="0" wrap="square">
            <a:spAutoFit/>
          </a:bodyPr>
          <a:lstStyle/>
          <a:p>
            <a:pPr algn="ctr"/>
            <a:r>
              <a:rPr altLang="zh-CN" lang="en-US" sz="1400">
                <a:solidFill>
                  <a:schemeClr val="bg1">
                    <a:lumMod val="6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b0604020202020204" pitchFamily="34" typeface="Arial"/>
              </a:rPr>
              <a:t>2019 ANNUAL WORK SUMMARY</a:t>
            </a:r>
          </a:p>
        </p:txBody>
      </p:sp>
      <p:grpSp>
        <p:nvGrpSpPr>
          <p:cNvPr id="25" name="组合 24"/>
          <p:cNvGrpSpPr/>
          <p:nvPr/>
        </p:nvGrpSpPr>
        <p:grpSpPr>
          <a:xfrm>
            <a:off x="886327" y="591989"/>
            <a:ext cx="11086097" cy="0"/>
            <a:chOff x="1028775" y="591989"/>
            <a:chExt cx="11086097" cy="0"/>
          </a:xfrm>
        </p:grpSpPr>
        <p:cxnSp>
          <p:nvCxnSpPr>
            <p:cNvPr id="26" name="直接连接符 25"/>
            <p:cNvCxnSpPr/>
            <p:nvPr/>
          </p:nvCxnSpPr>
          <p:spPr>
            <a:xfrm>
              <a:off x="1028775" y="591989"/>
              <a:ext cx="3504197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直接连接符 28"/>
            <p:cNvCxnSpPr/>
            <p:nvPr/>
          </p:nvCxnSpPr>
          <p:spPr>
            <a:xfrm>
              <a:off x="8610675" y="591989"/>
              <a:ext cx="3504197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矩形 29">
            <a:extLst>
              <a:ext uri="{FF2B5EF4-FFF2-40B4-BE49-F238E27FC236}">
                <a16:creationId xmlns:a16="http://schemas.microsoft.com/office/drawing/2014/main" id="{2D11469C-F811-4221-8362-F981D58BF78B}"/>
              </a:ext>
            </a:extLst>
          </p:cNvPr>
          <p:cNvSpPr/>
          <p:nvPr/>
        </p:nvSpPr>
        <p:spPr>
          <a:xfrm>
            <a:off x="294547" y="1117027"/>
            <a:ext cx="4028238" cy="2890627"/>
          </a:xfrm>
          <a:prstGeom prst="rect">
            <a:avLst/>
          </a:prstGeom>
          <a:blipFill dpi="0" rotWithShape="1">
            <a:blip r:embed="rId3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>
              <a:lnSpc>
                <a:spcPct val="150000"/>
              </a:lnSpc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0" panose="020b0604020202020204" pitchFamily="34" typeface="Arial"/>
            </a:endParaRPr>
          </a:p>
        </p:txBody>
      </p:sp>
      <p:sp>
        <p:nvSpPr>
          <p:cNvPr id="31" name="矩形 30">
            <a:extLst>
              <a:ext uri="{FF2B5EF4-FFF2-40B4-BE49-F238E27FC236}">
                <a16:creationId xmlns:a16="http://schemas.microsoft.com/office/drawing/2014/main" id="{37FDE75F-0F64-41B4-BC40-48929CD28AC8}"/>
              </a:ext>
            </a:extLst>
          </p:cNvPr>
          <p:cNvSpPr/>
          <p:nvPr/>
        </p:nvSpPr>
        <p:spPr>
          <a:xfrm>
            <a:off x="8535965" y="1117027"/>
            <a:ext cx="4028238" cy="2890627"/>
          </a:xfrm>
          <a:prstGeom prst="rect">
            <a:avLst/>
          </a:prstGeom>
          <a:blipFill dpi="0" rotWithShape="1">
            <a:blip r:embed="rId3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>
              <a:lnSpc>
                <a:spcPct val="150000"/>
              </a:lnSpc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0" panose="020b0604020202020204" pitchFamily="34" typeface="Arial"/>
            </a:endParaRPr>
          </a:p>
        </p:txBody>
      </p:sp>
      <p:sp>
        <p:nvSpPr>
          <p:cNvPr id="32" name="矩形 31">
            <a:extLst>
              <a:ext uri="{FF2B5EF4-FFF2-40B4-BE49-F238E27FC236}">
                <a16:creationId xmlns:a16="http://schemas.microsoft.com/office/drawing/2014/main" id="{9C53B817-9AA0-43FA-BC36-5CADE1A97E37}"/>
              </a:ext>
            </a:extLst>
          </p:cNvPr>
          <p:cNvSpPr/>
          <p:nvPr/>
        </p:nvSpPr>
        <p:spPr>
          <a:xfrm>
            <a:off x="4415256" y="4082786"/>
            <a:ext cx="4028238" cy="2890627"/>
          </a:xfrm>
          <a:prstGeom prst="rect">
            <a:avLst/>
          </a:prstGeom>
          <a:blipFill dpi="0" rotWithShape="1">
            <a:blip r:embed="rId3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>
              <a:lnSpc>
                <a:spcPct val="150000"/>
              </a:lnSpc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0" panose="020b0604020202020204" pitchFamily="34" typeface="Arial"/>
            </a:endParaRPr>
          </a:p>
        </p:txBody>
      </p:sp>
    </p:spTree>
    <p:extLst>
      <p:ext uri="{BB962C8B-B14F-4D97-AF65-F5344CB8AC3E}">
        <p14:creationId val="1027309536"/>
      </p:ext>
    </p:extLst>
  </p:cSld>
  <p:clrMapOvr>
    <a:masterClrMapping/>
  </p:clrMapOvr>
  <mc:AlternateContent>
    <mc:Choice Requires="p14">
      <p:transition p14:dur="1600" spd="slow">
        <p14:gallery dir="l"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withEffect" presetClass="entr" presetID="23" presetSubtype="52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9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decel="100000" fill="hold" grpId="1" id="11" nodeType="withEffect" presetClass="entr" presetID="49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3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4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5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6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7" nodeType="withEffect" presetClass="entr" presetID="23" presetSubtype="52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9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1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2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decel="100000" fill="hold" grpId="1" id="23" nodeType="withEffect" presetClass="entr" presetID="49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5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6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7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8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9" nodeType="withEffect" presetClass="entr" presetID="23" presetSubtype="52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1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2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3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4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decel="100000" fill="hold" grpId="1" id="35" nodeType="withEffect" presetClass="entr" presetID="49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7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8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9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4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1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42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44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45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6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47" nodeType="afterEffect" presetClass="entr" presetID="1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 id="49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left)" transition="in">
                                      <p:cBhvr>
                                        <p:cTn dur="1000" id="5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1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grpId="0" id="52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54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55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6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fill="hold" grpId="0" id="57" nodeType="after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 id="59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1000" id="6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61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fill="hold" grpId="0" id="62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64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65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66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fill="hold" grpId="0" id="67" nodeType="afterEffect" presetClass="entr" presetID="1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 id="69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up)" transition="in">
                                      <p:cBhvr>
                                        <p:cTn dur="1000" id="7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71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fill="hold" grpId="0" id="72" nodeType="afterEffect" presetClass="entr" presetID="23" presetSubtype="52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4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75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76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77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decel="100000" fill="hold" grpId="1" id="78" nodeType="withEffect" presetClass="entr" presetID="49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8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1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2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83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84" nodeType="withEffect" presetClass="entr" presetID="23" presetSubtype="52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86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7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8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9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decel="100000" fill="hold" grpId="1" id="90" nodeType="withEffect" presetClass="entr" presetID="49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92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93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94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5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96" nodeType="withEffect" presetClass="entr" presetID="23" presetSubtype="52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98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99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01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decel="100000" fill="hold" grpId="1" id="102" nodeType="withEffect" presetClass="entr" presetID="49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04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05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06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07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4"/>
      <p:bldP grpId="1" spid="14"/>
      <p:bldP grpId="0" spid="16"/>
      <p:bldP grpId="1" spid="16"/>
      <p:bldP grpId="0" spid="18"/>
      <p:bldP grpId="1" spid="18"/>
      <p:bldP grpId="0" spid="19"/>
      <p:bldP grpId="0" spid="20"/>
      <p:bldP grpId="0" spid="21"/>
      <p:bldP grpId="0" spid="22"/>
      <p:bldP grpId="0" spid="23"/>
      <p:bldP grpId="0" spid="24"/>
      <p:bldP grpId="0" spid="30"/>
      <p:bldP grpId="1" spid="30"/>
      <p:bldP grpId="0" spid="31"/>
      <p:bldP grpId="1" spid="31"/>
      <p:bldP grpId="0" spid="32"/>
      <p:bldP grpId="1" spid="32"/>
    </p:bldLst>
  </p:timing>
</p:sld>
</file>

<file path=ppt/slides/slide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7" name="任意多边形 36"/>
          <p:cNvSpPr/>
          <p:nvPr/>
        </p:nvSpPr>
        <p:spPr bwMode="auto">
          <a:xfrm>
            <a:off x="0" y="1840924"/>
            <a:ext cx="5254752" cy="3808859"/>
          </a:xfrm>
          <a:custGeom>
            <a:gdLst>
              <a:gd fmla="*/ 0 w 5254752" name="connsiteX0"/>
              <a:gd fmla="*/ 0 h 3808859" name="connsiteY0"/>
              <a:gd fmla="*/ 2094866 w 5254752" name="connsiteX1"/>
              <a:gd fmla="*/ 0 h 3808859" name="connsiteY1"/>
              <a:gd fmla="*/ 3657269 w 5254752" name="connsiteX2"/>
              <a:gd fmla="*/ 0 h 3808859" name="connsiteY2"/>
              <a:gd fmla="*/ 3693071 w 5254752" name="connsiteX3"/>
              <a:gd fmla="*/ 0 h 3808859" name="connsiteY3"/>
              <a:gd fmla="*/ 3793929 w 5254752" name="connsiteX4"/>
              <a:gd fmla="*/ 0 h 3808859" name="connsiteY4"/>
              <a:gd fmla="*/ 4797400 w 5254752" name="connsiteX5"/>
              <a:gd fmla="*/ 0 h 3808859" name="connsiteY5"/>
              <a:gd fmla="*/ 5254752 w 5254752" name="connsiteX6"/>
              <a:gd fmla="*/ 457896 h 3808859" name="connsiteY6"/>
              <a:gd fmla="*/ 5254752 w 5254752" name="connsiteX7"/>
              <a:gd fmla="*/ 3350964 h 3808859" name="connsiteY7"/>
              <a:gd fmla="*/ 4797400 w 5254752" name="connsiteX8"/>
              <a:gd fmla="*/ 3808859 h 3808859" name="connsiteY8"/>
              <a:gd fmla="*/ 3718218 w 5254752" name="connsiteX9"/>
              <a:gd fmla="*/ 3808859 h 3808859" name="connsiteY9"/>
              <a:gd fmla="*/ 3693071 w 5254752" name="connsiteX10"/>
              <a:gd fmla="*/ 3808859 h 3808859" name="connsiteY10"/>
              <a:gd fmla="*/ 3544443 w 5254752" name="connsiteX11"/>
              <a:gd fmla="*/ 3808859 h 3808859" name="connsiteY11"/>
              <a:gd fmla="*/ 2094866 w 5254752" name="connsiteX12"/>
              <a:gd fmla="*/ 3808859 h 3808859" name="connsiteY12"/>
              <a:gd fmla="*/ 0 w 5254752" name="connsiteX13"/>
              <a:gd fmla="*/ 3808859 h 3808859" name="connsiteY13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b="b" l="l" r="r" t="t"/>
            <a:pathLst>
              <a:path h="3808859" w="5254752">
                <a:moveTo>
                  <a:pt x="0" y="0"/>
                </a:moveTo>
                <a:lnTo>
                  <a:pt x="2094866" y="0"/>
                </a:lnTo>
                <a:cubicBezTo>
                  <a:pt x="2770500" y="0"/>
                  <a:pt x="3277225" y="0"/>
                  <a:pt x="3657269" y="0"/>
                </a:cubicBezTo>
                <a:lnTo>
                  <a:pt x="3693071" y="0"/>
                </a:lnTo>
                <a:lnTo>
                  <a:pt x="3793929" y="0"/>
                </a:lnTo>
                <a:cubicBezTo>
                  <a:pt x="4797400" y="0"/>
                  <a:pt x="4797400" y="0"/>
                  <a:pt x="4797400" y="0"/>
                </a:cubicBezTo>
                <a:cubicBezTo>
                  <a:pt x="5046865" y="0"/>
                  <a:pt x="5254752" y="208134"/>
                  <a:pt x="5254752" y="457896"/>
                </a:cubicBezTo>
                <a:lnTo>
                  <a:pt x="5254752" y="3350964"/>
                </a:lnTo>
                <a:cubicBezTo>
                  <a:pt x="5254752" y="3611131"/>
                  <a:pt x="5046865" y="3808859"/>
                  <a:pt x="4797400" y="3808859"/>
                </a:cubicBezTo>
                <a:cubicBezTo>
                  <a:pt x="4375129" y="3808859"/>
                  <a:pt x="4018838" y="3808859"/>
                  <a:pt x="3718218" y="3808859"/>
                </a:cubicBezTo>
                <a:lnTo>
                  <a:pt x="3693071" y="3808859"/>
                </a:lnTo>
                <a:lnTo>
                  <a:pt x="3544443" y="3808859"/>
                </a:lnTo>
                <a:cubicBezTo>
                  <a:pt x="2094866" y="3808859"/>
                  <a:pt x="2094866" y="3808859"/>
                  <a:pt x="2094866" y="3808859"/>
                </a:cubicBezTo>
                <a:lnTo>
                  <a:pt x="0" y="3808859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xtLst/>
        </p:spPr>
        <p:txBody>
          <a:bodyPr anchor="t" anchorCtr="0" bIns="64290" compatLnSpc="1" lIns="128580" numCol="1" rIns="128580" tIns="64290" vert="horz" wrap="square">
            <a:prstTxWarp prst="textNoShape">
              <a:avLst/>
            </a:prstTxWarp>
            <a:noAutofit/>
          </a:bodyPr>
          <a:lstStyle/>
          <a:p>
            <a:endParaRPr altLang="en-US" lang="zh-CN">
              <a:latin charset="-122" panose="020b0503020204020204" pitchFamily="34" typeface="微软雅黑"/>
            </a:endParaRPr>
          </a:p>
        </p:txBody>
      </p:sp>
      <p:sp>
        <p:nvSpPr>
          <p:cNvPr id="12" name="MH_SubTitle_1"/>
          <p:cNvSpPr/>
          <p:nvPr>
            <p:custDataLst>
              <p:tags r:id="rId3"/>
            </p:custDataLst>
          </p:nvPr>
        </p:nvSpPr>
        <p:spPr>
          <a:xfrm>
            <a:off x="6546439" y="1840924"/>
            <a:ext cx="4090131" cy="805301"/>
          </a:xfrm>
          <a:custGeom>
            <a:gdLst>
              <a:gd fmla="*/ 2 w 3878508" name="connsiteX0"/>
              <a:gd fmla="*/ 0 h 762904" name="connsiteY0"/>
              <a:gd fmla="*/ 3497056 w 3878508" name="connsiteX1"/>
              <a:gd fmla="*/ 0 h 762904" name="connsiteY1"/>
              <a:gd fmla="*/ 3878508 w 3878508" name="connsiteX2"/>
              <a:gd fmla="*/ 381452 h 762904" name="connsiteY2"/>
              <a:gd fmla="*/ 3878507 w 3878508" name="connsiteX3"/>
              <a:gd fmla="*/ 381452 h 762904" name="connsiteY3"/>
              <a:gd fmla="*/ 3497055 w 3878508" name="connsiteX4"/>
              <a:gd fmla="*/ 762904 h 762904" name="connsiteY4"/>
              <a:gd fmla="*/ 0 w 3878508" name="connsiteX5"/>
              <a:gd fmla="*/ 762903 h 762904" name="connsiteY5"/>
              <a:gd fmla="*/ 51426 w 3878508" name="connsiteX6"/>
              <a:gd fmla="*/ 720474 h 762904" name="connsiteY6"/>
              <a:gd fmla="*/ 191853 w 3878508" name="connsiteX7"/>
              <a:gd fmla="*/ 381451 h 762904" name="connsiteY7"/>
              <a:gd fmla="*/ 51426 w 3878508" name="connsiteX8"/>
              <a:gd fmla="*/ 42429 h 762904" name="connsiteY8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b="b" l="l" r="r" t="t"/>
            <a:pathLst>
              <a:path h="762904" w="3878508">
                <a:moveTo>
                  <a:pt x="2" y="0"/>
                </a:moveTo>
                <a:lnTo>
                  <a:pt x="3497056" y="0"/>
                </a:lnTo>
                <a:cubicBezTo>
                  <a:pt x="3707726" y="0"/>
                  <a:pt x="3878508" y="170782"/>
                  <a:pt x="3878508" y="381452"/>
                </a:cubicBezTo>
                <a:lnTo>
                  <a:pt x="3878507" y="381452"/>
                </a:lnTo>
                <a:cubicBezTo>
                  <a:pt x="3878507" y="592122"/>
                  <a:pt x="3707725" y="762904"/>
                  <a:pt x="3497055" y="762904"/>
                </a:cubicBezTo>
                <a:lnTo>
                  <a:pt x="0" y="762903"/>
                </a:lnTo>
                <a:lnTo>
                  <a:pt x="51426" y="720474"/>
                </a:lnTo>
                <a:cubicBezTo>
                  <a:pt x="138189" y="633710"/>
                  <a:pt x="191853" y="513848"/>
                  <a:pt x="191853" y="381451"/>
                </a:cubicBezTo>
                <a:cubicBezTo>
                  <a:pt x="191853" y="249055"/>
                  <a:pt x="138189" y="129192"/>
                  <a:pt x="51426" y="42429"/>
                </a:cubicBezTo>
                <a:close/>
              </a:path>
            </a:pathLst>
          </a:custGeom>
          <a:solidFill>
            <a:schemeClr val="accent1"/>
          </a:solidFill>
          <a:ln algn="ctr" cap="flat" cmpd="sng" w="25400">
            <a:noFill/>
            <a:prstDash val="solid"/>
          </a:ln>
          <a:effectLst/>
        </p:spPr>
        <p:txBody>
          <a:bodyPr anchor="ctr" bIns="0" lIns="0" rIns="0" tIns="0">
            <a:noAutofit/>
          </a:bodyPr>
          <a:lstStyle/>
          <a:p>
            <a:pPr algn="ctr"/>
            <a:r>
              <a:rPr altLang="en-US" lang="zh-CN" sz="28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b0604020202020204" pitchFamily="34" typeface="Arial"/>
              </a:rPr>
              <a:t>年度工作概述</a:t>
            </a:r>
          </a:p>
          <a:p>
            <a:pPr algn="ctr"/>
            <a:r>
              <a:rPr altLang="en-US" lang="zh-CN" sz="28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b0604020202020204" pitchFamily="34" typeface="Arial"/>
              </a:rPr>
              <a:t>ANNUAL WORK SUMMARY</a:t>
            </a:r>
          </a:p>
        </p:txBody>
      </p:sp>
      <p:sp>
        <p:nvSpPr>
          <p:cNvPr id="42" name="MH_Other_1"/>
          <p:cNvSpPr/>
          <p:nvPr>
            <p:custDataLst>
              <p:tags r:id="rId4"/>
            </p:custDataLst>
          </p:nvPr>
        </p:nvSpPr>
        <p:spPr>
          <a:xfrm>
            <a:off x="5841590" y="1840924"/>
            <a:ext cx="803628" cy="805301"/>
          </a:xfrm>
          <a:prstGeom prst="ellipse">
            <a:avLst/>
          </a:prstGeom>
          <a:solidFill>
            <a:srgbClr val="FFFFFF"/>
          </a:solidFill>
          <a:ln algn="ctr" cap="flat" cmpd="sng" w="57150">
            <a:solidFill>
              <a:schemeClr val="accent1"/>
            </a:solidFill>
            <a:prstDash val="solid"/>
          </a:ln>
          <a:effectLst/>
        </p:spPr>
        <p:txBody>
          <a:bodyPr anchor="ctr" bIns="0" lIns="0" rIns="0" tIns="0"/>
          <a:lstStyle/>
          <a:p>
            <a:pPr algn="ctr">
              <a:defRPr/>
            </a:pPr>
            <a:r>
              <a:rPr altLang="zh-CN" kern="0" lang="en-US" sz="4218">
                <a:solidFill>
                  <a:schemeClr val="accent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b0604020202020204" pitchFamily="34" typeface="Arial"/>
              </a:rPr>
              <a:t>1</a:t>
            </a:r>
          </a:p>
        </p:txBody>
      </p:sp>
      <p:sp>
        <p:nvSpPr>
          <p:cNvPr id="13" name="MH_SubTitle_2"/>
          <p:cNvSpPr/>
          <p:nvPr>
            <p:custDataLst>
              <p:tags r:id="rId5"/>
            </p:custDataLst>
          </p:nvPr>
        </p:nvSpPr>
        <p:spPr>
          <a:xfrm>
            <a:off x="6546439" y="2842110"/>
            <a:ext cx="4090131" cy="805301"/>
          </a:xfrm>
          <a:custGeom>
            <a:gdLst>
              <a:gd fmla="*/ 2 w 3878508" name="connsiteX0"/>
              <a:gd fmla="*/ 0 h 762904" name="connsiteY0"/>
              <a:gd fmla="*/ 3497056 w 3878508" name="connsiteX1"/>
              <a:gd fmla="*/ 0 h 762904" name="connsiteY1"/>
              <a:gd fmla="*/ 3878508 w 3878508" name="connsiteX2"/>
              <a:gd fmla="*/ 381452 h 762904" name="connsiteY2"/>
              <a:gd fmla="*/ 3878507 w 3878508" name="connsiteX3"/>
              <a:gd fmla="*/ 381452 h 762904" name="connsiteY3"/>
              <a:gd fmla="*/ 3497055 w 3878508" name="connsiteX4"/>
              <a:gd fmla="*/ 762904 h 762904" name="connsiteY4"/>
              <a:gd fmla="*/ 0 w 3878508" name="connsiteX5"/>
              <a:gd fmla="*/ 762903 h 762904" name="connsiteY5"/>
              <a:gd fmla="*/ 51426 w 3878508" name="connsiteX6"/>
              <a:gd fmla="*/ 720474 h 762904" name="connsiteY6"/>
              <a:gd fmla="*/ 191853 w 3878508" name="connsiteX7"/>
              <a:gd fmla="*/ 381451 h 762904" name="connsiteY7"/>
              <a:gd fmla="*/ 51426 w 3878508" name="connsiteX8"/>
              <a:gd fmla="*/ 42429 h 762904" name="connsiteY8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b="b" l="l" r="r" t="t"/>
            <a:pathLst>
              <a:path h="762904" w="3878508">
                <a:moveTo>
                  <a:pt x="2" y="0"/>
                </a:moveTo>
                <a:lnTo>
                  <a:pt x="3497056" y="0"/>
                </a:lnTo>
                <a:cubicBezTo>
                  <a:pt x="3707726" y="0"/>
                  <a:pt x="3878508" y="170782"/>
                  <a:pt x="3878508" y="381452"/>
                </a:cubicBezTo>
                <a:lnTo>
                  <a:pt x="3878507" y="381452"/>
                </a:lnTo>
                <a:cubicBezTo>
                  <a:pt x="3878507" y="592122"/>
                  <a:pt x="3707725" y="762904"/>
                  <a:pt x="3497055" y="762904"/>
                </a:cubicBezTo>
                <a:lnTo>
                  <a:pt x="0" y="762903"/>
                </a:lnTo>
                <a:lnTo>
                  <a:pt x="51426" y="720474"/>
                </a:lnTo>
                <a:cubicBezTo>
                  <a:pt x="138189" y="633710"/>
                  <a:pt x="191853" y="513848"/>
                  <a:pt x="191853" y="381451"/>
                </a:cubicBezTo>
                <a:cubicBezTo>
                  <a:pt x="191853" y="249055"/>
                  <a:pt x="138189" y="129192"/>
                  <a:pt x="51426" y="42429"/>
                </a:cubicBezTo>
                <a:close/>
              </a:path>
            </a:pathLst>
          </a:custGeom>
          <a:solidFill>
            <a:schemeClr val="accent2"/>
          </a:solidFill>
          <a:ln algn="ctr" cap="flat" cmpd="sng" w="25400">
            <a:noFill/>
            <a:prstDash val="solid"/>
          </a:ln>
          <a:effectLst/>
        </p:spPr>
        <p:txBody>
          <a:bodyPr anchor="ctr" bIns="0" lIns="0" rIns="0" tIns="0">
            <a:noAutofit/>
          </a:bodyPr>
          <a:lstStyle/>
          <a:p>
            <a:pPr algn="ctr" lvl="0"/>
            <a:r>
              <a:rPr altLang="en-US" lang="zh-CN" sz="28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b0604020202020204" pitchFamily="34" typeface="Arial"/>
              </a:rPr>
              <a:t>工作完成情况</a:t>
            </a:r>
          </a:p>
          <a:p>
            <a:pPr algn="ctr" lvl="0"/>
            <a:r>
              <a:rPr altLang="en-US" lang="zh-CN" sz="28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b0604020202020204" pitchFamily="34" typeface="Arial"/>
              </a:rPr>
              <a:t>COMPLETION OF WORK</a:t>
            </a:r>
          </a:p>
        </p:txBody>
      </p:sp>
      <p:sp>
        <p:nvSpPr>
          <p:cNvPr id="14" name="MH_Other_2"/>
          <p:cNvSpPr/>
          <p:nvPr>
            <p:custDataLst>
              <p:tags r:id="rId6"/>
            </p:custDataLst>
          </p:nvPr>
        </p:nvSpPr>
        <p:spPr>
          <a:xfrm>
            <a:off x="5841590" y="2842110"/>
            <a:ext cx="803628" cy="805301"/>
          </a:xfrm>
          <a:prstGeom prst="ellipse">
            <a:avLst/>
          </a:prstGeom>
          <a:solidFill>
            <a:srgbClr val="FFFFFF"/>
          </a:solidFill>
          <a:ln algn="ctr" cap="flat" cmpd="sng" w="57150">
            <a:solidFill>
              <a:schemeClr val="accent2"/>
            </a:solidFill>
            <a:prstDash val="solid"/>
          </a:ln>
          <a:effectLst/>
        </p:spPr>
        <p:txBody>
          <a:bodyPr anchor="ctr" bIns="0" lIns="0" rIns="0" tIns="0"/>
          <a:lstStyle/>
          <a:p>
            <a:pPr algn="ctr">
              <a:defRPr/>
            </a:pPr>
            <a:r>
              <a:rPr altLang="zh-CN" kern="0" lang="en-US" sz="4218">
                <a:solidFill>
                  <a:schemeClr val="accent2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b0604020202020204" pitchFamily="34" typeface="Arial"/>
              </a:rPr>
              <a:t>2</a:t>
            </a:r>
          </a:p>
        </p:txBody>
      </p:sp>
      <p:sp>
        <p:nvSpPr>
          <p:cNvPr id="15" name="MH_SubTitle_3"/>
          <p:cNvSpPr/>
          <p:nvPr>
            <p:custDataLst>
              <p:tags r:id="rId7"/>
            </p:custDataLst>
          </p:nvPr>
        </p:nvSpPr>
        <p:spPr>
          <a:xfrm>
            <a:off x="6546439" y="3843296"/>
            <a:ext cx="4090131" cy="805301"/>
          </a:xfrm>
          <a:custGeom>
            <a:gdLst>
              <a:gd fmla="*/ 2 w 3878508" name="connsiteX0"/>
              <a:gd fmla="*/ 0 h 762904" name="connsiteY0"/>
              <a:gd fmla="*/ 3497056 w 3878508" name="connsiteX1"/>
              <a:gd fmla="*/ 0 h 762904" name="connsiteY1"/>
              <a:gd fmla="*/ 3878508 w 3878508" name="connsiteX2"/>
              <a:gd fmla="*/ 381452 h 762904" name="connsiteY2"/>
              <a:gd fmla="*/ 3878507 w 3878508" name="connsiteX3"/>
              <a:gd fmla="*/ 381452 h 762904" name="connsiteY3"/>
              <a:gd fmla="*/ 3497055 w 3878508" name="connsiteX4"/>
              <a:gd fmla="*/ 762904 h 762904" name="connsiteY4"/>
              <a:gd fmla="*/ 0 w 3878508" name="connsiteX5"/>
              <a:gd fmla="*/ 762903 h 762904" name="connsiteY5"/>
              <a:gd fmla="*/ 51426 w 3878508" name="connsiteX6"/>
              <a:gd fmla="*/ 720474 h 762904" name="connsiteY6"/>
              <a:gd fmla="*/ 191853 w 3878508" name="connsiteX7"/>
              <a:gd fmla="*/ 381451 h 762904" name="connsiteY7"/>
              <a:gd fmla="*/ 51426 w 3878508" name="connsiteX8"/>
              <a:gd fmla="*/ 42429 h 762904" name="connsiteY8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b="b" l="l" r="r" t="t"/>
            <a:pathLst>
              <a:path h="762904" w="3878508">
                <a:moveTo>
                  <a:pt x="2" y="0"/>
                </a:moveTo>
                <a:lnTo>
                  <a:pt x="3497056" y="0"/>
                </a:lnTo>
                <a:cubicBezTo>
                  <a:pt x="3707726" y="0"/>
                  <a:pt x="3878508" y="170782"/>
                  <a:pt x="3878508" y="381452"/>
                </a:cubicBezTo>
                <a:lnTo>
                  <a:pt x="3878507" y="381452"/>
                </a:lnTo>
                <a:cubicBezTo>
                  <a:pt x="3878507" y="592122"/>
                  <a:pt x="3707725" y="762904"/>
                  <a:pt x="3497055" y="762904"/>
                </a:cubicBezTo>
                <a:lnTo>
                  <a:pt x="0" y="762903"/>
                </a:lnTo>
                <a:lnTo>
                  <a:pt x="51426" y="720474"/>
                </a:lnTo>
                <a:cubicBezTo>
                  <a:pt x="138189" y="633710"/>
                  <a:pt x="191853" y="513848"/>
                  <a:pt x="191853" y="381451"/>
                </a:cubicBezTo>
                <a:cubicBezTo>
                  <a:pt x="191853" y="249055"/>
                  <a:pt x="138189" y="129192"/>
                  <a:pt x="51426" y="42429"/>
                </a:cubicBezTo>
                <a:close/>
              </a:path>
            </a:pathLst>
          </a:custGeom>
          <a:solidFill>
            <a:schemeClr val="accent3"/>
          </a:solidFill>
          <a:ln algn="ctr" cap="flat" cmpd="sng" w="25400">
            <a:noFill/>
            <a:prstDash val="solid"/>
          </a:ln>
          <a:effectLst/>
        </p:spPr>
        <p:txBody>
          <a:bodyPr anchor="ctr" bIns="0" lIns="0" rIns="0" tIns="0">
            <a:noAutofit/>
          </a:bodyPr>
          <a:lstStyle/>
          <a:p>
            <a:pPr algn="ctr" lvl="0"/>
            <a:r>
              <a:rPr altLang="en-US" lang="zh-CN" sz="28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b0604020202020204" pitchFamily="34" typeface="Arial"/>
              </a:rPr>
              <a:t>成功项目展示</a:t>
            </a:r>
          </a:p>
          <a:p>
            <a:pPr algn="ctr" lvl="0"/>
            <a:r>
              <a:rPr altLang="en-US" lang="zh-CN" sz="28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b0604020202020204" pitchFamily="34" typeface="Arial"/>
              </a:rPr>
              <a:t>SUCCESSFUL PROJECT </a:t>
            </a:r>
          </a:p>
        </p:txBody>
      </p:sp>
      <p:sp>
        <p:nvSpPr>
          <p:cNvPr id="16" name="MH_Other_3"/>
          <p:cNvSpPr/>
          <p:nvPr>
            <p:custDataLst>
              <p:tags r:id="rId8"/>
            </p:custDataLst>
          </p:nvPr>
        </p:nvSpPr>
        <p:spPr>
          <a:xfrm>
            <a:off x="5841590" y="3843296"/>
            <a:ext cx="803628" cy="805301"/>
          </a:xfrm>
          <a:prstGeom prst="ellipse">
            <a:avLst/>
          </a:prstGeom>
          <a:solidFill>
            <a:srgbClr val="FFFFFF"/>
          </a:solidFill>
          <a:ln algn="ctr" cap="flat" cmpd="sng" w="57150">
            <a:solidFill>
              <a:schemeClr val="accent3"/>
            </a:solidFill>
            <a:prstDash val="solid"/>
          </a:ln>
          <a:effectLst/>
        </p:spPr>
        <p:txBody>
          <a:bodyPr anchor="ctr" bIns="0" lIns="0" rIns="0" tIns="0"/>
          <a:lstStyle/>
          <a:p>
            <a:pPr algn="ctr">
              <a:defRPr/>
            </a:pPr>
            <a:r>
              <a:rPr altLang="zh-CN" kern="0" lang="en-US" sz="4218">
                <a:solidFill>
                  <a:schemeClr val="accent3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b0604020202020204" pitchFamily="34" typeface="Arial"/>
              </a:rPr>
              <a:t>3</a:t>
            </a:r>
          </a:p>
        </p:txBody>
      </p:sp>
      <p:sp>
        <p:nvSpPr>
          <p:cNvPr id="9" name="MH_SubTitle_4"/>
          <p:cNvSpPr/>
          <p:nvPr>
            <p:custDataLst>
              <p:tags r:id="rId9"/>
            </p:custDataLst>
          </p:nvPr>
        </p:nvSpPr>
        <p:spPr>
          <a:xfrm>
            <a:off x="6546439" y="4844482"/>
            <a:ext cx="4090131" cy="805301"/>
          </a:xfrm>
          <a:custGeom>
            <a:gdLst>
              <a:gd fmla="*/ 2 w 3878508" name="connsiteX0"/>
              <a:gd fmla="*/ 0 h 762904" name="connsiteY0"/>
              <a:gd fmla="*/ 3497056 w 3878508" name="connsiteX1"/>
              <a:gd fmla="*/ 0 h 762904" name="connsiteY1"/>
              <a:gd fmla="*/ 3878508 w 3878508" name="connsiteX2"/>
              <a:gd fmla="*/ 381452 h 762904" name="connsiteY2"/>
              <a:gd fmla="*/ 3878507 w 3878508" name="connsiteX3"/>
              <a:gd fmla="*/ 381452 h 762904" name="connsiteY3"/>
              <a:gd fmla="*/ 3497055 w 3878508" name="connsiteX4"/>
              <a:gd fmla="*/ 762904 h 762904" name="connsiteY4"/>
              <a:gd fmla="*/ 0 w 3878508" name="connsiteX5"/>
              <a:gd fmla="*/ 762903 h 762904" name="connsiteY5"/>
              <a:gd fmla="*/ 51426 w 3878508" name="connsiteX6"/>
              <a:gd fmla="*/ 720474 h 762904" name="connsiteY6"/>
              <a:gd fmla="*/ 191853 w 3878508" name="connsiteX7"/>
              <a:gd fmla="*/ 381451 h 762904" name="connsiteY7"/>
              <a:gd fmla="*/ 51426 w 3878508" name="connsiteX8"/>
              <a:gd fmla="*/ 42429 h 762904" name="connsiteY8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b="b" l="l" r="r" t="t"/>
            <a:pathLst>
              <a:path h="762904" w="3878508">
                <a:moveTo>
                  <a:pt x="2" y="0"/>
                </a:moveTo>
                <a:lnTo>
                  <a:pt x="3497056" y="0"/>
                </a:lnTo>
                <a:cubicBezTo>
                  <a:pt x="3707726" y="0"/>
                  <a:pt x="3878508" y="170782"/>
                  <a:pt x="3878508" y="381452"/>
                </a:cubicBezTo>
                <a:lnTo>
                  <a:pt x="3878507" y="381452"/>
                </a:lnTo>
                <a:cubicBezTo>
                  <a:pt x="3878507" y="592122"/>
                  <a:pt x="3707725" y="762904"/>
                  <a:pt x="3497055" y="762904"/>
                </a:cubicBezTo>
                <a:lnTo>
                  <a:pt x="0" y="762903"/>
                </a:lnTo>
                <a:lnTo>
                  <a:pt x="51426" y="720474"/>
                </a:lnTo>
                <a:cubicBezTo>
                  <a:pt x="138189" y="633710"/>
                  <a:pt x="191853" y="513848"/>
                  <a:pt x="191853" y="381451"/>
                </a:cubicBezTo>
                <a:cubicBezTo>
                  <a:pt x="191853" y="249055"/>
                  <a:pt x="138189" y="129192"/>
                  <a:pt x="51426" y="42429"/>
                </a:cubicBezTo>
                <a:close/>
              </a:path>
            </a:pathLst>
          </a:custGeom>
          <a:solidFill>
            <a:schemeClr val="accent4"/>
          </a:solidFill>
          <a:ln algn="ctr" cap="flat" cmpd="sng" w="25400">
            <a:noFill/>
            <a:prstDash val="solid"/>
          </a:ln>
          <a:effectLst/>
        </p:spPr>
        <p:txBody>
          <a:bodyPr anchor="ctr" bIns="0" lIns="0" rIns="0" tIns="0">
            <a:noAutofit/>
          </a:bodyPr>
          <a:lstStyle/>
          <a:p>
            <a:pPr algn="ctr" lvl="0"/>
            <a:r>
              <a:rPr altLang="en-US" lang="zh-CN" sz="28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b0604020202020204" pitchFamily="34" typeface="Arial"/>
              </a:rPr>
              <a:t>明年工作计划</a:t>
            </a:r>
          </a:p>
          <a:p>
            <a:pPr algn="ctr" lvl="0"/>
            <a:r>
              <a:rPr altLang="en-US" lang="zh-CN" sz="28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b0604020202020204" pitchFamily="34" typeface="Arial"/>
              </a:rPr>
              <a:t>NEXT YEAR WORK PLAN</a:t>
            </a:r>
          </a:p>
        </p:txBody>
      </p:sp>
      <p:sp>
        <p:nvSpPr>
          <p:cNvPr id="10" name="MH_Other_4"/>
          <p:cNvSpPr/>
          <p:nvPr>
            <p:custDataLst>
              <p:tags r:id="rId10"/>
            </p:custDataLst>
          </p:nvPr>
        </p:nvSpPr>
        <p:spPr>
          <a:xfrm>
            <a:off x="5841590" y="4844482"/>
            <a:ext cx="803628" cy="805301"/>
          </a:xfrm>
          <a:prstGeom prst="ellipse">
            <a:avLst/>
          </a:prstGeom>
          <a:solidFill>
            <a:srgbClr val="FFFFFF"/>
          </a:solidFill>
          <a:ln algn="ctr" cap="flat" cmpd="sng" w="57150">
            <a:solidFill>
              <a:schemeClr val="accent4"/>
            </a:solidFill>
            <a:prstDash val="solid"/>
          </a:ln>
          <a:effectLst/>
        </p:spPr>
        <p:txBody>
          <a:bodyPr anchor="ctr" bIns="0" lIns="0" rIns="0" tIns="0"/>
          <a:lstStyle/>
          <a:p>
            <a:pPr algn="ctr">
              <a:defRPr/>
            </a:pPr>
            <a:r>
              <a:rPr altLang="zh-CN" kern="0" lang="en-US" sz="4218">
                <a:solidFill>
                  <a:schemeClr val="accent4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b0604020202020204" pitchFamily="34" typeface="Arial"/>
              </a:rPr>
              <a:t>4</a:t>
            </a:r>
          </a:p>
        </p:txBody>
      </p:sp>
      <p:sp>
        <p:nvSpPr>
          <p:cNvPr id="11" name="MH_Others_1"/>
          <p:cNvSpPr txBox="1"/>
          <p:nvPr>
            <p:custDataLst>
              <p:tags r:id="rId11"/>
            </p:custDataLst>
          </p:nvPr>
        </p:nvSpPr>
        <p:spPr>
          <a:xfrm>
            <a:off x="2080352" y="2969185"/>
            <a:ext cx="2873902" cy="1005840"/>
          </a:xfrm>
          <a:prstGeom prst="rect">
            <a:avLst/>
          </a:prstGeom>
          <a:noFill/>
        </p:spPr>
        <p:txBody>
          <a:bodyPr anchor="ctr" anchorCtr="0" bIns="0" lIns="0" rIns="0" rtlCol="0" tIns="0" vert="horz" wrap="square">
            <a:spAutoFit/>
          </a:bodyPr>
          <a:lstStyle/>
          <a:p>
            <a:pPr algn="ctr"/>
            <a:r>
              <a:rPr altLang="en-US" b="1" lang="zh-CN" sz="66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b0604020202020204" pitchFamily="34" typeface="Arial"/>
              </a:rPr>
              <a:t>目  录</a:t>
            </a:r>
          </a:p>
        </p:txBody>
      </p:sp>
      <p:sp>
        <p:nvSpPr>
          <p:cNvPr id="17" name="MH_Others_2"/>
          <p:cNvSpPr txBox="1"/>
          <p:nvPr>
            <p:custDataLst>
              <p:tags r:id="rId12"/>
            </p:custDataLst>
          </p:nvPr>
        </p:nvSpPr>
        <p:spPr>
          <a:xfrm>
            <a:off x="2094866" y="3979935"/>
            <a:ext cx="2844872" cy="426720"/>
          </a:xfrm>
          <a:prstGeom prst="rect">
            <a:avLst/>
          </a:prstGeom>
          <a:noFill/>
        </p:spPr>
        <p:txBody>
          <a:bodyPr bIns="0" lIns="0" rIns="0" tIns="0" wrap="square">
            <a:spAutoFit/>
          </a:bodyPr>
          <a:lstStyle/>
          <a:p>
            <a:pPr algn="ctr">
              <a:defRPr/>
            </a:pPr>
            <a:r>
              <a:rPr altLang="zh-CN" b="1" lang="en-US" sz="28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b0604020202020204" pitchFamily="34" typeface="Arial"/>
              </a:rPr>
              <a:t>CONTENTS</a:t>
            </a:r>
          </a:p>
        </p:txBody>
      </p:sp>
    </p:spTree>
    <p:custDataLst>
      <p:tags r:id="rId13"/>
    </p:custDataLst>
    <p:extLst>
      <p:ext uri="{BB962C8B-B14F-4D97-AF65-F5344CB8AC3E}">
        <p14:creationId val="51496410"/>
      </p:ext>
    </p:extLst>
  </p:cSld>
  <p:clrMapOvr>
    <a:masterClrMapping/>
  </p:clrMapOvr>
  <mc:AlternateContent>
    <mc:Choice Requires="p15">
      <p:transition p14:dur="1250" spd="slow">
        <p15:prstTrans prst="pageCurlDouble"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7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 nodeType="clickPar">
                      <p:stCondLst>
                        <p:cond delay="indefinite"/>
                      </p:stCondLst>
                      <p:childTnLst>
                        <p:par>
                          <p:cTn fill="hold" id="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0" nodeType="clickEffect" presetClass="entr" presetID="56" presetSubtype="0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autoRev="1" dur="500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autoRev="1" decel="50000" dur="500" fill="hold" id="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calcmode="lin" from="(-#ppt_h/2)" to="(#ppt_y)" valueType="num">
                                      <p:cBhvr>
                                        <p:cTn dur="1000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dur="1000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fill="hold" grpId="0" id="16" nodeType="withEffect" presetClass="entr" presetID="56" presetSubtype="0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autoRev="1" dur="500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autoRev="1" decel="50000" dur="500" fill="hold" id="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calcmode="lin" from="(-#ppt_h/2)" to="(#ppt_y)" valueType="num">
                                      <p:cBhvr>
                                        <p:cTn dur="1000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dur="1000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2" nodeType="clickPar">
                      <p:stCondLst>
                        <p:cond delay="indefinite"/>
                      </p:stCondLst>
                      <p:childTnLst>
                        <p:par>
                          <p:cTn fill="hold" id="23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4" nodeType="clickEffect" presetClass="entr" presetID="56" presetSubtype="0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dur="1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autoRev="1" dur="500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autoRev="1" decel="50000" dur="500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calcmode="lin" from="(-#ppt_h/2)" to="(#ppt_y)" valueType="num">
                                      <p:cBhvr>
                                        <p:cTn dur="1000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dur="1000" fill="hold" id="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0" nodeType="clickPar">
                      <p:stCondLst>
                        <p:cond delay="indefinite"/>
                      </p:stCondLst>
                      <p:childTnLst>
                        <p:par>
                          <p:cTn fill="hold" id="31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accel="40000" fill="hold" grpId="0" id="32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250" fill="hold" id="34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250" fill="hold" id="35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6" nodeType="clickPar">
                      <p:stCondLst>
                        <p:cond delay="indefinite"/>
                      </p:stCondLst>
                      <p:childTnLst>
                        <p:par>
                          <p:cTn fill="hold" id="37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8" nodeType="clickEffect" presetClass="entr" presetID="56" presetSubtype="0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dur="1" fill="hold" id="3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autoRev="1" dur="500" fill="hold" id="4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autoRev="1" decel="50000" dur="500" fill="hold" id="4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calcmode="lin" from="(-#ppt_h/2)" to="(#ppt_y)" valueType="num">
                                      <p:cBhvr>
                                        <p:cTn dur="1000" fill="hold" id="4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dur="1000" fill="hold" id="4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4" nodeType="clickPar">
                      <p:stCondLst>
                        <p:cond delay="indefinite"/>
                      </p:stCondLst>
                      <p:childTnLst>
                        <p:par>
                          <p:cTn fill="hold" id="45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accel="40000" fill="hold" grpId="0" id="46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250" fill="hold" id="48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250" fill="hold" id="49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50" nodeType="clickPar">
                      <p:stCondLst>
                        <p:cond delay="indefinite"/>
                      </p:stCondLst>
                      <p:childTnLst>
                        <p:par>
                          <p:cTn fill="hold" id="51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2" nodeType="clickEffect" presetClass="entr" presetID="56" presetSubtype="0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dur="1" fill="hold" id="5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autoRev="1" dur="500" fill="hold" id="5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autoRev="1" decel="50000" dur="500" fill="hold" id="5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calcmode="lin" from="(-#ppt_h/2)" to="(#ppt_y)" valueType="num">
                                      <p:cBhvr>
                                        <p:cTn dur="1000" fill="hold" id="5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dur="1000" fill="hold" id="5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58" nodeType="clickPar">
                      <p:stCondLst>
                        <p:cond delay="indefinite"/>
                      </p:stCondLst>
                      <p:childTnLst>
                        <p:par>
                          <p:cTn fill="hold" id="5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accel="40000" fill="hold" grpId="0" id="60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250" fill="hold" id="62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250" fill="hold" id="63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64" nodeType="clickPar">
                      <p:stCondLst>
                        <p:cond delay="indefinite"/>
                      </p:stCondLst>
                      <p:childTnLst>
                        <p:par>
                          <p:cTn fill="hold" id="65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66" nodeType="clickEffect" presetClass="entr" presetID="56" presetSubtype="0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dur="1" fill="hold" id="6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autoRev="1" dur="500" fill="hold" id="6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autoRev="1" decel="50000" dur="500" fill="hold" id="6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calcmode="lin" from="(-#ppt_h/2)" to="(#ppt_y)" valueType="num">
                                      <p:cBhvr>
                                        <p:cTn dur="1000" fill="hold" id="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dur="1000" fill="hold" id="7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72" nodeType="clickPar">
                      <p:stCondLst>
                        <p:cond delay="indefinite"/>
                      </p:stCondLst>
                      <p:childTnLst>
                        <p:par>
                          <p:cTn fill="hold" id="73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accel="40000" fill="hold" grpId="0" id="74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250" fill="hold" id="76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250" fill="hold" id="77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37"/>
      <p:bldP grpId="0" spid="12"/>
      <p:bldP grpId="0" spid="42"/>
      <p:bldP grpId="0" spid="13"/>
      <p:bldP grpId="0" spid="14"/>
      <p:bldP grpId="0" spid="15"/>
      <p:bldP grpId="0" spid="16"/>
      <p:bldP grpId="0" spid="9"/>
      <p:bldP grpId="0" spid="10"/>
      <p:bldP grpId="0" spid="11"/>
      <p:bldP grpId="0" spid="17"/>
    </p:bldLst>
  </p:timing>
</p:sld>
</file>

<file path=ppt/slides/slide20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4" name="Shape 5166"/>
          <p:cNvSpPr/>
          <p:nvPr/>
        </p:nvSpPr>
        <p:spPr>
          <a:xfrm>
            <a:off x="3724935" y="2194576"/>
            <a:ext cx="1487369" cy="1317704"/>
          </a:xfrm>
          <a:custGeom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b="b" l="0" r="r" t="0"/>
            <a:pathLst>
              <a:path extrusionOk="0" h="21600" w="21600">
                <a:moveTo>
                  <a:pt x="17131" y="0"/>
                </a:moveTo>
                <a:lnTo>
                  <a:pt x="4125" y="12945"/>
                </a:lnTo>
                <a:lnTo>
                  <a:pt x="0" y="21600"/>
                </a:lnTo>
                <a:lnTo>
                  <a:pt x="21600" y="7769"/>
                </a:lnTo>
                <a:lnTo>
                  <a:pt x="17131" y="0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 cap="flat" w="12700">
            <a:noFill/>
            <a:miter lim="400000"/>
          </a:ln>
          <a:effectLst/>
        </p:spPr>
        <p:txBody>
          <a:bodyPr anchor="ctr" bIns="46524" lIns="46524" numCol="1" rIns="46524" tIns="46524" wrap="square">
            <a:noAutofit/>
          </a:bodyPr>
          <a:lstStyle/>
          <a:p>
            <a:pPr algn="ctr">
              <a:lnSpc>
                <a:spcPct val="120000"/>
              </a:lnSpc>
              <a:defRPr sz="3000">
                <a:solidFill>
                  <a:srgbClr val="FFFFFF"/>
                </a:solidFill>
                <a:effectLst>
                  <a:outerShdw blurRad="38100" dir="5400000" dist="127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lang="en-US" sz="1400">
              <a:solidFill>
                <a:schemeClr val="bg1"/>
              </a:solidFill>
              <a:latin charset="-122" panose="020b0503020204020204" pitchFamily="34" typeface="微软雅黑"/>
              <a:ea charset="-122" panose="020b0503020204020204" pitchFamily="34" typeface="微软雅黑"/>
              <a:cs typeface="+mn-ea"/>
              <a:sym charset="0" panose="020b0604020202020204" pitchFamily="34" typeface="Arial"/>
            </a:endParaRPr>
          </a:p>
        </p:txBody>
      </p:sp>
      <p:sp>
        <p:nvSpPr>
          <p:cNvPr id="15" name="Shape 5167"/>
          <p:cNvSpPr/>
          <p:nvPr/>
        </p:nvSpPr>
        <p:spPr>
          <a:xfrm>
            <a:off x="3273871" y="2975795"/>
            <a:ext cx="2395107" cy="1371804"/>
          </a:xfrm>
          <a:custGeom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b="b" l="0" r="r" t="0"/>
            <a:pathLst>
              <a:path extrusionOk="0" h="21600" w="21600">
                <a:moveTo>
                  <a:pt x="19039" y="0"/>
                </a:moveTo>
                <a:lnTo>
                  <a:pt x="2561" y="13286"/>
                </a:lnTo>
                <a:lnTo>
                  <a:pt x="0" y="21600"/>
                </a:lnTo>
                <a:lnTo>
                  <a:pt x="21600" y="8314"/>
                </a:lnTo>
                <a:cubicBezTo>
                  <a:pt x="21600" y="8314"/>
                  <a:pt x="19039" y="0"/>
                  <a:pt x="19039" y="0"/>
                </a:cubicBezTo>
                <a:close/>
              </a:path>
            </a:pathLst>
          </a:custGeom>
          <a:solidFill>
            <a:schemeClr val="accent2">
              <a:lumMod val="50000"/>
            </a:schemeClr>
          </a:solidFill>
          <a:ln cap="flat" w="12700">
            <a:noFill/>
            <a:miter lim="400000"/>
          </a:ln>
          <a:effectLst/>
        </p:spPr>
        <p:txBody>
          <a:bodyPr anchor="ctr" bIns="46524" lIns="46524" numCol="1" rIns="46524" tIns="46524" wrap="square">
            <a:noAutofit/>
          </a:bodyPr>
          <a:lstStyle/>
          <a:p>
            <a:pPr algn="ctr">
              <a:lnSpc>
                <a:spcPct val="120000"/>
              </a:lnSpc>
              <a:defRPr sz="3000">
                <a:solidFill>
                  <a:srgbClr val="FFFFFF"/>
                </a:solidFill>
                <a:effectLst>
                  <a:outerShdw blurRad="38100" dir="5400000" dist="127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lang="en-US" sz="1400">
              <a:solidFill>
                <a:schemeClr val="bg1"/>
              </a:solidFill>
              <a:latin charset="-122" panose="020b0503020204020204" pitchFamily="34" typeface="微软雅黑"/>
              <a:ea charset="-122" panose="020b0503020204020204" pitchFamily="34" typeface="微软雅黑"/>
              <a:cs typeface="+mn-ea"/>
              <a:sym charset="0" panose="020b0604020202020204" pitchFamily="34" typeface="Arial"/>
            </a:endParaRPr>
          </a:p>
        </p:txBody>
      </p:sp>
      <p:sp>
        <p:nvSpPr>
          <p:cNvPr id="16" name="Shape 5168"/>
          <p:cNvSpPr/>
          <p:nvPr/>
        </p:nvSpPr>
        <p:spPr>
          <a:xfrm>
            <a:off x="2822811" y="3822873"/>
            <a:ext cx="3302845" cy="1371798"/>
          </a:xfrm>
          <a:custGeom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b="b" l="0" r="r" t="0"/>
            <a:pathLst>
              <a:path extrusionOk="0" h="21600" w="21600">
                <a:moveTo>
                  <a:pt x="19743" y="0"/>
                </a:moveTo>
                <a:lnTo>
                  <a:pt x="1857" y="13286"/>
                </a:lnTo>
                <a:lnTo>
                  <a:pt x="0" y="21600"/>
                </a:lnTo>
                <a:lnTo>
                  <a:pt x="21600" y="8314"/>
                </a:lnTo>
                <a:cubicBezTo>
                  <a:pt x="21600" y="8314"/>
                  <a:pt x="19743" y="0"/>
                  <a:pt x="19743" y="0"/>
                </a:cubicBezTo>
                <a:close/>
              </a:path>
            </a:pathLst>
          </a:custGeom>
          <a:solidFill>
            <a:schemeClr val="accent3">
              <a:lumMod val="50000"/>
            </a:schemeClr>
          </a:solidFill>
          <a:ln cap="flat" w="12700">
            <a:noFill/>
            <a:miter lim="400000"/>
          </a:ln>
          <a:effectLst/>
        </p:spPr>
        <p:txBody>
          <a:bodyPr anchor="ctr" bIns="46524" lIns="46524" numCol="1" rIns="46524" tIns="46524" wrap="square">
            <a:noAutofit/>
          </a:bodyPr>
          <a:lstStyle/>
          <a:p>
            <a:pPr algn="ctr">
              <a:lnSpc>
                <a:spcPct val="120000"/>
              </a:lnSpc>
              <a:defRPr sz="3000">
                <a:solidFill>
                  <a:srgbClr val="FFFFFF"/>
                </a:solidFill>
                <a:effectLst>
                  <a:outerShdw blurRad="38100" dir="5400000" dist="127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lang="en-US" sz="1400">
              <a:solidFill>
                <a:schemeClr val="bg1"/>
              </a:solidFill>
              <a:latin charset="-122" panose="020b0503020204020204" pitchFamily="34" typeface="微软雅黑"/>
              <a:ea charset="-122" panose="020b0503020204020204" pitchFamily="34" typeface="微软雅黑"/>
              <a:cs typeface="+mn-ea"/>
              <a:sym charset="0" panose="020b0604020202020204" pitchFamily="34" typeface="Arial"/>
            </a:endParaRPr>
          </a:p>
        </p:txBody>
      </p:sp>
      <p:sp>
        <p:nvSpPr>
          <p:cNvPr id="17" name="Shape 5169"/>
          <p:cNvSpPr/>
          <p:nvPr/>
        </p:nvSpPr>
        <p:spPr>
          <a:xfrm>
            <a:off x="2361258" y="4669953"/>
            <a:ext cx="4210573" cy="1371791"/>
          </a:xfrm>
          <a:custGeom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b="b" l="0" r="r" t="0"/>
            <a:pathLst>
              <a:path extrusionOk="0" h="21600" w="21600">
                <a:moveTo>
                  <a:pt x="1457" y="13286"/>
                </a:moveTo>
                <a:lnTo>
                  <a:pt x="0" y="21600"/>
                </a:lnTo>
                <a:lnTo>
                  <a:pt x="21600" y="8314"/>
                </a:lnTo>
                <a:lnTo>
                  <a:pt x="20143" y="0"/>
                </a:lnTo>
                <a:cubicBezTo>
                  <a:pt x="20143" y="0"/>
                  <a:pt x="1457" y="13286"/>
                  <a:pt x="1457" y="13286"/>
                </a:cubicBezTo>
                <a:close/>
              </a:path>
            </a:pathLst>
          </a:custGeom>
          <a:solidFill>
            <a:schemeClr val="accent4">
              <a:lumMod val="50000"/>
            </a:schemeClr>
          </a:solidFill>
          <a:ln cap="flat" w="12700">
            <a:noFill/>
            <a:miter lim="400000"/>
          </a:ln>
          <a:effectLst/>
        </p:spPr>
        <p:txBody>
          <a:bodyPr anchor="ctr" bIns="46524" lIns="46524" numCol="1" rIns="46524" tIns="46524" wrap="square">
            <a:noAutofit/>
          </a:bodyPr>
          <a:lstStyle/>
          <a:p>
            <a:pPr algn="ctr">
              <a:lnSpc>
                <a:spcPct val="120000"/>
              </a:lnSpc>
              <a:defRPr sz="3000">
                <a:solidFill>
                  <a:srgbClr val="FFFFFF"/>
                </a:solidFill>
                <a:effectLst>
                  <a:outerShdw blurRad="38100" dir="5400000" dist="127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lang="en-US" sz="1400">
              <a:solidFill>
                <a:schemeClr val="bg1"/>
              </a:solidFill>
              <a:latin charset="-122" panose="020b0503020204020204" pitchFamily="34" typeface="微软雅黑"/>
              <a:ea charset="-122" panose="020b0503020204020204" pitchFamily="34" typeface="微软雅黑"/>
              <a:cs typeface="+mn-ea"/>
              <a:sym charset="0" panose="020b0604020202020204" pitchFamily="34" typeface="Arial"/>
            </a:endParaRPr>
          </a:p>
        </p:txBody>
      </p:sp>
      <p:grpSp>
        <p:nvGrpSpPr>
          <p:cNvPr id="38" name="组合 37"/>
          <p:cNvGrpSpPr/>
          <p:nvPr/>
        </p:nvGrpSpPr>
        <p:grpSpPr>
          <a:xfrm>
            <a:off x="4175998" y="1829529"/>
            <a:ext cx="1047559" cy="898079"/>
            <a:chOff x="2313735" y="1108481"/>
            <a:chExt cx="857881" cy="735467"/>
          </a:xfrm>
        </p:grpSpPr>
        <p:sp>
          <p:nvSpPr>
            <p:cNvPr id="4" name="Shape 5171"/>
            <p:cNvSpPr/>
            <p:nvPr/>
          </p:nvSpPr>
          <p:spPr>
            <a:xfrm>
              <a:off x="2313735" y="1108481"/>
              <a:ext cx="849654" cy="687055"/>
            </a:xfrm>
            <a:custGeom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b="b" l="0" r="r" t="0"/>
              <a:pathLst>
                <a:path extrusionOk="0" h="21600" w="21600">
                  <a:moveTo>
                    <a:pt x="10800" y="0"/>
                  </a:move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chemeClr val="accent1"/>
            </a:solidFill>
            <a:ln cap="flat" w="12700">
              <a:noFill/>
              <a:miter lim="400000"/>
            </a:ln>
            <a:effectLst/>
          </p:spPr>
          <p:txBody>
            <a:bodyPr anchor="t" bIns="0" lIns="0" numCol="1" rIns="0" tIns="0" wrap="square">
              <a:noAutofit/>
            </a:bodyPr>
            <a:lstStyle/>
            <a:p>
              <a:pPr algn="ctr" lvl="0">
                <a:lnSpc>
                  <a:spcPct val="120000"/>
                </a:lnSpc>
                <a:defRPr>
                  <a:solidFill>
                    <a:srgbClr val="4C4C4C"/>
                  </a:solidFill>
                </a:defRPr>
              </a:pPr>
              <a:endParaRPr lang="en-US" sz="14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typeface="+mn-ea"/>
                <a:sym charset="0" panose="020b0604020202020204" pitchFamily="34" typeface="Arial"/>
              </a:endParaRPr>
            </a:p>
          </p:txBody>
        </p:sp>
        <p:sp>
          <p:nvSpPr>
            <p:cNvPr id="9" name="Shape 5176"/>
            <p:cNvSpPr/>
            <p:nvPr/>
          </p:nvSpPr>
          <p:spPr>
            <a:xfrm>
              <a:off x="2329102" y="1491630"/>
              <a:ext cx="842514" cy="352318"/>
            </a:xfrm>
            <a:prstGeom prst="rect">
              <a:avLst/>
            </a:prstGeom>
            <a:noFill/>
            <a:ln cap="flat" w="12700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anchor="ctr" bIns="0" lIns="0" numCol="1" rIns="0" tIns="0" wrap="square">
              <a:noAutofit/>
            </a:bodyPr>
            <a:lstStyle>
              <a:lvl1pPr defTabSz="584200">
                <a:lnSpc>
                  <a:spcPct val="100000"/>
                </a:lnSpc>
                <a:spcBef>
                  <a:spcPct val="0"/>
                </a:spcBef>
                <a:defRPr cap="all" sz="1500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defRPr>
              </a:lvl1pPr>
            </a:lstStyle>
            <a:p>
              <a:pPr algn="ctr">
                <a:lnSpc>
                  <a:spcPct val="120000"/>
                </a:lnSpc>
              </a:pPr>
              <a:r>
                <a:rPr altLang="en-US" lang="zh-CN" sz="140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cs typeface="+mn-ea"/>
                  <a:sym charset="0" panose="020b0604020202020204" pitchFamily="34" typeface="Arial"/>
                </a:rPr>
                <a:t>输入文本</a:t>
              </a:r>
            </a:p>
          </p:txBody>
        </p:sp>
      </p:grpSp>
      <p:grpSp>
        <p:nvGrpSpPr>
          <p:cNvPr id="37" name="组合 36"/>
          <p:cNvGrpSpPr/>
          <p:nvPr/>
        </p:nvGrpSpPr>
        <p:grpSpPr>
          <a:xfrm>
            <a:off x="3724935" y="2975797"/>
            <a:ext cx="1941237" cy="528018"/>
            <a:chOff x="1944344" y="2047198"/>
            <a:chExt cx="1589745" cy="432411"/>
          </a:xfrm>
        </p:grpSpPr>
        <p:sp>
          <p:nvSpPr>
            <p:cNvPr id="6" name="Shape 5173"/>
            <p:cNvSpPr/>
            <p:nvPr/>
          </p:nvSpPr>
          <p:spPr>
            <a:xfrm>
              <a:off x="1944344" y="2047198"/>
              <a:ext cx="1589745" cy="432411"/>
            </a:xfrm>
            <a:custGeom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b="b" l="0" r="r" t="0"/>
              <a:pathLst>
                <a:path extrusionOk="0" h="21600" w="21600">
                  <a:moveTo>
                    <a:pt x="316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18440" y="0"/>
                  </a:lnTo>
                  <a:cubicBezTo>
                    <a:pt x="18440" y="0"/>
                    <a:pt x="3160" y="0"/>
                    <a:pt x="3160" y="0"/>
                  </a:cubicBezTo>
                  <a:close/>
                </a:path>
              </a:pathLst>
            </a:custGeom>
            <a:solidFill>
              <a:schemeClr val="accent2"/>
            </a:solidFill>
            <a:ln cap="flat" w="12700">
              <a:noFill/>
              <a:miter lim="400000"/>
            </a:ln>
            <a:effectLst/>
          </p:spPr>
          <p:txBody>
            <a:bodyPr anchor="ctr" bIns="46524" lIns="46524" numCol="1" rIns="46524" tIns="46524" wrap="square">
              <a:noAutofit/>
            </a:bodyPr>
            <a:lstStyle/>
            <a:p>
              <a:pPr algn="ctr" lvl="0">
                <a:lnSpc>
                  <a:spcPct val="120000"/>
                </a:lnSpc>
                <a:defRPr>
                  <a:solidFill>
                    <a:srgbClr val="4C4C4C"/>
                  </a:solidFill>
                </a:defRPr>
              </a:pPr>
              <a:endParaRPr lang="en-US" sz="14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typeface="+mn-ea"/>
                <a:sym charset="0" panose="020b0604020202020204" pitchFamily="34" typeface="Arial"/>
              </a:endParaRPr>
            </a:p>
          </p:txBody>
        </p:sp>
        <p:sp>
          <p:nvSpPr>
            <p:cNvPr id="10" name="Shape 5177"/>
            <p:cNvSpPr/>
            <p:nvPr/>
          </p:nvSpPr>
          <p:spPr>
            <a:xfrm>
              <a:off x="2191740" y="2087244"/>
              <a:ext cx="1099552" cy="352318"/>
            </a:xfrm>
            <a:prstGeom prst="rect">
              <a:avLst/>
            </a:prstGeom>
            <a:noFill/>
            <a:ln cap="flat" w="12700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anchor="ctr" bIns="0" lIns="0" numCol="1" rIns="0" tIns="0" wrap="square">
              <a:noAutofit/>
            </a:bodyPr>
            <a:lstStyle>
              <a:lvl1pPr defTabSz="584200">
                <a:lnSpc>
                  <a:spcPct val="100000"/>
                </a:lnSpc>
                <a:spcBef>
                  <a:spcPct val="0"/>
                </a:spcBef>
                <a:defRPr cap="all" sz="1500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defRPr>
              </a:lvl1pPr>
            </a:lstStyle>
            <a:p>
              <a:pPr algn="ctr">
                <a:lnSpc>
                  <a:spcPct val="120000"/>
                </a:lnSpc>
              </a:pPr>
              <a:r>
                <a:rPr altLang="en-US" lang="zh-CN" sz="140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cs typeface="+mn-ea"/>
                  <a:sym charset="0" panose="020b0604020202020204" pitchFamily="34" typeface="Arial"/>
                </a:rPr>
                <a:t>点击输入文本</a:t>
              </a:r>
            </a:p>
          </p:txBody>
        </p:sp>
      </p:grpSp>
      <p:grpSp>
        <p:nvGrpSpPr>
          <p:cNvPr id="36" name="组合 35"/>
          <p:cNvGrpSpPr/>
          <p:nvPr/>
        </p:nvGrpSpPr>
        <p:grpSpPr>
          <a:xfrm>
            <a:off x="3273874" y="3822872"/>
            <a:ext cx="2848974" cy="528019"/>
            <a:chOff x="1574955" y="2740898"/>
            <a:chExt cx="2333121" cy="432412"/>
          </a:xfrm>
        </p:grpSpPr>
        <p:sp>
          <p:nvSpPr>
            <p:cNvPr id="5" name="Shape 5172"/>
            <p:cNvSpPr/>
            <p:nvPr/>
          </p:nvSpPr>
          <p:spPr>
            <a:xfrm>
              <a:off x="1574955" y="2740898"/>
              <a:ext cx="2333121" cy="432412"/>
            </a:xfrm>
            <a:custGeom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b="b" l="0" r="r" t="0"/>
              <a:pathLst>
                <a:path extrusionOk="0" h="21600" w="21600">
                  <a:moveTo>
                    <a:pt x="2153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19447" y="0"/>
                  </a:lnTo>
                  <a:cubicBezTo>
                    <a:pt x="19447" y="0"/>
                    <a:pt x="2153" y="0"/>
                    <a:pt x="2153" y="0"/>
                  </a:cubicBezTo>
                  <a:close/>
                </a:path>
              </a:pathLst>
            </a:custGeom>
            <a:solidFill>
              <a:schemeClr val="accent3"/>
            </a:solidFill>
            <a:ln cap="flat" w="12700">
              <a:noFill/>
              <a:miter lim="400000"/>
            </a:ln>
            <a:effectLst/>
          </p:spPr>
          <p:txBody>
            <a:bodyPr anchor="ctr" bIns="46524" lIns="46524" numCol="1" rIns="46524" tIns="46524" wrap="square">
              <a:noAutofit/>
            </a:bodyPr>
            <a:lstStyle/>
            <a:p>
              <a:pPr algn="ctr" lvl="0">
                <a:lnSpc>
                  <a:spcPct val="120000"/>
                </a:lnSpc>
                <a:defRPr>
                  <a:solidFill>
                    <a:srgbClr val="4C4C4C"/>
                  </a:solidFill>
                </a:defRPr>
              </a:pPr>
              <a:endParaRPr lang="en-US" sz="14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typeface="+mn-ea"/>
                <a:sym charset="0" panose="020b0604020202020204" pitchFamily="34" typeface="Arial"/>
              </a:endParaRPr>
            </a:p>
          </p:txBody>
        </p:sp>
        <p:sp>
          <p:nvSpPr>
            <p:cNvPr id="11" name="Shape 5178"/>
            <p:cNvSpPr/>
            <p:nvPr/>
          </p:nvSpPr>
          <p:spPr>
            <a:xfrm>
              <a:off x="1815028" y="2780945"/>
              <a:ext cx="1849246" cy="352318"/>
            </a:xfrm>
            <a:prstGeom prst="rect">
              <a:avLst/>
            </a:prstGeom>
            <a:noFill/>
            <a:ln cap="flat" w="12700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anchor="ctr" bIns="0" lIns="0" numCol="1" rIns="0" tIns="0" wrap="square">
              <a:noAutofit/>
            </a:bodyPr>
            <a:lstStyle>
              <a:lvl1pPr defTabSz="584200">
                <a:lnSpc>
                  <a:spcPct val="100000"/>
                </a:lnSpc>
                <a:spcBef>
                  <a:spcPct val="0"/>
                </a:spcBef>
                <a:defRPr cap="all" sz="1500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defRPr>
              </a:lvl1pPr>
            </a:lstStyle>
            <a:p>
              <a:pPr algn="ctr">
                <a:lnSpc>
                  <a:spcPct val="120000"/>
                </a:lnSpc>
              </a:pPr>
              <a:r>
                <a:rPr altLang="en-US" lang="zh-CN" sz="140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cs typeface="+mn-ea"/>
                  <a:sym charset="0" panose="020b0604020202020204" pitchFamily="34" typeface="Arial"/>
                </a:rPr>
                <a:t>请替换文字内容</a:t>
              </a:r>
            </a:p>
          </p:txBody>
        </p:sp>
      </p:grpSp>
      <p:grpSp>
        <p:nvGrpSpPr>
          <p:cNvPr id="35" name="组合 34"/>
          <p:cNvGrpSpPr/>
          <p:nvPr/>
        </p:nvGrpSpPr>
        <p:grpSpPr>
          <a:xfrm>
            <a:off x="2822810" y="4669950"/>
            <a:ext cx="3756702" cy="528012"/>
            <a:chOff x="1205565" y="3434598"/>
            <a:chExt cx="3076490" cy="432407"/>
          </a:xfrm>
        </p:grpSpPr>
        <p:sp>
          <p:nvSpPr>
            <p:cNvPr id="7" name="Shape 5174"/>
            <p:cNvSpPr/>
            <p:nvPr/>
          </p:nvSpPr>
          <p:spPr>
            <a:xfrm>
              <a:off x="1205565" y="3434598"/>
              <a:ext cx="3076490" cy="432407"/>
            </a:xfrm>
            <a:custGeom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b="b" l="0" r="r" t="0"/>
              <a:pathLst>
                <a:path extrusionOk="0" h="21600" w="21600">
                  <a:moveTo>
                    <a:pt x="21600" y="21600"/>
                  </a:moveTo>
                  <a:lnTo>
                    <a:pt x="19967" y="0"/>
                  </a:lnTo>
                  <a:lnTo>
                    <a:pt x="1633" y="0"/>
                  </a:lnTo>
                  <a:lnTo>
                    <a:pt x="0" y="21600"/>
                  </a:lnTo>
                  <a:cubicBezTo>
                    <a:pt x="0" y="21600"/>
                    <a:pt x="21600" y="21600"/>
                    <a:pt x="21600" y="21600"/>
                  </a:cubicBezTo>
                  <a:close/>
                </a:path>
              </a:pathLst>
            </a:custGeom>
            <a:solidFill>
              <a:schemeClr val="accent4"/>
            </a:solidFill>
            <a:ln cap="flat" w="12700">
              <a:noFill/>
              <a:miter lim="400000"/>
            </a:ln>
            <a:effectLst/>
          </p:spPr>
          <p:txBody>
            <a:bodyPr anchor="ctr" bIns="46524" lIns="46524" numCol="1" rIns="46524" tIns="46524" wrap="square">
              <a:noAutofit/>
            </a:bodyPr>
            <a:lstStyle/>
            <a:p>
              <a:pPr algn="ctr" lvl="0">
                <a:lnSpc>
                  <a:spcPct val="120000"/>
                </a:lnSpc>
                <a:defRPr>
                  <a:solidFill>
                    <a:srgbClr val="4C4C4C"/>
                  </a:solidFill>
                </a:defRPr>
              </a:pPr>
              <a:endParaRPr lang="en-US" sz="14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typeface="+mn-ea"/>
                <a:sym charset="0" panose="020b0604020202020204" pitchFamily="34" typeface="Arial"/>
              </a:endParaRPr>
            </a:p>
          </p:txBody>
        </p:sp>
        <p:sp>
          <p:nvSpPr>
            <p:cNvPr id="12" name="Shape 5179"/>
            <p:cNvSpPr/>
            <p:nvPr/>
          </p:nvSpPr>
          <p:spPr>
            <a:xfrm>
              <a:off x="1422332" y="3474643"/>
              <a:ext cx="2634639" cy="352318"/>
            </a:xfrm>
            <a:prstGeom prst="rect">
              <a:avLst/>
            </a:prstGeom>
            <a:noFill/>
            <a:ln cap="flat" w="12700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anchor="ctr" bIns="0" lIns="0" numCol="1" rIns="0" tIns="0" wrap="square">
              <a:noAutofit/>
            </a:bodyPr>
            <a:lstStyle>
              <a:lvl1pPr defTabSz="584200">
                <a:lnSpc>
                  <a:spcPct val="100000"/>
                </a:lnSpc>
                <a:spcBef>
                  <a:spcPct val="0"/>
                </a:spcBef>
                <a:defRPr cap="all" sz="1500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defRPr>
              </a:lvl1pPr>
            </a:lstStyle>
            <a:p>
              <a:pPr algn="ctr">
                <a:lnSpc>
                  <a:spcPct val="120000"/>
                </a:lnSpc>
              </a:pPr>
              <a:r>
                <a:rPr altLang="en-US" lang="zh-CN" sz="140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cs typeface="+mn-ea"/>
                  <a:sym charset="0" panose="020b0604020202020204" pitchFamily="34" typeface="Arial"/>
                </a:rPr>
                <a:t>请替换文字内容</a:t>
              </a:r>
            </a:p>
          </p:txBody>
        </p:sp>
      </p:grpSp>
      <p:grpSp>
        <p:nvGrpSpPr>
          <p:cNvPr id="33" name="组合 32"/>
          <p:cNvGrpSpPr/>
          <p:nvPr/>
        </p:nvGrpSpPr>
        <p:grpSpPr>
          <a:xfrm>
            <a:off x="2361260" y="5505266"/>
            <a:ext cx="4664442" cy="528012"/>
            <a:chOff x="827585" y="4118665"/>
            <a:chExt cx="3819870" cy="432407"/>
          </a:xfrm>
          <a:solidFill>
            <a:schemeClr val="accent5"/>
          </a:solidFill>
        </p:grpSpPr>
        <p:sp>
          <p:nvSpPr>
            <p:cNvPr id="8" name="Shape 5175"/>
            <p:cNvSpPr/>
            <p:nvPr/>
          </p:nvSpPr>
          <p:spPr>
            <a:xfrm>
              <a:off x="827585" y="4118665"/>
              <a:ext cx="3819870" cy="432407"/>
            </a:xfrm>
            <a:custGeom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b="b" l="0" r="r" t="0"/>
              <a:pathLst>
                <a:path extrusionOk="0" h="21600" w="21600">
                  <a:moveTo>
                    <a:pt x="1315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20285" y="0"/>
                  </a:lnTo>
                  <a:cubicBezTo>
                    <a:pt x="20285" y="0"/>
                    <a:pt x="1315" y="0"/>
                    <a:pt x="1315" y="0"/>
                  </a:cubicBezTo>
                  <a:close/>
                </a:path>
              </a:pathLst>
            </a:custGeom>
            <a:grpFill/>
            <a:ln cap="flat" w="12700">
              <a:noFill/>
              <a:miter lim="400000"/>
            </a:ln>
            <a:effectLst/>
          </p:spPr>
          <p:txBody>
            <a:bodyPr anchor="ctr" bIns="46524" lIns="46524" numCol="1" rIns="46524" tIns="46524" wrap="square">
              <a:noAutofit/>
            </a:bodyPr>
            <a:lstStyle/>
            <a:p>
              <a:pPr algn="ctr" lvl="0">
                <a:lnSpc>
                  <a:spcPct val="120000"/>
                </a:lnSpc>
                <a:defRPr>
                  <a:solidFill>
                    <a:srgbClr val="4C4C4C"/>
                  </a:solidFill>
                </a:defRPr>
              </a:pPr>
              <a:endParaRPr lang="en-US" sz="14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typeface="+mn-ea"/>
                <a:sym charset="0" panose="020b0604020202020204" pitchFamily="34" typeface="Arial"/>
              </a:endParaRPr>
            </a:p>
          </p:txBody>
        </p:sp>
        <p:sp>
          <p:nvSpPr>
            <p:cNvPr id="13" name="Shape 5180"/>
            <p:cNvSpPr/>
            <p:nvPr/>
          </p:nvSpPr>
          <p:spPr>
            <a:xfrm>
              <a:off x="1072475" y="4158709"/>
              <a:ext cx="3334354" cy="352318"/>
            </a:xfrm>
            <a:prstGeom prst="rect">
              <a:avLst/>
            </a:prstGeom>
            <a:grpFill/>
            <a:ln cap="flat" w="12700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anchor="ctr" bIns="0" lIns="0" numCol="1" rIns="0" tIns="0" wrap="square">
              <a:noAutofit/>
            </a:bodyPr>
            <a:lstStyle>
              <a:lvl1pPr defTabSz="584200">
                <a:lnSpc>
                  <a:spcPct val="100000"/>
                </a:lnSpc>
                <a:spcBef>
                  <a:spcPct val="0"/>
                </a:spcBef>
                <a:defRPr cap="all" sz="1500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defRPr>
              </a:lvl1pPr>
            </a:lstStyle>
            <a:p>
              <a:pPr algn="ctr">
                <a:lnSpc>
                  <a:spcPct val="120000"/>
                </a:lnSpc>
              </a:pPr>
              <a:r>
                <a:rPr altLang="en-US" lang="zh-CN" sz="140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cs typeface="+mn-ea"/>
                  <a:sym charset="0" panose="020b0604020202020204" pitchFamily="34" typeface="Arial"/>
                </a:rPr>
                <a:t>请替换文字内容</a:t>
              </a:r>
            </a:p>
          </p:txBody>
        </p:sp>
      </p:grpSp>
      <p:sp>
        <p:nvSpPr>
          <p:cNvPr id="18" name="Round Same Side Corner Rectangle 67"/>
          <p:cNvSpPr/>
          <p:nvPr/>
        </p:nvSpPr>
        <p:spPr>
          <a:xfrm flipH="1" rot="10800000">
            <a:off x="7567575" y="1845937"/>
            <a:ext cx="60936" cy="627700"/>
          </a:xfrm>
          <a:prstGeom prst="round2SameRect">
            <a:avLst>
              <a:gd fmla="val 50000" name="adj1"/>
              <a:gd fmla="val 50000" name="adj2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50237" lIns="100475" rIns="100475" rtlCol="0" tIns="50237"/>
          <a:lstStyle/>
          <a:p>
            <a:pPr algn="ctr">
              <a:lnSpc>
                <a:spcPct val="120000"/>
              </a:lnSpc>
            </a:pPr>
            <a:endParaRPr lang="bg-BG" sz="1600">
              <a:solidFill>
                <a:schemeClr val="tx1">
                  <a:lumMod val="65000"/>
                  <a:lumOff val="35000"/>
                </a:schemeClr>
              </a:solidFill>
              <a:latin charset="-122" panose="020b0503020204020204" pitchFamily="34" typeface="微软雅黑"/>
              <a:ea charset="-122" panose="020b0503020204020204" pitchFamily="34" typeface="微软雅黑"/>
              <a:cs typeface="+mn-ea"/>
              <a:sym charset="0" panose="020b0604020202020204" pitchFamily="34" typeface="Arial"/>
            </a:endParaRPr>
          </a:p>
        </p:txBody>
      </p:sp>
      <p:sp>
        <p:nvSpPr>
          <p:cNvPr id="19" name="Round Same Side Corner Rectangle 68"/>
          <p:cNvSpPr/>
          <p:nvPr/>
        </p:nvSpPr>
        <p:spPr>
          <a:xfrm flipH="1" rot="10800000">
            <a:off x="7565573" y="2799971"/>
            <a:ext cx="60936" cy="627700"/>
          </a:xfrm>
          <a:prstGeom prst="round2SameRect">
            <a:avLst>
              <a:gd fmla="val 50000" name="adj1"/>
              <a:gd fmla="val 50000" name="adj2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50237" lIns="100475" rIns="100475" rtlCol="0" tIns="50237"/>
          <a:lstStyle/>
          <a:p>
            <a:pPr algn="ctr">
              <a:lnSpc>
                <a:spcPct val="120000"/>
              </a:lnSpc>
            </a:pPr>
            <a:endParaRPr lang="bg-BG" sz="1600">
              <a:solidFill>
                <a:schemeClr val="tx1">
                  <a:lumMod val="65000"/>
                  <a:lumOff val="35000"/>
                </a:schemeClr>
              </a:solidFill>
              <a:latin charset="-122" panose="020b0503020204020204" pitchFamily="34" typeface="微软雅黑"/>
              <a:ea charset="-122" panose="020b0503020204020204" pitchFamily="34" typeface="微软雅黑"/>
              <a:cs typeface="+mn-ea"/>
              <a:sym charset="0" panose="020b0604020202020204" pitchFamily="34" typeface="Arial"/>
            </a:endParaRPr>
          </a:p>
        </p:txBody>
      </p:sp>
      <p:sp>
        <p:nvSpPr>
          <p:cNvPr id="20" name="Round Same Side Corner Rectangle 69"/>
          <p:cNvSpPr/>
          <p:nvPr/>
        </p:nvSpPr>
        <p:spPr>
          <a:xfrm flipH="1" rot="10800000">
            <a:off x="7567575" y="3667113"/>
            <a:ext cx="60936" cy="627700"/>
          </a:xfrm>
          <a:prstGeom prst="round2SameRect">
            <a:avLst>
              <a:gd fmla="val 50000" name="adj1"/>
              <a:gd fmla="val 50000" name="adj2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50237" lIns="100475" rIns="100475" rtlCol="0" tIns="50237"/>
          <a:lstStyle/>
          <a:p>
            <a:pPr algn="ctr">
              <a:lnSpc>
                <a:spcPct val="120000"/>
              </a:lnSpc>
            </a:pPr>
            <a:endParaRPr lang="bg-BG" sz="1600">
              <a:solidFill>
                <a:schemeClr val="tx1">
                  <a:lumMod val="65000"/>
                  <a:lumOff val="35000"/>
                </a:schemeClr>
              </a:solidFill>
              <a:latin charset="-122" panose="020b0503020204020204" pitchFamily="34" typeface="微软雅黑"/>
              <a:ea charset="-122" panose="020b0503020204020204" pitchFamily="34" typeface="微软雅黑"/>
              <a:cs typeface="+mn-ea"/>
              <a:sym charset="0" panose="020b0604020202020204" pitchFamily="34" typeface="Arial"/>
            </a:endParaRPr>
          </a:p>
        </p:txBody>
      </p:sp>
      <p:grpSp>
        <p:nvGrpSpPr>
          <p:cNvPr id="39" name="组合 38"/>
          <p:cNvGrpSpPr/>
          <p:nvPr/>
        </p:nvGrpSpPr>
        <p:grpSpPr>
          <a:xfrm>
            <a:off x="7735229" y="1830490"/>
            <a:ext cx="2700245" cy="667961"/>
            <a:chOff x="5228512" y="1109269"/>
            <a:chExt cx="2871880" cy="547016"/>
          </a:xfrm>
        </p:grpSpPr>
        <p:sp>
          <p:nvSpPr>
            <p:cNvPr id="21" name="TextBox 20"/>
            <p:cNvSpPr txBox="1"/>
            <p:nvPr/>
          </p:nvSpPr>
          <p:spPr>
            <a:xfrm>
              <a:off x="5228512" y="1303102"/>
              <a:ext cx="2871880" cy="359440"/>
            </a:xfrm>
            <a:prstGeom prst="rect">
              <a:avLst/>
            </a:prstGeom>
            <a:noFill/>
          </p:spPr>
          <p:txBody>
            <a:bodyPr bIns="0" lIns="0" rIns="0" rtlCol="0" tIns="0" wrap="square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altLang="zh-CN" lang="en-US" sz="800">
                  <a:solidFill>
                    <a:schemeClr val="bg1">
                      <a:lumMod val="65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cs typeface="+mn-ea"/>
                  <a:sym charset="0" panose="020b0604020202020204" pitchFamily="34" typeface="Arial"/>
                </a:rPr>
                <a:t>Please replace text, click add relevant headline, modify the text content, also can copy your content to this directly.</a:t>
              </a:r>
            </a:p>
          </p:txBody>
        </p:sp>
        <p:sp>
          <p:nvSpPr>
            <p:cNvPr id="22" name="Rectangle 71"/>
            <p:cNvSpPr/>
            <p:nvPr/>
          </p:nvSpPr>
          <p:spPr>
            <a:xfrm>
              <a:off x="5228513" y="1109269"/>
              <a:ext cx="1323710" cy="209673"/>
            </a:xfrm>
            <a:prstGeom prst="rect">
              <a:avLst/>
            </a:prstGeom>
          </p:spPr>
          <p:txBody>
            <a:bodyPr bIns="0" lIns="0" rIns="0" tIns="0" wrap="none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altLang="en-US" lang="zh-CN" sz="1400">
                  <a:solidFill>
                    <a:schemeClr val="bg1">
                      <a:lumMod val="65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cs typeface="+mn-ea"/>
                  <a:sym charset="0" panose="020b0604020202020204" pitchFamily="34" typeface="Arial"/>
                </a:rPr>
                <a:t>请替换文字内容</a:t>
              </a:r>
            </a:p>
          </p:txBody>
        </p:sp>
      </p:grpSp>
      <p:grpSp>
        <p:nvGrpSpPr>
          <p:cNvPr id="40" name="组合 39"/>
          <p:cNvGrpSpPr/>
          <p:nvPr/>
        </p:nvGrpSpPr>
        <p:grpSpPr>
          <a:xfrm>
            <a:off x="7735229" y="2758414"/>
            <a:ext cx="2700245" cy="667964"/>
            <a:chOff x="5228512" y="1869180"/>
            <a:chExt cx="2871880" cy="547019"/>
          </a:xfrm>
        </p:grpSpPr>
        <p:sp>
          <p:nvSpPr>
            <p:cNvPr id="23" name="TextBox 22"/>
            <p:cNvSpPr txBox="1"/>
            <p:nvPr/>
          </p:nvSpPr>
          <p:spPr>
            <a:xfrm>
              <a:off x="5228512" y="2063015"/>
              <a:ext cx="2871880" cy="359440"/>
            </a:xfrm>
            <a:prstGeom prst="rect">
              <a:avLst/>
            </a:prstGeom>
            <a:noFill/>
          </p:spPr>
          <p:txBody>
            <a:bodyPr bIns="0" lIns="0" rIns="0" rtlCol="0" tIns="0" wrap="square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altLang="zh-CN" lang="en-US" sz="800">
                  <a:solidFill>
                    <a:schemeClr val="bg1">
                      <a:lumMod val="65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cs typeface="+mn-ea"/>
                  <a:sym charset="0" panose="020b0604020202020204" pitchFamily="34" typeface="Arial"/>
                </a:rPr>
                <a:t>Please replace text, click add relevant headline, modify the text content, also can copy your content to this directly.</a:t>
              </a:r>
            </a:p>
          </p:txBody>
        </p:sp>
        <p:sp>
          <p:nvSpPr>
            <p:cNvPr id="24" name="Rectangle 73"/>
            <p:cNvSpPr/>
            <p:nvPr/>
          </p:nvSpPr>
          <p:spPr>
            <a:xfrm>
              <a:off x="5228513" y="1869180"/>
              <a:ext cx="1323710" cy="209674"/>
            </a:xfrm>
            <a:prstGeom prst="rect">
              <a:avLst/>
            </a:prstGeom>
          </p:spPr>
          <p:txBody>
            <a:bodyPr bIns="0" lIns="0" rIns="0" tIns="0" wrap="none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altLang="en-US" lang="zh-CN" sz="1400">
                  <a:solidFill>
                    <a:schemeClr val="bg1">
                      <a:lumMod val="65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cs typeface="+mn-ea"/>
                  <a:sym charset="0" panose="020b0604020202020204" pitchFamily="34" typeface="Arial"/>
                </a:rPr>
                <a:t>请替换文字内容</a:t>
              </a:r>
            </a:p>
          </p:txBody>
        </p:sp>
      </p:grpSp>
      <p:grpSp>
        <p:nvGrpSpPr>
          <p:cNvPr id="41" name="组合 40"/>
          <p:cNvGrpSpPr/>
          <p:nvPr/>
        </p:nvGrpSpPr>
        <p:grpSpPr>
          <a:xfrm>
            <a:off x="7735229" y="3686337"/>
            <a:ext cx="2700245" cy="667964"/>
            <a:chOff x="5228512" y="2629091"/>
            <a:chExt cx="2871880" cy="547019"/>
          </a:xfrm>
        </p:grpSpPr>
        <p:sp>
          <p:nvSpPr>
            <p:cNvPr id="25" name="TextBox 24"/>
            <p:cNvSpPr txBox="1"/>
            <p:nvPr/>
          </p:nvSpPr>
          <p:spPr>
            <a:xfrm>
              <a:off x="5228512" y="2822926"/>
              <a:ext cx="2871880" cy="359440"/>
            </a:xfrm>
            <a:prstGeom prst="rect">
              <a:avLst/>
            </a:prstGeom>
            <a:noFill/>
          </p:spPr>
          <p:txBody>
            <a:bodyPr bIns="0" lIns="0" rIns="0" rtlCol="0" tIns="0" wrap="square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altLang="zh-CN" lang="en-US" sz="800">
                  <a:solidFill>
                    <a:schemeClr val="bg1">
                      <a:lumMod val="65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cs typeface="+mn-ea"/>
                  <a:sym charset="0" panose="020b0604020202020204" pitchFamily="34" typeface="Arial"/>
                </a:rPr>
                <a:t>Please replace text, click add relevant headline, modify the text content, also can copy your content to this directly.</a:t>
              </a:r>
            </a:p>
          </p:txBody>
        </p:sp>
        <p:sp>
          <p:nvSpPr>
            <p:cNvPr id="26" name="Rectangle 75"/>
            <p:cNvSpPr/>
            <p:nvPr/>
          </p:nvSpPr>
          <p:spPr>
            <a:xfrm>
              <a:off x="5228513" y="2629091"/>
              <a:ext cx="1323710" cy="209674"/>
            </a:xfrm>
            <a:prstGeom prst="rect">
              <a:avLst/>
            </a:prstGeom>
          </p:spPr>
          <p:txBody>
            <a:bodyPr bIns="0" lIns="0" rIns="0" tIns="0" wrap="none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altLang="en-US" lang="zh-CN" sz="1400">
                  <a:solidFill>
                    <a:schemeClr val="bg1">
                      <a:lumMod val="65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cs typeface="+mn-ea"/>
                  <a:sym charset="0" panose="020b0604020202020204" pitchFamily="34" typeface="Arial"/>
                </a:rPr>
                <a:t>请替换文字内容</a:t>
              </a:r>
            </a:p>
          </p:txBody>
        </p:sp>
      </p:grpSp>
      <p:sp>
        <p:nvSpPr>
          <p:cNvPr id="27" name="Round Same Side Corner Rectangle 76"/>
          <p:cNvSpPr/>
          <p:nvPr/>
        </p:nvSpPr>
        <p:spPr>
          <a:xfrm flipH="1" rot="10800000">
            <a:off x="7565573" y="4546901"/>
            <a:ext cx="60936" cy="627700"/>
          </a:xfrm>
          <a:prstGeom prst="round2SameRect">
            <a:avLst>
              <a:gd fmla="val 50000" name="adj1"/>
              <a:gd fmla="val 50000" name="adj2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50237" lIns="100475" rIns="100475" rtlCol="0" tIns="50237"/>
          <a:lstStyle/>
          <a:p>
            <a:pPr algn="ctr">
              <a:lnSpc>
                <a:spcPct val="120000"/>
              </a:lnSpc>
            </a:pPr>
            <a:endParaRPr lang="bg-BG" sz="1600">
              <a:solidFill>
                <a:schemeClr val="tx1">
                  <a:lumMod val="65000"/>
                  <a:lumOff val="35000"/>
                </a:schemeClr>
              </a:solidFill>
              <a:latin charset="-122" panose="020b0503020204020204" pitchFamily="34" typeface="微软雅黑"/>
              <a:ea charset="-122" panose="020b0503020204020204" pitchFamily="34" typeface="微软雅黑"/>
              <a:cs typeface="+mn-ea"/>
              <a:sym charset="0" panose="020b0604020202020204" pitchFamily="34" typeface="Arial"/>
            </a:endParaRPr>
          </a:p>
        </p:txBody>
      </p:sp>
      <p:sp>
        <p:nvSpPr>
          <p:cNvPr id="28" name="Round Same Side Corner Rectangle 77"/>
          <p:cNvSpPr/>
          <p:nvPr/>
        </p:nvSpPr>
        <p:spPr>
          <a:xfrm flipH="1" rot="10800000">
            <a:off x="7567575" y="5414043"/>
            <a:ext cx="60936" cy="627700"/>
          </a:xfrm>
          <a:prstGeom prst="round2SameRect">
            <a:avLst>
              <a:gd fmla="val 50000" name="adj1"/>
              <a:gd fmla="val 50000" name="adj2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50237" lIns="100475" rIns="100475" rtlCol="0" tIns="50237"/>
          <a:lstStyle/>
          <a:p>
            <a:pPr algn="ctr">
              <a:lnSpc>
                <a:spcPct val="120000"/>
              </a:lnSpc>
            </a:pPr>
            <a:endParaRPr lang="bg-BG" sz="1600">
              <a:solidFill>
                <a:schemeClr val="tx1">
                  <a:lumMod val="65000"/>
                  <a:lumOff val="35000"/>
                </a:schemeClr>
              </a:solidFill>
              <a:latin charset="-122" panose="020b0503020204020204" pitchFamily="34" typeface="微软雅黑"/>
              <a:ea charset="-122" panose="020b0503020204020204" pitchFamily="34" typeface="微软雅黑"/>
              <a:cs typeface="+mn-ea"/>
              <a:sym charset="0" panose="020b0604020202020204" pitchFamily="34" typeface="Arial"/>
            </a:endParaRPr>
          </a:p>
        </p:txBody>
      </p:sp>
      <p:grpSp>
        <p:nvGrpSpPr>
          <p:cNvPr id="42" name="组合 41"/>
          <p:cNvGrpSpPr/>
          <p:nvPr/>
        </p:nvGrpSpPr>
        <p:grpSpPr>
          <a:xfrm>
            <a:off x="7735229" y="4505341"/>
            <a:ext cx="2700245" cy="667964"/>
            <a:chOff x="5228512" y="3299800"/>
            <a:chExt cx="2871880" cy="547019"/>
          </a:xfrm>
        </p:grpSpPr>
        <p:sp>
          <p:nvSpPr>
            <p:cNvPr id="29" name="TextBox 28"/>
            <p:cNvSpPr txBox="1"/>
            <p:nvPr/>
          </p:nvSpPr>
          <p:spPr>
            <a:xfrm>
              <a:off x="5228512" y="3493635"/>
              <a:ext cx="2871880" cy="359440"/>
            </a:xfrm>
            <a:prstGeom prst="rect">
              <a:avLst/>
            </a:prstGeom>
            <a:noFill/>
          </p:spPr>
          <p:txBody>
            <a:bodyPr bIns="0" lIns="0" rIns="0" rtlCol="0" tIns="0" wrap="square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altLang="zh-CN" lang="en-US" sz="800">
                  <a:solidFill>
                    <a:schemeClr val="bg1">
                      <a:lumMod val="65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cs typeface="+mn-ea"/>
                  <a:sym charset="0" panose="020b0604020202020204" pitchFamily="34" typeface="Arial"/>
                </a:rPr>
                <a:t>Please replace text, click add relevant headline, modify the text content, also can copy your content to this directly.</a:t>
              </a:r>
            </a:p>
          </p:txBody>
        </p:sp>
        <p:sp>
          <p:nvSpPr>
            <p:cNvPr id="30" name="Rectangle 79"/>
            <p:cNvSpPr/>
            <p:nvPr/>
          </p:nvSpPr>
          <p:spPr>
            <a:xfrm>
              <a:off x="5228513" y="3299799"/>
              <a:ext cx="1323710" cy="209674"/>
            </a:xfrm>
            <a:prstGeom prst="rect">
              <a:avLst/>
            </a:prstGeom>
          </p:spPr>
          <p:txBody>
            <a:bodyPr bIns="0" lIns="0" rIns="0" tIns="0" wrap="none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altLang="en-US" lang="zh-CN" sz="1400">
                  <a:solidFill>
                    <a:schemeClr val="bg1">
                      <a:lumMod val="65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cs typeface="+mn-ea"/>
                  <a:sym charset="0" panose="020b0604020202020204" pitchFamily="34" typeface="Arial"/>
                </a:rPr>
                <a:t>请替换文字内容</a:t>
              </a:r>
            </a:p>
          </p:txBody>
        </p:sp>
      </p:grpSp>
      <p:grpSp>
        <p:nvGrpSpPr>
          <p:cNvPr id="43" name="组合 42"/>
          <p:cNvGrpSpPr/>
          <p:nvPr/>
        </p:nvGrpSpPr>
        <p:grpSpPr>
          <a:xfrm>
            <a:off x="7735229" y="5433262"/>
            <a:ext cx="2700245" cy="667965"/>
            <a:chOff x="5228512" y="4059711"/>
            <a:chExt cx="2871880" cy="547020"/>
          </a:xfrm>
        </p:grpSpPr>
        <p:sp>
          <p:nvSpPr>
            <p:cNvPr id="31" name="TextBox 30"/>
            <p:cNvSpPr txBox="1"/>
            <p:nvPr/>
          </p:nvSpPr>
          <p:spPr>
            <a:xfrm>
              <a:off x="5228512" y="4253547"/>
              <a:ext cx="2871880" cy="359440"/>
            </a:xfrm>
            <a:prstGeom prst="rect">
              <a:avLst/>
            </a:prstGeom>
            <a:noFill/>
          </p:spPr>
          <p:txBody>
            <a:bodyPr bIns="0" lIns="0" rIns="0" rtlCol="0" tIns="0" wrap="square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altLang="zh-CN" lang="en-US" sz="800">
                  <a:solidFill>
                    <a:schemeClr val="bg1">
                      <a:lumMod val="65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cs typeface="+mn-ea"/>
                  <a:sym charset="0" panose="020b0604020202020204" pitchFamily="34" typeface="Arial"/>
                </a:rPr>
                <a:t>Please replace text, click add relevant headline, modify the text content, also can copy your content to this directly.</a:t>
              </a:r>
            </a:p>
          </p:txBody>
        </p:sp>
        <p:sp>
          <p:nvSpPr>
            <p:cNvPr id="32" name="Rectangle 81"/>
            <p:cNvSpPr/>
            <p:nvPr/>
          </p:nvSpPr>
          <p:spPr>
            <a:xfrm>
              <a:off x="5228513" y="4059710"/>
              <a:ext cx="1323710" cy="209674"/>
            </a:xfrm>
            <a:prstGeom prst="rect">
              <a:avLst/>
            </a:prstGeom>
          </p:spPr>
          <p:txBody>
            <a:bodyPr bIns="0" lIns="0" rIns="0" tIns="0" wrap="none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altLang="en-US" lang="zh-CN" sz="1400">
                  <a:solidFill>
                    <a:schemeClr val="bg1">
                      <a:lumMod val="65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cs typeface="+mn-ea"/>
                  <a:sym charset="0" panose="020b0604020202020204" pitchFamily="34" typeface="Arial"/>
                </a:rPr>
                <a:t>请替换文字内容</a:t>
              </a:r>
            </a:p>
          </p:txBody>
        </p:sp>
      </p:grpSp>
      <p:sp>
        <p:nvSpPr>
          <p:cNvPr id="46" name="TextBox 8"/>
          <p:cNvSpPr txBox="1"/>
          <p:nvPr/>
        </p:nvSpPr>
        <p:spPr>
          <a:xfrm>
            <a:off x="4454797" y="235950"/>
            <a:ext cx="3949155" cy="487680"/>
          </a:xfrm>
          <a:prstGeom prst="rect">
            <a:avLst/>
          </a:prstGeom>
          <a:noFill/>
        </p:spPr>
        <p:txBody>
          <a:bodyPr anchor="ctr" bIns="0" lIns="0" rIns="0" rtlCol="0" tIns="0" wrap="square">
            <a:spAutoFit/>
          </a:bodyPr>
          <a:lstStyle/>
          <a:p>
            <a:pPr algn="ctr"/>
            <a:r>
              <a:rPr altLang="zh-CN" lang="en-US" sz="3200">
                <a:solidFill>
                  <a:schemeClr val="bg1">
                    <a:lumMod val="6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b0604020202020204" pitchFamily="34" typeface="Arial"/>
              </a:rPr>
              <a:t>2019年度工作概述</a:t>
            </a:r>
          </a:p>
        </p:txBody>
      </p:sp>
      <p:sp>
        <p:nvSpPr>
          <p:cNvPr id="47" name="TextBox 8"/>
          <p:cNvSpPr txBox="1"/>
          <p:nvPr/>
        </p:nvSpPr>
        <p:spPr>
          <a:xfrm>
            <a:off x="5025515" y="744569"/>
            <a:ext cx="2844020" cy="213360"/>
          </a:xfrm>
          <a:prstGeom prst="rect">
            <a:avLst/>
          </a:prstGeom>
          <a:noFill/>
        </p:spPr>
        <p:txBody>
          <a:bodyPr anchor="ctr" bIns="0" lIns="0" rIns="0" rtlCol="0" tIns="0" wrap="square">
            <a:spAutoFit/>
          </a:bodyPr>
          <a:lstStyle/>
          <a:p>
            <a:pPr algn="ctr"/>
            <a:r>
              <a:rPr altLang="zh-CN" lang="en-US" sz="1400">
                <a:solidFill>
                  <a:schemeClr val="bg1">
                    <a:lumMod val="6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b0604020202020204" pitchFamily="34" typeface="Arial"/>
              </a:rPr>
              <a:t>2019 ANNUAL WORK SUMMARY</a:t>
            </a:r>
          </a:p>
        </p:txBody>
      </p:sp>
      <p:grpSp>
        <p:nvGrpSpPr>
          <p:cNvPr id="44" name="组合 43"/>
          <p:cNvGrpSpPr/>
          <p:nvPr/>
        </p:nvGrpSpPr>
        <p:grpSpPr>
          <a:xfrm>
            <a:off x="886327" y="591989"/>
            <a:ext cx="11086097" cy="0"/>
            <a:chOff x="1028775" y="591989"/>
            <a:chExt cx="11086097" cy="0"/>
          </a:xfrm>
        </p:grpSpPr>
        <p:cxnSp>
          <p:nvCxnSpPr>
            <p:cNvPr id="45" name="直接连接符 44"/>
            <p:cNvCxnSpPr/>
            <p:nvPr/>
          </p:nvCxnSpPr>
          <p:spPr>
            <a:xfrm>
              <a:off x="1028775" y="591989"/>
              <a:ext cx="3504197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直接连接符 47"/>
            <p:cNvCxnSpPr/>
            <p:nvPr/>
          </p:nvCxnSpPr>
          <p:spPr>
            <a:xfrm>
              <a:off x="8610675" y="591989"/>
              <a:ext cx="3504197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val="1986826866"/>
      </p:ext>
    </p:extLst>
  </p:cSld>
  <p:clrMapOvr>
    <a:masterClrMapping/>
  </p:clrMapOvr>
  <mc:AlternateContent>
    <mc:Choice Requires="p14">
      <p:transition p14:dur="1600" spd="slow">
        <p14:gallery dir="l"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7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9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1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2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13" nodeType="after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15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6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grpId="0" id="17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9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0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id="21" nodeType="after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23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4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fill="hold" grpId="0" id="25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27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8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id="29" nodeType="after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31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2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fill="hold" grpId="0" id="33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35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6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fill="hold" id="37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39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0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fill="hold" grpId="0" id="41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43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4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fill="hold" id="45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47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8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fill="hold" grpId="0" id="49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51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2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fill="hold" id="53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55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6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fill="hold" grpId="0" id="57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59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60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fill="hold" id="61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63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64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fill="hold" grpId="0" id="65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67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68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fill="hold" id="69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71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72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fill="hold" grpId="0" id="73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75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76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fill="hold" id="77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79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4"/>
      <p:bldP grpId="0" spid="15"/>
      <p:bldP grpId="0" spid="16"/>
      <p:bldP grpId="0" spid="17"/>
      <p:bldP grpId="0" spid="18"/>
      <p:bldP grpId="0" spid="19"/>
      <p:bldP grpId="0" spid="20"/>
      <p:bldP grpId="0" spid="27"/>
      <p:bldP grpId="0" spid="28"/>
    </p:bldLst>
  </p:timing>
</p:sld>
</file>

<file path=ppt/slides/slide2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7" name="TextBox 16"/>
          <p:cNvSpPr txBox="1"/>
          <p:nvPr/>
        </p:nvSpPr>
        <p:spPr>
          <a:xfrm>
            <a:off x="2401606" y="5006027"/>
            <a:ext cx="2414580" cy="438912"/>
          </a:xfrm>
          <a:prstGeom prst="rect">
            <a:avLst/>
          </a:prstGeom>
          <a:noFill/>
        </p:spPr>
        <p:txBody>
          <a:bodyPr bIns="0" lIns="0" rIns="0" rtlCol="0" tIns="0" wrap="square">
            <a:spAutoFit/>
          </a:bodyPr>
          <a:lstStyle/>
          <a:p>
            <a:pPr algn="just">
              <a:lnSpc>
                <a:spcPct val="120000"/>
              </a:lnSpc>
              <a:defRPr/>
            </a:pPr>
            <a:r>
              <a:rPr altLang="zh-CN" lang="en-US" sz="800">
                <a:solidFill>
                  <a:schemeClr val="bg1">
                    <a:lumMod val="6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b0604020202020204" pitchFamily="34" typeface="Arial"/>
              </a:rPr>
              <a:t>Please replace text, click add relevant headline, modify the text content, also can copy your content to this directly.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291228" y="5050650"/>
            <a:ext cx="2414580" cy="438912"/>
          </a:xfrm>
          <a:prstGeom prst="rect">
            <a:avLst/>
          </a:prstGeom>
          <a:noFill/>
        </p:spPr>
        <p:txBody>
          <a:bodyPr bIns="0" lIns="0" rIns="0" rtlCol="0" tIns="0" wrap="square">
            <a:spAutoFit/>
          </a:bodyPr>
          <a:lstStyle/>
          <a:p>
            <a:pPr algn="just">
              <a:lnSpc>
                <a:spcPct val="120000"/>
              </a:lnSpc>
              <a:defRPr/>
            </a:pPr>
            <a:r>
              <a:rPr altLang="zh-CN" lang="en-US" sz="800">
                <a:solidFill>
                  <a:schemeClr val="bg1">
                    <a:lumMod val="6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b0604020202020204" pitchFamily="34" typeface="Arial"/>
              </a:rPr>
              <a:t>Please replace text, click add relevant headline, modify the text content, also can copy your content to this directly.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8180848" y="5095274"/>
            <a:ext cx="2414580" cy="438912"/>
          </a:xfrm>
          <a:prstGeom prst="rect">
            <a:avLst/>
          </a:prstGeom>
          <a:noFill/>
        </p:spPr>
        <p:txBody>
          <a:bodyPr bIns="0" lIns="0" rIns="0" rtlCol="0" tIns="0" wrap="square">
            <a:spAutoFit/>
          </a:bodyPr>
          <a:lstStyle/>
          <a:p>
            <a:pPr algn="just">
              <a:lnSpc>
                <a:spcPct val="120000"/>
              </a:lnSpc>
              <a:defRPr/>
            </a:pPr>
            <a:r>
              <a:rPr altLang="zh-CN" lang="en-US" sz="800">
                <a:solidFill>
                  <a:schemeClr val="bg1">
                    <a:lumMod val="6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b0604020202020204" pitchFamily="34" typeface="Arial"/>
              </a:rPr>
              <a:t>Please replace text, click add relevant headline, modify the text content, also can copy your content to this directly.</a:t>
            </a:r>
          </a:p>
        </p:txBody>
      </p:sp>
      <p:grpSp>
        <p:nvGrpSpPr>
          <p:cNvPr id="2" name="组合 1"/>
          <p:cNvGrpSpPr/>
          <p:nvPr/>
        </p:nvGrpSpPr>
        <p:grpSpPr>
          <a:xfrm>
            <a:off x="2162212" y="1918609"/>
            <a:ext cx="8638667" cy="2883693"/>
            <a:chOff x="1167355" y="1217191"/>
            <a:chExt cx="6892537" cy="2300813"/>
          </a:xfrm>
        </p:grpSpPr>
        <p:sp>
          <p:nvSpPr>
            <p:cNvPr id="6" name="Freeform 4"/>
            <p:cNvSpPr/>
            <p:nvPr/>
          </p:nvSpPr>
          <p:spPr bwMode="auto">
            <a:xfrm>
              <a:off x="1167355" y="1217191"/>
              <a:ext cx="4406472" cy="2300813"/>
            </a:xfrm>
            <a:custGeom>
              <a:cxnLst>
                <a:cxn ang="0">
                  <a:pos x="1558" y="337"/>
                </a:cxn>
                <a:cxn ang="0">
                  <a:pos x="1221" y="0"/>
                </a:cxn>
                <a:cxn ang="0">
                  <a:pos x="407" y="814"/>
                </a:cxn>
                <a:cxn ang="0">
                  <a:pos x="0" y="407"/>
                </a:cxn>
                <a:cxn ang="0">
                  <a:pos x="402" y="5"/>
                </a:cxn>
                <a:cxn ang="0">
                  <a:pos x="734" y="337"/>
                </a:cxn>
              </a:cxnLst>
              <a:rect b="b" l="0" r="r" t="0"/>
              <a:pathLst>
                <a:path h="814" w="1558">
                  <a:moveTo>
                    <a:pt x="1558" y="337"/>
                  </a:moveTo>
                  <a:lnTo>
                    <a:pt x="1221" y="0"/>
                  </a:lnTo>
                  <a:lnTo>
                    <a:pt x="407" y="814"/>
                  </a:lnTo>
                  <a:lnTo>
                    <a:pt x="0" y="407"/>
                  </a:lnTo>
                  <a:lnTo>
                    <a:pt x="402" y="5"/>
                  </a:lnTo>
                  <a:lnTo>
                    <a:pt x="734" y="337"/>
                  </a:lnTo>
                </a:path>
              </a:pathLst>
            </a:custGeom>
            <a:noFill/>
            <a:ln cap="flat" cmpd="sng" w="25400">
              <a:solidFill>
                <a:schemeClr val="accent1"/>
              </a:solidFill>
              <a:prstDash val="solid"/>
              <a:round/>
            </a:ln>
            <a:effectLst/>
          </p:spPr>
          <p:txBody>
            <a:bodyPr anchor="ctr" bIns="0" lIns="0" rIns="0" tIns="0" wrap="none"/>
            <a:lstStyle>
              <a:defPPr>
                <a:defRPr lang="en-US"/>
              </a:defPPr>
              <a:lvl1pPr algn="l" eaLnBrk="0" fontAlgn="base" hangingPunct="0" rtl="0">
                <a:spcBef>
                  <a:spcPct val="0"/>
                </a:spcBef>
                <a:spcAft>
                  <a:spcPct val="0"/>
                </a:spcAft>
                <a:defRPr b="1" kern="1200" sz="1300">
                  <a:solidFill>
                    <a:srgbClr val="000000"/>
                  </a:solidFill>
                  <a:latin typeface="Arial"/>
                  <a:ea charset="-122" typeface="宋体"/>
                  <a:cs typeface="+mn-cs"/>
                </a:defRPr>
              </a:lvl1pPr>
              <a:lvl2pPr algn="l" eaLnBrk="0" fontAlgn="base" hangingPunct="0" marL="457200" rtl="0">
                <a:spcBef>
                  <a:spcPct val="0"/>
                </a:spcBef>
                <a:spcAft>
                  <a:spcPct val="0"/>
                </a:spcAft>
                <a:defRPr b="1" kern="1200" sz="1300">
                  <a:solidFill>
                    <a:srgbClr val="000000"/>
                  </a:solidFill>
                  <a:latin typeface="Arial"/>
                  <a:ea charset="-122" typeface="宋体"/>
                  <a:cs typeface="+mn-cs"/>
                </a:defRPr>
              </a:lvl2pPr>
              <a:lvl3pPr algn="l" eaLnBrk="0" fontAlgn="base" hangingPunct="0" marL="914400" rtl="0">
                <a:spcBef>
                  <a:spcPct val="0"/>
                </a:spcBef>
                <a:spcAft>
                  <a:spcPct val="0"/>
                </a:spcAft>
                <a:defRPr b="1" kern="1200" sz="1300">
                  <a:solidFill>
                    <a:srgbClr val="000000"/>
                  </a:solidFill>
                  <a:latin typeface="Arial"/>
                  <a:ea charset="-122" typeface="宋体"/>
                  <a:cs typeface="+mn-cs"/>
                </a:defRPr>
              </a:lvl3pPr>
              <a:lvl4pPr algn="l" eaLnBrk="0" fontAlgn="base" hangingPunct="0" marL="1371600" rtl="0">
                <a:spcBef>
                  <a:spcPct val="0"/>
                </a:spcBef>
                <a:spcAft>
                  <a:spcPct val="0"/>
                </a:spcAft>
                <a:defRPr b="1" kern="1200" sz="1300">
                  <a:solidFill>
                    <a:srgbClr val="000000"/>
                  </a:solidFill>
                  <a:latin typeface="Arial"/>
                  <a:ea charset="-122" typeface="宋体"/>
                  <a:cs typeface="+mn-cs"/>
                </a:defRPr>
              </a:lvl4pPr>
              <a:lvl5pPr algn="l" eaLnBrk="0" fontAlgn="base" hangingPunct="0" marL="1828800" rtl="0">
                <a:spcBef>
                  <a:spcPct val="0"/>
                </a:spcBef>
                <a:spcAft>
                  <a:spcPct val="0"/>
                </a:spcAft>
                <a:defRPr b="1" kern="1200" sz="1300">
                  <a:solidFill>
                    <a:srgbClr val="000000"/>
                  </a:solidFill>
                  <a:latin typeface="Arial"/>
                  <a:ea charset="-122" typeface="宋体"/>
                  <a:cs typeface="+mn-cs"/>
                </a:defRPr>
              </a:lvl5pPr>
              <a:lvl6pPr algn="l" defTabSz="914400" eaLnBrk="1" hangingPunct="1" latinLnBrk="0" marL="2286000" rtl="0">
                <a:defRPr b="1" kern="1200" sz="1300">
                  <a:solidFill>
                    <a:srgbClr val="000000"/>
                  </a:solidFill>
                  <a:latin typeface="Arial"/>
                  <a:ea charset="-122" typeface="宋体"/>
                  <a:cs typeface="+mn-cs"/>
                </a:defRPr>
              </a:lvl6pPr>
              <a:lvl7pPr algn="l" defTabSz="914400" eaLnBrk="1" hangingPunct="1" latinLnBrk="0" marL="2743200" rtl="0">
                <a:defRPr b="1" kern="1200" sz="1300">
                  <a:solidFill>
                    <a:srgbClr val="000000"/>
                  </a:solidFill>
                  <a:latin typeface="Arial"/>
                  <a:ea charset="-122" typeface="宋体"/>
                  <a:cs typeface="+mn-cs"/>
                </a:defRPr>
              </a:lvl7pPr>
              <a:lvl8pPr algn="l" defTabSz="914400" eaLnBrk="1" hangingPunct="1" latinLnBrk="0" marL="3200400" rtl="0">
                <a:defRPr b="1" kern="1200" sz="1300">
                  <a:solidFill>
                    <a:srgbClr val="000000"/>
                  </a:solidFill>
                  <a:latin typeface="Arial"/>
                  <a:ea charset="-122" typeface="宋体"/>
                  <a:cs typeface="+mn-cs"/>
                </a:defRPr>
              </a:lvl8pPr>
              <a:lvl9pPr algn="l" defTabSz="914400" eaLnBrk="1" hangingPunct="1" latinLnBrk="0" marL="3657600" rtl="0">
                <a:defRPr b="1" kern="1200" sz="1300">
                  <a:solidFill>
                    <a:srgbClr val="000000"/>
                  </a:solidFill>
                  <a:latin typeface="Arial"/>
                  <a:ea charset="-122" typeface="宋体"/>
                  <a:cs typeface="+mn-cs"/>
                </a:defRPr>
              </a:lvl9pPr>
            </a:lstStyle>
            <a:p>
              <a:pPr algn="ctr" defTabSz="1146070">
                <a:lnSpc>
                  <a:spcPct val="120000"/>
                </a:lnSpc>
                <a:defRPr/>
              </a:pPr>
              <a:endParaRPr altLang="en-US" lang="zh-CN" sz="1400">
                <a:latin charset="-122" panose="020b0503020204020204" pitchFamily="34" typeface="微软雅黑"/>
                <a:ea charset="-122" panose="020b0503020204020204" pitchFamily="34" typeface="微软雅黑"/>
                <a:sym charset="0" panose="020b0604020202020204" pitchFamily="34" typeface="Arial"/>
              </a:endParaRPr>
            </a:p>
          </p:txBody>
        </p:sp>
        <p:sp>
          <p:nvSpPr>
            <p:cNvPr id="7" name="Freeform 5"/>
            <p:cNvSpPr/>
            <p:nvPr/>
          </p:nvSpPr>
          <p:spPr bwMode="auto">
            <a:xfrm flipH="1" flipV="1">
              <a:off x="3653420" y="1217191"/>
              <a:ext cx="4406472" cy="2300813"/>
            </a:xfrm>
            <a:custGeom>
              <a:cxnLst>
                <a:cxn ang="0">
                  <a:pos x="1558" y="337"/>
                </a:cxn>
                <a:cxn ang="0">
                  <a:pos x="1221" y="0"/>
                </a:cxn>
                <a:cxn ang="0">
                  <a:pos x="407" y="814"/>
                </a:cxn>
                <a:cxn ang="0">
                  <a:pos x="0" y="407"/>
                </a:cxn>
                <a:cxn ang="0">
                  <a:pos x="402" y="5"/>
                </a:cxn>
                <a:cxn ang="0">
                  <a:pos x="734" y="337"/>
                </a:cxn>
              </a:cxnLst>
              <a:rect b="b" l="0" r="r" t="0"/>
              <a:pathLst>
                <a:path h="814" w="1558">
                  <a:moveTo>
                    <a:pt x="1558" y="337"/>
                  </a:moveTo>
                  <a:lnTo>
                    <a:pt x="1221" y="0"/>
                  </a:lnTo>
                  <a:lnTo>
                    <a:pt x="407" y="814"/>
                  </a:lnTo>
                  <a:lnTo>
                    <a:pt x="0" y="407"/>
                  </a:lnTo>
                  <a:lnTo>
                    <a:pt x="402" y="5"/>
                  </a:lnTo>
                  <a:lnTo>
                    <a:pt x="734" y="337"/>
                  </a:lnTo>
                </a:path>
              </a:pathLst>
            </a:custGeom>
            <a:noFill/>
            <a:ln cap="flat" cmpd="sng" w="25400">
              <a:solidFill>
                <a:schemeClr val="accent2"/>
              </a:solidFill>
              <a:prstDash val="solid"/>
              <a:round/>
            </a:ln>
            <a:effectLst/>
          </p:spPr>
          <p:txBody>
            <a:bodyPr anchor="ctr" bIns="0" lIns="0" rIns="0" tIns="0" wrap="none"/>
            <a:lstStyle>
              <a:defPPr>
                <a:defRPr lang="en-US"/>
              </a:defPPr>
              <a:lvl1pPr algn="l" eaLnBrk="0" fontAlgn="base" hangingPunct="0" rtl="0">
                <a:spcBef>
                  <a:spcPct val="0"/>
                </a:spcBef>
                <a:spcAft>
                  <a:spcPct val="0"/>
                </a:spcAft>
                <a:defRPr b="1" kern="1200" sz="1300">
                  <a:solidFill>
                    <a:srgbClr val="000000"/>
                  </a:solidFill>
                  <a:latin typeface="Arial"/>
                  <a:ea charset="-122" typeface="宋体"/>
                  <a:cs typeface="+mn-cs"/>
                </a:defRPr>
              </a:lvl1pPr>
              <a:lvl2pPr algn="l" eaLnBrk="0" fontAlgn="base" hangingPunct="0" marL="457200" rtl="0">
                <a:spcBef>
                  <a:spcPct val="0"/>
                </a:spcBef>
                <a:spcAft>
                  <a:spcPct val="0"/>
                </a:spcAft>
                <a:defRPr b="1" kern="1200" sz="1300">
                  <a:solidFill>
                    <a:srgbClr val="000000"/>
                  </a:solidFill>
                  <a:latin typeface="Arial"/>
                  <a:ea charset="-122" typeface="宋体"/>
                  <a:cs typeface="+mn-cs"/>
                </a:defRPr>
              </a:lvl2pPr>
              <a:lvl3pPr algn="l" eaLnBrk="0" fontAlgn="base" hangingPunct="0" marL="914400" rtl="0">
                <a:spcBef>
                  <a:spcPct val="0"/>
                </a:spcBef>
                <a:spcAft>
                  <a:spcPct val="0"/>
                </a:spcAft>
                <a:defRPr b="1" kern="1200" sz="1300">
                  <a:solidFill>
                    <a:srgbClr val="000000"/>
                  </a:solidFill>
                  <a:latin typeface="Arial"/>
                  <a:ea charset="-122" typeface="宋体"/>
                  <a:cs typeface="+mn-cs"/>
                </a:defRPr>
              </a:lvl3pPr>
              <a:lvl4pPr algn="l" eaLnBrk="0" fontAlgn="base" hangingPunct="0" marL="1371600" rtl="0">
                <a:spcBef>
                  <a:spcPct val="0"/>
                </a:spcBef>
                <a:spcAft>
                  <a:spcPct val="0"/>
                </a:spcAft>
                <a:defRPr b="1" kern="1200" sz="1300">
                  <a:solidFill>
                    <a:srgbClr val="000000"/>
                  </a:solidFill>
                  <a:latin typeface="Arial"/>
                  <a:ea charset="-122" typeface="宋体"/>
                  <a:cs typeface="+mn-cs"/>
                </a:defRPr>
              </a:lvl4pPr>
              <a:lvl5pPr algn="l" eaLnBrk="0" fontAlgn="base" hangingPunct="0" marL="1828800" rtl="0">
                <a:spcBef>
                  <a:spcPct val="0"/>
                </a:spcBef>
                <a:spcAft>
                  <a:spcPct val="0"/>
                </a:spcAft>
                <a:defRPr b="1" kern="1200" sz="1300">
                  <a:solidFill>
                    <a:srgbClr val="000000"/>
                  </a:solidFill>
                  <a:latin typeface="Arial"/>
                  <a:ea charset="-122" typeface="宋体"/>
                  <a:cs typeface="+mn-cs"/>
                </a:defRPr>
              </a:lvl5pPr>
              <a:lvl6pPr algn="l" defTabSz="914400" eaLnBrk="1" hangingPunct="1" latinLnBrk="0" marL="2286000" rtl="0">
                <a:defRPr b="1" kern="1200" sz="1300">
                  <a:solidFill>
                    <a:srgbClr val="000000"/>
                  </a:solidFill>
                  <a:latin typeface="Arial"/>
                  <a:ea charset="-122" typeface="宋体"/>
                  <a:cs typeface="+mn-cs"/>
                </a:defRPr>
              </a:lvl6pPr>
              <a:lvl7pPr algn="l" defTabSz="914400" eaLnBrk="1" hangingPunct="1" latinLnBrk="0" marL="2743200" rtl="0">
                <a:defRPr b="1" kern="1200" sz="1300">
                  <a:solidFill>
                    <a:srgbClr val="000000"/>
                  </a:solidFill>
                  <a:latin typeface="Arial"/>
                  <a:ea charset="-122" typeface="宋体"/>
                  <a:cs typeface="+mn-cs"/>
                </a:defRPr>
              </a:lvl7pPr>
              <a:lvl8pPr algn="l" defTabSz="914400" eaLnBrk="1" hangingPunct="1" latinLnBrk="0" marL="3200400" rtl="0">
                <a:defRPr b="1" kern="1200" sz="1300">
                  <a:solidFill>
                    <a:srgbClr val="000000"/>
                  </a:solidFill>
                  <a:latin typeface="Arial"/>
                  <a:ea charset="-122" typeface="宋体"/>
                  <a:cs typeface="+mn-cs"/>
                </a:defRPr>
              </a:lvl8pPr>
              <a:lvl9pPr algn="l" defTabSz="914400" eaLnBrk="1" hangingPunct="1" latinLnBrk="0" marL="3657600" rtl="0">
                <a:defRPr b="1" kern="1200" sz="1300">
                  <a:solidFill>
                    <a:srgbClr val="000000"/>
                  </a:solidFill>
                  <a:latin typeface="Arial"/>
                  <a:ea charset="-122" typeface="宋体"/>
                  <a:cs typeface="+mn-cs"/>
                </a:defRPr>
              </a:lvl9pPr>
            </a:lstStyle>
            <a:p>
              <a:pPr algn="ctr" defTabSz="1146070">
                <a:lnSpc>
                  <a:spcPct val="120000"/>
                </a:lnSpc>
                <a:defRPr/>
              </a:pPr>
              <a:endParaRPr altLang="en-US" lang="zh-CN" sz="1400">
                <a:latin charset="-122" panose="020b0503020204020204" pitchFamily="34" typeface="微软雅黑"/>
                <a:ea charset="-122" panose="020b0503020204020204" pitchFamily="34" typeface="微软雅黑"/>
                <a:sym charset="0" panose="020b0604020202020204" pitchFamily="34" typeface="Arial"/>
              </a:endParaRPr>
            </a:p>
          </p:txBody>
        </p:sp>
        <p:sp>
          <p:nvSpPr>
            <p:cNvPr id="8" name="Rectangle 6"/>
            <p:cNvSpPr>
              <a:spLocks noChangeArrowheads="1"/>
            </p:cNvSpPr>
            <p:nvPr/>
          </p:nvSpPr>
          <p:spPr bwMode="auto">
            <a:xfrm rot="18900000">
              <a:off x="1723577" y="1817977"/>
              <a:ext cx="1104193" cy="1104192"/>
            </a:xfrm>
            <a:prstGeom prst="rect">
              <a:avLst/>
            </a:prstGeom>
            <a:solidFill>
              <a:schemeClr val="accent1"/>
            </a:solidFill>
            <a:ln w="6350">
              <a:solidFill>
                <a:schemeClr val="bg1"/>
              </a:solidFill>
              <a:miter lim="800000"/>
            </a:ln>
            <a:effectLst/>
          </p:spPr>
          <p:txBody>
            <a:bodyPr anchor="ctr" bIns="0" lIns="0" rIns="0" tIns="0" wrap="none"/>
            <a:lstStyle>
              <a:defPPr>
                <a:defRPr lang="en-US"/>
              </a:defPPr>
              <a:lvl1pPr algn="l" eaLnBrk="0" fontAlgn="base" hangingPunct="0" rtl="0">
                <a:spcBef>
                  <a:spcPct val="0"/>
                </a:spcBef>
                <a:spcAft>
                  <a:spcPct val="0"/>
                </a:spcAft>
                <a:defRPr b="1" kern="1200" sz="1300">
                  <a:solidFill>
                    <a:srgbClr val="000000"/>
                  </a:solidFill>
                  <a:latin typeface="Arial"/>
                  <a:ea charset="-122" typeface="宋体"/>
                  <a:cs typeface="+mn-cs"/>
                </a:defRPr>
              </a:lvl1pPr>
              <a:lvl2pPr algn="l" eaLnBrk="0" fontAlgn="base" hangingPunct="0" marL="457200" rtl="0">
                <a:spcBef>
                  <a:spcPct val="0"/>
                </a:spcBef>
                <a:spcAft>
                  <a:spcPct val="0"/>
                </a:spcAft>
                <a:defRPr b="1" kern="1200" sz="1300">
                  <a:solidFill>
                    <a:srgbClr val="000000"/>
                  </a:solidFill>
                  <a:latin typeface="Arial"/>
                  <a:ea charset="-122" typeface="宋体"/>
                  <a:cs typeface="+mn-cs"/>
                </a:defRPr>
              </a:lvl2pPr>
              <a:lvl3pPr algn="l" eaLnBrk="0" fontAlgn="base" hangingPunct="0" marL="914400" rtl="0">
                <a:spcBef>
                  <a:spcPct val="0"/>
                </a:spcBef>
                <a:spcAft>
                  <a:spcPct val="0"/>
                </a:spcAft>
                <a:defRPr b="1" kern="1200" sz="1300">
                  <a:solidFill>
                    <a:srgbClr val="000000"/>
                  </a:solidFill>
                  <a:latin typeface="Arial"/>
                  <a:ea charset="-122" typeface="宋体"/>
                  <a:cs typeface="+mn-cs"/>
                </a:defRPr>
              </a:lvl3pPr>
              <a:lvl4pPr algn="l" eaLnBrk="0" fontAlgn="base" hangingPunct="0" marL="1371600" rtl="0">
                <a:spcBef>
                  <a:spcPct val="0"/>
                </a:spcBef>
                <a:spcAft>
                  <a:spcPct val="0"/>
                </a:spcAft>
                <a:defRPr b="1" kern="1200" sz="1300">
                  <a:solidFill>
                    <a:srgbClr val="000000"/>
                  </a:solidFill>
                  <a:latin typeface="Arial"/>
                  <a:ea charset="-122" typeface="宋体"/>
                  <a:cs typeface="+mn-cs"/>
                </a:defRPr>
              </a:lvl4pPr>
              <a:lvl5pPr algn="l" eaLnBrk="0" fontAlgn="base" hangingPunct="0" marL="1828800" rtl="0">
                <a:spcBef>
                  <a:spcPct val="0"/>
                </a:spcBef>
                <a:spcAft>
                  <a:spcPct val="0"/>
                </a:spcAft>
                <a:defRPr b="1" kern="1200" sz="1300">
                  <a:solidFill>
                    <a:srgbClr val="000000"/>
                  </a:solidFill>
                  <a:latin typeface="Arial"/>
                  <a:ea charset="-122" typeface="宋体"/>
                  <a:cs typeface="+mn-cs"/>
                </a:defRPr>
              </a:lvl5pPr>
              <a:lvl6pPr algn="l" defTabSz="914400" eaLnBrk="1" hangingPunct="1" latinLnBrk="0" marL="2286000" rtl="0">
                <a:defRPr b="1" kern="1200" sz="1300">
                  <a:solidFill>
                    <a:srgbClr val="000000"/>
                  </a:solidFill>
                  <a:latin typeface="Arial"/>
                  <a:ea charset="-122" typeface="宋体"/>
                  <a:cs typeface="+mn-cs"/>
                </a:defRPr>
              </a:lvl6pPr>
              <a:lvl7pPr algn="l" defTabSz="914400" eaLnBrk="1" hangingPunct="1" latinLnBrk="0" marL="2743200" rtl="0">
                <a:defRPr b="1" kern="1200" sz="1300">
                  <a:solidFill>
                    <a:srgbClr val="000000"/>
                  </a:solidFill>
                  <a:latin typeface="Arial"/>
                  <a:ea charset="-122" typeface="宋体"/>
                  <a:cs typeface="+mn-cs"/>
                </a:defRPr>
              </a:lvl7pPr>
              <a:lvl8pPr algn="l" defTabSz="914400" eaLnBrk="1" hangingPunct="1" latinLnBrk="0" marL="3200400" rtl="0">
                <a:defRPr b="1" kern="1200" sz="1300">
                  <a:solidFill>
                    <a:srgbClr val="000000"/>
                  </a:solidFill>
                  <a:latin typeface="Arial"/>
                  <a:ea charset="-122" typeface="宋体"/>
                  <a:cs typeface="+mn-cs"/>
                </a:defRPr>
              </a:lvl8pPr>
              <a:lvl9pPr algn="l" defTabSz="914400" eaLnBrk="1" hangingPunct="1" latinLnBrk="0" marL="3657600" rtl="0">
                <a:defRPr b="1" kern="1200" sz="1300">
                  <a:solidFill>
                    <a:srgbClr val="000000"/>
                  </a:solidFill>
                  <a:latin typeface="Arial"/>
                  <a:ea charset="-122" typeface="宋体"/>
                  <a:cs typeface="+mn-cs"/>
                </a:defRPr>
              </a:lvl9pPr>
            </a:lstStyle>
            <a:p>
              <a:pPr algn="ctr" defTabSz="1146070">
                <a:lnSpc>
                  <a:spcPct val="120000"/>
                </a:lnSpc>
                <a:defRPr/>
              </a:pPr>
              <a:endParaRPr altLang="en-US" lang="zh-CN" sz="1400"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endParaRPr>
            </a:p>
          </p:txBody>
        </p:sp>
        <p:sp>
          <p:nvSpPr>
            <p:cNvPr id="9" name="Rectangle 7"/>
            <p:cNvSpPr>
              <a:spLocks noChangeArrowheads="1"/>
            </p:cNvSpPr>
            <p:nvPr/>
          </p:nvSpPr>
          <p:spPr bwMode="auto">
            <a:xfrm rot="18900000">
              <a:off x="4055751" y="1817977"/>
              <a:ext cx="1104192" cy="1104192"/>
            </a:xfrm>
            <a:prstGeom prst="rect">
              <a:avLst/>
            </a:prstGeom>
            <a:solidFill>
              <a:schemeClr val="accent2"/>
            </a:solidFill>
            <a:ln w="6350">
              <a:solidFill>
                <a:schemeClr val="bg1"/>
              </a:solidFill>
              <a:miter lim="800000"/>
            </a:ln>
            <a:effectLst/>
          </p:spPr>
          <p:txBody>
            <a:bodyPr anchor="ctr" bIns="0" lIns="0" rIns="0" tIns="0" wrap="none"/>
            <a:lstStyle>
              <a:defPPr>
                <a:defRPr lang="en-US"/>
              </a:defPPr>
              <a:lvl1pPr algn="l" eaLnBrk="0" fontAlgn="base" hangingPunct="0" rtl="0">
                <a:spcBef>
                  <a:spcPct val="0"/>
                </a:spcBef>
                <a:spcAft>
                  <a:spcPct val="0"/>
                </a:spcAft>
                <a:defRPr b="1" kern="1200" sz="1300">
                  <a:solidFill>
                    <a:srgbClr val="000000"/>
                  </a:solidFill>
                  <a:latin typeface="Arial"/>
                  <a:ea charset="-122" typeface="宋体"/>
                  <a:cs typeface="+mn-cs"/>
                </a:defRPr>
              </a:lvl1pPr>
              <a:lvl2pPr algn="l" eaLnBrk="0" fontAlgn="base" hangingPunct="0" marL="457200" rtl="0">
                <a:spcBef>
                  <a:spcPct val="0"/>
                </a:spcBef>
                <a:spcAft>
                  <a:spcPct val="0"/>
                </a:spcAft>
                <a:defRPr b="1" kern="1200" sz="1300">
                  <a:solidFill>
                    <a:srgbClr val="000000"/>
                  </a:solidFill>
                  <a:latin typeface="Arial"/>
                  <a:ea charset="-122" typeface="宋体"/>
                  <a:cs typeface="+mn-cs"/>
                </a:defRPr>
              </a:lvl2pPr>
              <a:lvl3pPr algn="l" eaLnBrk="0" fontAlgn="base" hangingPunct="0" marL="914400" rtl="0">
                <a:spcBef>
                  <a:spcPct val="0"/>
                </a:spcBef>
                <a:spcAft>
                  <a:spcPct val="0"/>
                </a:spcAft>
                <a:defRPr b="1" kern="1200" sz="1300">
                  <a:solidFill>
                    <a:srgbClr val="000000"/>
                  </a:solidFill>
                  <a:latin typeface="Arial"/>
                  <a:ea charset="-122" typeface="宋体"/>
                  <a:cs typeface="+mn-cs"/>
                </a:defRPr>
              </a:lvl3pPr>
              <a:lvl4pPr algn="l" eaLnBrk="0" fontAlgn="base" hangingPunct="0" marL="1371600" rtl="0">
                <a:spcBef>
                  <a:spcPct val="0"/>
                </a:spcBef>
                <a:spcAft>
                  <a:spcPct val="0"/>
                </a:spcAft>
                <a:defRPr b="1" kern="1200" sz="1300">
                  <a:solidFill>
                    <a:srgbClr val="000000"/>
                  </a:solidFill>
                  <a:latin typeface="Arial"/>
                  <a:ea charset="-122" typeface="宋体"/>
                  <a:cs typeface="+mn-cs"/>
                </a:defRPr>
              </a:lvl4pPr>
              <a:lvl5pPr algn="l" eaLnBrk="0" fontAlgn="base" hangingPunct="0" marL="1828800" rtl="0">
                <a:spcBef>
                  <a:spcPct val="0"/>
                </a:spcBef>
                <a:spcAft>
                  <a:spcPct val="0"/>
                </a:spcAft>
                <a:defRPr b="1" kern="1200" sz="1300">
                  <a:solidFill>
                    <a:srgbClr val="000000"/>
                  </a:solidFill>
                  <a:latin typeface="Arial"/>
                  <a:ea charset="-122" typeface="宋体"/>
                  <a:cs typeface="+mn-cs"/>
                </a:defRPr>
              </a:lvl5pPr>
              <a:lvl6pPr algn="l" defTabSz="914400" eaLnBrk="1" hangingPunct="1" latinLnBrk="0" marL="2286000" rtl="0">
                <a:defRPr b="1" kern="1200" sz="1300">
                  <a:solidFill>
                    <a:srgbClr val="000000"/>
                  </a:solidFill>
                  <a:latin typeface="Arial"/>
                  <a:ea charset="-122" typeface="宋体"/>
                  <a:cs typeface="+mn-cs"/>
                </a:defRPr>
              </a:lvl6pPr>
              <a:lvl7pPr algn="l" defTabSz="914400" eaLnBrk="1" hangingPunct="1" latinLnBrk="0" marL="2743200" rtl="0">
                <a:defRPr b="1" kern="1200" sz="1300">
                  <a:solidFill>
                    <a:srgbClr val="000000"/>
                  </a:solidFill>
                  <a:latin typeface="Arial"/>
                  <a:ea charset="-122" typeface="宋体"/>
                  <a:cs typeface="+mn-cs"/>
                </a:defRPr>
              </a:lvl7pPr>
              <a:lvl8pPr algn="l" defTabSz="914400" eaLnBrk="1" hangingPunct="1" latinLnBrk="0" marL="3200400" rtl="0">
                <a:defRPr b="1" kern="1200" sz="1300">
                  <a:solidFill>
                    <a:srgbClr val="000000"/>
                  </a:solidFill>
                  <a:latin typeface="Arial"/>
                  <a:ea charset="-122" typeface="宋体"/>
                  <a:cs typeface="+mn-cs"/>
                </a:defRPr>
              </a:lvl8pPr>
              <a:lvl9pPr algn="l" defTabSz="914400" eaLnBrk="1" hangingPunct="1" latinLnBrk="0" marL="3657600" rtl="0">
                <a:defRPr b="1" kern="1200" sz="1300">
                  <a:solidFill>
                    <a:srgbClr val="000000"/>
                  </a:solidFill>
                  <a:latin typeface="Arial"/>
                  <a:ea charset="-122" typeface="宋体"/>
                  <a:cs typeface="+mn-cs"/>
                </a:defRPr>
              </a:lvl9pPr>
            </a:lstStyle>
            <a:p>
              <a:pPr algn="ctr" defTabSz="1146070">
                <a:lnSpc>
                  <a:spcPct val="120000"/>
                </a:lnSpc>
                <a:defRPr/>
              </a:pPr>
              <a:endParaRPr altLang="en-US" lang="zh-CN" sz="1400">
                <a:latin charset="-122" panose="020b0503020204020204" pitchFamily="34" typeface="微软雅黑"/>
                <a:ea charset="-122" panose="020b0503020204020204" pitchFamily="34" typeface="微软雅黑"/>
                <a:sym charset="0" panose="020b0604020202020204" pitchFamily="34" typeface="Arial"/>
              </a:endParaRPr>
            </a:p>
          </p:txBody>
        </p:sp>
        <p:sp>
          <p:nvSpPr>
            <p:cNvPr id="10" name="Rectangle 8"/>
            <p:cNvSpPr>
              <a:spLocks noChangeArrowheads="1"/>
            </p:cNvSpPr>
            <p:nvPr/>
          </p:nvSpPr>
          <p:spPr bwMode="auto">
            <a:xfrm rot="18900000">
              <a:off x="6366467" y="1817977"/>
              <a:ext cx="1104192" cy="1104192"/>
            </a:xfrm>
            <a:prstGeom prst="rect">
              <a:avLst/>
            </a:prstGeom>
            <a:solidFill>
              <a:schemeClr val="accent4"/>
            </a:solidFill>
            <a:ln w="6350">
              <a:solidFill>
                <a:schemeClr val="bg1"/>
              </a:solidFill>
              <a:miter lim="800000"/>
            </a:ln>
            <a:effectLst/>
          </p:spPr>
          <p:txBody>
            <a:bodyPr anchor="ctr" bIns="0" lIns="0" rIns="0" tIns="0" wrap="none"/>
            <a:lstStyle>
              <a:defPPr>
                <a:defRPr lang="en-US"/>
              </a:defPPr>
              <a:lvl1pPr algn="l" eaLnBrk="0" fontAlgn="base" hangingPunct="0" rtl="0">
                <a:spcBef>
                  <a:spcPct val="0"/>
                </a:spcBef>
                <a:spcAft>
                  <a:spcPct val="0"/>
                </a:spcAft>
                <a:defRPr b="1" kern="1200" sz="1300">
                  <a:solidFill>
                    <a:srgbClr val="000000"/>
                  </a:solidFill>
                  <a:latin typeface="Arial"/>
                  <a:ea charset="-122" typeface="宋体"/>
                  <a:cs typeface="+mn-cs"/>
                </a:defRPr>
              </a:lvl1pPr>
              <a:lvl2pPr algn="l" eaLnBrk="0" fontAlgn="base" hangingPunct="0" marL="457200" rtl="0">
                <a:spcBef>
                  <a:spcPct val="0"/>
                </a:spcBef>
                <a:spcAft>
                  <a:spcPct val="0"/>
                </a:spcAft>
                <a:defRPr b="1" kern="1200" sz="1300">
                  <a:solidFill>
                    <a:srgbClr val="000000"/>
                  </a:solidFill>
                  <a:latin typeface="Arial"/>
                  <a:ea charset="-122" typeface="宋体"/>
                  <a:cs typeface="+mn-cs"/>
                </a:defRPr>
              </a:lvl2pPr>
              <a:lvl3pPr algn="l" eaLnBrk="0" fontAlgn="base" hangingPunct="0" marL="914400" rtl="0">
                <a:spcBef>
                  <a:spcPct val="0"/>
                </a:spcBef>
                <a:spcAft>
                  <a:spcPct val="0"/>
                </a:spcAft>
                <a:defRPr b="1" kern="1200" sz="1300">
                  <a:solidFill>
                    <a:srgbClr val="000000"/>
                  </a:solidFill>
                  <a:latin typeface="Arial"/>
                  <a:ea charset="-122" typeface="宋体"/>
                  <a:cs typeface="+mn-cs"/>
                </a:defRPr>
              </a:lvl3pPr>
              <a:lvl4pPr algn="l" eaLnBrk="0" fontAlgn="base" hangingPunct="0" marL="1371600" rtl="0">
                <a:spcBef>
                  <a:spcPct val="0"/>
                </a:spcBef>
                <a:spcAft>
                  <a:spcPct val="0"/>
                </a:spcAft>
                <a:defRPr b="1" kern="1200" sz="1300">
                  <a:solidFill>
                    <a:srgbClr val="000000"/>
                  </a:solidFill>
                  <a:latin typeface="Arial"/>
                  <a:ea charset="-122" typeface="宋体"/>
                  <a:cs typeface="+mn-cs"/>
                </a:defRPr>
              </a:lvl4pPr>
              <a:lvl5pPr algn="l" eaLnBrk="0" fontAlgn="base" hangingPunct="0" marL="1828800" rtl="0">
                <a:spcBef>
                  <a:spcPct val="0"/>
                </a:spcBef>
                <a:spcAft>
                  <a:spcPct val="0"/>
                </a:spcAft>
                <a:defRPr b="1" kern="1200" sz="1300">
                  <a:solidFill>
                    <a:srgbClr val="000000"/>
                  </a:solidFill>
                  <a:latin typeface="Arial"/>
                  <a:ea charset="-122" typeface="宋体"/>
                  <a:cs typeface="+mn-cs"/>
                </a:defRPr>
              </a:lvl5pPr>
              <a:lvl6pPr algn="l" defTabSz="914400" eaLnBrk="1" hangingPunct="1" latinLnBrk="0" marL="2286000" rtl="0">
                <a:defRPr b="1" kern="1200" sz="1300">
                  <a:solidFill>
                    <a:srgbClr val="000000"/>
                  </a:solidFill>
                  <a:latin typeface="Arial"/>
                  <a:ea charset="-122" typeface="宋体"/>
                  <a:cs typeface="+mn-cs"/>
                </a:defRPr>
              </a:lvl6pPr>
              <a:lvl7pPr algn="l" defTabSz="914400" eaLnBrk="1" hangingPunct="1" latinLnBrk="0" marL="2743200" rtl="0">
                <a:defRPr b="1" kern="1200" sz="1300">
                  <a:solidFill>
                    <a:srgbClr val="000000"/>
                  </a:solidFill>
                  <a:latin typeface="Arial"/>
                  <a:ea charset="-122" typeface="宋体"/>
                  <a:cs typeface="+mn-cs"/>
                </a:defRPr>
              </a:lvl7pPr>
              <a:lvl8pPr algn="l" defTabSz="914400" eaLnBrk="1" hangingPunct="1" latinLnBrk="0" marL="3200400" rtl="0">
                <a:defRPr b="1" kern="1200" sz="1300">
                  <a:solidFill>
                    <a:srgbClr val="000000"/>
                  </a:solidFill>
                  <a:latin typeface="Arial"/>
                  <a:ea charset="-122" typeface="宋体"/>
                  <a:cs typeface="+mn-cs"/>
                </a:defRPr>
              </a:lvl8pPr>
              <a:lvl9pPr algn="l" defTabSz="914400" eaLnBrk="1" hangingPunct="1" latinLnBrk="0" marL="3657600" rtl="0">
                <a:defRPr b="1" kern="1200" sz="1300">
                  <a:solidFill>
                    <a:srgbClr val="000000"/>
                  </a:solidFill>
                  <a:latin typeface="Arial"/>
                  <a:ea charset="-122" typeface="宋体"/>
                  <a:cs typeface="+mn-cs"/>
                </a:defRPr>
              </a:lvl9pPr>
            </a:lstStyle>
            <a:p>
              <a:pPr algn="ctr" defTabSz="1146070">
                <a:lnSpc>
                  <a:spcPct val="120000"/>
                </a:lnSpc>
                <a:defRPr/>
              </a:pPr>
              <a:endParaRPr altLang="en-US" lang="zh-CN" sz="1400">
                <a:latin charset="-122" panose="020b0503020204020204" pitchFamily="34" typeface="微软雅黑"/>
                <a:ea charset="-122" panose="020b0503020204020204" pitchFamily="34" typeface="微软雅黑"/>
                <a:sym charset="0" panose="020b0604020202020204" pitchFamily="34" typeface="Arial"/>
              </a:endParaRPr>
            </a:p>
          </p:txBody>
        </p:sp>
        <p:sp>
          <p:nvSpPr>
            <p:cNvPr id="11" name="Rectangle 9"/>
            <p:cNvSpPr>
              <a:spLocks noChangeArrowheads="1"/>
            </p:cNvSpPr>
            <p:nvPr/>
          </p:nvSpPr>
          <p:spPr bwMode="auto">
            <a:xfrm rot="18900000">
              <a:off x="2167565" y="1756908"/>
              <a:ext cx="207964" cy="207964"/>
            </a:xfrm>
            <a:prstGeom prst="rect">
              <a:avLst/>
            </a:prstGeom>
            <a:solidFill>
              <a:srgbClr val="FFFFFF"/>
            </a:solidFill>
            <a:ln w="6350">
              <a:noFill/>
              <a:miter lim="800000"/>
            </a:ln>
            <a:effectLst/>
          </p:spPr>
          <p:txBody>
            <a:bodyPr anchor="ctr" bIns="0" lIns="0" rIns="0" tIns="0" wrap="none"/>
            <a:lstStyle>
              <a:defPPr>
                <a:defRPr lang="en-US"/>
              </a:defPPr>
              <a:lvl1pPr algn="l" eaLnBrk="0" fontAlgn="base" hangingPunct="0" rtl="0">
                <a:spcBef>
                  <a:spcPct val="0"/>
                </a:spcBef>
                <a:spcAft>
                  <a:spcPct val="0"/>
                </a:spcAft>
                <a:defRPr b="1" kern="1200" sz="1300">
                  <a:solidFill>
                    <a:srgbClr val="000000"/>
                  </a:solidFill>
                  <a:latin typeface="Arial"/>
                  <a:ea charset="-122" typeface="宋体"/>
                  <a:cs typeface="+mn-cs"/>
                </a:defRPr>
              </a:lvl1pPr>
              <a:lvl2pPr algn="l" eaLnBrk="0" fontAlgn="base" hangingPunct="0" marL="457200" rtl="0">
                <a:spcBef>
                  <a:spcPct val="0"/>
                </a:spcBef>
                <a:spcAft>
                  <a:spcPct val="0"/>
                </a:spcAft>
                <a:defRPr b="1" kern="1200" sz="1300">
                  <a:solidFill>
                    <a:srgbClr val="000000"/>
                  </a:solidFill>
                  <a:latin typeface="Arial"/>
                  <a:ea charset="-122" typeface="宋体"/>
                  <a:cs typeface="+mn-cs"/>
                </a:defRPr>
              </a:lvl2pPr>
              <a:lvl3pPr algn="l" eaLnBrk="0" fontAlgn="base" hangingPunct="0" marL="914400" rtl="0">
                <a:spcBef>
                  <a:spcPct val="0"/>
                </a:spcBef>
                <a:spcAft>
                  <a:spcPct val="0"/>
                </a:spcAft>
                <a:defRPr b="1" kern="1200" sz="1300">
                  <a:solidFill>
                    <a:srgbClr val="000000"/>
                  </a:solidFill>
                  <a:latin typeface="Arial"/>
                  <a:ea charset="-122" typeface="宋体"/>
                  <a:cs typeface="+mn-cs"/>
                </a:defRPr>
              </a:lvl3pPr>
              <a:lvl4pPr algn="l" eaLnBrk="0" fontAlgn="base" hangingPunct="0" marL="1371600" rtl="0">
                <a:spcBef>
                  <a:spcPct val="0"/>
                </a:spcBef>
                <a:spcAft>
                  <a:spcPct val="0"/>
                </a:spcAft>
                <a:defRPr b="1" kern="1200" sz="1300">
                  <a:solidFill>
                    <a:srgbClr val="000000"/>
                  </a:solidFill>
                  <a:latin typeface="Arial"/>
                  <a:ea charset="-122" typeface="宋体"/>
                  <a:cs typeface="+mn-cs"/>
                </a:defRPr>
              </a:lvl4pPr>
              <a:lvl5pPr algn="l" eaLnBrk="0" fontAlgn="base" hangingPunct="0" marL="1828800" rtl="0">
                <a:spcBef>
                  <a:spcPct val="0"/>
                </a:spcBef>
                <a:spcAft>
                  <a:spcPct val="0"/>
                </a:spcAft>
                <a:defRPr b="1" kern="1200" sz="1300">
                  <a:solidFill>
                    <a:srgbClr val="000000"/>
                  </a:solidFill>
                  <a:latin typeface="Arial"/>
                  <a:ea charset="-122" typeface="宋体"/>
                  <a:cs typeface="+mn-cs"/>
                </a:defRPr>
              </a:lvl5pPr>
              <a:lvl6pPr algn="l" defTabSz="914400" eaLnBrk="1" hangingPunct="1" latinLnBrk="0" marL="2286000" rtl="0">
                <a:defRPr b="1" kern="1200" sz="1300">
                  <a:solidFill>
                    <a:srgbClr val="000000"/>
                  </a:solidFill>
                  <a:latin typeface="Arial"/>
                  <a:ea charset="-122" typeface="宋体"/>
                  <a:cs typeface="+mn-cs"/>
                </a:defRPr>
              </a:lvl6pPr>
              <a:lvl7pPr algn="l" defTabSz="914400" eaLnBrk="1" hangingPunct="1" latinLnBrk="0" marL="2743200" rtl="0">
                <a:defRPr b="1" kern="1200" sz="1300">
                  <a:solidFill>
                    <a:srgbClr val="000000"/>
                  </a:solidFill>
                  <a:latin typeface="Arial"/>
                  <a:ea charset="-122" typeface="宋体"/>
                  <a:cs typeface="+mn-cs"/>
                </a:defRPr>
              </a:lvl7pPr>
              <a:lvl8pPr algn="l" defTabSz="914400" eaLnBrk="1" hangingPunct="1" latinLnBrk="0" marL="3200400" rtl="0">
                <a:defRPr b="1" kern="1200" sz="1300">
                  <a:solidFill>
                    <a:srgbClr val="000000"/>
                  </a:solidFill>
                  <a:latin typeface="Arial"/>
                  <a:ea charset="-122" typeface="宋体"/>
                  <a:cs typeface="+mn-cs"/>
                </a:defRPr>
              </a:lvl8pPr>
              <a:lvl9pPr algn="l" defTabSz="914400" eaLnBrk="1" hangingPunct="1" latinLnBrk="0" marL="3657600" rtl="0">
                <a:defRPr b="1" kern="1200" sz="1300">
                  <a:solidFill>
                    <a:srgbClr val="000000"/>
                  </a:solidFill>
                  <a:latin typeface="Arial"/>
                  <a:ea charset="-122" typeface="宋体"/>
                  <a:cs typeface="+mn-cs"/>
                </a:defRPr>
              </a:lvl9pPr>
            </a:lstStyle>
            <a:p>
              <a:pPr algn="ctr" defTabSz="1146070">
                <a:lnSpc>
                  <a:spcPct val="120000"/>
                </a:lnSpc>
                <a:defRPr/>
              </a:pPr>
              <a:endParaRPr altLang="en-US" lang="zh-CN" sz="1400">
                <a:latin charset="-122" panose="020b0503020204020204" pitchFamily="34" typeface="微软雅黑"/>
                <a:ea charset="-122" panose="020b0503020204020204" pitchFamily="34" typeface="微软雅黑"/>
                <a:sym charset="0" panose="020b0604020202020204" pitchFamily="34" typeface="Arial"/>
              </a:endParaRPr>
            </a:p>
          </p:txBody>
        </p:sp>
        <p:sp>
          <p:nvSpPr>
            <p:cNvPr id="12" name="Rectangle 10"/>
            <p:cNvSpPr>
              <a:spLocks noChangeArrowheads="1"/>
            </p:cNvSpPr>
            <p:nvPr/>
          </p:nvSpPr>
          <p:spPr bwMode="auto">
            <a:xfrm rot="18900000">
              <a:off x="4499738" y="1756908"/>
              <a:ext cx="207964" cy="207964"/>
            </a:xfrm>
            <a:prstGeom prst="rect">
              <a:avLst/>
            </a:prstGeom>
            <a:solidFill>
              <a:srgbClr val="FFFFFF"/>
            </a:solidFill>
            <a:ln w="6350">
              <a:noFill/>
              <a:miter lim="800000"/>
            </a:ln>
            <a:effectLst/>
          </p:spPr>
          <p:txBody>
            <a:bodyPr anchor="ctr" bIns="0" lIns="0" rIns="0" tIns="0" wrap="none"/>
            <a:lstStyle>
              <a:defPPr>
                <a:defRPr lang="en-US"/>
              </a:defPPr>
              <a:lvl1pPr algn="l" eaLnBrk="0" fontAlgn="base" hangingPunct="0" rtl="0">
                <a:spcBef>
                  <a:spcPct val="0"/>
                </a:spcBef>
                <a:spcAft>
                  <a:spcPct val="0"/>
                </a:spcAft>
                <a:defRPr b="1" kern="1200" sz="1300">
                  <a:solidFill>
                    <a:srgbClr val="000000"/>
                  </a:solidFill>
                  <a:latin typeface="Arial"/>
                  <a:ea charset="-122" typeface="宋体"/>
                  <a:cs typeface="+mn-cs"/>
                </a:defRPr>
              </a:lvl1pPr>
              <a:lvl2pPr algn="l" eaLnBrk="0" fontAlgn="base" hangingPunct="0" marL="457200" rtl="0">
                <a:spcBef>
                  <a:spcPct val="0"/>
                </a:spcBef>
                <a:spcAft>
                  <a:spcPct val="0"/>
                </a:spcAft>
                <a:defRPr b="1" kern="1200" sz="1300">
                  <a:solidFill>
                    <a:srgbClr val="000000"/>
                  </a:solidFill>
                  <a:latin typeface="Arial"/>
                  <a:ea charset="-122" typeface="宋体"/>
                  <a:cs typeface="+mn-cs"/>
                </a:defRPr>
              </a:lvl2pPr>
              <a:lvl3pPr algn="l" eaLnBrk="0" fontAlgn="base" hangingPunct="0" marL="914400" rtl="0">
                <a:spcBef>
                  <a:spcPct val="0"/>
                </a:spcBef>
                <a:spcAft>
                  <a:spcPct val="0"/>
                </a:spcAft>
                <a:defRPr b="1" kern="1200" sz="1300">
                  <a:solidFill>
                    <a:srgbClr val="000000"/>
                  </a:solidFill>
                  <a:latin typeface="Arial"/>
                  <a:ea charset="-122" typeface="宋体"/>
                  <a:cs typeface="+mn-cs"/>
                </a:defRPr>
              </a:lvl3pPr>
              <a:lvl4pPr algn="l" eaLnBrk="0" fontAlgn="base" hangingPunct="0" marL="1371600" rtl="0">
                <a:spcBef>
                  <a:spcPct val="0"/>
                </a:spcBef>
                <a:spcAft>
                  <a:spcPct val="0"/>
                </a:spcAft>
                <a:defRPr b="1" kern="1200" sz="1300">
                  <a:solidFill>
                    <a:srgbClr val="000000"/>
                  </a:solidFill>
                  <a:latin typeface="Arial"/>
                  <a:ea charset="-122" typeface="宋体"/>
                  <a:cs typeface="+mn-cs"/>
                </a:defRPr>
              </a:lvl4pPr>
              <a:lvl5pPr algn="l" eaLnBrk="0" fontAlgn="base" hangingPunct="0" marL="1828800" rtl="0">
                <a:spcBef>
                  <a:spcPct val="0"/>
                </a:spcBef>
                <a:spcAft>
                  <a:spcPct val="0"/>
                </a:spcAft>
                <a:defRPr b="1" kern="1200" sz="1300">
                  <a:solidFill>
                    <a:srgbClr val="000000"/>
                  </a:solidFill>
                  <a:latin typeface="Arial"/>
                  <a:ea charset="-122" typeface="宋体"/>
                  <a:cs typeface="+mn-cs"/>
                </a:defRPr>
              </a:lvl5pPr>
              <a:lvl6pPr algn="l" defTabSz="914400" eaLnBrk="1" hangingPunct="1" latinLnBrk="0" marL="2286000" rtl="0">
                <a:defRPr b="1" kern="1200" sz="1300">
                  <a:solidFill>
                    <a:srgbClr val="000000"/>
                  </a:solidFill>
                  <a:latin typeface="Arial"/>
                  <a:ea charset="-122" typeface="宋体"/>
                  <a:cs typeface="+mn-cs"/>
                </a:defRPr>
              </a:lvl6pPr>
              <a:lvl7pPr algn="l" defTabSz="914400" eaLnBrk="1" hangingPunct="1" latinLnBrk="0" marL="2743200" rtl="0">
                <a:defRPr b="1" kern="1200" sz="1300">
                  <a:solidFill>
                    <a:srgbClr val="000000"/>
                  </a:solidFill>
                  <a:latin typeface="Arial"/>
                  <a:ea charset="-122" typeface="宋体"/>
                  <a:cs typeface="+mn-cs"/>
                </a:defRPr>
              </a:lvl7pPr>
              <a:lvl8pPr algn="l" defTabSz="914400" eaLnBrk="1" hangingPunct="1" latinLnBrk="0" marL="3200400" rtl="0">
                <a:defRPr b="1" kern="1200" sz="1300">
                  <a:solidFill>
                    <a:srgbClr val="000000"/>
                  </a:solidFill>
                  <a:latin typeface="Arial"/>
                  <a:ea charset="-122" typeface="宋体"/>
                  <a:cs typeface="+mn-cs"/>
                </a:defRPr>
              </a:lvl8pPr>
              <a:lvl9pPr algn="l" defTabSz="914400" eaLnBrk="1" hangingPunct="1" latinLnBrk="0" marL="3657600" rtl="0">
                <a:defRPr b="1" kern="1200" sz="1300">
                  <a:solidFill>
                    <a:srgbClr val="000000"/>
                  </a:solidFill>
                  <a:latin typeface="Arial"/>
                  <a:ea charset="-122" typeface="宋体"/>
                  <a:cs typeface="+mn-cs"/>
                </a:defRPr>
              </a:lvl9pPr>
            </a:lstStyle>
            <a:p>
              <a:pPr algn="ctr" defTabSz="1146070">
                <a:lnSpc>
                  <a:spcPct val="120000"/>
                </a:lnSpc>
                <a:defRPr/>
              </a:pPr>
              <a:endParaRPr altLang="en-US" lang="zh-CN" sz="1400">
                <a:latin charset="-122" panose="020b0503020204020204" pitchFamily="34" typeface="微软雅黑"/>
                <a:ea charset="-122" panose="020b0503020204020204" pitchFamily="34" typeface="微软雅黑"/>
                <a:sym charset="0" panose="020b0604020202020204" pitchFamily="34" typeface="Arial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auto">
            <a:xfrm rot="18900000">
              <a:off x="6810454" y="1756908"/>
              <a:ext cx="207964" cy="207964"/>
            </a:xfrm>
            <a:prstGeom prst="rect">
              <a:avLst/>
            </a:prstGeom>
            <a:solidFill>
              <a:srgbClr val="FFFFFF"/>
            </a:solidFill>
            <a:ln w="6350">
              <a:noFill/>
              <a:miter lim="800000"/>
            </a:ln>
            <a:effectLst/>
          </p:spPr>
          <p:txBody>
            <a:bodyPr anchor="ctr" bIns="0" lIns="0" rIns="0" tIns="0" wrap="none"/>
            <a:lstStyle>
              <a:defPPr>
                <a:defRPr lang="en-US"/>
              </a:defPPr>
              <a:lvl1pPr algn="l" eaLnBrk="0" fontAlgn="base" hangingPunct="0" rtl="0">
                <a:spcBef>
                  <a:spcPct val="0"/>
                </a:spcBef>
                <a:spcAft>
                  <a:spcPct val="0"/>
                </a:spcAft>
                <a:defRPr b="1" kern="1200" sz="1300">
                  <a:solidFill>
                    <a:srgbClr val="000000"/>
                  </a:solidFill>
                  <a:latin typeface="Arial"/>
                  <a:ea charset="-122" typeface="宋体"/>
                  <a:cs typeface="+mn-cs"/>
                </a:defRPr>
              </a:lvl1pPr>
              <a:lvl2pPr algn="l" eaLnBrk="0" fontAlgn="base" hangingPunct="0" marL="457200" rtl="0">
                <a:spcBef>
                  <a:spcPct val="0"/>
                </a:spcBef>
                <a:spcAft>
                  <a:spcPct val="0"/>
                </a:spcAft>
                <a:defRPr b="1" kern="1200" sz="1300">
                  <a:solidFill>
                    <a:srgbClr val="000000"/>
                  </a:solidFill>
                  <a:latin typeface="Arial"/>
                  <a:ea charset="-122" typeface="宋体"/>
                  <a:cs typeface="+mn-cs"/>
                </a:defRPr>
              </a:lvl2pPr>
              <a:lvl3pPr algn="l" eaLnBrk="0" fontAlgn="base" hangingPunct="0" marL="914400" rtl="0">
                <a:spcBef>
                  <a:spcPct val="0"/>
                </a:spcBef>
                <a:spcAft>
                  <a:spcPct val="0"/>
                </a:spcAft>
                <a:defRPr b="1" kern="1200" sz="1300">
                  <a:solidFill>
                    <a:srgbClr val="000000"/>
                  </a:solidFill>
                  <a:latin typeface="Arial"/>
                  <a:ea charset="-122" typeface="宋体"/>
                  <a:cs typeface="+mn-cs"/>
                </a:defRPr>
              </a:lvl3pPr>
              <a:lvl4pPr algn="l" eaLnBrk="0" fontAlgn="base" hangingPunct="0" marL="1371600" rtl="0">
                <a:spcBef>
                  <a:spcPct val="0"/>
                </a:spcBef>
                <a:spcAft>
                  <a:spcPct val="0"/>
                </a:spcAft>
                <a:defRPr b="1" kern="1200" sz="1300">
                  <a:solidFill>
                    <a:srgbClr val="000000"/>
                  </a:solidFill>
                  <a:latin typeface="Arial"/>
                  <a:ea charset="-122" typeface="宋体"/>
                  <a:cs typeface="+mn-cs"/>
                </a:defRPr>
              </a:lvl4pPr>
              <a:lvl5pPr algn="l" eaLnBrk="0" fontAlgn="base" hangingPunct="0" marL="1828800" rtl="0">
                <a:spcBef>
                  <a:spcPct val="0"/>
                </a:spcBef>
                <a:spcAft>
                  <a:spcPct val="0"/>
                </a:spcAft>
                <a:defRPr b="1" kern="1200" sz="1300">
                  <a:solidFill>
                    <a:srgbClr val="000000"/>
                  </a:solidFill>
                  <a:latin typeface="Arial"/>
                  <a:ea charset="-122" typeface="宋体"/>
                  <a:cs typeface="+mn-cs"/>
                </a:defRPr>
              </a:lvl5pPr>
              <a:lvl6pPr algn="l" defTabSz="914400" eaLnBrk="1" hangingPunct="1" latinLnBrk="0" marL="2286000" rtl="0">
                <a:defRPr b="1" kern="1200" sz="1300">
                  <a:solidFill>
                    <a:srgbClr val="000000"/>
                  </a:solidFill>
                  <a:latin typeface="Arial"/>
                  <a:ea charset="-122" typeface="宋体"/>
                  <a:cs typeface="+mn-cs"/>
                </a:defRPr>
              </a:lvl6pPr>
              <a:lvl7pPr algn="l" defTabSz="914400" eaLnBrk="1" hangingPunct="1" latinLnBrk="0" marL="2743200" rtl="0">
                <a:defRPr b="1" kern="1200" sz="1300">
                  <a:solidFill>
                    <a:srgbClr val="000000"/>
                  </a:solidFill>
                  <a:latin typeface="Arial"/>
                  <a:ea charset="-122" typeface="宋体"/>
                  <a:cs typeface="+mn-cs"/>
                </a:defRPr>
              </a:lvl7pPr>
              <a:lvl8pPr algn="l" defTabSz="914400" eaLnBrk="1" hangingPunct="1" latinLnBrk="0" marL="3200400" rtl="0">
                <a:defRPr b="1" kern="1200" sz="1300">
                  <a:solidFill>
                    <a:srgbClr val="000000"/>
                  </a:solidFill>
                  <a:latin typeface="Arial"/>
                  <a:ea charset="-122" typeface="宋体"/>
                  <a:cs typeface="+mn-cs"/>
                </a:defRPr>
              </a:lvl8pPr>
              <a:lvl9pPr algn="l" defTabSz="914400" eaLnBrk="1" hangingPunct="1" latinLnBrk="0" marL="3657600" rtl="0">
                <a:defRPr b="1" kern="1200" sz="1300">
                  <a:solidFill>
                    <a:srgbClr val="000000"/>
                  </a:solidFill>
                  <a:latin typeface="Arial"/>
                  <a:ea charset="-122" typeface="宋体"/>
                  <a:cs typeface="+mn-cs"/>
                </a:defRPr>
              </a:lvl9pPr>
            </a:lstStyle>
            <a:p>
              <a:pPr algn="ctr" defTabSz="1146070">
                <a:lnSpc>
                  <a:spcPct val="120000"/>
                </a:lnSpc>
                <a:defRPr/>
              </a:pPr>
              <a:endParaRPr altLang="en-US" lang="zh-CN" sz="1400">
                <a:latin charset="-122" panose="020b0503020204020204" pitchFamily="34" typeface="微软雅黑"/>
                <a:ea charset="-122" panose="020b0503020204020204" pitchFamily="34" typeface="微软雅黑"/>
                <a:sym charset="0" panose="020b0604020202020204" pitchFamily="34" typeface="Arial"/>
              </a:endParaRPr>
            </a:p>
          </p:txBody>
        </p:sp>
        <p:sp>
          <p:nvSpPr>
            <p:cNvPr id="14" name="Text Box 15"/>
            <p:cNvSpPr txBox="1">
              <a:spLocks noChangeArrowheads="1"/>
            </p:cNvSpPr>
            <p:nvPr/>
          </p:nvSpPr>
          <p:spPr bwMode="auto">
            <a:xfrm>
              <a:off x="2214645" y="1761226"/>
              <a:ext cx="87397" cy="204280"/>
            </a:xfrm>
            <a:prstGeom prst="rect">
              <a:avLst/>
            </a:prstGeom>
            <a:noFill/>
            <a:ln w="6350">
              <a:noFill/>
              <a:miter lim="800000"/>
            </a:ln>
            <a:effectLst/>
          </p:spPr>
          <p:txBody>
            <a:bodyPr anchor="ctr" bIns="0" lIns="0" rIns="0" tIns="0" wrap="none">
              <a:spAutoFit/>
            </a:bodyPr>
            <a:lstStyle>
              <a:defPPr>
                <a:defRPr lang="en-US"/>
              </a:defPPr>
              <a:lvl1pPr algn="l" eaLnBrk="0" fontAlgn="base" hangingPunct="0" rtl="0">
                <a:spcBef>
                  <a:spcPct val="0"/>
                </a:spcBef>
                <a:spcAft>
                  <a:spcPct val="0"/>
                </a:spcAft>
                <a:defRPr b="1" kern="1200" sz="1300">
                  <a:solidFill>
                    <a:srgbClr val="000000"/>
                  </a:solidFill>
                  <a:latin typeface="Arial"/>
                  <a:ea charset="-122" typeface="宋体"/>
                  <a:cs typeface="+mn-cs"/>
                </a:defRPr>
              </a:lvl1pPr>
              <a:lvl2pPr algn="l" eaLnBrk="0" fontAlgn="base" hangingPunct="0" marL="457200" rtl="0">
                <a:spcBef>
                  <a:spcPct val="0"/>
                </a:spcBef>
                <a:spcAft>
                  <a:spcPct val="0"/>
                </a:spcAft>
                <a:defRPr b="1" kern="1200" sz="1300">
                  <a:solidFill>
                    <a:srgbClr val="000000"/>
                  </a:solidFill>
                  <a:latin typeface="Arial"/>
                  <a:ea charset="-122" typeface="宋体"/>
                  <a:cs typeface="+mn-cs"/>
                </a:defRPr>
              </a:lvl2pPr>
              <a:lvl3pPr algn="l" eaLnBrk="0" fontAlgn="base" hangingPunct="0" marL="914400" rtl="0">
                <a:spcBef>
                  <a:spcPct val="0"/>
                </a:spcBef>
                <a:spcAft>
                  <a:spcPct val="0"/>
                </a:spcAft>
                <a:defRPr b="1" kern="1200" sz="1300">
                  <a:solidFill>
                    <a:srgbClr val="000000"/>
                  </a:solidFill>
                  <a:latin typeface="Arial"/>
                  <a:ea charset="-122" typeface="宋体"/>
                  <a:cs typeface="+mn-cs"/>
                </a:defRPr>
              </a:lvl3pPr>
              <a:lvl4pPr algn="l" eaLnBrk="0" fontAlgn="base" hangingPunct="0" marL="1371600" rtl="0">
                <a:spcBef>
                  <a:spcPct val="0"/>
                </a:spcBef>
                <a:spcAft>
                  <a:spcPct val="0"/>
                </a:spcAft>
                <a:defRPr b="1" kern="1200" sz="1300">
                  <a:solidFill>
                    <a:srgbClr val="000000"/>
                  </a:solidFill>
                  <a:latin typeface="Arial"/>
                  <a:ea charset="-122" typeface="宋体"/>
                  <a:cs typeface="+mn-cs"/>
                </a:defRPr>
              </a:lvl4pPr>
              <a:lvl5pPr algn="l" eaLnBrk="0" fontAlgn="base" hangingPunct="0" marL="1828800" rtl="0">
                <a:spcBef>
                  <a:spcPct val="0"/>
                </a:spcBef>
                <a:spcAft>
                  <a:spcPct val="0"/>
                </a:spcAft>
                <a:defRPr b="1" kern="1200" sz="1300">
                  <a:solidFill>
                    <a:srgbClr val="000000"/>
                  </a:solidFill>
                  <a:latin typeface="Arial"/>
                  <a:ea charset="-122" typeface="宋体"/>
                  <a:cs typeface="+mn-cs"/>
                </a:defRPr>
              </a:lvl5pPr>
              <a:lvl6pPr algn="l" defTabSz="914400" eaLnBrk="1" hangingPunct="1" latinLnBrk="0" marL="2286000" rtl="0">
                <a:defRPr b="1" kern="1200" sz="1300">
                  <a:solidFill>
                    <a:srgbClr val="000000"/>
                  </a:solidFill>
                  <a:latin typeface="Arial"/>
                  <a:ea charset="-122" typeface="宋体"/>
                  <a:cs typeface="+mn-cs"/>
                </a:defRPr>
              </a:lvl6pPr>
              <a:lvl7pPr algn="l" defTabSz="914400" eaLnBrk="1" hangingPunct="1" latinLnBrk="0" marL="2743200" rtl="0">
                <a:defRPr b="1" kern="1200" sz="1300">
                  <a:solidFill>
                    <a:srgbClr val="000000"/>
                  </a:solidFill>
                  <a:latin typeface="Arial"/>
                  <a:ea charset="-122" typeface="宋体"/>
                  <a:cs typeface="+mn-cs"/>
                </a:defRPr>
              </a:lvl7pPr>
              <a:lvl8pPr algn="l" defTabSz="914400" eaLnBrk="1" hangingPunct="1" latinLnBrk="0" marL="3200400" rtl="0">
                <a:defRPr b="1" kern="1200" sz="1300">
                  <a:solidFill>
                    <a:srgbClr val="000000"/>
                  </a:solidFill>
                  <a:latin typeface="Arial"/>
                  <a:ea charset="-122" typeface="宋体"/>
                  <a:cs typeface="+mn-cs"/>
                </a:defRPr>
              </a:lvl8pPr>
              <a:lvl9pPr algn="l" defTabSz="914400" eaLnBrk="1" hangingPunct="1" latinLnBrk="0" marL="3657600" rtl="0">
                <a:defRPr b="1" kern="1200" sz="1300">
                  <a:solidFill>
                    <a:srgbClr val="000000"/>
                  </a:solidFill>
                  <a:latin typeface="Arial"/>
                  <a:ea charset="-122" typeface="宋体"/>
                  <a:cs typeface="+mn-cs"/>
                </a:defRPr>
              </a:lvl9pPr>
            </a:lstStyle>
            <a:p>
              <a:pPr algn="ctr" defTabSz="1146070">
                <a:lnSpc>
                  <a:spcPct val="120000"/>
                </a:lnSpc>
                <a:defRPr/>
              </a:pPr>
              <a:r>
                <a:rPr altLang="en-US" lang="zh-CN" sz="1400">
                  <a:solidFill>
                    <a:schemeClr val="bg1">
                      <a:lumMod val="65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charset="0" panose="020b0604020202020204" pitchFamily="34" typeface="Arial"/>
                </a:rPr>
                <a:t>1</a:t>
              </a:r>
            </a:p>
          </p:txBody>
        </p:sp>
        <p:sp>
          <p:nvSpPr>
            <p:cNvPr id="15" name="Text Box 16"/>
            <p:cNvSpPr txBox="1">
              <a:spLocks noChangeArrowheads="1"/>
            </p:cNvSpPr>
            <p:nvPr/>
          </p:nvSpPr>
          <p:spPr bwMode="auto">
            <a:xfrm>
              <a:off x="4548467" y="1786760"/>
              <a:ext cx="87397" cy="204280"/>
            </a:xfrm>
            <a:prstGeom prst="rect">
              <a:avLst/>
            </a:prstGeom>
            <a:noFill/>
            <a:ln w="6350">
              <a:noFill/>
              <a:miter lim="800000"/>
            </a:ln>
            <a:effectLst/>
          </p:spPr>
          <p:txBody>
            <a:bodyPr anchor="t" anchorCtr="0" bIns="0" lIns="0" rIns="0" tIns="0" wrap="none">
              <a:spAutoFit/>
            </a:bodyPr>
            <a:lstStyle>
              <a:defPPr>
                <a:defRPr lang="zh-CN"/>
              </a:defPPr>
              <a:lvl1pPr algn="ctr" eaLnBrk="0" fontAlgn="base" hangingPunct="0" indent="0" lvl="0" marR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b="1" baseline="0" cap="none" i="0" kumimoji="0" normalizeH="0" spc="0" strike="noStrike" sz="1300" u="none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charset="0" pitchFamily="34" typeface="Arial Black"/>
                  <a:ea charset="-122" panose="020b0503020204020204" pitchFamily="34" typeface="微软雅黑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 b="1" sz="1300">
                  <a:solidFill>
                    <a:srgbClr val="000000"/>
                  </a:solidFill>
                  <a:latin typeface="Arial"/>
                  <a:ea charset="-122" typeface="宋体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 b="1" sz="1300">
                  <a:solidFill>
                    <a:srgbClr val="000000"/>
                  </a:solidFill>
                  <a:latin typeface="Arial"/>
                  <a:ea charset="-122" typeface="宋体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 b="1" sz="1300">
                  <a:solidFill>
                    <a:srgbClr val="000000"/>
                  </a:solidFill>
                  <a:latin typeface="Arial"/>
                  <a:ea charset="-122" typeface="宋体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 b="1" sz="1300">
                  <a:solidFill>
                    <a:srgbClr val="000000"/>
                  </a:solidFill>
                  <a:latin typeface="Arial"/>
                  <a:ea charset="-122" typeface="宋体"/>
                </a:defRPr>
              </a:lvl5pPr>
              <a:lvl6pPr>
                <a:defRPr b="1" sz="1300">
                  <a:solidFill>
                    <a:srgbClr val="000000"/>
                  </a:solidFill>
                  <a:latin typeface="Arial"/>
                  <a:ea charset="-122" typeface="宋体"/>
                </a:defRPr>
              </a:lvl6pPr>
              <a:lvl7pPr>
                <a:defRPr b="1" sz="1300">
                  <a:solidFill>
                    <a:srgbClr val="000000"/>
                  </a:solidFill>
                  <a:latin typeface="Arial"/>
                  <a:ea charset="-122" typeface="宋体"/>
                </a:defRPr>
              </a:lvl7pPr>
              <a:lvl8pPr>
                <a:defRPr b="1" sz="1300">
                  <a:solidFill>
                    <a:srgbClr val="000000"/>
                  </a:solidFill>
                  <a:latin typeface="Arial"/>
                  <a:ea charset="-122" typeface="宋体"/>
                </a:defRPr>
              </a:lvl8pPr>
              <a:lvl9pPr>
                <a:defRPr b="1" sz="1300">
                  <a:solidFill>
                    <a:srgbClr val="000000"/>
                  </a:solidFill>
                  <a:latin typeface="Arial"/>
                  <a:ea charset="-122" typeface="宋体"/>
                </a:defRPr>
              </a:lvl9pPr>
            </a:lstStyle>
            <a:p>
              <a:pPr>
                <a:lnSpc>
                  <a:spcPct val="120000"/>
                </a:lnSpc>
              </a:pPr>
              <a:r>
                <a:rPr altLang="en-US" lang="zh-CN" sz="1400">
                  <a:solidFill>
                    <a:schemeClr val="bg1">
                      <a:lumMod val="65000"/>
                    </a:schemeClr>
                  </a:solidFill>
                  <a:latin charset="-122" panose="020b0503020204020204" pitchFamily="34" typeface="微软雅黑"/>
                  <a:sym charset="0" panose="020b0604020202020204" pitchFamily="34" typeface="Arial"/>
                </a:rPr>
                <a:t>2</a:t>
              </a:r>
            </a:p>
          </p:txBody>
        </p:sp>
        <p:sp>
          <p:nvSpPr>
            <p:cNvPr id="16" name="Text Box 17"/>
            <p:cNvSpPr txBox="1">
              <a:spLocks noChangeArrowheads="1"/>
            </p:cNvSpPr>
            <p:nvPr/>
          </p:nvSpPr>
          <p:spPr bwMode="auto">
            <a:xfrm>
              <a:off x="6865786" y="1761226"/>
              <a:ext cx="87397" cy="204280"/>
            </a:xfrm>
            <a:prstGeom prst="rect">
              <a:avLst/>
            </a:prstGeom>
            <a:noFill/>
            <a:ln w="6350">
              <a:noFill/>
              <a:miter lim="800000"/>
            </a:ln>
            <a:effectLst/>
          </p:spPr>
          <p:txBody>
            <a:bodyPr anchor="ctr" bIns="0" lIns="0" rIns="0" tIns="0" wrap="none">
              <a:spAutoFit/>
            </a:bodyPr>
            <a:lstStyle>
              <a:defPPr>
                <a:defRPr lang="zh-CN"/>
              </a:defPPr>
              <a:lvl1pPr algn="ctr" eaLnBrk="0" fontAlgn="base" hangingPunct="0" indent="0" lvl="0" marR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b="1" baseline="0" cap="none" i="0" kumimoji="0" normalizeH="0" spc="0" strike="noStrike" sz="1300" u="none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charset="0" pitchFamily="34" typeface="Arial Black"/>
                  <a:ea charset="-122" panose="020b0503020204020204" pitchFamily="34" typeface="微软雅黑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 b="1" sz="1300">
                  <a:solidFill>
                    <a:srgbClr val="000000"/>
                  </a:solidFill>
                  <a:latin typeface="Arial"/>
                  <a:ea charset="-122" typeface="宋体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 b="1" sz="1300">
                  <a:solidFill>
                    <a:srgbClr val="000000"/>
                  </a:solidFill>
                  <a:latin typeface="Arial"/>
                  <a:ea charset="-122" typeface="宋体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 b="1" sz="1300">
                  <a:solidFill>
                    <a:srgbClr val="000000"/>
                  </a:solidFill>
                  <a:latin typeface="Arial"/>
                  <a:ea charset="-122" typeface="宋体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 b="1" sz="1300">
                  <a:solidFill>
                    <a:srgbClr val="000000"/>
                  </a:solidFill>
                  <a:latin typeface="Arial"/>
                  <a:ea charset="-122" typeface="宋体"/>
                </a:defRPr>
              </a:lvl5pPr>
              <a:lvl6pPr>
                <a:defRPr b="1" sz="1300">
                  <a:solidFill>
                    <a:srgbClr val="000000"/>
                  </a:solidFill>
                  <a:latin typeface="Arial"/>
                  <a:ea charset="-122" typeface="宋体"/>
                </a:defRPr>
              </a:lvl6pPr>
              <a:lvl7pPr>
                <a:defRPr b="1" sz="1300">
                  <a:solidFill>
                    <a:srgbClr val="000000"/>
                  </a:solidFill>
                  <a:latin typeface="Arial"/>
                  <a:ea charset="-122" typeface="宋体"/>
                </a:defRPr>
              </a:lvl7pPr>
              <a:lvl8pPr>
                <a:defRPr b="1" sz="1300">
                  <a:solidFill>
                    <a:srgbClr val="000000"/>
                  </a:solidFill>
                  <a:latin typeface="Arial"/>
                  <a:ea charset="-122" typeface="宋体"/>
                </a:defRPr>
              </a:lvl8pPr>
              <a:lvl9pPr>
                <a:defRPr b="1" sz="1300">
                  <a:solidFill>
                    <a:srgbClr val="000000"/>
                  </a:solidFill>
                  <a:latin typeface="Arial"/>
                  <a:ea charset="-122" typeface="宋体"/>
                </a:defRPr>
              </a:lvl9pPr>
            </a:lstStyle>
            <a:p>
              <a:pPr>
                <a:lnSpc>
                  <a:spcPct val="120000"/>
                </a:lnSpc>
              </a:pPr>
              <a:r>
                <a:rPr altLang="en-US" lang="zh-CN" sz="1400">
                  <a:solidFill>
                    <a:schemeClr val="bg1">
                      <a:lumMod val="65000"/>
                    </a:schemeClr>
                  </a:solidFill>
                  <a:latin charset="-122" panose="020b0503020204020204" pitchFamily="34" typeface="微软雅黑"/>
                  <a:sym charset="0" panose="020b0604020202020204" pitchFamily="34" typeface="Arial"/>
                </a:rPr>
                <a:t>3</a:t>
              </a:r>
            </a:p>
          </p:txBody>
        </p:sp>
        <p:sp>
          <p:nvSpPr>
            <p:cNvPr id="20" name="TextBox 11"/>
            <p:cNvSpPr txBox="1">
              <a:spLocks noChangeArrowheads="1"/>
            </p:cNvSpPr>
            <p:nvPr/>
          </p:nvSpPr>
          <p:spPr bwMode="auto">
            <a:xfrm flipH="1">
              <a:off x="1897609" y="2271669"/>
              <a:ext cx="713402" cy="466926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 bIns="0" lIns="0" rIns="0" tIns="0" wrap="square">
              <a:sp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20000"/>
                </a:lnSpc>
              </a:pPr>
              <a:r>
                <a:rPr altLang="en-US" lang="zh-CN" sz="160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charset="0" panose="020b0604020202020204" pitchFamily="34" typeface="Arial"/>
                </a:rPr>
                <a:t>请替换文字内容</a:t>
              </a:r>
            </a:p>
          </p:txBody>
        </p:sp>
        <p:sp>
          <p:nvSpPr>
            <p:cNvPr id="21" name="TextBox 11"/>
            <p:cNvSpPr txBox="1">
              <a:spLocks noChangeArrowheads="1"/>
            </p:cNvSpPr>
            <p:nvPr/>
          </p:nvSpPr>
          <p:spPr bwMode="auto">
            <a:xfrm flipH="1">
              <a:off x="4245583" y="2241697"/>
              <a:ext cx="724522" cy="466926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 anchor="t" anchorCtr="0" bIns="0" lIns="0" rIns="0" tIns="0" wrap="square">
              <a:sp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20000"/>
                </a:lnSpc>
              </a:pPr>
              <a:r>
                <a:rPr altLang="en-US" lang="zh-CN" sz="160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charset="0" panose="020b0604020202020204" pitchFamily="34" typeface="Arial"/>
                </a:rPr>
                <a:t>请替换文字内容</a:t>
              </a:r>
            </a:p>
          </p:txBody>
        </p:sp>
        <p:sp>
          <p:nvSpPr>
            <p:cNvPr id="22" name="TextBox 11"/>
            <p:cNvSpPr txBox="1">
              <a:spLocks noChangeArrowheads="1"/>
            </p:cNvSpPr>
            <p:nvPr/>
          </p:nvSpPr>
          <p:spPr bwMode="auto">
            <a:xfrm flipH="1">
              <a:off x="6564082" y="2221374"/>
              <a:ext cx="725693" cy="466926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 bIns="0" lIns="0" rIns="0" tIns="0" wrap="square">
              <a:sp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20000"/>
                </a:lnSpc>
              </a:pPr>
              <a:r>
                <a:rPr altLang="en-US" lang="zh-CN" sz="160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charset="0" panose="020b0604020202020204" pitchFamily="34" typeface="Arial"/>
                </a:rPr>
                <a:t>请替换文字内容</a:t>
              </a:r>
            </a:p>
          </p:txBody>
        </p:sp>
      </p:grpSp>
      <p:sp>
        <p:nvSpPr>
          <p:cNvPr id="25" name="TextBox 8"/>
          <p:cNvSpPr txBox="1"/>
          <p:nvPr/>
        </p:nvSpPr>
        <p:spPr>
          <a:xfrm>
            <a:off x="4454797" y="235950"/>
            <a:ext cx="3949155" cy="487680"/>
          </a:xfrm>
          <a:prstGeom prst="rect">
            <a:avLst/>
          </a:prstGeom>
          <a:noFill/>
        </p:spPr>
        <p:txBody>
          <a:bodyPr anchor="ctr" bIns="0" lIns="0" rIns="0" rtlCol="0" tIns="0" wrap="square">
            <a:spAutoFit/>
          </a:bodyPr>
          <a:lstStyle/>
          <a:p>
            <a:pPr algn="ctr"/>
            <a:r>
              <a:rPr altLang="zh-CN" lang="en-US" sz="3200">
                <a:solidFill>
                  <a:schemeClr val="bg1">
                    <a:lumMod val="6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b0604020202020204" pitchFamily="34" typeface="Arial"/>
              </a:rPr>
              <a:t>2019年度工作概述</a:t>
            </a:r>
          </a:p>
        </p:txBody>
      </p:sp>
      <p:sp>
        <p:nvSpPr>
          <p:cNvPr id="26" name="TextBox 8"/>
          <p:cNvSpPr txBox="1"/>
          <p:nvPr/>
        </p:nvSpPr>
        <p:spPr>
          <a:xfrm>
            <a:off x="5025515" y="744569"/>
            <a:ext cx="2844020" cy="213360"/>
          </a:xfrm>
          <a:prstGeom prst="rect">
            <a:avLst/>
          </a:prstGeom>
          <a:noFill/>
        </p:spPr>
        <p:txBody>
          <a:bodyPr anchor="ctr" bIns="0" lIns="0" rIns="0" rtlCol="0" tIns="0" wrap="square">
            <a:spAutoFit/>
          </a:bodyPr>
          <a:lstStyle/>
          <a:p>
            <a:pPr algn="ctr"/>
            <a:r>
              <a:rPr altLang="zh-CN" lang="en-US" sz="1400">
                <a:solidFill>
                  <a:schemeClr val="bg1">
                    <a:lumMod val="6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b0604020202020204" pitchFamily="34" typeface="Arial"/>
              </a:rPr>
              <a:t>2019 ANNUAL WORK SUMMARY</a:t>
            </a:r>
          </a:p>
        </p:txBody>
      </p:sp>
      <p:grpSp>
        <p:nvGrpSpPr>
          <p:cNvPr id="23" name="组合 22"/>
          <p:cNvGrpSpPr/>
          <p:nvPr/>
        </p:nvGrpSpPr>
        <p:grpSpPr>
          <a:xfrm>
            <a:off x="886327" y="591989"/>
            <a:ext cx="11086097" cy="0"/>
            <a:chOff x="1028775" y="591989"/>
            <a:chExt cx="11086097" cy="0"/>
          </a:xfrm>
        </p:grpSpPr>
        <p:cxnSp>
          <p:nvCxnSpPr>
            <p:cNvPr id="24" name="直接连接符 23"/>
            <p:cNvCxnSpPr/>
            <p:nvPr/>
          </p:nvCxnSpPr>
          <p:spPr>
            <a:xfrm>
              <a:off x="1028775" y="591989"/>
              <a:ext cx="3504197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直接连接符 26"/>
            <p:cNvCxnSpPr/>
            <p:nvPr/>
          </p:nvCxnSpPr>
          <p:spPr>
            <a:xfrm>
              <a:off x="8610675" y="591989"/>
              <a:ext cx="3504197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val="3016977921"/>
      </p:ext>
    </p:extLst>
  </p:cSld>
  <p:clrMapOvr>
    <a:masterClrMapping/>
  </p:clrMapOvr>
  <mc:AlternateContent>
    <mc:Choice Requires="p14">
      <p:transition p14:dur="1600" spd="slow">
        <p14:gallery dir="l"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1" nodeType="after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3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4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5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grpId="0" id="16" nodeType="after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8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9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0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grpId="0" id="21" nodeType="after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3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4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7"/>
      <p:bldP grpId="0" spid="18"/>
      <p:bldP grpId="0" spid="19"/>
    </p:bldLst>
  </p:timing>
</p:sld>
</file>

<file path=ppt/slides/slide2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1" name="矩形 259"/>
          <p:cNvSpPr>
            <a:spLocks noChangeArrowheads="1"/>
          </p:cNvSpPr>
          <p:nvPr/>
        </p:nvSpPr>
        <p:spPr bwMode="auto">
          <a:xfrm>
            <a:off x="1028775" y="2728987"/>
            <a:ext cx="6552728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0" lIns="0" rIns="0" tIns="0" wrap="square">
            <a:spAutoFit/>
          </a:bodyPr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32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 sz="28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9pPr>
          </a:lstStyle>
          <a:p>
            <a:pPr>
              <a:buNone/>
            </a:pPr>
            <a:r>
              <a:rPr altLang="zh-CN" b="1" lang="en-US" sz="8000">
                <a:solidFill>
                  <a:schemeClr val="accent1"/>
                </a:solidFill>
                <a:cs charset="0" panose="020b0604020202020204" pitchFamily="34" typeface="Arial"/>
              </a:rPr>
              <a:t>THANK YOU</a:t>
            </a:r>
          </a:p>
        </p:txBody>
      </p:sp>
      <p:sp>
        <p:nvSpPr>
          <p:cNvPr id="12" name="矩形 259"/>
          <p:cNvSpPr>
            <a:spLocks noChangeArrowheads="1"/>
          </p:cNvSpPr>
          <p:nvPr/>
        </p:nvSpPr>
        <p:spPr bwMode="auto">
          <a:xfrm>
            <a:off x="1028776" y="4157813"/>
            <a:ext cx="3761621" cy="4876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 bIns="0" lIns="0" rIns="0" tIns="0" wrap="square">
            <a:spAutoFit/>
          </a:bodyPr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32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 sz="28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9pPr>
          </a:lstStyle>
          <a:p>
            <a:pPr>
              <a:buNone/>
            </a:pPr>
            <a:r>
              <a:rPr altLang="en-US" lang="zh-CN">
                <a:solidFill>
                  <a:schemeClr val="accent1"/>
                </a:solidFill>
                <a:cs charset="0" panose="020b0604020202020204" pitchFamily="34" typeface="Arial"/>
              </a:rPr>
              <a:t>感谢聆听，批评指导</a:t>
            </a:r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rcRect l="46640" t="20132"/>
          <a:stretch>
            <a:fillRect/>
          </a:stretch>
        </p:blipFill>
        <p:spPr>
          <a:xfrm>
            <a:off x="6253909" y="1672109"/>
            <a:ext cx="6604488" cy="5560540"/>
          </a:xfrm>
          <a:prstGeom prst="rect">
            <a:avLst/>
          </a:prstGeom>
        </p:spPr>
      </p:pic>
    </p:spTree>
    <p:extLst>
      <p:ext uri="{BB962C8B-B14F-4D97-AF65-F5344CB8AC3E}">
        <p14:creationId val="1411998390"/>
      </p:ext>
    </p:extLst>
  </p:cSld>
  <p:clrMapOvr>
    <a:masterClrMapping/>
  </p:clrMapOvr>
  <mc:AlternateContent>
    <mc:Choice Requires="p15">
      <p:transition p14:dur="2000" spd="slow">
        <p15:prstTrans prst="fracture"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accel="20000" fill="hold" id="5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250" fill="hold" id="7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250" fill="hold" id="8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9" nodeType="clickPar">
                      <p:stCondLst>
                        <p:cond delay="indefinite"/>
                      </p:stCondLst>
                      <p:childTnLst>
                        <p:par>
                          <p:cTn fill="hold" id="10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1" nodeType="clickEffect" presetClass="entr" presetID="41" presetSubtype="0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3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4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5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6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7" tmFilter="0,0; .5, 1; 1, 1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8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1" id="19" nodeType="afterEffect" presetClass="emph" presetID="26" presetSubtype="0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filter="fade" transition="out">
                                      <p:cBhvr>
                                        <p:cTn dur="500" id="20" tmFilter="0, 0; .2, .5; .8, .5; 1, 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autoRev="1" dur="250" fill="hold" id="21"/>
                                        <p:tgtEl>
                                          <p:spTgt spid="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2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23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5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6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7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1"/>
      <p:bldP grpId="1" spid="11"/>
      <p:bldP grpId="0" spid="12"/>
    </p:bldLst>
  </p:timing>
</p:sld>
</file>

<file path=ppt/slides/slide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cxnSp>
        <p:nvCxnSpPr>
          <p:cNvPr id="7" name="直接连接符 6"/>
          <p:cNvCxnSpPr/>
          <p:nvPr>
            <p:custDataLst>
              <p:tags r:id="rId3"/>
            </p:custDataLst>
          </p:nvPr>
        </p:nvCxnSpPr>
        <p:spPr>
          <a:xfrm>
            <a:off x="6213351" y="3862178"/>
            <a:ext cx="4143672" cy="0"/>
          </a:xfrm>
          <a:prstGeom prst="line">
            <a:avLst/>
          </a:prstGeom>
          <a:ln w="12700">
            <a:solidFill>
              <a:schemeClr val="tx1">
                <a:lumMod val="20000"/>
                <a:lumOff val="80000"/>
              </a:schemeClr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矩形 7"/>
          <p:cNvSpPr/>
          <p:nvPr/>
        </p:nvSpPr>
        <p:spPr>
          <a:xfrm>
            <a:off x="6213351" y="2994349"/>
            <a:ext cx="4468868" cy="822960"/>
          </a:xfrm>
          <a:prstGeom prst="rect">
            <a:avLst/>
          </a:prstGeom>
        </p:spPr>
        <p:txBody>
          <a:bodyPr bIns="0" lIns="0" rIns="0" tIns="0" wrap="square">
            <a:spAutoFit/>
          </a:bodyPr>
          <a:lstStyle/>
          <a:p>
            <a:r>
              <a:rPr altLang="en-US" lang="zh-CN" sz="5400">
                <a:solidFill>
                  <a:schemeClr val="accent1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typeface="+mn-ea"/>
                <a:sym charset="0" panose="020b0604020202020204" pitchFamily="34" typeface="Arial"/>
              </a:rPr>
              <a:t>年度工作概述</a:t>
            </a:r>
          </a:p>
        </p:txBody>
      </p:sp>
      <p:sp>
        <p:nvSpPr>
          <p:cNvPr id="11" name="TextBox 11"/>
          <p:cNvSpPr txBox="1"/>
          <p:nvPr/>
        </p:nvSpPr>
        <p:spPr>
          <a:xfrm>
            <a:off x="6213351" y="3941998"/>
            <a:ext cx="1986280" cy="33528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indent="-171450" lvl="1" marL="171450">
              <a:buFont charset="0" panose="020b0604020202020204" pitchFamily="34" typeface="Arial"/>
              <a:buChar char="•"/>
            </a:pPr>
            <a:r>
              <a:rPr altLang="en-US" lang="zh-CN" sz="1600">
                <a:solidFill>
                  <a:schemeClr val="accent1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typeface="+mn-ea"/>
                <a:sym charset="0" panose="020b0604020202020204" pitchFamily="34" typeface="Arial"/>
              </a:rPr>
              <a:t>添加相关标题文字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357757" y="3941998"/>
            <a:ext cx="1986280" cy="33528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indent="-171450" lvl="1" marL="171450">
              <a:buFont charset="0" panose="020b0604020202020204" pitchFamily="34" typeface="Arial"/>
              <a:buChar char="•"/>
            </a:pPr>
            <a:r>
              <a:rPr altLang="en-US" lang="zh-CN" sz="1600">
                <a:solidFill>
                  <a:schemeClr val="accent1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typeface="+mn-ea"/>
                <a:sym charset="0" panose="020b0604020202020204" pitchFamily="34" typeface="Arial"/>
              </a:rPr>
              <a:t>添加相关标题文字</a:t>
            </a:r>
          </a:p>
        </p:txBody>
      </p:sp>
      <p:sp>
        <p:nvSpPr>
          <p:cNvPr id="13" name="TextBox 11"/>
          <p:cNvSpPr txBox="1"/>
          <p:nvPr/>
        </p:nvSpPr>
        <p:spPr>
          <a:xfrm>
            <a:off x="6213351" y="4316430"/>
            <a:ext cx="1986280" cy="33528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indent="-171450" lvl="1" marL="171450">
              <a:buFont charset="0" panose="020b0604020202020204" pitchFamily="34" typeface="Arial"/>
              <a:buChar char="•"/>
            </a:pPr>
            <a:r>
              <a:rPr altLang="en-US" lang="zh-CN" sz="1600">
                <a:solidFill>
                  <a:schemeClr val="accent1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typeface="+mn-ea"/>
                <a:sym charset="0" panose="020b0604020202020204" pitchFamily="34" typeface="Arial"/>
              </a:rPr>
              <a:t>添加相关标题文字</a:t>
            </a:r>
          </a:p>
        </p:txBody>
      </p:sp>
      <p:sp>
        <p:nvSpPr>
          <p:cNvPr id="14" name="TextBox 11"/>
          <p:cNvSpPr txBox="1"/>
          <p:nvPr/>
        </p:nvSpPr>
        <p:spPr>
          <a:xfrm>
            <a:off x="8357757" y="4316430"/>
            <a:ext cx="1986280" cy="33528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indent="-171450" lvl="1" marL="171450">
              <a:buFont charset="0" panose="020b0604020202020204" pitchFamily="34" typeface="Arial"/>
              <a:buChar char="•"/>
            </a:pPr>
            <a:r>
              <a:rPr altLang="en-US" lang="zh-CN" sz="1600">
                <a:solidFill>
                  <a:schemeClr val="accent1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typeface="+mn-ea"/>
                <a:sym charset="0" panose="020b0604020202020204" pitchFamily="34" typeface="Arial"/>
              </a:rPr>
              <a:t>添加相关标题文字</a:t>
            </a:r>
          </a:p>
        </p:txBody>
      </p:sp>
      <p:grpSp>
        <p:nvGrpSpPr>
          <p:cNvPr id="10" name="组合 9"/>
          <p:cNvGrpSpPr/>
          <p:nvPr/>
        </p:nvGrpSpPr>
        <p:grpSpPr>
          <a:xfrm>
            <a:off x="1244799" y="1708340"/>
            <a:ext cx="3828393" cy="4080857"/>
            <a:chOff x="999059" y="1708340"/>
            <a:chExt cx="3828393" cy="4080857"/>
          </a:xfrm>
        </p:grpSpPr>
        <p:grpSp>
          <p:nvGrpSpPr>
            <p:cNvPr id="15" name="组合 14"/>
            <p:cNvGrpSpPr/>
            <p:nvPr/>
          </p:nvGrpSpPr>
          <p:grpSpPr>
            <a:xfrm>
              <a:off x="999059" y="1708340"/>
              <a:ext cx="3828393" cy="4080857"/>
              <a:chOff x="3835400" y="1789113"/>
              <a:chExt cx="1468438" cy="1565275"/>
            </a:xfrm>
          </p:grpSpPr>
          <p:sp>
            <p:nvSpPr>
              <p:cNvPr id="18" name="Freeform 5"/>
              <p:cNvSpPr/>
              <p:nvPr/>
            </p:nvSpPr>
            <p:spPr bwMode="auto">
              <a:xfrm>
                <a:off x="4005263" y="1789113"/>
                <a:ext cx="1298575" cy="1565275"/>
              </a:xfrm>
              <a:custGeom>
                <a:gdLst>
                  <a:gd fmla="*/ 304 w 304" name="T0"/>
                  <a:gd fmla="*/ 322 h 366" name="T1"/>
                  <a:gd fmla="*/ 260 w 304" name="T2"/>
                  <a:gd fmla="*/ 366 h 366" name="T3"/>
                  <a:gd fmla="*/ 0 w 304" name="T4"/>
                  <a:gd fmla="*/ 366 h 366" name="T5"/>
                  <a:gd fmla="*/ 0 w 304" name="T6"/>
                  <a:gd fmla="*/ 0 h 366" name="T7"/>
                  <a:gd fmla="*/ 260 w 304" name="T8"/>
                  <a:gd fmla="*/ 0 h 366" name="T9"/>
                  <a:gd fmla="*/ 304 w 304" name="T10"/>
                  <a:gd fmla="*/ 44 h 366" name="T11"/>
                  <a:gd fmla="*/ 304 w 304" name="T12"/>
                  <a:gd fmla="*/ 322 h 366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366" w="304">
                    <a:moveTo>
                      <a:pt x="304" y="322"/>
                    </a:moveTo>
                    <a:cubicBezTo>
                      <a:pt x="304" y="347"/>
                      <a:pt x="285" y="366"/>
                      <a:pt x="260" y="366"/>
                    </a:cubicBezTo>
                    <a:cubicBezTo>
                      <a:pt x="0" y="366"/>
                      <a:pt x="0" y="366"/>
                      <a:pt x="0" y="366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260" y="0"/>
                      <a:pt x="260" y="0"/>
                      <a:pt x="260" y="0"/>
                    </a:cubicBezTo>
                    <a:cubicBezTo>
                      <a:pt x="285" y="0"/>
                      <a:pt x="304" y="20"/>
                      <a:pt x="304" y="44"/>
                    </a:cubicBezTo>
                    <a:lnTo>
                      <a:pt x="304" y="322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64290" compatLnSpc="1" lIns="128580" numCol="1" rIns="128580" tIns="6429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latin charset="-122" panose="020b0503020204020204" pitchFamily="34" typeface="微软雅黑"/>
                </a:endParaRPr>
              </a:p>
            </p:txBody>
          </p:sp>
          <p:sp>
            <p:nvSpPr>
              <p:cNvPr id="19" name="Freeform 6"/>
              <p:cNvSpPr/>
              <p:nvPr/>
            </p:nvSpPr>
            <p:spPr bwMode="auto">
              <a:xfrm>
                <a:off x="3967163" y="1789113"/>
                <a:ext cx="1298575" cy="1565275"/>
              </a:xfrm>
              <a:custGeom>
                <a:gdLst>
                  <a:gd fmla="*/ 304 w 304" name="T0"/>
                  <a:gd fmla="*/ 322 h 366" name="T1"/>
                  <a:gd fmla="*/ 260 w 304" name="T2"/>
                  <a:gd fmla="*/ 366 h 366" name="T3"/>
                  <a:gd fmla="*/ 0 w 304" name="T4"/>
                  <a:gd fmla="*/ 366 h 366" name="T5"/>
                  <a:gd fmla="*/ 0 w 304" name="T6"/>
                  <a:gd fmla="*/ 0 h 366" name="T7"/>
                  <a:gd fmla="*/ 260 w 304" name="T8"/>
                  <a:gd fmla="*/ 0 h 366" name="T9"/>
                  <a:gd fmla="*/ 304 w 304" name="T10"/>
                  <a:gd fmla="*/ 44 h 366" name="T11"/>
                  <a:gd fmla="*/ 304 w 304" name="T12"/>
                  <a:gd fmla="*/ 322 h 366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366" w="304">
                    <a:moveTo>
                      <a:pt x="304" y="322"/>
                    </a:moveTo>
                    <a:cubicBezTo>
                      <a:pt x="304" y="347"/>
                      <a:pt x="284" y="366"/>
                      <a:pt x="260" y="366"/>
                    </a:cubicBezTo>
                    <a:cubicBezTo>
                      <a:pt x="0" y="366"/>
                      <a:pt x="0" y="366"/>
                      <a:pt x="0" y="366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260" y="0"/>
                      <a:pt x="260" y="0"/>
                      <a:pt x="260" y="0"/>
                    </a:cubicBezTo>
                    <a:cubicBezTo>
                      <a:pt x="284" y="0"/>
                      <a:pt x="304" y="20"/>
                      <a:pt x="304" y="44"/>
                    </a:cubicBezTo>
                    <a:lnTo>
                      <a:pt x="304" y="322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64290" compatLnSpc="1" lIns="128580" numCol="1" rIns="128580" tIns="6429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latin charset="-122" panose="020b0503020204020204" pitchFamily="34" typeface="微软雅黑"/>
                </a:endParaRPr>
              </a:p>
            </p:txBody>
          </p:sp>
          <p:sp>
            <p:nvSpPr>
              <p:cNvPr id="20" name="Rectangle 8"/>
              <p:cNvSpPr>
                <a:spLocks noChangeArrowheads="1"/>
              </p:cNvSpPr>
              <p:nvPr/>
            </p:nvSpPr>
            <p:spPr bwMode="auto">
              <a:xfrm>
                <a:off x="4318000" y="2117726"/>
                <a:ext cx="674688" cy="34290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t" anchorCtr="0" bIns="64290" compatLnSpc="1" lIns="128580" numCol="1" rIns="128580" tIns="6429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latin charset="-122" panose="020b0503020204020204" pitchFamily="34" typeface="微软雅黑"/>
                </a:endParaRPr>
              </a:p>
            </p:txBody>
          </p:sp>
          <p:sp>
            <p:nvSpPr>
              <p:cNvPr id="21" name="Freeform 9"/>
              <p:cNvSpPr/>
              <p:nvPr/>
            </p:nvSpPr>
            <p:spPr bwMode="auto">
              <a:xfrm>
                <a:off x="3835400" y="1839913"/>
                <a:ext cx="234950" cy="73025"/>
              </a:xfrm>
              <a:custGeom>
                <a:gdLst>
                  <a:gd fmla="*/ 55 w 55" name="T0"/>
                  <a:gd fmla="*/ 8 h 17" name="T1"/>
                  <a:gd fmla="*/ 46 w 55" name="T2"/>
                  <a:gd fmla="*/ 17 h 17" name="T3"/>
                  <a:gd fmla="*/ 8 w 55" name="T4"/>
                  <a:gd fmla="*/ 17 h 17" name="T5"/>
                  <a:gd fmla="*/ 0 w 55" name="T6"/>
                  <a:gd fmla="*/ 8 h 17" name="T7"/>
                  <a:gd fmla="*/ 0 w 55" name="T8"/>
                  <a:gd fmla="*/ 8 h 17" name="T9"/>
                  <a:gd fmla="*/ 8 w 55" name="T10"/>
                  <a:gd fmla="*/ 0 h 17" name="T11"/>
                  <a:gd fmla="*/ 46 w 55" name="T12"/>
                  <a:gd fmla="*/ 0 h 17" name="T13"/>
                  <a:gd fmla="*/ 55 w 55" name="T14"/>
                  <a:gd fmla="*/ 8 h 17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17" w="55">
                    <a:moveTo>
                      <a:pt x="55" y="8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3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3"/>
                      <a:pt x="55" y="8"/>
                    </a:cubicBezTo>
                    <a:close/>
                  </a:path>
                </a:pathLst>
              </a:custGeom>
              <a:solidFill>
                <a:srgbClr val="4D4D4D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64290" compatLnSpc="1" lIns="128580" numCol="1" rIns="128580" tIns="6429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latin charset="-122" panose="020b0503020204020204" pitchFamily="34" typeface="微软雅黑"/>
                </a:endParaRPr>
              </a:p>
            </p:txBody>
          </p:sp>
          <p:sp>
            <p:nvSpPr>
              <p:cNvPr id="22" name="Freeform 10"/>
              <p:cNvSpPr/>
              <p:nvPr/>
            </p:nvSpPr>
            <p:spPr bwMode="auto">
              <a:xfrm>
                <a:off x="3835400" y="1976438"/>
                <a:ext cx="234950" cy="73025"/>
              </a:xfrm>
              <a:custGeom>
                <a:gdLst>
                  <a:gd fmla="*/ 55 w 55" name="T0"/>
                  <a:gd fmla="*/ 9 h 17" name="T1"/>
                  <a:gd fmla="*/ 46 w 55" name="T2"/>
                  <a:gd fmla="*/ 17 h 17" name="T3"/>
                  <a:gd fmla="*/ 8 w 55" name="T4"/>
                  <a:gd fmla="*/ 17 h 17" name="T5"/>
                  <a:gd fmla="*/ 0 w 55" name="T6"/>
                  <a:gd fmla="*/ 9 h 17" name="T7"/>
                  <a:gd fmla="*/ 0 w 55" name="T8"/>
                  <a:gd fmla="*/ 9 h 17" name="T9"/>
                  <a:gd fmla="*/ 8 w 55" name="T10"/>
                  <a:gd fmla="*/ 0 h 17" name="T11"/>
                  <a:gd fmla="*/ 46 w 55" name="T12"/>
                  <a:gd fmla="*/ 0 h 17" name="T13"/>
                  <a:gd fmla="*/ 55 w 55" name="T14"/>
                  <a:gd fmla="*/ 9 h 17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17" w="55">
                    <a:moveTo>
                      <a:pt x="55" y="9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9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0" y="4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4"/>
                      <a:pt x="55" y="9"/>
                    </a:cubicBezTo>
                    <a:close/>
                  </a:path>
                </a:pathLst>
              </a:custGeom>
              <a:solidFill>
                <a:srgbClr val="4D4D4D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64290" compatLnSpc="1" lIns="128580" numCol="1" rIns="128580" tIns="6429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latin charset="-122" panose="020b0503020204020204" pitchFamily="34" typeface="微软雅黑"/>
                </a:endParaRPr>
              </a:p>
            </p:txBody>
          </p:sp>
          <p:sp>
            <p:nvSpPr>
              <p:cNvPr id="23" name="Freeform 11"/>
              <p:cNvSpPr/>
              <p:nvPr/>
            </p:nvSpPr>
            <p:spPr bwMode="auto">
              <a:xfrm>
                <a:off x="3835400" y="2117726"/>
                <a:ext cx="234950" cy="73025"/>
              </a:xfrm>
              <a:custGeom>
                <a:gdLst>
                  <a:gd fmla="*/ 55 w 55" name="T0"/>
                  <a:gd fmla="*/ 8 h 17" name="T1"/>
                  <a:gd fmla="*/ 46 w 55" name="T2"/>
                  <a:gd fmla="*/ 17 h 17" name="T3"/>
                  <a:gd fmla="*/ 8 w 55" name="T4"/>
                  <a:gd fmla="*/ 17 h 17" name="T5"/>
                  <a:gd fmla="*/ 0 w 55" name="T6"/>
                  <a:gd fmla="*/ 8 h 17" name="T7"/>
                  <a:gd fmla="*/ 0 w 55" name="T8"/>
                  <a:gd fmla="*/ 8 h 17" name="T9"/>
                  <a:gd fmla="*/ 8 w 55" name="T10"/>
                  <a:gd fmla="*/ 0 h 17" name="T11"/>
                  <a:gd fmla="*/ 46 w 55" name="T12"/>
                  <a:gd fmla="*/ 0 h 17" name="T13"/>
                  <a:gd fmla="*/ 55 w 55" name="T14"/>
                  <a:gd fmla="*/ 8 h 17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17" w="55">
                    <a:moveTo>
                      <a:pt x="55" y="8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4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4"/>
                      <a:pt x="55" y="8"/>
                    </a:cubicBezTo>
                    <a:close/>
                  </a:path>
                </a:pathLst>
              </a:custGeom>
              <a:solidFill>
                <a:srgbClr val="4D4D4D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64290" compatLnSpc="1" lIns="128580" numCol="1" rIns="128580" tIns="6429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latin charset="-122" panose="020b0503020204020204" pitchFamily="34" typeface="微软雅黑"/>
                </a:endParaRPr>
              </a:p>
            </p:txBody>
          </p:sp>
          <p:sp>
            <p:nvSpPr>
              <p:cNvPr id="24" name="Freeform 12"/>
              <p:cNvSpPr/>
              <p:nvPr/>
            </p:nvSpPr>
            <p:spPr bwMode="auto">
              <a:xfrm>
                <a:off x="3835400" y="2259013"/>
                <a:ext cx="234950" cy="73025"/>
              </a:xfrm>
              <a:custGeom>
                <a:gdLst>
                  <a:gd fmla="*/ 55 w 55" name="T0"/>
                  <a:gd fmla="*/ 8 h 17" name="T1"/>
                  <a:gd fmla="*/ 46 w 55" name="T2"/>
                  <a:gd fmla="*/ 17 h 17" name="T3"/>
                  <a:gd fmla="*/ 8 w 55" name="T4"/>
                  <a:gd fmla="*/ 17 h 17" name="T5"/>
                  <a:gd fmla="*/ 0 w 55" name="T6"/>
                  <a:gd fmla="*/ 8 h 17" name="T7"/>
                  <a:gd fmla="*/ 0 w 55" name="T8"/>
                  <a:gd fmla="*/ 8 h 17" name="T9"/>
                  <a:gd fmla="*/ 8 w 55" name="T10"/>
                  <a:gd fmla="*/ 0 h 17" name="T11"/>
                  <a:gd fmla="*/ 46 w 55" name="T12"/>
                  <a:gd fmla="*/ 0 h 17" name="T13"/>
                  <a:gd fmla="*/ 55 w 55" name="T14"/>
                  <a:gd fmla="*/ 8 h 17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17" w="55">
                    <a:moveTo>
                      <a:pt x="55" y="8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3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3"/>
                      <a:pt x="55" y="8"/>
                    </a:cubicBezTo>
                    <a:close/>
                  </a:path>
                </a:pathLst>
              </a:custGeom>
              <a:solidFill>
                <a:srgbClr val="4D4D4D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64290" compatLnSpc="1" lIns="128580" numCol="1" rIns="128580" tIns="6429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latin charset="-122" panose="020b0503020204020204" pitchFamily="34" typeface="微软雅黑"/>
                </a:endParaRPr>
              </a:p>
            </p:txBody>
          </p:sp>
          <p:sp>
            <p:nvSpPr>
              <p:cNvPr id="25" name="Freeform 13"/>
              <p:cNvSpPr/>
              <p:nvPr/>
            </p:nvSpPr>
            <p:spPr bwMode="auto">
              <a:xfrm>
                <a:off x="3835400" y="2397126"/>
                <a:ext cx="234950" cy="71438"/>
              </a:xfrm>
              <a:custGeom>
                <a:gdLst>
                  <a:gd fmla="*/ 55 w 55" name="T0"/>
                  <a:gd fmla="*/ 9 h 17" name="T1"/>
                  <a:gd fmla="*/ 46 w 55" name="T2"/>
                  <a:gd fmla="*/ 17 h 17" name="T3"/>
                  <a:gd fmla="*/ 8 w 55" name="T4"/>
                  <a:gd fmla="*/ 17 h 17" name="T5"/>
                  <a:gd fmla="*/ 0 w 55" name="T6"/>
                  <a:gd fmla="*/ 9 h 17" name="T7"/>
                  <a:gd fmla="*/ 0 w 55" name="T8"/>
                  <a:gd fmla="*/ 9 h 17" name="T9"/>
                  <a:gd fmla="*/ 8 w 55" name="T10"/>
                  <a:gd fmla="*/ 0 h 17" name="T11"/>
                  <a:gd fmla="*/ 46 w 55" name="T12"/>
                  <a:gd fmla="*/ 0 h 17" name="T13"/>
                  <a:gd fmla="*/ 55 w 55" name="T14"/>
                  <a:gd fmla="*/ 9 h 17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17" w="55">
                    <a:moveTo>
                      <a:pt x="55" y="9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9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0" y="4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4"/>
                      <a:pt x="55" y="9"/>
                    </a:cubicBezTo>
                    <a:close/>
                  </a:path>
                </a:pathLst>
              </a:custGeom>
              <a:solidFill>
                <a:srgbClr val="4D4D4D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64290" compatLnSpc="1" lIns="128580" numCol="1" rIns="128580" tIns="6429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latin charset="-122" panose="020b0503020204020204" pitchFamily="34" typeface="微软雅黑"/>
                </a:endParaRPr>
              </a:p>
            </p:txBody>
          </p:sp>
          <p:sp>
            <p:nvSpPr>
              <p:cNvPr id="26" name="Freeform 14"/>
              <p:cNvSpPr/>
              <p:nvPr/>
            </p:nvSpPr>
            <p:spPr bwMode="auto">
              <a:xfrm>
                <a:off x="3835400" y="2536826"/>
                <a:ext cx="234950" cy="73025"/>
              </a:xfrm>
              <a:custGeom>
                <a:gdLst>
                  <a:gd fmla="*/ 55 w 55" name="T0"/>
                  <a:gd fmla="*/ 8 h 17" name="T1"/>
                  <a:gd fmla="*/ 46 w 55" name="T2"/>
                  <a:gd fmla="*/ 17 h 17" name="T3"/>
                  <a:gd fmla="*/ 8 w 55" name="T4"/>
                  <a:gd fmla="*/ 17 h 17" name="T5"/>
                  <a:gd fmla="*/ 0 w 55" name="T6"/>
                  <a:gd fmla="*/ 8 h 17" name="T7"/>
                  <a:gd fmla="*/ 0 w 55" name="T8"/>
                  <a:gd fmla="*/ 8 h 17" name="T9"/>
                  <a:gd fmla="*/ 8 w 55" name="T10"/>
                  <a:gd fmla="*/ 0 h 17" name="T11"/>
                  <a:gd fmla="*/ 46 w 55" name="T12"/>
                  <a:gd fmla="*/ 0 h 17" name="T13"/>
                  <a:gd fmla="*/ 55 w 55" name="T14"/>
                  <a:gd fmla="*/ 8 h 17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17" w="55">
                    <a:moveTo>
                      <a:pt x="55" y="8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4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4"/>
                      <a:pt x="55" y="8"/>
                    </a:cubicBezTo>
                    <a:close/>
                  </a:path>
                </a:pathLst>
              </a:custGeom>
              <a:solidFill>
                <a:srgbClr val="4D4D4D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64290" compatLnSpc="1" lIns="128580" numCol="1" rIns="128580" tIns="6429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latin charset="-122" panose="020b0503020204020204" pitchFamily="34" typeface="微软雅黑"/>
                </a:endParaRPr>
              </a:p>
            </p:txBody>
          </p:sp>
          <p:sp>
            <p:nvSpPr>
              <p:cNvPr id="27" name="Freeform 15"/>
              <p:cNvSpPr/>
              <p:nvPr/>
            </p:nvSpPr>
            <p:spPr bwMode="auto">
              <a:xfrm>
                <a:off x="3835400" y="2678113"/>
                <a:ext cx="234950" cy="73025"/>
              </a:xfrm>
              <a:custGeom>
                <a:gdLst>
                  <a:gd fmla="*/ 55 w 55" name="T0"/>
                  <a:gd fmla="*/ 8 h 17" name="T1"/>
                  <a:gd fmla="*/ 46 w 55" name="T2"/>
                  <a:gd fmla="*/ 17 h 17" name="T3"/>
                  <a:gd fmla="*/ 8 w 55" name="T4"/>
                  <a:gd fmla="*/ 17 h 17" name="T5"/>
                  <a:gd fmla="*/ 0 w 55" name="T6"/>
                  <a:gd fmla="*/ 8 h 17" name="T7"/>
                  <a:gd fmla="*/ 0 w 55" name="T8"/>
                  <a:gd fmla="*/ 8 h 17" name="T9"/>
                  <a:gd fmla="*/ 8 w 55" name="T10"/>
                  <a:gd fmla="*/ 0 h 17" name="T11"/>
                  <a:gd fmla="*/ 46 w 55" name="T12"/>
                  <a:gd fmla="*/ 0 h 17" name="T13"/>
                  <a:gd fmla="*/ 55 w 55" name="T14"/>
                  <a:gd fmla="*/ 8 h 17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17" w="55">
                    <a:moveTo>
                      <a:pt x="55" y="8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3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3"/>
                      <a:pt x="55" y="8"/>
                    </a:cubicBezTo>
                    <a:close/>
                  </a:path>
                </a:pathLst>
              </a:custGeom>
              <a:solidFill>
                <a:srgbClr val="4D4D4D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64290" compatLnSpc="1" lIns="128580" numCol="1" rIns="128580" tIns="6429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latin charset="-122" panose="020b0503020204020204" pitchFamily="34" typeface="微软雅黑"/>
                </a:endParaRPr>
              </a:p>
            </p:txBody>
          </p:sp>
          <p:sp>
            <p:nvSpPr>
              <p:cNvPr id="28" name="Freeform 16"/>
              <p:cNvSpPr/>
              <p:nvPr/>
            </p:nvSpPr>
            <p:spPr bwMode="auto">
              <a:xfrm>
                <a:off x="3835400" y="2816226"/>
                <a:ext cx="234950" cy="71438"/>
              </a:xfrm>
              <a:custGeom>
                <a:gdLst>
                  <a:gd fmla="*/ 55 w 55" name="T0"/>
                  <a:gd fmla="*/ 9 h 17" name="T1"/>
                  <a:gd fmla="*/ 46 w 55" name="T2"/>
                  <a:gd fmla="*/ 17 h 17" name="T3"/>
                  <a:gd fmla="*/ 8 w 55" name="T4"/>
                  <a:gd fmla="*/ 17 h 17" name="T5"/>
                  <a:gd fmla="*/ 0 w 55" name="T6"/>
                  <a:gd fmla="*/ 9 h 17" name="T7"/>
                  <a:gd fmla="*/ 0 w 55" name="T8"/>
                  <a:gd fmla="*/ 9 h 17" name="T9"/>
                  <a:gd fmla="*/ 8 w 55" name="T10"/>
                  <a:gd fmla="*/ 0 h 17" name="T11"/>
                  <a:gd fmla="*/ 46 w 55" name="T12"/>
                  <a:gd fmla="*/ 0 h 17" name="T13"/>
                  <a:gd fmla="*/ 55 w 55" name="T14"/>
                  <a:gd fmla="*/ 9 h 17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17" w="55">
                    <a:moveTo>
                      <a:pt x="55" y="9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9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0" y="4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4"/>
                      <a:pt x="55" y="9"/>
                    </a:cubicBezTo>
                    <a:close/>
                  </a:path>
                </a:pathLst>
              </a:custGeom>
              <a:solidFill>
                <a:srgbClr val="4D4D4D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64290" compatLnSpc="1" lIns="128580" numCol="1" rIns="128580" tIns="6429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latin charset="-122" panose="020b0503020204020204" pitchFamily="34" typeface="微软雅黑"/>
                </a:endParaRPr>
              </a:p>
            </p:txBody>
          </p:sp>
          <p:sp>
            <p:nvSpPr>
              <p:cNvPr id="29" name="Freeform 17"/>
              <p:cNvSpPr/>
              <p:nvPr/>
            </p:nvSpPr>
            <p:spPr bwMode="auto">
              <a:xfrm>
                <a:off x="3835400" y="2955926"/>
                <a:ext cx="234950" cy="73025"/>
              </a:xfrm>
              <a:custGeom>
                <a:gdLst>
                  <a:gd fmla="*/ 55 w 55" name="T0"/>
                  <a:gd fmla="*/ 8 h 17" name="T1"/>
                  <a:gd fmla="*/ 46 w 55" name="T2"/>
                  <a:gd fmla="*/ 17 h 17" name="T3"/>
                  <a:gd fmla="*/ 8 w 55" name="T4"/>
                  <a:gd fmla="*/ 17 h 17" name="T5"/>
                  <a:gd fmla="*/ 0 w 55" name="T6"/>
                  <a:gd fmla="*/ 8 h 17" name="T7"/>
                  <a:gd fmla="*/ 0 w 55" name="T8"/>
                  <a:gd fmla="*/ 8 h 17" name="T9"/>
                  <a:gd fmla="*/ 8 w 55" name="T10"/>
                  <a:gd fmla="*/ 0 h 17" name="T11"/>
                  <a:gd fmla="*/ 46 w 55" name="T12"/>
                  <a:gd fmla="*/ 0 h 17" name="T13"/>
                  <a:gd fmla="*/ 55 w 55" name="T14"/>
                  <a:gd fmla="*/ 8 h 17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17" w="55">
                    <a:moveTo>
                      <a:pt x="55" y="8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4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4"/>
                      <a:pt x="55" y="8"/>
                    </a:cubicBezTo>
                    <a:close/>
                  </a:path>
                </a:pathLst>
              </a:custGeom>
              <a:solidFill>
                <a:srgbClr val="4D4D4D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64290" compatLnSpc="1" lIns="128580" numCol="1" rIns="128580" tIns="6429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latin charset="-122" panose="020b0503020204020204" pitchFamily="34" typeface="微软雅黑"/>
                </a:endParaRPr>
              </a:p>
            </p:txBody>
          </p:sp>
          <p:sp>
            <p:nvSpPr>
              <p:cNvPr id="30" name="Freeform 18"/>
              <p:cNvSpPr/>
              <p:nvPr/>
            </p:nvSpPr>
            <p:spPr bwMode="auto">
              <a:xfrm>
                <a:off x="3835400" y="3097213"/>
                <a:ext cx="234950" cy="73025"/>
              </a:xfrm>
              <a:custGeom>
                <a:gdLst>
                  <a:gd fmla="*/ 55 w 55" name="T0"/>
                  <a:gd fmla="*/ 8 h 17" name="T1"/>
                  <a:gd fmla="*/ 46 w 55" name="T2"/>
                  <a:gd fmla="*/ 17 h 17" name="T3"/>
                  <a:gd fmla="*/ 8 w 55" name="T4"/>
                  <a:gd fmla="*/ 17 h 17" name="T5"/>
                  <a:gd fmla="*/ 0 w 55" name="T6"/>
                  <a:gd fmla="*/ 8 h 17" name="T7"/>
                  <a:gd fmla="*/ 0 w 55" name="T8"/>
                  <a:gd fmla="*/ 8 h 17" name="T9"/>
                  <a:gd fmla="*/ 8 w 55" name="T10"/>
                  <a:gd fmla="*/ 0 h 17" name="T11"/>
                  <a:gd fmla="*/ 46 w 55" name="T12"/>
                  <a:gd fmla="*/ 0 h 17" name="T13"/>
                  <a:gd fmla="*/ 55 w 55" name="T14"/>
                  <a:gd fmla="*/ 8 h 17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17" w="55">
                    <a:moveTo>
                      <a:pt x="55" y="8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3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3"/>
                      <a:pt x="55" y="8"/>
                    </a:cubicBezTo>
                    <a:close/>
                  </a:path>
                </a:pathLst>
              </a:custGeom>
              <a:solidFill>
                <a:srgbClr val="4D4D4D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64290" compatLnSpc="1" lIns="128580" numCol="1" rIns="128580" tIns="6429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latin charset="-122" panose="020b0503020204020204" pitchFamily="34" typeface="微软雅黑"/>
                </a:endParaRPr>
              </a:p>
            </p:txBody>
          </p:sp>
          <p:sp>
            <p:nvSpPr>
              <p:cNvPr id="31" name="Freeform 19"/>
              <p:cNvSpPr/>
              <p:nvPr/>
            </p:nvSpPr>
            <p:spPr bwMode="auto">
              <a:xfrm>
                <a:off x="3835400" y="3235326"/>
                <a:ext cx="234950" cy="71438"/>
              </a:xfrm>
              <a:custGeom>
                <a:gdLst>
                  <a:gd fmla="*/ 55 w 55" name="T0"/>
                  <a:gd fmla="*/ 9 h 17" name="T1"/>
                  <a:gd fmla="*/ 46 w 55" name="T2"/>
                  <a:gd fmla="*/ 17 h 17" name="T3"/>
                  <a:gd fmla="*/ 8 w 55" name="T4"/>
                  <a:gd fmla="*/ 17 h 17" name="T5"/>
                  <a:gd fmla="*/ 0 w 55" name="T6"/>
                  <a:gd fmla="*/ 9 h 17" name="T7"/>
                  <a:gd fmla="*/ 0 w 55" name="T8"/>
                  <a:gd fmla="*/ 9 h 17" name="T9"/>
                  <a:gd fmla="*/ 8 w 55" name="T10"/>
                  <a:gd fmla="*/ 0 h 17" name="T11"/>
                  <a:gd fmla="*/ 46 w 55" name="T12"/>
                  <a:gd fmla="*/ 0 h 17" name="T13"/>
                  <a:gd fmla="*/ 55 w 55" name="T14"/>
                  <a:gd fmla="*/ 9 h 17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17" w="55">
                    <a:moveTo>
                      <a:pt x="55" y="9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9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0" y="4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4"/>
                      <a:pt x="55" y="9"/>
                    </a:cubicBezTo>
                    <a:close/>
                  </a:path>
                </a:pathLst>
              </a:custGeom>
              <a:solidFill>
                <a:srgbClr val="4D4D4D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64290" compatLnSpc="1" lIns="128580" numCol="1" rIns="128580" tIns="6429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latin charset="-122" panose="020b0503020204020204" pitchFamily="34" typeface="微软雅黑"/>
                </a:endParaRPr>
              </a:p>
            </p:txBody>
          </p:sp>
        </p:grpSp>
        <p:sp>
          <p:nvSpPr>
            <p:cNvPr id="16" name="矩形 259"/>
            <p:cNvSpPr>
              <a:spLocks noChangeArrowheads="1"/>
            </p:cNvSpPr>
            <p:nvPr/>
          </p:nvSpPr>
          <p:spPr bwMode="auto">
            <a:xfrm>
              <a:off x="2306379" y="2775471"/>
              <a:ext cx="1656605" cy="5486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bIns="0" lIns="0" rIns="0" tIns="0" wrap="square">
              <a:spAutoFit/>
            </a:bodyPr>
            <a:lstStyle>
              <a:lvl1pPr>
                <a:spcBef>
                  <a:spcPct val="20000"/>
                </a:spcBef>
                <a:buFont charset="0" panose="020b0604020202020204" pitchFamily="34" typeface="Arial"/>
                <a:buChar char="•"/>
                <a:defRPr sz="3200">
                  <a:solidFill>
                    <a:schemeClr val="tx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1pPr>
              <a:lvl2pPr indent="-285750" marL="742950">
                <a:spcBef>
                  <a:spcPct val="20000"/>
                </a:spcBef>
                <a:buFont charset="0" panose="020b0604020202020204" pitchFamily="34" typeface="Arial"/>
                <a:buChar char="–"/>
                <a:defRPr sz="2800">
                  <a:solidFill>
                    <a:schemeClr val="tx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2pPr>
              <a:lvl3pPr indent="-228600" marL="1143000">
                <a:spcBef>
                  <a:spcPct val="200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3pPr>
              <a:lvl4pPr indent="-228600" marL="1600200">
                <a:spcBef>
                  <a:spcPct val="20000"/>
                </a:spcBef>
                <a:buFont charset="0" panose="020b0604020202020204" pitchFamily="34" typeface="Arial"/>
                <a:buChar char="–"/>
                <a:defRPr sz="2000">
                  <a:solidFill>
                    <a:schemeClr val="tx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4pPr>
              <a:lvl5pPr indent="-228600" marL="2057400">
                <a:spcBef>
                  <a:spcPct val="20000"/>
                </a:spcBef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5pPr>
              <a:lvl6pPr eaLnBrk="0" fontAlgn="base" hangingPunct="0" indent="-228600" marL="25146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6pPr>
              <a:lvl7pPr eaLnBrk="0" fontAlgn="base" hangingPunct="0" indent="-228600" marL="29718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7pPr>
              <a:lvl8pPr eaLnBrk="0" fontAlgn="base" hangingPunct="0" indent="-228600" marL="34290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8pPr>
              <a:lvl9pPr eaLnBrk="0" fontAlgn="base" hangingPunct="0" indent="-228600" marL="38862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9pPr>
            </a:lstStyle>
            <a:p>
              <a:pPr algn="ctr">
                <a:buNone/>
              </a:pPr>
              <a:r>
                <a:rPr altLang="zh-CN" lang="en-US" sz="3600">
                  <a:solidFill>
                    <a:srgbClr val="4D4D4D"/>
                  </a:solidFill>
                  <a:cs charset="0" panose="020b0604020202020204" pitchFamily="34" typeface="Arial"/>
                </a:rPr>
                <a:t>01</a:t>
              </a:r>
            </a:p>
          </p:txBody>
        </p:sp>
        <p:sp>
          <p:nvSpPr>
            <p:cNvPr id="17" name="矩形 259"/>
            <p:cNvSpPr>
              <a:spLocks noChangeArrowheads="1"/>
            </p:cNvSpPr>
            <p:nvPr/>
          </p:nvSpPr>
          <p:spPr bwMode="auto">
            <a:xfrm>
              <a:off x="2438403" y="3696145"/>
              <a:ext cx="1392558" cy="9387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bIns="0" lIns="0" rIns="0" tIns="0" wrap="square">
              <a:spAutoFit/>
            </a:bodyPr>
            <a:lstStyle>
              <a:lvl1pPr>
                <a:spcBef>
                  <a:spcPct val="20000"/>
                </a:spcBef>
                <a:buFont charset="0" panose="020b0604020202020204" pitchFamily="34" typeface="Arial"/>
                <a:buChar char="•"/>
                <a:defRPr sz="3200">
                  <a:solidFill>
                    <a:schemeClr val="tx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1pPr>
              <a:lvl2pPr indent="-285750" marL="742950">
                <a:spcBef>
                  <a:spcPct val="20000"/>
                </a:spcBef>
                <a:buFont charset="0" panose="020b0604020202020204" pitchFamily="34" typeface="Arial"/>
                <a:buChar char="–"/>
                <a:defRPr sz="2800">
                  <a:solidFill>
                    <a:schemeClr val="tx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2pPr>
              <a:lvl3pPr indent="-228600" marL="1143000">
                <a:spcBef>
                  <a:spcPct val="200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3pPr>
              <a:lvl4pPr indent="-228600" marL="1600200">
                <a:spcBef>
                  <a:spcPct val="20000"/>
                </a:spcBef>
                <a:buFont charset="0" panose="020b0604020202020204" pitchFamily="34" typeface="Arial"/>
                <a:buChar char="–"/>
                <a:defRPr sz="2000">
                  <a:solidFill>
                    <a:schemeClr val="tx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4pPr>
              <a:lvl5pPr indent="-228600" marL="2057400">
                <a:spcBef>
                  <a:spcPct val="20000"/>
                </a:spcBef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5pPr>
              <a:lvl6pPr eaLnBrk="0" fontAlgn="base" hangingPunct="0" indent="-228600" marL="25146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6pPr>
              <a:lvl7pPr eaLnBrk="0" fontAlgn="base" hangingPunct="0" indent="-228600" marL="29718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7pPr>
              <a:lvl8pPr eaLnBrk="0" fontAlgn="base" hangingPunct="0" indent="-228600" marL="34290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8pPr>
              <a:lvl9pPr eaLnBrk="0" fontAlgn="base" hangingPunct="0" indent="-228600" marL="38862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9pPr>
            </a:lstStyle>
            <a:p>
              <a:pPr algn="ctr">
                <a:buNone/>
              </a:pPr>
              <a:r>
                <a:rPr altLang="en-US" lang="zh-CN" sz="2800">
                  <a:solidFill>
                    <a:schemeClr val="bg1"/>
                  </a:solidFill>
                  <a:cs charset="0" panose="020b0604020202020204" pitchFamily="34" typeface="Arial"/>
                </a:rPr>
                <a:t>章节</a:t>
              </a:r>
            </a:p>
            <a:p>
              <a:pPr algn="ctr">
                <a:buNone/>
              </a:pPr>
              <a:r>
                <a:rPr altLang="en-US" lang="zh-CN" sz="2800">
                  <a:solidFill>
                    <a:schemeClr val="bg1"/>
                  </a:solidFill>
                  <a:cs charset="0" panose="020b0604020202020204" pitchFamily="34" typeface="Arial"/>
                </a:rPr>
                <a:t>PART</a:t>
              </a:r>
            </a:p>
          </p:txBody>
        </p:sp>
      </p:grpSp>
    </p:spTree>
    <p:custDataLst>
      <p:tags r:id="rId4"/>
    </p:custDataLst>
    <p:extLst>
      <p:ext uri="{BB962C8B-B14F-4D97-AF65-F5344CB8AC3E}">
        <p14:creationId val="64577645"/>
      </p:ext>
    </p:extLst>
  </p:cSld>
  <p:clrMapOvr>
    <a:masterClrMapping/>
  </p:clrMapOvr>
  <mc:AlternateContent>
    <mc:Choice Requires="p15">
      <p:transition p14:dur="2000" spd="slow">
        <p15:prstTrans prst="wind"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7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 nodeType="clickPar">
                      <p:stCondLst>
                        <p:cond delay="indefinite"/>
                      </p:stCondLst>
                      <p:childTnLst>
                        <p:par>
                          <p:cTn fill="hold" id="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0" nodeType="clickEffect" presetClass="entr" presetID="23" presetSubtype="3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2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3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4" nodeType="clickPar">
                      <p:stCondLst>
                        <p:cond delay="indefinite"/>
                      </p:stCondLst>
                      <p:childTnLst>
                        <p:par>
                          <p:cTn fill="hold" id="15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6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500" id="18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9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20" nodeType="after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22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23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4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25" nodeType="after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27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28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9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grpId="0" id="30" nodeType="after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32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33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4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grpId="0" id="35" nodeType="after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37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38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8"/>
      <p:bldP grpId="0" spid="11"/>
      <p:bldP grpId="0" spid="12"/>
      <p:bldP grpId="0" spid="13"/>
      <p:bldP grpId="0" spid="14"/>
    </p:bldLst>
  </p:timing>
</p:sld>
</file>

<file path=ppt/slides/slide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6" name="Rectangle 45"/>
          <p:cNvSpPr/>
          <p:nvPr/>
        </p:nvSpPr>
        <p:spPr>
          <a:xfrm>
            <a:off x="7569469" y="1632878"/>
            <a:ext cx="2144681" cy="4550541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>
              <a:lnSpc>
                <a:spcPct val="150000"/>
              </a:lnSpc>
            </a:pPr>
            <a:endParaRPr lang="id-ID" sz="1481">
              <a:latin charset="-122" panose="020b0503020204020204" pitchFamily="34" typeface="微软雅黑"/>
              <a:ea charset="-122" panose="020b0503020204020204" pitchFamily="34" typeface="微软雅黑"/>
              <a:sym charset="0" panose="020b0604020202020204" pitchFamily="34" typeface="Arial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932170" y="1632878"/>
            <a:ext cx="2144681" cy="224402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lang="en-US" sz="4400">
                <a:latin charset="-122" panose="020b0503020204020204" pitchFamily="34" typeface="微软雅黑"/>
                <a:ea charset="-122" panose="020b0503020204020204" pitchFamily="34" typeface="微软雅黑"/>
                <a:sym charset="0" panose="020b0604020202020204" pitchFamily="34" typeface="Arial"/>
              </a:rPr>
              <a:t>2016</a:t>
            </a:r>
          </a:p>
        </p:txBody>
      </p:sp>
      <p:sp>
        <p:nvSpPr>
          <p:cNvPr id="36" name="Rectangle 35"/>
          <p:cNvSpPr/>
          <p:nvPr/>
        </p:nvSpPr>
        <p:spPr>
          <a:xfrm>
            <a:off x="5357038" y="1632878"/>
            <a:ext cx="2144681" cy="2244027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>
              <a:lnSpc>
                <a:spcPct val="150000"/>
              </a:lnSpc>
            </a:pPr>
            <a:endParaRPr lang="id-ID" sz="1481">
              <a:latin charset="-122" panose="020b0503020204020204" pitchFamily="34" typeface="微软雅黑"/>
              <a:ea charset="-122" panose="020b0503020204020204" pitchFamily="34" typeface="微软雅黑"/>
              <a:sym charset="0" panose="020b0604020202020204" pitchFamily="34" typeface="Arial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932172" y="3939392"/>
            <a:ext cx="4357113" cy="2244027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>
              <a:lnSpc>
                <a:spcPct val="150000"/>
              </a:lnSpc>
            </a:pPr>
            <a:endParaRPr lang="en-US" sz="5695">
              <a:solidFill>
                <a:schemeClr val="bg1"/>
              </a:solidFill>
              <a:latin charset="-122" panose="020b0503020204020204" pitchFamily="34" typeface="微软雅黑"/>
              <a:ea charset="-122" panose="020b0503020204020204" pitchFamily="34" typeface="微软雅黑"/>
              <a:sym charset="0" panose="020b0604020202020204" pitchFamily="34" typeface="Arial"/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9781903" y="3939391"/>
            <a:ext cx="2144681" cy="224402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lang="en-AU" sz="44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b0604020202020204" pitchFamily="34" typeface="Arial"/>
              </a:rPr>
              <a:t>2019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5633955" y="2234766"/>
            <a:ext cx="1590846" cy="224942"/>
          </a:xfrm>
          <a:prstGeom prst="rect">
            <a:avLst/>
          </a:prstGeom>
          <a:noFill/>
        </p:spPr>
        <p:txBody>
          <a:bodyPr anchor="ctr" bIns="0" lIns="0" rIns="0" rtlCol="0" tIns="0" wrap="square">
            <a:spAutoFit/>
          </a:bodyPr>
          <a:lstStyle/>
          <a:p>
            <a:pPr algn="ctr"/>
            <a:r>
              <a:rPr altLang="en-US" lang="zh-CN" sz="1476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b0604020202020204" pitchFamily="34" typeface="Arial"/>
              </a:rPr>
              <a:t>请替换文字内容</a:t>
            </a:r>
          </a:p>
        </p:txBody>
      </p:sp>
      <p:sp>
        <p:nvSpPr>
          <p:cNvPr id="52" name="Text Placeholder 32"/>
          <p:cNvSpPr txBox="1"/>
          <p:nvPr/>
        </p:nvSpPr>
        <p:spPr>
          <a:xfrm>
            <a:off x="5633955" y="2562638"/>
            <a:ext cx="1590846" cy="731520"/>
          </a:xfrm>
          <a:prstGeom prst="rect">
            <a:avLst/>
          </a:prstGeom>
        </p:spPr>
        <p:txBody>
          <a:bodyPr bIns="0" lIns="0" rIns="0" tIns="0">
            <a:spAutoFit/>
          </a:bodyPr>
          <a:lstStyle>
            <a:lvl1pPr algn="l" defTabSz="685800" eaLnBrk="1" hangingPunct="1" indent="-171450" latinLnBrk="0" marL="171450" rtl="0">
              <a:lnSpc>
                <a:spcPct val="90000"/>
              </a:lnSpc>
              <a:spcBef>
                <a:spcPts val="750"/>
              </a:spcBef>
              <a:buFont charset="0" panose="020b0604020202020204" pitchFamily="34" typeface="Arial"/>
              <a:buChar char="•"/>
              <a:defRPr kern="1200" sz="2100">
                <a:solidFill>
                  <a:schemeClr val="tx1"/>
                </a:solidFill>
                <a:latin charset="0" panose="00000300000000000000" pitchFamily="50" typeface="Neris Thin"/>
                <a:ea typeface="+mn-ea"/>
                <a:cs typeface="+mn-cs"/>
              </a:defRPr>
            </a:lvl1pPr>
            <a:lvl2pPr algn="l" defTabSz="685800" eaLnBrk="1" hangingPunct="1" indent="-171450" latinLnBrk="0" marL="514350" rtl="0">
              <a:lnSpc>
                <a:spcPct val="90000"/>
              </a:lnSpc>
              <a:spcBef>
                <a:spcPts val="375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charset="0" panose="00000300000000000000" pitchFamily="50" typeface="Neris Thin"/>
                <a:ea typeface="+mn-ea"/>
                <a:cs typeface="+mn-cs"/>
              </a:defRPr>
            </a:lvl2pPr>
            <a:lvl3pPr algn="l" defTabSz="685800" eaLnBrk="1" hangingPunct="1" indent="-171450" latinLnBrk="0" marL="857250" rtl="0">
              <a:lnSpc>
                <a:spcPct val="90000"/>
              </a:lnSpc>
              <a:spcBef>
                <a:spcPts val="375"/>
              </a:spcBef>
              <a:buFont charset="0" panose="020b0604020202020204" pitchFamily="34" typeface="Arial"/>
              <a:buChar char="•"/>
              <a:defRPr kern="1200" sz="1500">
                <a:solidFill>
                  <a:schemeClr val="tx1"/>
                </a:solidFill>
                <a:latin charset="0" panose="00000300000000000000" pitchFamily="50" typeface="Neris Thin"/>
                <a:ea typeface="+mn-ea"/>
                <a:cs typeface="+mn-cs"/>
              </a:defRPr>
            </a:lvl3pPr>
            <a:lvl4pPr algn="l" defTabSz="685800" eaLnBrk="1" hangingPunct="1" indent="-171450" latinLnBrk="0" marL="1200150" rtl="0">
              <a:lnSpc>
                <a:spcPct val="90000"/>
              </a:lnSpc>
              <a:spcBef>
                <a:spcPts val="375"/>
              </a:spcBef>
              <a:buFont charset="0" panose="020b0604020202020204" pitchFamily="34" typeface="Arial"/>
              <a:buChar char="•"/>
              <a:defRPr kern="1200" sz="1350">
                <a:solidFill>
                  <a:schemeClr val="tx1"/>
                </a:solidFill>
                <a:latin charset="0" panose="00000300000000000000" pitchFamily="50" typeface="Neris Thin"/>
                <a:ea typeface="+mn-ea"/>
                <a:cs typeface="+mn-cs"/>
              </a:defRPr>
            </a:lvl4pPr>
            <a:lvl5pPr algn="l" defTabSz="685800" eaLnBrk="1" hangingPunct="1" indent="-171450" latinLnBrk="0" marL="1543050" rtl="0">
              <a:lnSpc>
                <a:spcPct val="90000"/>
              </a:lnSpc>
              <a:spcBef>
                <a:spcPts val="375"/>
              </a:spcBef>
              <a:buFont charset="0" panose="020b0604020202020204" pitchFamily="34" typeface="Arial"/>
              <a:buChar char="•"/>
              <a:defRPr kern="1200" sz="1350">
                <a:solidFill>
                  <a:schemeClr val="tx1"/>
                </a:solidFill>
                <a:latin charset="0" panose="00000300000000000000" pitchFamily="50" typeface="Neris Thin"/>
                <a:ea typeface="+mn-ea"/>
                <a:cs typeface="+mn-cs"/>
              </a:defRPr>
            </a:lvl5pPr>
            <a:lvl6pPr algn="l" defTabSz="685800" eaLnBrk="1" hangingPunct="1" indent="-171450" latinLnBrk="0" marL="1885950" rtl="0">
              <a:lnSpc>
                <a:spcPct val="90000"/>
              </a:lnSpc>
              <a:spcBef>
                <a:spcPts val="375"/>
              </a:spcBef>
              <a:buFont charset="0" panose="020b0604020202020204" pitchFamily="34" typeface="Arial"/>
              <a:buChar char="•"/>
              <a:defRPr kern="1200" sz="135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685800" eaLnBrk="1" hangingPunct="1" indent="-171450" latinLnBrk="0" marL="2228850" rtl="0">
              <a:lnSpc>
                <a:spcPct val="90000"/>
              </a:lnSpc>
              <a:spcBef>
                <a:spcPts val="375"/>
              </a:spcBef>
              <a:buFont charset="0" panose="020b0604020202020204" pitchFamily="34" typeface="Arial"/>
              <a:buChar char="•"/>
              <a:defRPr kern="1200" sz="135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685800" eaLnBrk="1" hangingPunct="1" indent="-171450" latinLnBrk="0" marL="2571750" rtl="0">
              <a:lnSpc>
                <a:spcPct val="90000"/>
              </a:lnSpc>
              <a:spcBef>
                <a:spcPts val="375"/>
              </a:spcBef>
              <a:buFont charset="0" panose="020b0604020202020204" pitchFamily="34" typeface="Arial"/>
              <a:buChar char="•"/>
              <a:defRPr kern="1200" sz="135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685800" eaLnBrk="1" hangingPunct="1" indent="-171450" latinLnBrk="0" marL="2914650" rtl="0">
              <a:lnSpc>
                <a:spcPct val="90000"/>
              </a:lnSpc>
              <a:spcBef>
                <a:spcPts val="375"/>
              </a:spcBef>
              <a:buFont charset="0" panose="020b0604020202020204" pitchFamily="34" typeface="Arial"/>
              <a:buChar char="•"/>
              <a:defRPr kern="1200" sz="135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indent="0" marL="0">
              <a:lnSpc>
                <a:spcPct val="150000"/>
              </a:lnSpc>
              <a:spcBef>
                <a:spcPct val="0"/>
              </a:spcBef>
              <a:buNone/>
            </a:pPr>
            <a:r>
              <a:rPr altLang="en-US" lang="zh-CN" sz="8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b0604020202020204" pitchFamily="34" typeface="Arial"/>
              </a:rPr>
              <a:t>请替换文字内容，修改文字内容，也可以直接复制你的内容到此。请替换文字内容，修改文字内容，也可以直接复制你的内容到此。</a:t>
            </a:r>
          </a:p>
        </p:txBody>
      </p:sp>
      <p:sp>
        <p:nvSpPr>
          <p:cNvPr id="60" name="Text Placeholder 32"/>
          <p:cNvSpPr txBox="1"/>
          <p:nvPr/>
        </p:nvSpPr>
        <p:spPr>
          <a:xfrm>
            <a:off x="1449134" y="4404814"/>
            <a:ext cx="3275291" cy="1300480"/>
          </a:xfrm>
          <a:prstGeom prst="rect">
            <a:avLst/>
          </a:prstGeom>
        </p:spPr>
        <p:txBody>
          <a:bodyPr bIns="0" lIns="0" rIns="0" tIns="0" wrap="square">
            <a:spAutoFit/>
          </a:bodyPr>
          <a:lstStyle>
            <a:lvl1pPr algn="l" defTabSz="685800" eaLnBrk="1" hangingPunct="1" indent="-171450" latinLnBrk="0" marL="171450" rtl="0">
              <a:lnSpc>
                <a:spcPct val="90000"/>
              </a:lnSpc>
              <a:spcBef>
                <a:spcPts val="750"/>
              </a:spcBef>
              <a:buFont charset="0" panose="020b0604020202020204" pitchFamily="34" typeface="Arial"/>
              <a:buChar char="•"/>
              <a:defRPr kern="1200" sz="2100">
                <a:solidFill>
                  <a:schemeClr val="tx1"/>
                </a:solidFill>
                <a:latin charset="0" panose="00000300000000000000" pitchFamily="50" typeface="Neris Thin"/>
                <a:ea typeface="+mn-ea"/>
                <a:cs typeface="+mn-cs"/>
              </a:defRPr>
            </a:lvl1pPr>
            <a:lvl2pPr algn="l" defTabSz="685800" eaLnBrk="1" hangingPunct="1" indent="-171450" latinLnBrk="0" marL="514350" rtl="0">
              <a:lnSpc>
                <a:spcPct val="90000"/>
              </a:lnSpc>
              <a:spcBef>
                <a:spcPts val="375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charset="0" panose="00000300000000000000" pitchFamily="50" typeface="Neris Thin"/>
                <a:ea typeface="+mn-ea"/>
                <a:cs typeface="+mn-cs"/>
              </a:defRPr>
            </a:lvl2pPr>
            <a:lvl3pPr algn="l" defTabSz="685800" eaLnBrk="1" hangingPunct="1" indent="-171450" latinLnBrk="0" marL="857250" rtl="0">
              <a:lnSpc>
                <a:spcPct val="90000"/>
              </a:lnSpc>
              <a:spcBef>
                <a:spcPts val="375"/>
              </a:spcBef>
              <a:buFont charset="0" panose="020b0604020202020204" pitchFamily="34" typeface="Arial"/>
              <a:buChar char="•"/>
              <a:defRPr kern="1200" sz="1500">
                <a:solidFill>
                  <a:schemeClr val="tx1"/>
                </a:solidFill>
                <a:latin charset="0" panose="00000300000000000000" pitchFamily="50" typeface="Neris Thin"/>
                <a:ea typeface="+mn-ea"/>
                <a:cs typeface="+mn-cs"/>
              </a:defRPr>
            </a:lvl3pPr>
            <a:lvl4pPr algn="l" defTabSz="685800" eaLnBrk="1" hangingPunct="1" indent="-171450" latinLnBrk="0" marL="1200150" rtl="0">
              <a:lnSpc>
                <a:spcPct val="90000"/>
              </a:lnSpc>
              <a:spcBef>
                <a:spcPts val="375"/>
              </a:spcBef>
              <a:buFont charset="0" panose="020b0604020202020204" pitchFamily="34" typeface="Arial"/>
              <a:buChar char="•"/>
              <a:defRPr kern="1200" sz="1350">
                <a:solidFill>
                  <a:schemeClr val="tx1"/>
                </a:solidFill>
                <a:latin charset="0" panose="00000300000000000000" pitchFamily="50" typeface="Neris Thin"/>
                <a:ea typeface="+mn-ea"/>
                <a:cs typeface="+mn-cs"/>
              </a:defRPr>
            </a:lvl4pPr>
            <a:lvl5pPr algn="l" defTabSz="685800" eaLnBrk="1" hangingPunct="1" indent="-171450" latinLnBrk="0" marL="1543050" rtl="0">
              <a:lnSpc>
                <a:spcPct val="90000"/>
              </a:lnSpc>
              <a:spcBef>
                <a:spcPts val="375"/>
              </a:spcBef>
              <a:buFont charset="0" panose="020b0604020202020204" pitchFamily="34" typeface="Arial"/>
              <a:buChar char="•"/>
              <a:defRPr kern="1200" sz="1350">
                <a:solidFill>
                  <a:schemeClr val="tx1"/>
                </a:solidFill>
                <a:latin charset="0" panose="00000300000000000000" pitchFamily="50" typeface="Neris Thin"/>
                <a:ea typeface="+mn-ea"/>
                <a:cs typeface="+mn-cs"/>
              </a:defRPr>
            </a:lvl5pPr>
            <a:lvl6pPr algn="l" defTabSz="685800" eaLnBrk="1" hangingPunct="1" indent="-171450" latinLnBrk="0" marL="1885950" rtl="0">
              <a:lnSpc>
                <a:spcPct val="90000"/>
              </a:lnSpc>
              <a:spcBef>
                <a:spcPts val="375"/>
              </a:spcBef>
              <a:buFont charset="0" panose="020b0604020202020204" pitchFamily="34" typeface="Arial"/>
              <a:buChar char="•"/>
              <a:defRPr kern="1200" sz="135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685800" eaLnBrk="1" hangingPunct="1" indent="-171450" latinLnBrk="0" marL="2228850" rtl="0">
              <a:lnSpc>
                <a:spcPct val="90000"/>
              </a:lnSpc>
              <a:spcBef>
                <a:spcPts val="375"/>
              </a:spcBef>
              <a:buFont charset="0" panose="020b0604020202020204" pitchFamily="34" typeface="Arial"/>
              <a:buChar char="•"/>
              <a:defRPr kern="1200" sz="135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685800" eaLnBrk="1" hangingPunct="1" indent="-171450" latinLnBrk="0" marL="2571750" rtl="0">
              <a:lnSpc>
                <a:spcPct val="90000"/>
              </a:lnSpc>
              <a:spcBef>
                <a:spcPts val="375"/>
              </a:spcBef>
              <a:buFont charset="0" panose="020b0604020202020204" pitchFamily="34" typeface="Arial"/>
              <a:buChar char="•"/>
              <a:defRPr kern="1200" sz="135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685800" eaLnBrk="1" hangingPunct="1" indent="-171450" latinLnBrk="0" marL="2914650" rtl="0">
              <a:lnSpc>
                <a:spcPct val="90000"/>
              </a:lnSpc>
              <a:spcBef>
                <a:spcPts val="375"/>
              </a:spcBef>
              <a:buFont charset="0" panose="020b0604020202020204" pitchFamily="34" typeface="Arial"/>
              <a:buChar char="•"/>
              <a:defRPr kern="1200" sz="135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Font charset="2" panose="05000000000000000000" pitchFamily="2" typeface="Wingdings"/>
              <a:buChar char="ü"/>
            </a:pPr>
            <a:r>
              <a:rPr altLang="en-US" lang="zh-CN" sz="8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b0604020202020204" pitchFamily="34" typeface="Arial"/>
              </a:rPr>
              <a:t>请替换文字内容，修改文字内容，也可以直接复制你的内容到此。请替换文字内容，修改文字内容，也可以直接复制你的内容到此。</a:t>
            </a:r>
          </a:p>
          <a:p>
            <a:pPr>
              <a:lnSpc>
                <a:spcPct val="150000"/>
              </a:lnSpc>
              <a:buFont charset="2" panose="05000000000000000000" pitchFamily="2" typeface="Wingdings"/>
              <a:buChar char="ü"/>
            </a:pPr>
            <a:r>
              <a:rPr altLang="en-US" lang="zh-CN" sz="8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b0604020202020204" pitchFamily="34" typeface="Arial"/>
              </a:rPr>
              <a:t>请替换文字内容，修改文字内容，也可以直接复制你的内容到此。请替换文字内容，修改文字内容，也可以直接复制你的内容到此。</a:t>
            </a:r>
          </a:p>
          <a:p>
            <a:pPr>
              <a:lnSpc>
                <a:spcPct val="150000"/>
              </a:lnSpc>
              <a:buFont charset="2" panose="05000000000000000000" pitchFamily="2" typeface="Wingdings"/>
              <a:buChar char="ü"/>
            </a:pPr>
            <a:r>
              <a:rPr altLang="en-US" lang="zh-CN" sz="8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b0604020202020204" pitchFamily="34" typeface="Arial"/>
              </a:rPr>
              <a:t>请替换文字内容，修改文字内容，也可以直接复制你的内容到此。请替换文字内容，修改文字内容，也可以直接复制你的内容到此。</a:t>
            </a:r>
          </a:p>
        </p:txBody>
      </p:sp>
      <p:sp>
        <p:nvSpPr>
          <p:cNvPr id="61" name="Text Placeholder 32"/>
          <p:cNvSpPr txBox="1"/>
          <p:nvPr/>
        </p:nvSpPr>
        <p:spPr>
          <a:xfrm>
            <a:off x="7807011" y="2754891"/>
            <a:ext cx="1697976" cy="2743201"/>
          </a:xfrm>
          <a:prstGeom prst="rect">
            <a:avLst/>
          </a:prstGeom>
        </p:spPr>
        <p:txBody>
          <a:bodyPr bIns="0" lIns="0" rIns="0" tIns="0">
            <a:spAutoFit/>
          </a:bodyPr>
          <a:lstStyle>
            <a:lvl1pPr algn="l" defTabSz="685800" eaLnBrk="1" hangingPunct="1" indent="-171450" latinLnBrk="0" marL="171450" rtl="0">
              <a:lnSpc>
                <a:spcPct val="90000"/>
              </a:lnSpc>
              <a:spcBef>
                <a:spcPts val="750"/>
              </a:spcBef>
              <a:buFont charset="0" panose="020b0604020202020204" pitchFamily="34" typeface="Arial"/>
              <a:buChar char="•"/>
              <a:defRPr kern="1200" sz="2100">
                <a:solidFill>
                  <a:schemeClr val="tx1"/>
                </a:solidFill>
                <a:latin charset="0" panose="00000300000000000000" pitchFamily="50" typeface="Neris Thin"/>
                <a:ea typeface="+mn-ea"/>
                <a:cs typeface="+mn-cs"/>
              </a:defRPr>
            </a:lvl1pPr>
            <a:lvl2pPr algn="l" defTabSz="685800" eaLnBrk="1" hangingPunct="1" indent="-171450" latinLnBrk="0" marL="514350" rtl="0">
              <a:lnSpc>
                <a:spcPct val="90000"/>
              </a:lnSpc>
              <a:spcBef>
                <a:spcPts val="375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charset="0" panose="00000300000000000000" pitchFamily="50" typeface="Neris Thin"/>
                <a:ea typeface="+mn-ea"/>
                <a:cs typeface="+mn-cs"/>
              </a:defRPr>
            </a:lvl2pPr>
            <a:lvl3pPr algn="l" defTabSz="685800" eaLnBrk="1" hangingPunct="1" indent="-171450" latinLnBrk="0" marL="857250" rtl="0">
              <a:lnSpc>
                <a:spcPct val="90000"/>
              </a:lnSpc>
              <a:spcBef>
                <a:spcPts val="375"/>
              </a:spcBef>
              <a:buFont charset="0" panose="020b0604020202020204" pitchFamily="34" typeface="Arial"/>
              <a:buChar char="•"/>
              <a:defRPr kern="1200" sz="1500">
                <a:solidFill>
                  <a:schemeClr val="tx1"/>
                </a:solidFill>
                <a:latin charset="0" panose="00000300000000000000" pitchFamily="50" typeface="Neris Thin"/>
                <a:ea typeface="+mn-ea"/>
                <a:cs typeface="+mn-cs"/>
              </a:defRPr>
            </a:lvl3pPr>
            <a:lvl4pPr algn="l" defTabSz="685800" eaLnBrk="1" hangingPunct="1" indent="-171450" latinLnBrk="0" marL="1200150" rtl="0">
              <a:lnSpc>
                <a:spcPct val="90000"/>
              </a:lnSpc>
              <a:spcBef>
                <a:spcPts val="375"/>
              </a:spcBef>
              <a:buFont charset="0" panose="020b0604020202020204" pitchFamily="34" typeface="Arial"/>
              <a:buChar char="•"/>
              <a:defRPr kern="1200" sz="1350">
                <a:solidFill>
                  <a:schemeClr val="tx1"/>
                </a:solidFill>
                <a:latin charset="0" panose="00000300000000000000" pitchFamily="50" typeface="Neris Thin"/>
                <a:ea typeface="+mn-ea"/>
                <a:cs typeface="+mn-cs"/>
              </a:defRPr>
            </a:lvl4pPr>
            <a:lvl5pPr algn="l" defTabSz="685800" eaLnBrk="1" hangingPunct="1" indent="-171450" latinLnBrk="0" marL="1543050" rtl="0">
              <a:lnSpc>
                <a:spcPct val="90000"/>
              </a:lnSpc>
              <a:spcBef>
                <a:spcPts val="375"/>
              </a:spcBef>
              <a:buFont charset="0" panose="020b0604020202020204" pitchFamily="34" typeface="Arial"/>
              <a:buChar char="•"/>
              <a:defRPr kern="1200" sz="1350">
                <a:solidFill>
                  <a:schemeClr val="tx1"/>
                </a:solidFill>
                <a:latin charset="0" panose="00000300000000000000" pitchFamily="50" typeface="Neris Thin"/>
                <a:ea typeface="+mn-ea"/>
                <a:cs typeface="+mn-cs"/>
              </a:defRPr>
            </a:lvl5pPr>
            <a:lvl6pPr algn="l" defTabSz="685800" eaLnBrk="1" hangingPunct="1" indent="-171450" latinLnBrk="0" marL="1885950" rtl="0">
              <a:lnSpc>
                <a:spcPct val="90000"/>
              </a:lnSpc>
              <a:spcBef>
                <a:spcPts val="375"/>
              </a:spcBef>
              <a:buFont charset="0" panose="020b0604020202020204" pitchFamily="34" typeface="Arial"/>
              <a:buChar char="•"/>
              <a:defRPr kern="1200" sz="135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685800" eaLnBrk="1" hangingPunct="1" indent="-171450" latinLnBrk="0" marL="2228850" rtl="0">
              <a:lnSpc>
                <a:spcPct val="90000"/>
              </a:lnSpc>
              <a:spcBef>
                <a:spcPts val="375"/>
              </a:spcBef>
              <a:buFont charset="0" panose="020b0604020202020204" pitchFamily="34" typeface="Arial"/>
              <a:buChar char="•"/>
              <a:defRPr kern="1200" sz="135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685800" eaLnBrk="1" hangingPunct="1" indent="-171450" latinLnBrk="0" marL="2571750" rtl="0">
              <a:lnSpc>
                <a:spcPct val="90000"/>
              </a:lnSpc>
              <a:spcBef>
                <a:spcPts val="375"/>
              </a:spcBef>
              <a:buFont charset="0" panose="020b0604020202020204" pitchFamily="34" typeface="Arial"/>
              <a:buChar char="•"/>
              <a:defRPr kern="1200" sz="135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685800" eaLnBrk="1" hangingPunct="1" indent="-171450" latinLnBrk="0" marL="2914650" rtl="0">
              <a:lnSpc>
                <a:spcPct val="90000"/>
              </a:lnSpc>
              <a:spcBef>
                <a:spcPts val="375"/>
              </a:spcBef>
              <a:buFont charset="0" panose="020b0604020202020204" pitchFamily="34" typeface="Arial"/>
              <a:buChar char="•"/>
              <a:defRPr kern="1200" sz="135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indent="0" marL="0">
              <a:lnSpc>
                <a:spcPct val="150000"/>
              </a:lnSpc>
              <a:buNone/>
            </a:pPr>
            <a:r>
              <a:rPr altLang="en-US" lang="zh-CN" sz="8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b0604020202020204" pitchFamily="34" typeface="Arial"/>
              </a:rPr>
              <a:t>请替换文字内容，修改文字内容，也可以直接复制你的内容到此。请替换文字内容，修改文字内容，也可以直接复制你的内容到此。请替换文字内容，修改文字内容，也可以直接复制你的内容到此。请替换文字内容，修改文字内容，也可以直接复制你的内容到此。请替换文字内容，修改文字内容，也可以直接复制你的内容到此。请替换文字内容，修改文字内容，也可以直接复制你的内容到此。请替换文字内容，修改文字内容，也可以直接复制你的内容到此。请替换文字内容，修改文字内容，也可以直接复制你的内容到此。</a:t>
            </a:r>
          </a:p>
        </p:txBody>
      </p:sp>
      <p:sp>
        <p:nvSpPr>
          <p:cNvPr id="16" name="TextBox 8"/>
          <p:cNvSpPr txBox="1"/>
          <p:nvPr/>
        </p:nvSpPr>
        <p:spPr>
          <a:xfrm>
            <a:off x="4454797" y="235950"/>
            <a:ext cx="3949155" cy="487680"/>
          </a:xfrm>
          <a:prstGeom prst="rect">
            <a:avLst/>
          </a:prstGeom>
          <a:noFill/>
        </p:spPr>
        <p:txBody>
          <a:bodyPr anchor="ctr" bIns="0" lIns="0" rIns="0" rtlCol="0" tIns="0" wrap="square">
            <a:spAutoFit/>
          </a:bodyPr>
          <a:lstStyle/>
          <a:p>
            <a:pPr algn="ctr"/>
            <a:r>
              <a:rPr altLang="zh-CN" lang="en-US" sz="3200">
                <a:solidFill>
                  <a:schemeClr val="bg1">
                    <a:lumMod val="6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b0604020202020204" pitchFamily="34" typeface="Arial"/>
              </a:rPr>
              <a:t>2019年度工作概述</a:t>
            </a:r>
          </a:p>
        </p:txBody>
      </p:sp>
      <p:sp>
        <p:nvSpPr>
          <p:cNvPr id="17" name="TextBox 8"/>
          <p:cNvSpPr txBox="1"/>
          <p:nvPr/>
        </p:nvSpPr>
        <p:spPr>
          <a:xfrm>
            <a:off x="5025515" y="744569"/>
            <a:ext cx="2916028" cy="213360"/>
          </a:xfrm>
          <a:prstGeom prst="rect">
            <a:avLst/>
          </a:prstGeom>
          <a:noFill/>
        </p:spPr>
        <p:txBody>
          <a:bodyPr anchor="ctr" bIns="0" lIns="0" rIns="0" rtlCol="0" tIns="0" wrap="square">
            <a:spAutoFit/>
          </a:bodyPr>
          <a:lstStyle/>
          <a:p>
            <a:pPr algn="ctr"/>
            <a:r>
              <a:rPr altLang="zh-CN" lang="en-US" sz="1400">
                <a:solidFill>
                  <a:schemeClr val="bg1">
                    <a:lumMod val="6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b0604020202020204" pitchFamily="34" typeface="Arial"/>
              </a:rPr>
              <a:t>2019 ANNUAL WORK SUMMARY</a:t>
            </a:r>
          </a:p>
        </p:txBody>
      </p:sp>
      <p:grpSp>
        <p:nvGrpSpPr>
          <p:cNvPr id="18" name="组合 17"/>
          <p:cNvGrpSpPr/>
          <p:nvPr/>
        </p:nvGrpSpPr>
        <p:grpSpPr>
          <a:xfrm>
            <a:off x="886327" y="591989"/>
            <a:ext cx="11086097" cy="0"/>
            <a:chOff x="1028775" y="591989"/>
            <a:chExt cx="11086097" cy="0"/>
          </a:xfrm>
        </p:grpSpPr>
        <p:cxnSp>
          <p:nvCxnSpPr>
            <p:cNvPr id="19" name="直接连接符 18"/>
            <p:cNvCxnSpPr/>
            <p:nvPr/>
          </p:nvCxnSpPr>
          <p:spPr>
            <a:xfrm>
              <a:off x="1028775" y="591989"/>
              <a:ext cx="3504197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接连接符 19"/>
            <p:cNvCxnSpPr/>
            <p:nvPr/>
          </p:nvCxnSpPr>
          <p:spPr>
            <a:xfrm>
              <a:off x="8610675" y="591989"/>
              <a:ext cx="3504197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Rectangle 34">
            <a:extLst>
              <a:ext uri="{FF2B5EF4-FFF2-40B4-BE49-F238E27FC236}">
                <a16:creationId xmlns:a16="http://schemas.microsoft.com/office/drawing/2014/main" id="{4E352B30-B233-45D8-B7A4-51A3F4FE57B0}"/>
              </a:ext>
            </a:extLst>
          </p:cNvPr>
          <p:cNvSpPr/>
          <p:nvPr/>
        </p:nvSpPr>
        <p:spPr>
          <a:xfrm>
            <a:off x="3144604" y="1632878"/>
            <a:ext cx="2144681" cy="2244027"/>
          </a:xfrm>
          <a:prstGeom prst="rect">
            <a:avLst/>
          </a:prstGeom>
          <a:blipFill dpi="0" rotWithShape="1">
            <a:blip r:embed="rId3">
              <a:extLst>
                <a:ext uri="{28A0092B-C50C-407E-A947-70E740481C1C}">
                  <a14:useLocalDpi val="0"/>
                </a:ext>
              </a:extLst>
            </a:blip>
            <a:stretch>
              <a:fillRect l="-28474" r="-28474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>
              <a:lnSpc>
                <a:spcPct val="150000"/>
              </a:lnSpc>
            </a:pPr>
            <a:endParaRPr lang="en-US" sz="5695">
              <a:solidFill>
                <a:schemeClr val="bg1"/>
              </a:solidFill>
              <a:latin charset="-122" panose="020b0503020204020204" pitchFamily="34" typeface="微软雅黑"/>
              <a:ea charset="-122" panose="020b0503020204020204" pitchFamily="34" typeface="微软雅黑"/>
              <a:sym charset="0" panose="020b0604020202020204" pitchFamily="34" typeface="Arial"/>
            </a:endParaRPr>
          </a:p>
        </p:txBody>
      </p:sp>
      <p:sp>
        <p:nvSpPr>
          <p:cNvPr id="22" name="Rectangle 38">
            <a:extLst>
              <a:ext uri="{FF2B5EF4-FFF2-40B4-BE49-F238E27FC236}">
                <a16:creationId xmlns:a16="http://schemas.microsoft.com/office/drawing/2014/main" id="{C9625F07-9688-487D-B7D3-EB172DEC5675}"/>
              </a:ext>
            </a:extLst>
          </p:cNvPr>
          <p:cNvSpPr/>
          <p:nvPr/>
        </p:nvSpPr>
        <p:spPr>
          <a:xfrm>
            <a:off x="9781903" y="1632878"/>
            <a:ext cx="2144681" cy="2244027"/>
          </a:xfrm>
          <a:prstGeom prst="rect">
            <a:avLst/>
          </a:prstGeom>
          <a:blipFill dpi="0" rotWithShape="1">
            <a:blip r:embed="rId3">
              <a:extLst>
                <a:ext uri="{28A0092B-C50C-407E-A947-70E740481C1C}">
                  <a14:useLocalDpi val="0"/>
                </a:ext>
              </a:extLst>
            </a:blip>
            <a:stretch>
              <a:fillRect l="-28474" r="-28474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>
              <a:lnSpc>
                <a:spcPct val="150000"/>
              </a:lnSpc>
            </a:pPr>
            <a:endParaRPr lang="id-ID" sz="1481">
              <a:latin charset="-122" panose="020b0503020204020204" pitchFamily="34" typeface="微软雅黑"/>
              <a:ea charset="-122" panose="020b0503020204020204" pitchFamily="34" typeface="微软雅黑"/>
              <a:sym charset="0" panose="020b0604020202020204" pitchFamily="34" typeface="Arial"/>
            </a:endParaRPr>
          </a:p>
        </p:txBody>
      </p:sp>
      <p:sp>
        <p:nvSpPr>
          <p:cNvPr id="23" name="Rectangle 43">
            <a:extLst>
              <a:ext uri="{FF2B5EF4-FFF2-40B4-BE49-F238E27FC236}">
                <a16:creationId xmlns:a16="http://schemas.microsoft.com/office/drawing/2014/main" id="{2B84DFDE-E6E8-4B4E-9A8B-22C16A9C468C}"/>
              </a:ext>
            </a:extLst>
          </p:cNvPr>
          <p:cNvSpPr/>
          <p:nvPr/>
        </p:nvSpPr>
        <p:spPr>
          <a:xfrm>
            <a:off x="5357038" y="3939391"/>
            <a:ext cx="2144681" cy="2244027"/>
          </a:xfrm>
          <a:prstGeom prst="rect">
            <a:avLst/>
          </a:prstGeom>
          <a:blipFill dpi="0" rotWithShape="1">
            <a:blip r:embed="rId3">
              <a:extLst>
                <a:ext uri="{28A0092B-C50C-407E-A947-70E740481C1C}">
                  <a14:useLocalDpi val="0"/>
                </a:ext>
              </a:extLst>
            </a:blip>
            <a:stretch>
              <a:fillRect l="-28474" r="-28474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>
              <a:lnSpc>
                <a:spcPct val="150000"/>
              </a:lnSpc>
            </a:pPr>
            <a:endParaRPr lang="en-US" sz="5695">
              <a:solidFill>
                <a:schemeClr val="bg1"/>
              </a:solidFill>
              <a:latin charset="-122" panose="020b0503020204020204" pitchFamily="34" typeface="微软雅黑"/>
              <a:ea charset="-122" panose="020b0503020204020204" pitchFamily="34" typeface="微软雅黑"/>
              <a:sym charset="0" panose="020b0604020202020204" pitchFamily="34" typeface="Arial"/>
            </a:endParaRPr>
          </a:p>
        </p:txBody>
      </p:sp>
    </p:spTree>
    <p:extLst>
      <p:ext uri="{BB962C8B-B14F-4D97-AF65-F5344CB8AC3E}">
        <p14:creationId val="1747190070"/>
      </p:ext>
    </p:extLst>
  </p:cSld>
  <p:clrMapOvr>
    <a:masterClrMapping/>
  </p:clrMapOvr>
  <mc:AlternateContent>
    <mc:Choice Requires="p14">
      <p:transition p14:dur="1600" spd="slow">
        <p14:prism isInverted="1"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7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 nodeType="clickPar">
                      <p:stCondLst>
                        <p:cond delay="indefinite"/>
                      </p:stCondLst>
                      <p:childTnLst>
                        <p:par>
                          <p:cTn fill="hold" id="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0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2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3" nodeType="clickPar">
                      <p:stCondLst>
                        <p:cond delay="indefinite"/>
                      </p:stCondLst>
                      <p:childTnLst>
                        <p:par>
                          <p:cTn fill="hold" id="1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5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7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8" nodeType="clickPar">
                      <p:stCondLst>
                        <p:cond delay="indefinite"/>
                      </p:stCondLst>
                      <p:childTnLst>
                        <p:par>
                          <p:cTn fill="hold" id="1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0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2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3" nodeType="clickPar">
                      <p:stCondLst>
                        <p:cond delay="indefinite"/>
                      </p:stCondLst>
                      <p:childTnLst>
                        <p:par>
                          <p:cTn fill="hold" id="2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5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7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8" nodeType="clickPar">
                      <p:stCondLst>
                        <p:cond delay="indefinite"/>
                      </p:stCondLst>
                      <p:childTnLst>
                        <p:par>
                          <p:cTn fill="hold" id="2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0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2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3" nodeType="clickPar">
                      <p:stCondLst>
                        <p:cond delay="indefinite"/>
                      </p:stCondLst>
                      <p:childTnLst>
                        <p:par>
                          <p:cTn fill="hold" id="3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5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7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8" nodeType="clickPar">
                      <p:stCondLst>
                        <p:cond delay="indefinite"/>
                      </p:stCondLst>
                      <p:childTnLst>
                        <p:par>
                          <p:cTn fill="hold" id="3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40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42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46"/>
      <p:bldP grpId="0" spid="34"/>
      <p:bldP grpId="0" spid="36"/>
      <p:bldP grpId="0" spid="42"/>
      <p:bldP grpId="0" spid="48"/>
      <p:bldP grpId="0" spid="21"/>
      <p:bldP grpId="0" spid="22"/>
      <p:bldP grpId="0" spid="23"/>
    </p:bldLst>
  </p:timing>
</p:sld>
</file>

<file path=ppt/slides/slide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8434" name="Oval 2"/>
          <p:cNvSpPr>
            <a:spLocks noChangeArrowheads="1"/>
          </p:cNvSpPr>
          <p:nvPr/>
        </p:nvSpPr>
        <p:spPr bwMode="auto">
          <a:xfrm>
            <a:off x="5880199" y="2097163"/>
            <a:ext cx="1080492" cy="1078259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/>
          <a:lstStyle/>
          <a:p>
            <a:pPr>
              <a:lnSpc>
                <a:spcPct val="120000"/>
              </a:lnSpc>
            </a:pPr>
            <a:endParaRPr altLang="en-US" lang="zh-CN">
              <a:solidFill>
                <a:schemeClr val="bg1">
                  <a:lumMod val="50000"/>
                </a:schemeClr>
              </a:solidFill>
              <a:latin charset="-122" panose="020b0503020204020204" pitchFamily="34" typeface="微软雅黑"/>
              <a:ea charset="-122" panose="020b0503020204020204" pitchFamily="34" typeface="微软雅黑"/>
              <a:sym charset="0" panose="020b0604020202020204" pitchFamily="34" typeface="Arial"/>
            </a:endParaRPr>
          </a:p>
        </p:txBody>
      </p:sp>
      <p:sp>
        <p:nvSpPr>
          <p:cNvPr id="18435" name="Oval 3"/>
          <p:cNvSpPr>
            <a:spLocks noChangeArrowheads="1"/>
          </p:cNvSpPr>
          <p:nvPr/>
        </p:nvSpPr>
        <p:spPr bwMode="auto">
          <a:xfrm>
            <a:off x="6025308" y="3615210"/>
            <a:ext cx="808137" cy="808137"/>
          </a:xfrm>
          <a:prstGeom prst="ellipse">
            <a:avLst/>
          </a:prstGeom>
          <a:solidFill>
            <a:schemeClr val="accent5"/>
          </a:solidFill>
          <a:ln cmpd="sng" w="9525">
            <a:noFill/>
            <a:round/>
          </a:ln>
        </p:spPr>
        <p:txBody>
          <a:bodyPr/>
          <a:lstStyle/>
          <a:p>
            <a:pPr>
              <a:lnSpc>
                <a:spcPct val="120000"/>
              </a:lnSpc>
            </a:pPr>
            <a:endParaRPr altLang="en-US" lang="zh-CN">
              <a:solidFill>
                <a:schemeClr val="bg1">
                  <a:lumMod val="50000"/>
                </a:schemeClr>
              </a:solidFill>
              <a:latin charset="-122" panose="020b0503020204020204" pitchFamily="34" typeface="微软雅黑"/>
              <a:ea charset="-122" panose="020b0503020204020204" pitchFamily="34" typeface="微软雅黑"/>
              <a:sym charset="0" panose="020b0604020202020204" pitchFamily="34" typeface="Arial"/>
            </a:endParaRPr>
          </a:p>
        </p:txBody>
      </p:sp>
      <p:sp>
        <p:nvSpPr>
          <p:cNvPr id="18436" name="Oval 4"/>
          <p:cNvSpPr>
            <a:spLocks noChangeArrowheads="1"/>
          </p:cNvSpPr>
          <p:nvPr/>
        </p:nvSpPr>
        <p:spPr bwMode="auto">
          <a:xfrm>
            <a:off x="7259837" y="3476800"/>
            <a:ext cx="1078260" cy="1078259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/>
          <a:lstStyle/>
          <a:p>
            <a:pPr>
              <a:lnSpc>
                <a:spcPct val="120000"/>
              </a:lnSpc>
            </a:pPr>
            <a:endParaRPr altLang="en-US" lang="zh-CN">
              <a:solidFill>
                <a:schemeClr val="bg1">
                  <a:lumMod val="50000"/>
                </a:schemeClr>
              </a:solidFill>
              <a:latin charset="-122" panose="020b0503020204020204" pitchFamily="34" typeface="微软雅黑"/>
              <a:ea charset="-122" panose="020b0503020204020204" pitchFamily="34" typeface="微软雅黑"/>
              <a:sym charset="0" panose="020b0604020202020204" pitchFamily="34" typeface="Arial"/>
            </a:endParaRPr>
          </a:p>
        </p:txBody>
      </p:sp>
      <p:sp>
        <p:nvSpPr>
          <p:cNvPr id="18437" name="Oval 5"/>
          <p:cNvSpPr>
            <a:spLocks noChangeArrowheads="1"/>
          </p:cNvSpPr>
          <p:nvPr/>
        </p:nvSpPr>
        <p:spPr bwMode="auto">
          <a:xfrm>
            <a:off x="4502796" y="3476800"/>
            <a:ext cx="1078259" cy="1078259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/>
          <a:lstStyle/>
          <a:p>
            <a:pPr>
              <a:lnSpc>
                <a:spcPct val="120000"/>
              </a:lnSpc>
            </a:pPr>
            <a:endParaRPr altLang="en-US" lang="zh-CN">
              <a:solidFill>
                <a:schemeClr val="bg1">
                  <a:lumMod val="50000"/>
                </a:schemeClr>
              </a:solidFill>
              <a:latin charset="-122" panose="020b0503020204020204" pitchFamily="34" typeface="微软雅黑"/>
              <a:ea charset="-122" panose="020b0503020204020204" pitchFamily="34" typeface="微软雅黑"/>
              <a:sym charset="0" panose="020b0604020202020204" pitchFamily="34" typeface="Arial"/>
            </a:endParaRPr>
          </a:p>
        </p:txBody>
      </p:sp>
      <p:sp>
        <p:nvSpPr>
          <p:cNvPr id="18438" name="Oval 6"/>
          <p:cNvSpPr>
            <a:spLocks noChangeArrowheads="1"/>
          </p:cNvSpPr>
          <p:nvPr/>
        </p:nvSpPr>
        <p:spPr bwMode="auto">
          <a:xfrm>
            <a:off x="5880199" y="4854203"/>
            <a:ext cx="1080492" cy="1080492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/>
          <a:lstStyle/>
          <a:p>
            <a:pPr>
              <a:lnSpc>
                <a:spcPct val="120000"/>
              </a:lnSpc>
            </a:pPr>
            <a:endParaRPr altLang="en-US" lang="zh-CN">
              <a:solidFill>
                <a:schemeClr val="bg1">
                  <a:lumMod val="50000"/>
                </a:schemeClr>
              </a:solidFill>
              <a:latin charset="-122" panose="020b0503020204020204" pitchFamily="34" typeface="微软雅黑"/>
              <a:ea charset="-122" panose="020b0503020204020204" pitchFamily="34" typeface="微软雅黑"/>
              <a:sym charset="0" panose="020b0604020202020204" pitchFamily="34" typeface="Arial"/>
            </a:endParaRPr>
          </a:p>
        </p:txBody>
      </p:sp>
      <p:sp>
        <p:nvSpPr>
          <p:cNvPr id="18439" name="Freeform 7"/>
          <p:cNvSpPr/>
          <p:nvPr/>
        </p:nvSpPr>
        <p:spPr bwMode="auto">
          <a:xfrm>
            <a:off x="3971480" y="2217714"/>
            <a:ext cx="1727895" cy="468809"/>
          </a:xfrm>
          <a:custGeom>
            <a:gdLst>
              <a:gd fmla="*/ 774 w 774" name="T0"/>
              <a:gd fmla="*/ 210 h 210" name="T1"/>
              <a:gd fmla="*/ 389 w 774" name="T2"/>
              <a:gd fmla="*/ 210 h 210" name="T3"/>
              <a:gd fmla="*/ 389 w 774" name="T4"/>
              <a:gd fmla="*/ 0 h 210" name="T5"/>
              <a:gd fmla="*/ 0 w 774" name="T6"/>
              <a:gd fmla="*/ 0 h 210" name="T7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b="b" l="0" r="r" t="0"/>
            <a:pathLst>
              <a:path h="210" w="774">
                <a:moveTo>
                  <a:pt x="774" y="210"/>
                </a:moveTo>
                <a:lnTo>
                  <a:pt x="389" y="210"/>
                </a:lnTo>
                <a:lnTo>
                  <a:pt x="389" y="0"/>
                </a:lnTo>
                <a:lnTo>
                  <a:pt x="0" y="0"/>
                </a:lnTo>
              </a:path>
            </a:pathLst>
          </a:custGeom>
          <a:noFill/>
          <a:ln cap="flat" cmpd="sng" w="9525">
            <a:solidFill>
              <a:schemeClr val="bg1">
                <a:lumMod val="65000"/>
              </a:schemeClr>
            </a:solidFill>
            <a:round/>
            <a:tailEnd len="sm" type="oval" w="sm"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>
              <a:lnSpc>
                <a:spcPct val="120000"/>
              </a:lnSpc>
            </a:pPr>
            <a:endParaRPr altLang="en-US" lang="zh-CN">
              <a:solidFill>
                <a:schemeClr val="bg1">
                  <a:lumMod val="50000"/>
                </a:schemeClr>
              </a:solidFill>
              <a:latin charset="-122" panose="020b0503020204020204" pitchFamily="34" typeface="微软雅黑"/>
              <a:ea charset="-122" panose="020b0503020204020204" pitchFamily="34" typeface="微软雅黑"/>
              <a:sym charset="0" panose="020b0604020202020204" pitchFamily="34" typeface="Arial"/>
            </a:endParaRPr>
          </a:p>
        </p:txBody>
      </p:sp>
      <p:sp>
        <p:nvSpPr>
          <p:cNvPr id="18440" name="Freeform 8"/>
          <p:cNvSpPr/>
          <p:nvPr/>
        </p:nvSpPr>
        <p:spPr bwMode="auto">
          <a:xfrm>
            <a:off x="7833570" y="2217715"/>
            <a:ext cx="799207" cy="1076027"/>
          </a:xfrm>
          <a:custGeom>
            <a:gdLst>
              <a:gd fmla="*/ 0 w 358" name="T0"/>
              <a:gd fmla="*/ 482 h 482" name="T1"/>
              <a:gd fmla="*/ 0 w 358" name="T2"/>
              <a:gd fmla="*/ 0 h 482" name="T3"/>
              <a:gd fmla="*/ 358 w 358" name="T4"/>
              <a:gd fmla="*/ 0 h 482" name="T5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b="b" l="0" r="r" t="0"/>
            <a:pathLst>
              <a:path h="482" w="358">
                <a:moveTo>
                  <a:pt x="0" y="482"/>
                </a:moveTo>
                <a:lnTo>
                  <a:pt x="0" y="0"/>
                </a:lnTo>
                <a:lnTo>
                  <a:pt x="358" y="0"/>
                </a:lnTo>
              </a:path>
            </a:pathLst>
          </a:custGeom>
          <a:noFill/>
          <a:ln cap="flat" cmpd="sng" w="9525">
            <a:solidFill>
              <a:schemeClr val="bg1">
                <a:lumMod val="65000"/>
              </a:schemeClr>
            </a:solidFill>
            <a:round/>
            <a:tailEnd len="sm" type="oval" w="sm"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>
              <a:lnSpc>
                <a:spcPct val="120000"/>
              </a:lnSpc>
            </a:pPr>
            <a:endParaRPr altLang="en-US" lang="zh-CN">
              <a:solidFill>
                <a:schemeClr val="bg1">
                  <a:lumMod val="50000"/>
                </a:schemeClr>
              </a:solidFill>
              <a:latin charset="-122" panose="020b0503020204020204" pitchFamily="34" typeface="微软雅黑"/>
              <a:ea charset="-122" panose="020b0503020204020204" pitchFamily="34" typeface="微软雅黑"/>
              <a:sym charset="0" panose="020b0604020202020204" pitchFamily="34" typeface="Arial"/>
            </a:endParaRPr>
          </a:p>
        </p:txBody>
      </p:sp>
      <p:sp>
        <p:nvSpPr>
          <p:cNvPr id="18441" name="Freeform 9"/>
          <p:cNvSpPr/>
          <p:nvPr/>
        </p:nvSpPr>
        <p:spPr bwMode="auto">
          <a:xfrm>
            <a:off x="7141518" y="4954663"/>
            <a:ext cx="1426517" cy="468809"/>
          </a:xfrm>
          <a:custGeom>
            <a:gdLst>
              <a:gd fmla="*/ 0 w 639" name="T0"/>
              <a:gd fmla="*/ 210 h 210" name="T1"/>
              <a:gd fmla="*/ 318 w 639" name="T2"/>
              <a:gd fmla="*/ 210 h 210" name="T3"/>
              <a:gd fmla="*/ 318 w 639" name="T4"/>
              <a:gd fmla="*/ 0 h 210" name="T5"/>
              <a:gd fmla="*/ 639 w 639" name="T6"/>
              <a:gd fmla="*/ 0 h 210" name="T7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b="b" l="0" r="r" t="0"/>
            <a:pathLst>
              <a:path h="210" w="639">
                <a:moveTo>
                  <a:pt x="0" y="210"/>
                </a:moveTo>
                <a:lnTo>
                  <a:pt x="318" y="210"/>
                </a:lnTo>
                <a:lnTo>
                  <a:pt x="318" y="0"/>
                </a:lnTo>
                <a:lnTo>
                  <a:pt x="639" y="0"/>
                </a:lnTo>
              </a:path>
            </a:pathLst>
          </a:custGeom>
          <a:noFill/>
          <a:ln cap="flat" cmpd="sng" w="9525">
            <a:solidFill>
              <a:schemeClr val="bg1">
                <a:lumMod val="65000"/>
              </a:schemeClr>
            </a:solidFill>
            <a:round/>
            <a:tailEnd len="sm" type="oval" w="sm"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>
              <a:lnSpc>
                <a:spcPct val="120000"/>
              </a:lnSpc>
            </a:pPr>
            <a:endParaRPr altLang="en-US" lang="zh-CN">
              <a:solidFill>
                <a:schemeClr val="bg1">
                  <a:lumMod val="50000"/>
                </a:schemeClr>
              </a:solidFill>
              <a:latin charset="-122" panose="020b0503020204020204" pitchFamily="34" typeface="微软雅黑"/>
              <a:ea charset="-122" panose="020b0503020204020204" pitchFamily="34" typeface="微软雅黑"/>
              <a:sym charset="0" panose="020b0604020202020204" pitchFamily="34" typeface="Arial"/>
            </a:endParaRPr>
          </a:p>
        </p:txBody>
      </p:sp>
      <p:sp>
        <p:nvSpPr>
          <p:cNvPr id="18442" name="Freeform 10"/>
          <p:cNvSpPr/>
          <p:nvPr/>
        </p:nvSpPr>
        <p:spPr bwMode="auto">
          <a:xfrm>
            <a:off x="3971479" y="4659983"/>
            <a:ext cx="1069329" cy="310306"/>
          </a:xfrm>
          <a:custGeom>
            <a:gdLst>
              <a:gd fmla="*/ 479 w 479" name="T0"/>
              <a:gd fmla="*/ 0 h 139" name="T1"/>
              <a:gd fmla="*/ 479 w 479" name="T2"/>
              <a:gd fmla="*/ 139 h 139" name="T3"/>
              <a:gd fmla="*/ 0 w 479" name="T4"/>
              <a:gd fmla="*/ 139 h 139" name="T5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b="b" l="0" r="r" t="0"/>
            <a:pathLst>
              <a:path h="139" w="479">
                <a:moveTo>
                  <a:pt x="479" y="0"/>
                </a:moveTo>
                <a:lnTo>
                  <a:pt x="479" y="139"/>
                </a:lnTo>
                <a:lnTo>
                  <a:pt x="0" y="139"/>
                </a:lnTo>
              </a:path>
            </a:pathLst>
          </a:custGeom>
          <a:noFill/>
          <a:ln cap="flat" cmpd="sng" w="9525">
            <a:solidFill>
              <a:schemeClr val="bg1">
                <a:lumMod val="65000"/>
              </a:schemeClr>
            </a:solidFill>
            <a:round/>
            <a:tailEnd len="sm" type="oval" w="sm"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>
              <a:lnSpc>
                <a:spcPct val="120000"/>
              </a:lnSpc>
            </a:pPr>
            <a:endParaRPr altLang="en-US" lang="zh-CN">
              <a:solidFill>
                <a:schemeClr val="bg1">
                  <a:lumMod val="50000"/>
                </a:schemeClr>
              </a:solidFill>
              <a:latin charset="-122" panose="020b0503020204020204" pitchFamily="34" typeface="微软雅黑"/>
              <a:ea charset="-122" panose="020b0503020204020204" pitchFamily="34" typeface="微软雅黑"/>
              <a:sym charset="0" panose="020b0604020202020204" pitchFamily="34" typeface="Arial"/>
            </a:endParaRPr>
          </a:p>
        </p:txBody>
      </p:sp>
      <p:sp>
        <p:nvSpPr>
          <p:cNvPr id="18443" name="Freeform 11"/>
          <p:cNvSpPr/>
          <p:nvPr/>
        </p:nvSpPr>
        <p:spPr bwMode="auto">
          <a:xfrm>
            <a:off x="7038827" y="3925517"/>
            <a:ext cx="95993" cy="191988"/>
          </a:xfrm>
          <a:custGeom>
            <a:gdLst>
              <a:gd fmla="*/ 0 w 43" name="T0"/>
              <a:gd fmla="*/ 0 h 86" name="T1"/>
              <a:gd fmla="*/ 43 w 43" name="T2"/>
              <a:gd fmla="*/ 43 h 86" name="T3"/>
              <a:gd fmla="*/ 0 w 43" name="T4"/>
              <a:gd fmla="*/ 86 h 86" name="T5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b="b" l="0" r="r" t="0"/>
            <a:pathLst>
              <a:path h="86" w="43">
                <a:moveTo>
                  <a:pt x="0" y="0"/>
                </a:moveTo>
                <a:lnTo>
                  <a:pt x="43" y="43"/>
                </a:lnTo>
                <a:lnTo>
                  <a:pt x="0" y="86"/>
                </a:lnTo>
              </a:path>
            </a:pathLst>
          </a:custGeom>
          <a:noFill/>
          <a:ln cap="flat" cmpd="sng" w="12700">
            <a:solidFill>
              <a:schemeClr val="bg1">
                <a:lumMod val="65000"/>
              </a:schemeClr>
            </a:solidFill>
            <a:round/>
          </a:ln>
          <a:extLst>
            <a:ext uri="{909E8E84-426E-40DD-AFC4-6F175D3DCCD1}">
              <a14:hiddenFill>
                <a:solidFill>
                  <a:srgbClr val="66C6C2"/>
                </a:solidFill>
              </a14:hiddenFill>
            </a:ext>
          </a:extLst>
        </p:spPr>
        <p:txBody>
          <a:bodyPr/>
          <a:lstStyle/>
          <a:p>
            <a:pPr>
              <a:lnSpc>
                <a:spcPct val="120000"/>
              </a:lnSpc>
            </a:pPr>
            <a:endParaRPr altLang="en-US" lang="zh-CN">
              <a:solidFill>
                <a:schemeClr val="bg1">
                  <a:lumMod val="50000"/>
                </a:schemeClr>
              </a:solidFill>
              <a:latin charset="-122" panose="020b0503020204020204" pitchFamily="34" typeface="微软雅黑"/>
              <a:ea charset="-122" panose="020b0503020204020204" pitchFamily="34" typeface="微软雅黑"/>
              <a:sym charset="0" panose="020b0604020202020204" pitchFamily="34" typeface="Arial"/>
            </a:endParaRPr>
          </a:p>
        </p:txBody>
      </p:sp>
      <p:sp>
        <p:nvSpPr>
          <p:cNvPr id="18444" name="Freeform 12"/>
          <p:cNvSpPr/>
          <p:nvPr/>
        </p:nvSpPr>
        <p:spPr bwMode="auto">
          <a:xfrm>
            <a:off x="5706071" y="3925517"/>
            <a:ext cx="95995" cy="191988"/>
          </a:xfrm>
          <a:custGeom>
            <a:gdLst>
              <a:gd fmla="*/ 43 w 43" name="T0"/>
              <a:gd fmla="*/ 86 h 86" name="T1"/>
              <a:gd fmla="*/ 0 w 43" name="T2"/>
              <a:gd fmla="*/ 43 h 86" name="T3"/>
              <a:gd fmla="*/ 43 w 43" name="T4"/>
              <a:gd fmla="*/ 0 h 86" name="T5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b="b" l="0" r="r" t="0"/>
            <a:pathLst>
              <a:path h="86" w="43">
                <a:moveTo>
                  <a:pt x="43" y="86"/>
                </a:moveTo>
                <a:lnTo>
                  <a:pt x="0" y="43"/>
                </a:lnTo>
                <a:lnTo>
                  <a:pt x="43" y="0"/>
                </a:lnTo>
              </a:path>
            </a:pathLst>
          </a:custGeom>
          <a:noFill/>
          <a:ln cap="flat" cmpd="sng" w="12700">
            <a:solidFill>
              <a:schemeClr val="bg1">
                <a:lumMod val="65000"/>
              </a:schemeClr>
            </a:solidFill>
            <a:round/>
          </a:ln>
          <a:extLst>
            <a:ext uri="{909E8E84-426E-40DD-AFC4-6F175D3DCCD1}">
              <a14:hiddenFill>
                <a:solidFill>
                  <a:srgbClr val="66C6C2"/>
                </a:solidFill>
              </a14:hiddenFill>
            </a:ext>
          </a:extLst>
        </p:spPr>
        <p:txBody>
          <a:bodyPr/>
          <a:lstStyle/>
          <a:p>
            <a:pPr>
              <a:lnSpc>
                <a:spcPct val="120000"/>
              </a:lnSpc>
            </a:pPr>
            <a:endParaRPr altLang="en-US" lang="zh-CN">
              <a:solidFill>
                <a:schemeClr val="bg1">
                  <a:lumMod val="50000"/>
                </a:schemeClr>
              </a:solidFill>
              <a:latin charset="-122" panose="020b0503020204020204" pitchFamily="34" typeface="微软雅黑"/>
              <a:ea charset="-122" panose="020b0503020204020204" pitchFamily="34" typeface="微软雅黑"/>
              <a:sym typeface="+mn-ea"/>
            </a:endParaRPr>
          </a:p>
        </p:txBody>
      </p:sp>
      <p:sp>
        <p:nvSpPr>
          <p:cNvPr id="18445" name="Freeform 13"/>
          <p:cNvSpPr/>
          <p:nvPr/>
        </p:nvSpPr>
        <p:spPr bwMode="auto">
          <a:xfrm>
            <a:off x="6324453" y="4639891"/>
            <a:ext cx="191988" cy="95995"/>
          </a:xfrm>
          <a:custGeom>
            <a:gdLst>
              <a:gd fmla="*/ 86 w 86" name="T0"/>
              <a:gd fmla="*/ 0 h 43" name="T1"/>
              <a:gd fmla="*/ 43 w 86" name="T2"/>
              <a:gd fmla="*/ 43 h 43" name="T3"/>
              <a:gd fmla="*/ 0 w 86" name="T4"/>
              <a:gd fmla="*/ 0 h 43" name="T5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b="b" l="0" r="r" t="0"/>
            <a:pathLst>
              <a:path h="43" w="86">
                <a:moveTo>
                  <a:pt x="86" y="0"/>
                </a:moveTo>
                <a:lnTo>
                  <a:pt x="43" y="43"/>
                </a:lnTo>
                <a:lnTo>
                  <a:pt x="0" y="0"/>
                </a:lnTo>
              </a:path>
            </a:pathLst>
          </a:custGeom>
          <a:noFill/>
          <a:ln cap="flat" cmpd="sng" w="12700">
            <a:solidFill>
              <a:schemeClr val="bg1">
                <a:lumMod val="65000"/>
              </a:schemeClr>
            </a:solidFill>
            <a:round/>
          </a:ln>
          <a:extLst>
            <a:ext uri="{909E8E84-426E-40DD-AFC4-6F175D3DCCD1}">
              <a14:hiddenFill>
                <a:solidFill>
                  <a:srgbClr val="66C6C2"/>
                </a:solidFill>
              </a14:hiddenFill>
            </a:ext>
          </a:extLst>
        </p:spPr>
        <p:txBody>
          <a:bodyPr/>
          <a:lstStyle/>
          <a:p>
            <a:pPr>
              <a:lnSpc>
                <a:spcPct val="120000"/>
              </a:lnSpc>
            </a:pPr>
            <a:endParaRPr altLang="en-US" lang="zh-CN">
              <a:solidFill>
                <a:schemeClr val="bg1">
                  <a:lumMod val="50000"/>
                </a:schemeClr>
              </a:solidFill>
              <a:latin charset="-122" panose="020b0503020204020204" pitchFamily="34" typeface="微软雅黑"/>
              <a:ea charset="-122" panose="020b0503020204020204" pitchFamily="34" typeface="微软雅黑"/>
              <a:sym charset="0" panose="020b0604020202020204" pitchFamily="34" typeface="Arial"/>
            </a:endParaRPr>
          </a:p>
        </p:txBody>
      </p:sp>
      <p:sp>
        <p:nvSpPr>
          <p:cNvPr id="18446" name="Freeform 14"/>
          <p:cNvSpPr/>
          <p:nvPr/>
        </p:nvSpPr>
        <p:spPr bwMode="auto">
          <a:xfrm>
            <a:off x="6324453" y="3307136"/>
            <a:ext cx="191988" cy="95993"/>
          </a:xfrm>
          <a:custGeom>
            <a:gdLst>
              <a:gd fmla="*/ 0 w 86" name="T0"/>
              <a:gd fmla="*/ 43 h 43" name="T1"/>
              <a:gd fmla="*/ 43 w 86" name="T2"/>
              <a:gd fmla="*/ 0 h 43" name="T3"/>
              <a:gd fmla="*/ 86 w 86" name="T4"/>
              <a:gd fmla="*/ 43 h 43" name="T5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b="b" l="0" r="r" t="0"/>
            <a:pathLst>
              <a:path h="43" w="86">
                <a:moveTo>
                  <a:pt x="0" y="43"/>
                </a:moveTo>
                <a:lnTo>
                  <a:pt x="43" y="0"/>
                </a:lnTo>
                <a:lnTo>
                  <a:pt x="86" y="43"/>
                </a:lnTo>
              </a:path>
            </a:pathLst>
          </a:custGeom>
          <a:noFill/>
          <a:ln cap="flat" cmpd="sng" w="12700">
            <a:solidFill>
              <a:schemeClr val="bg1">
                <a:lumMod val="65000"/>
              </a:schemeClr>
            </a:solidFill>
            <a:round/>
          </a:ln>
          <a:extLst>
            <a:ext uri="{909E8E84-426E-40DD-AFC4-6F175D3DCCD1}">
              <a14:hiddenFill>
                <a:solidFill>
                  <a:srgbClr val="66C6C2"/>
                </a:solidFill>
              </a14:hiddenFill>
            </a:ext>
          </a:extLst>
        </p:spPr>
        <p:txBody>
          <a:bodyPr/>
          <a:lstStyle/>
          <a:p>
            <a:pPr>
              <a:lnSpc>
                <a:spcPct val="120000"/>
              </a:lnSpc>
            </a:pPr>
            <a:endParaRPr altLang="en-US" lang="zh-CN">
              <a:solidFill>
                <a:schemeClr val="bg1">
                  <a:lumMod val="50000"/>
                </a:schemeClr>
              </a:solidFill>
              <a:latin charset="-122" panose="020b0503020204020204" pitchFamily="34" typeface="微软雅黑"/>
              <a:ea charset="-122" panose="020b0503020204020204" pitchFamily="34" typeface="微软雅黑"/>
              <a:sym charset="0" panose="020b0604020202020204" pitchFamily="34" typeface="Arial"/>
            </a:endParaRPr>
          </a:p>
        </p:txBody>
      </p:sp>
      <p:sp>
        <p:nvSpPr>
          <p:cNvPr id="18447" name="Rectangle 15"/>
          <p:cNvSpPr>
            <a:spLocks noChangeArrowheads="1"/>
          </p:cNvSpPr>
          <p:nvPr/>
        </p:nvSpPr>
        <p:spPr bwMode="auto">
          <a:xfrm>
            <a:off x="8833695" y="2110558"/>
            <a:ext cx="2127497" cy="15361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0" lIns="0" rIns="0" tIns="0">
            <a:spAutoFit/>
          </a:bodyPr>
          <a:lstStyle/>
          <a:p>
            <a:pPr>
              <a:lnSpc>
                <a:spcPct val="120000"/>
              </a:lnSpc>
            </a:pPr>
            <a:r>
              <a:rPr altLang="en-US" lang="zh-CN" sz="1400">
                <a:solidFill>
                  <a:schemeClr val="bg1">
                    <a:lumMod val="6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b0604020202020204" pitchFamily="34" typeface="Arial"/>
              </a:rPr>
              <a:t>请替换文字内容</a:t>
            </a:r>
          </a:p>
          <a:p>
            <a:pPr>
              <a:lnSpc>
                <a:spcPct val="120000"/>
              </a:lnSpc>
            </a:pPr>
            <a:r>
              <a:rPr altLang="en-US" lang="zh-CN" sz="1400">
                <a:solidFill>
                  <a:schemeClr val="bg1">
                    <a:lumMod val="6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b0604020202020204" pitchFamily="34" typeface="Arial"/>
              </a:rPr>
              <a:t>Please replace text, click add relevant headline, modify the text content, also can copy your content to this directly.</a:t>
            </a:r>
          </a:p>
        </p:txBody>
      </p:sp>
      <p:sp>
        <p:nvSpPr>
          <p:cNvPr id="18448" name="Rectangle 16"/>
          <p:cNvSpPr>
            <a:spLocks noChangeArrowheads="1"/>
          </p:cNvSpPr>
          <p:nvPr/>
        </p:nvSpPr>
        <p:spPr bwMode="auto">
          <a:xfrm>
            <a:off x="8833695" y="4840809"/>
            <a:ext cx="2127497" cy="15361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0" lIns="0" rIns="0" tIns="0">
            <a:spAutoFit/>
          </a:bodyPr>
          <a:lstStyle/>
          <a:p>
            <a:pPr>
              <a:lnSpc>
                <a:spcPct val="120000"/>
              </a:lnSpc>
            </a:pPr>
            <a:r>
              <a:rPr altLang="en-US" lang="zh-CN" sz="1400">
                <a:solidFill>
                  <a:schemeClr val="bg1">
                    <a:lumMod val="6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b0604020202020204" pitchFamily="34" typeface="Arial"/>
              </a:rPr>
              <a:t>请替换文字内容</a:t>
            </a:r>
          </a:p>
          <a:p>
            <a:pPr>
              <a:lnSpc>
                <a:spcPct val="120000"/>
              </a:lnSpc>
            </a:pPr>
            <a:r>
              <a:rPr altLang="en-US" lang="zh-CN" sz="1400">
                <a:solidFill>
                  <a:schemeClr val="bg1">
                    <a:lumMod val="6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b0604020202020204" pitchFamily="34" typeface="Arial"/>
              </a:rPr>
              <a:t>Please replace text, click add relevant headline, modify the text content, also can copy your content to this directly.</a:t>
            </a:r>
          </a:p>
        </p:txBody>
      </p:sp>
      <p:sp>
        <p:nvSpPr>
          <p:cNvPr id="18449" name="Rectangle 17"/>
          <p:cNvSpPr>
            <a:spLocks noChangeArrowheads="1"/>
          </p:cNvSpPr>
          <p:nvPr/>
        </p:nvSpPr>
        <p:spPr bwMode="auto">
          <a:xfrm>
            <a:off x="1631902" y="4840809"/>
            <a:ext cx="2127497" cy="15361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0" lIns="0" rIns="0" tIns="0">
            <a:spAutoFit/>
          </a:bodyPr>
          <a:lstStyle/>
          <a:p>
            <a:pPr>
              <a:lnSpc>
                <a:spcPct val="120000"/>
              </a:lnSpc>
            </a:pPr>
            <a:r>
              <a:rPr altLang="en-US" lang="zh-CN" sz="1400">
                <a:solidFill>
                  <a:schemeClr val="bg1">
                    <a:lumMod val="6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b0604020202020204" pitchFamily="34" typeface="Arial"/>
              </a:rPr>
              <a:t>请替换文字内容</a:t>
            </a:r>
          </a:p>
          <a:p>
            <a:pPr>
              <a:lnSpc>
                <a:spcPct val="120000"/>
              </a:lnSpc>
            </a:pPr>
            <a:r>
              <a:rPr altLang="en-US" lang="zh-CN" sz="1400">
                <a:solidFill>
                  <a:schemeClr val="bg1">
                    <a:lumMod val="6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b0604020202020204" pitchFamily="34" typeface="Arial"/>
              </a:rPr>
              <a:t>Please replace text, click add relevant headline, modify the text content, also can copy your content to this directly.</a:t>
            </a:r>
          </a:p>
        </p:txBody>
      </p:sp>
      <p:sp>
        <p:nvSpPr>
          <p:cNvPr id="18450" name="Rectangle 18"/>
          <p:cNvSpPr>
            <a:spLocks noChangeArrowheads="1"/>
          </p:cNvSpPr>
          <p:nvPr/>
        </p:nvSpPr>
        <p:spPr bwMode="auto">
          <a:xfrm>
            <a:off x="1631902" y="2106093"/>
            <a:ext cx="2127497" cy="15361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0" lIns="0" rIns="0" tIns="0">
            <a:spAutoFit/>
          </a:bodyPr>
          <a:lstStyle/>
          <a:p>
            <a:pPr>
              <a:lnSpc>
                <a:spcPct val="120000"/>
              </a:lnSpc>
            </a:pPr>
            <a:r>
              <a:rPr altLang="en-US" lang="zh-CN" sz="1400">
                <a:solidFill>
                  <a:schemeClr val="bg1">
                    <a:lumMod val="6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b0604020202020204" pitchFamily="34" typeface="Arial"/>
              </a:rPr>
              <a:t>请替换文字内容</a:t>
            </a:r>
          </a:p>
          <a:p>
            <a:pPr>
              <a:lnSpc>
                <a:spcPct val="120000"/>
              </a:lnSpc>
            </a:pPr>
            <a:r>
              <a:rPr altLang="en-US" lang="zh-CN" sz="1400">
                <a:solidFill>
                  <a:schemeClr val="bg1">
                    <a:lumMod val="6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b0604020202020204" pitchFamily="34" typeface="Arial"/>
              </a:rPr>
              <a:t>Please replace text, click add relevant headline, modify the text content, also can copy your content to this directly.</a:t>
            </a:r>
          </a:p>
        </p:txBody>
      </p:sp>
      <p:sp>
        <p:nvSpPr>
          <p:cNvPr id="18451" name="Freeform 19"/>
          <p:cNvSpPr>
            <a:spLocks noEditPoints="1"/>
          </p:cNvSpPr>
          <p:nvPr/>
        </p:nvSpPr>
        <p:spPr bwMode="auto">
          <a:xfrm>
            <a:off x="6239620" y="2447652"/>
            <a:ext cx="392906" cy="401836"/>
          </a:xfrm>
          <a:custGeom>
            <a:gdLst>
              <a:gd fmla="*/ 130 w 136" name="T0"/>
              <a:gd fmla="*/ 33 h 140" name="T1"/>
              <a:gd fmla="*/ 100 w 136" name="T2"/>
              <a:gd fmla="*/ 33 h 140" name="T3"/>
              <a:gd fmla="*/ 100 w 136" name="T4"/>
              <a:gd fmla="*/ 6 h 140" name="T5"/>
              <a:gd fmla="*/ 94 w 136" name="T6"/>
              <a:gd fmla="*/ 0 h 140" name="T7"/>
              <a:gd fmla="*/ 6 w 136" name="T8"/>
              <a:gd fmla="*/ 0 h 140" name="T9"/>
              <a:gd fmla="*/ 0 w 136" name="T10"/>
              <a:gd fmla="*/ 6 h 140" name="T11"/>
              <a:gd fmla="*/ 0 w 136" name="T12"/>
              <a:gd fmla="*/ 35 h 140" name="T13"/>
              <a:gd fmla="*/ 0 w 136" name="T14"/>
              <a:gd fmla="*/ 104 h 140" name="T15"/>
              <a:gd fmla="*/ 0 w 136" name="T16"/>
              <a:gd fmla="*/ 134 h 140" name="T17"/>
              <a:gd fmla="*/ 6 w 136" name="T18"/>
              <a:gd fmla="*/ 140 h 140" name="T19"/>
              <a:gd fmla="*/ 94 w 136" name="T20"/>
              <a:gd fmla="*/ 140 h 140" name="T21"/>
              <a:gd fmla="*/ 130 w 136" name="T22"/>
              <a:gd fmla="*/ 140 h 140" name="T23"/>
              <a:gd fmla="*/ 136 w 136" name="T24"/>
              <a:gd fmla="*/ 134 h 140" name="T25"/>
              <a:gd fmla="*/ 136 w 136" name="T26"/>
              <a:gd fmla="*/ 39 h 140" name="T27"/>
              <a:gd fmla="*/ 130 w 136" name="T28"/>
              <a:gd fmla="*/ 33 h 140" name="T29"/>
              <a:gd fmla="*/ 88 w 136" name="T30"/>
              <a:gd fmla="*/ 128 h 140" name="T31"/>
              <a:gd fmla="*/ 72 w 136" name="T32"/>
              <a:gd fmla="*/ 128 h 140" name="T33"/>
              <a:gd fmla="*/ 72 w 136" name="T34"/>
              <a:gd fmla="*/ 110 h 140" name="T35"/>
              <a:gd fmla="*/ 88 w 136" name="T36"/>
              <a:gd fmla="*/ 110 h 140" name="T37"/>
              <a:gd fmla="*/ 88 w 136" name="T38"/>
              <a:gd fmla="*/ 128 h 140" name="T39"/>
              <a:gd fmla="*/ 60 w 136" name="T40"/>
              <a:gd fmla="*/ 110 h 140" name="T41"/>
              <a:gd fmla="*/ 60 w 136" name="T42"/>
              <a:gd fmla="*/ 128 h 140" name="T43"/>
              <a:gd fmla="*/ 39 w 136" name="T44"/>
              <a:gd fmla="*/ 128 h 140" name="T45"/>
              <a:gd fmla="*/ 39 w 136" name="T46"/>
              <a:gd fmla="*/ 110 h 140" name="T47"/>
              <a:gd fmla="*/ 60 w 136" name="T48"/>
              <a:gd fmla="*/ 110 h 140" name="T49"/>
              <a:gd fmla="*/ 12 w 136" name="T50"/>
              <a:gd fmla="*/ 98 h 140" name="T51"/>
              <a:gd fmla="*/ 12 w 136" name="T52"/>
              <a:gd fmla="*/ 41 h 140" name="T53"/>
              <a:gd fmla="*/ 88 w 136" name="T54"/>
              <a:gd fmla="*/ 41 h 140" name="T55"/>
              <a:gd fmla="*/ 88 w 136" name="T56"/>
              <a:gd fmla="*/ 98 h 140" name="T57"/>
              <a:gd fmla="*/ 12 w 136" name="T58"/>
              <a:gd fmla="*/ 98 h 140" name="T59"/>
              <a:gd fmla="*/ 39 w 136" name="T60"/>
              <a:gd fmla="*/ 29 h 140" name="T61"/>
              <a:gd fmla="*/ 39 w 136" name="T62"/>
              <a:gd fmla="*/ 12 h 140" name="T63"/>
              <a:gd fmla="*/ 60 w 136" name="T64"/>
              <a:gd fmla="*/ 12 h 140" name="T65"/>
              <a:gd fmla="*/ 60 w 136" name="T66"/>
              <a:gd fmla="*/ 29 h 140" name="T67"/>
              <a:gd fmla="*/ 39 w 136" name="T68"/>
              <a:gd fmla="*/ 29 h 140" name="T69"/>
              <a:gd fmla="*/ 88 w 136" name="T70"/>
              <a:gd fmla="*/ 29 h 140" name="T71"/>
              <a:gd fmla="*/ 72 w 136" name="T72"/>
              <a:gd fmla="*/ 29 h 140" name="T73"/>
              <a:gd fmla="*/ 72 w 136" name="T74"/>
              <a:gd fmla="*/ 12 h 140" name="T75"/>
              <a:gd fmla="*/ 88 w 136" name="T76"/>
              <a:gd fmla="*/ 12 h 140" name="T77"/>
              <a:gd fmla="*/ 88 w 136" name="T78"/>
              <a:gd fmla="*/ 29 h 140" name="T79"/>
              <a:gd fmla="*/ 12 w 136" name="T80"/>
              <a:gd fmla="*/ 12 h 140" name="T81"/>
              <a:gd fmla="*/ 27 w 136" name="T82"/>
              <a:gd fmla="*/ 12 h 140" name="T83"/>
              <a:gd fmla="*/ 27 w 136" name="T84"/>
              <a:gd fmla="*/ 29 h 140" name="T85"/>
              <a:gd fmla="*/ 12 w 136" name="T86"/>
              <a:gd fmla="*/ 29 h 140" name="T87"/>
              <a:gd fmla="*/ 12 w 136" name="T88"/>
              <a:gd fmla="*/ 12 h 140" name="T89"/>
              <a:gd fmla="*/ 12 w 136" name="T90"/>
              <a:gd fmla="*/ 110 h 140" name="T91"/>
              <a:gd fmla="*/ 27 w 136" name="T92"/>
              <a:gd fmla="*/ 110 h 140" name="T93"/>
              <a:gd fmla="*/ 27 w 136" name="T94"/>
              <a:gd fmla="*/ 128 h 140" name="T95"/>
              <a:gd fmla="*/ 12 w 136" name="T96"/>
              <a:gd fmla="*/ 128 h 140" name="T97"/>
              <a:gd fmla="*/ 12 w 136" name="T98"/>
              <a:gd fmla="*/ 110 h 140" name="T99"/>
              <a:gd fmla="*/ 124 w 136" name="T100"/>
              <a:gd fmla="*/ 128 h 140" name="T101"/>
              <a:gd fmla="*/ 100 w 136" name="T102"/>
              <a:gd fmla="*/ 128 h 140" name="T103"/>
              <a:gd fmla="*/ 100 w 136" name="T104"/>
              <a:gd fmla="*/ 104 h 140" name="T105"/>
              <a:gd fmla="*/ 100 w 136" name="T106"/>
              <a:gd fmla="*/ 45 h 140" name="T107"/>
              <a:gd fmla="*/ 124 w 136" name="T108"/>
              <a:gd fmla="*/ 45 h 140" name="T109"/>
              <a:gd fmla="*/ 124 w 136" name="T110"/>
              <a:gd fmla="*/ 128 h 140" name="T111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b="b" l="0" r="r" t="0"/>
            <a:pathLst>
              <a:path h="140" w="136">
                <a:moveTo>
                  <a:pt x="130" y="33"/>
                </a:moveTo>
                <a:cubicBezTo>
                  <a:pt x="100" y="33"/>
                  <a:pt x="100" y="33"/>
                  <a:pt x="100" y="33"/>
                </a:cubicBezTo>
                <a:cubicBezTo>
                  <a:pt x="100" y="6"/>
                  <a:pt x="100" y="6"/>
                  <a:pt x="100" y="6"/>
                </a:cubicBezTo>
                <a:cubicBezTo>
                  <a:pt x="100" y="2"/>
                  <a:pt x="97" y="0"/>
                  <a:pt x="94" y="0"/>
                </a:cubicBezTo>
                <a:cubicBezTo>
                  <a:pt x="6" y="0"/>
                  <a:pt x="6" y="0"/>
                  <a:pt x="6" y="0"/>
                </a:cubicBezTo>
                <a:cubicBezTo>
                  <a:pt x="2" y="0"/>
                  <a:pt x="0" y="2"/>
                  <a:pt x="0" y="6"/>
                </a:cubicBezTo>
                <a:cubicBezTo>
                  <a:pt x="0" y="35"/>
                  <a:pt x="0" y="35"/>
                  <a:pt x="0" y="35"/>
                </a:cubicBezTo>
                <a:cubicBezTo>
                  <a:pt x="0" y="104"/>
                  <a:pt x="0" y="104"/>
                  <a:pt x="0" y="104"/>
                </a:cubicBezTo>
                <a:cubicBezTo>
                  <a:pt x="0" y="134"/>
                  <a:pt x="0" y="134"/>
                  <a:pt x="0" y="134"/>
                </a:cubicBezTo>
                <a:cubicBezTo>
                  <a:pt x="0" y="137"/>
                  <a:pt x="2" y="140"/>
                  <a:pt x="6" y="140"/>
                </a:cubicBezTo>
                <a:cubicBezTo>
                  <a:pt x="94" y="140"/>
                  <a:pt x="94" y="140"/>
                  <a:pt x="94" y="140"/>
                </a:cubicBezTo>
                <a:cubicBezTo>
                  <a:pt x="130" y="140"/>
                  <a:pt x="130" y="140"/>
                  <a:pt x="130" y="140"/>
                </a:cubicBezTo>
                <a:cubicBezTo>
                  <a:pt x="134" y="140"/>
                  <a:pt x="136" y="137"/>
                  <a:pt x="136" y="134"/>
                </a:cubicBezTo>
                <a:cubicBezTo>
                  <a:pt x="136" y="39"/>
                  <a:pt x="136" y="39"/>
                  <a:pt x="136" y="39"/>
                </a:cubicBezTo>
                <a:cubicBezTo>
                  <a:pt x="136" y="36"/>
                  <a:pt x="134" y="33"/>
                  <a:pt x="130" y="33"/>
                </a:cubicBezTo>
                <a:close/>
                <a:moveTo>
                  <a:pt x="88" y="128"/>
                </a:moveTo>
                <a:cubicBezTo>
                  <a:pt x="72" y="128"/>
                  <a:pt x="72" y="128"/>
                  <a:pt x="72" y="128"/>
                </a:cubicBezTo>
                <a:cubicBezTo>
                  <a:pt x="72" y="110"/>
                  <a:pt x="72" y="110"/>
                  <a:pt x="72" y="110"/>
                </a:cubicBezTo>
                <a:cubicBezTo>
                  <a:pt x="88" y="110"/>
                  <a:pt x="88" y="110"/>
                  <a:pt x="88" y="110"/>
                </a:cubicBezTo>
                <a:lnTo>
                  <a:pt x="88" y="128"/>
                </a:lnTo>
                <a:close/>
                <a:moveTo>
                  <a:pt x="60" y="110"/>
                </a:moveTo>
                <a:cubicBezTo>
                  <a:pt x="60" y="128"/>
                  <a:pt x="60" y="128"/>
                  <a:pt x="60" y="128"/>
                </a:cubicBezTo>
                <a:cubicBezTo>
                  <a:pt x="39" y="128"/>
                  <a:pt x="39" y="128"/>
                  <a:pt x="39" y="128"/>
                </a:cubicBezTo>
                <a:cubicBezTo>
                  <a:pt x="39" y="110"/>
                  <a:pt x="39" y="110"/>
                  <a:pt x="39" y="110"/>
                </a:cubicBezTo>
                <a:lnTo>
                  <a:pt x="60" y="110"/>
                </a:lnTo>
                <a:close/>
                <a:moveTo>
                  <a:pt x="12" y="98"/>
                </a:moveTo>
                <a:cubicBezTo>
                  <a:pt x="12" y="41"/>
                  <a:pt x="12" y="41"/>
                  <a:pt x="12" y="41"/>
                </a:cubicBezTo>
                <a:cubicBezTo>
                  <a:pt x="88" y="41"/>
                  <a:pt x="88" y="41"/>
                  <a:pt x="88" y="41"/>
                </a:cubicBezTo>
                <a:cubicBezTo>
                  <a:pt x="88" y="98"/>
                  <a:pt x="88" y="98"/>
                  <a:pt x="88" y="98"/>
                </a:cubicBezTo>
                <a:lnTo>
                  <a:pt x="12" y="98"/>
                </a:lnTo>
                <a:close/>
                <a:moveTo>
                  <a:pt x="39" y="29"/>
                </a:moveTo>
                <a:cubicBezTo>
                  <a:pt x="39" y="12"/>
                  <a:pt x="39" y="12"/>
                  <a:pt x="39" y="12"/>
                </a:cubicBezTo>
                <a:cubicBezTo>
                  <a:pt x="60" y="12"/>
                  <a:pt x="60" y="12"/>
                  <a:pt x="60" y="12"/>
                </a:cubicBezTo>
                <a:cubicBezTo>
                  <a:pt x="60" y="29"/>
                  <a:pt x="60" y="29"/>
                  <a:pt x="60" y="29"/>
                </a:cubicBezTo>
                <a:lnTo>
                  <a:pt x="39" y="29"/>
                </a:lnTo>
                <a:close/>
                <a:moveTo>
                  <a:pt x="88" y="29"/>
                </a:moveTo>
                <a:cubicBezTo>
                  <a:pt x="72" y="29"/>
                  <a:pt x="72" y="29"/>
                  <a:pt x="72" y="29"/>
                </a:cubicBezTo>
                <a:cubicBezTo>
                  <a:pt x="72" y="12"/>
                  <a:pt x="72" y="12"/>
                  <a:pt x="72" y="12"/>
                </a:cubicBezTo>
                <a:cubicBezTo>
                  <a:pt x="88" y="12"/>
                  <a:pt x="88" y="12"/>
                  <a:pt x="88" y="12"/>
                </a:cubicBezTo>
                <a:lnTo>
                  <a:pt x="88" y="29"/>
                </a:lnTo>
                <a:close/>
                <a:moveTo>
                  <a:pt x="12" y="12"/>
                </a:moveTo>
                <a:cubicBezTo>
                  <a:pt x="27" y="12"/>
                  <a:pt x="27" y="12"/>
                  <a:pt x="27" y="12"/>
                </a:cubicBezTo>
                <a:cubicBezTo>
                  <a:pt x="27" y="29"/>
                  <a:pt x="27" y="29"/>
                  <a:pt x="27" y="29"/>
                </a:cubicBezTo>
                <a:cubicBezTo>
                  <a:pt x="12" y="29"/>
                  <a:pt x="12" y="29"/>
                  <a:pt x="12" y="29"/>
                </a:cubicBezTo>
                <a:lnTo>
                  <a:pt x="12" y="12"/>
                </a:lnTo>
                <a:close/>
                <a:moveTo>
                  <a:pt x="12" y="110"/>
                </a:moveTo>
                <a:cubicBezTo>
                  <a:pt x="27" y="110"/>
                  <a:pt x="27" y="110"/>
                  <a:pt x="27" y="110"/>
                </a:cubicBezTo>
                <a:cubicBezTo>
                  <a:pt x="27" y="128"/>
                  <a:pt x="27" y="128"/>
                  <a:pt x="27" y="128"/>
                </a:cubicBezTo>
                <a:cubicBezTo>
                  <a:pt x="12" y="128"/>
                  <a:pt x="12" y="128"/>
                  <a:pt x="12" y="128"/>
                </a:cubicBezTo>
                <a:lnTo>
                  <a:pt x="12" y="110"/>
                </a:lnTo>
                <a:close/>
                <a:moveTo>
                  <a:pt x="124" y="128"/>
                </a:moveTo>
                <a:cubicBezTo>
                  <a:pt x="100" y="128"/>
                  <a:pt x="100" y="128"/>
                  <a:pt x="100" y="128"/>
                </a:cubicBezTo>
                <a:cubicBezTo>
                  <a:pt x="100" y="104"/>
                  <a:pt x="100" y="104"/>
                  <a:pt x="100" y="104"/>
                </a:cubicBezTo>
                <a:cubicBezTo>
                  <a:pt x="100" y="45"/>
                  <a:pt x="100" y="45"/>
                  <a:pt x="100" y="45"/>
                </a:cubicBezTo>
                <a:cubicBezTo>
                  <a:pt x="124" y="45"/>
                  <a:pt x="124" y="45"/>
                  <a:pt x="124" y="45"/>
                </a:cubicBezTo>
                <a:lnTo>
                  <a:pt x="124" y="128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120000"/>
              </a:lnSpc>
            </a:pPr>
            <a:endParaRPr altLang="en-US" lang="zh-CN">
              <a:solidFill>
                <a:schemeClr val="bg1">
                  <a:lumMod val="50000"/>
                </a:schemeClr>
              </a:solidFill>
              <a:latin charset="-122" panose="020b0503020204020204" pitchFamily="34" typeface="微软雅黑"/>
              <a:ea charset="-122" panose="020b0503020204020204" pitchFamily="34" typeface="微软雅黑"/>
              <a:sym charset="0" panose="020b0604020202020204" pitchFamily="34" typeface="Arial"/>
            </a:endParaRPr>
          </a:p>
        </p:txBody>
      </p:sp>
      <p:grpSp>
        <p:nvGrpSpPr>
          <p:cNvPr id="18452" name="Group 20"/>
          <p:cNvGrpSpPr/>
          <p:nvPr/>
        </p:nvGrpSpPr>
        <p:grpSpPr>
          <a:xfrm>
            <a:off x="4815335" y="3778177"/>
            <a:ext cx="495598" cy="504527"/>
            <a:chExt cx="276" cy="281"/>
          </a:xfrm>
        </p:grpSpPr>
        <p:sp>
          <p:nvSpPr>
            <p:cNvPr id="18453" name="Freeform 21"/>
            <p:cNvSpPr/>
            <p:nvPr/>
          </p:nvSpPr>
          <p:spPr bwMode="auto">
            <a:xfrm>
              <a:off x="0" y="0"/>
              <a:ext cx="276" cy="203"/>
            </a:xfrm>
            <a:custGeom>
              <a:gdLst>
                <a:gd fmla="*/ 106 w 138" name="T0"/>
                <a:gd fmla="*/ 37 h 101" name="T1"/>
                <a:gd fmla="*/ 100 w 138" name="T2"/>
                <a:gd fmla="*/ 38 h 101" name="T3"/>
                <a:gd fmla="*/ 100 w 138" name="T4"/>
                <a:gd fmla="*/ 35 h 101" name="T5"/>
                <a:gd fmla="*/ 66 w 138" name="T6"/>
                <a:gd fmla="*/ 0 h 101" name="T7"/>
                <a:gd fmla="*/ 32 w 138" name="T8"/>
                <a:gd fmla="*/ 29 h 101" name="T9"/>
                <a:gd fmla="*/ 22 w 138" name="T10"/>
                <a:gd fmla="*/ 30 h 101" name="T11"/>
                <a:gd fmla="*/ 22 w 138" name="T12"/>
                <a:gd fmla="*/ 30 h 101" name="T13"/>
                <a:gd fmla="*/ 8 w 138" name="T14"/>
                <a:gd fmla="*/ 51 h 101" name="T15"/>
                <a:gd fmla="*/ 10 w 138" name="T16"/>
                <a:gd fmla="*/ 60 h 101" name="T17"/>
                <a:gd fmla="*/ 0 w 138" name="T18"/>
                <a:gd fmla="*/ 79 h 101" name="T19"/>
                <a:gd fmla="*/ 22 w 138" name="T20"/>
                <a:gd fmla="*/ 101 h 101" name="T21"/>
                <a:gd fmla="*/ 45 w 138" name="T22"/>
                <a:gd fmla="*/ 101 h 101" name="T23"/>
                <a:gd fmla="*/ 51 w 138" name="T24"/>
                <a:gd fmla="*/ 95 h 101" name="T25"/>
                <a:gd fmla="*/ 45 w 138" name="T26"/>
                <a:gd fmla="*/ 89 h 101" name="T27"/>
                <a:gd fmla="*/ 22 w 138" name="T28"/>
                <a:gd fmla="*/ 89 h 101" name="T29"/>
                <a:gd fmla="*/ 12 w 138" name="T30"/>
                <a:gd fmla="*/ 79 h 101" name="T31"/>
                <a:gd fmla="*/ 20 w 138" name="T32"/>
                <a:gd fmla="*/ 69 h 101" name="T33"/>
                <a:gd fmla="*/ 25 w 138" name="T34"/>
                <a:gd fmla="*/ 65 h 101" name="T35"/>
                <a:gd fmla="*/ 23 w 138" name="T36"/>
                <a:gd fmla="*/ 58 h 101" name="T37"/>
                <a:gd fmla="*/ 20 w 138" name="T38"/>
                <a:gd fmla="*/ 51 h 101" name="T39"/>
                <a:gd fmla="*/ 26 w 138" name="T40"/>
                <a:gd fmla="*/ 41 h 101" name="T41"/>
                <a:gd fmla="*/ 26 w 138" name="T42"/>
                <a:gd fmla="*/ 41 h 101" name="T43"/>
                <a:gd fmla="*/ 35 w 138" name="T44"/>
                <a:gd fmla="*/ 42 h 101" name="T45"/>
                <a:gd fmla="*/ 41 w 138" name="T46"/>
                <a:gd fmla="*/ 42 h 101" name="T47"/>
                <a:gd fmla="*/ 43 w 138" name="T48"/>
                <a:gd fmla="*/ 36 h 101" name="T49"/>
                <a:gd fmla="*/ 43 w 138" name="T50"/>
                <a:gd fmla="*/ 35 h 101" name="T51"/>
                <a:gd fmla="*/ 43 w 138" name="T52"/>
                <a:gd fmla="*/ 35 h 101" name="T53"/>
                <a:gd fmla="*/ 66 w 138" name="T54"/>
                <a:gd fmla="*/ 12 h 101" name="T55"/>
                <a:gd fmla="*/ 88 w 138" name="T56"/>
                <a:gd fmla="*/ 35 h 101" name="T57"/>
                <a:gd fmla="*/ 84 w 138" name="T58"/>
                <a:gd fmla="*/ 46 h 101" name="T59"/>
                <a:gd fmla="*/ 86 w 138" name="T60"/>
                <a:gd fmla="*/ 54 h 101" name="T61"/>
                <a:gd fmla="*/ 93 w 138" name="T62"/>
                <a:gd fmla="*/ 54 h 101" name="T63"/>
                <a:gd fmla="*/ 106 w 138" name="T64"/>
                <a:gd fmla="*/ 49 h 101" name="T65"/>
                <a:gd fmla="*/ 126 w 138" name="T66"/>
                <a:gd fmla="*/ 69 h 101" name="T67"/>
                <a:gd fmla="*/ 106 w 138" name="T68"/>
                <a:gd fmla="*/ 89 h 101" name="T69"/>
                <a:gd fmla="*/ 93 w 138" name="T70"/>
                <a:gd fmla="*/ 89 h 101" name="T71"/>
                <a:gd fmla="*/ 87 w 138" name="T72"/>
                <a:gd fmla="*/ 95 h 101" name="T73"/>
                <a:gd fmla="*/ 93 w 138" name="T74"/>
                <a:gd fmla="*/ 101 h 101" name="T75"/>
                <a:gd fmla="*/ 106 w 138" name="T76"/>
                <a:gd fmla="*/ 101 h 101" name="T77"/>
                <a:gd fmla="*/ 138 w 138" name="T78"/>
                <a:gd fmla="*/ 69 h 101" name="T79"/>
                <a:gd fmla="*/ 106 w 138" name="T80"/>
                <a:gd fmla="*/ 37 h 101" name="T8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b="b" l="0" r="r" t="0"/>
              <a:pathLst>
                <a:path h="100" w="138">
                  <a:moveTo>
                    <a:pt x="106" y="37"/>
                  </a:moveTo>
                  <a:cubicBezTo>
                    <a:pt x="104" y="37"/>
                    <a:pt x="102" y="37"/>
                    <a:pt x="100" y="38"/>
                  </a:cubicBezTo>
                  <a:cubicBezTo>
                    <a:pt x="100" y="37"/>
                    <a:pt x="100" y="36"/>
                    <a:pt x="100" y="35"/>
                  </a:cubicBezTo>
                  <a:cubicBezTo>
                    <a:pt x="100" y="16"/>
                    <a:pt x="84" y="0"/>
                    <a:pt x="66" y="0"/>
                  </a:cubicBezTo>
                  <a:cubicBezTo>
                    <a:pt x="49" y="0"/>
                    <a:pt x="35" y="13"/>
                    <a:pt x="32" y="29"/>
                  </a:cubicBezTo>
                  <a:cubicBezTo>
                    <a:pt x="28" y="28"/>
                    <a:pt x="25" y="29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13" y="33"/>
                    <a:pt x="8" y="42"/>
                    <a:pt x="8" y="51"/>
                  </a:cubicBezTo>
                  <a:cubicBezTo>
                    <a:pt x="8" y="54"/>
                    <a:pt x="8" y="57"/>
                    <a:pt x="10" y="60"/>
                  </a:cubicBezTo>
                  <a:cubicBezTo>
                    <a:pt x="4" y="64"/>
                    <a:pt x="0" y="71"/>
                    <a:pt x="0" y="79"/>
                  </a:cubicBezTo>
                  <a:cubicBezTo>
                    <a:pt x="0" y="91"/>
                    <a:pt x="10" y="101"/>
                    <a:pt x="22" y="101"/>
                  </a:cubicBezTo>
                  <a:cubicBezTo>
                    <a:pt x="45" y="101"/>
                    <a:pt x="45" y="101"/>
                    <a:pt x="45" y="101"/>
                  </a:cubicBezTo>
                  <a:cubicBezTo>
                    <a:pt x="48" y="101"/>
                    <a:pt x="51" y="98"/>
                    <a:pt x="51" y="95"/>
                  </a:cubicBezTo>
                  <a:cubicBezTo>
                    <a:pt x="51" y="92"/>
                    <a:pt x="48" y="89"/>
                    <a:pt x="45" y="89"/>
                  </a:cubicBezTo>
                  <a:cubicBezTo>
                    <a:pt x="22" y="89"/>
                    <a:pt x="22" y="89"/>
                    <a:pt x="22" y="89"/>
                  </a:cubicBezTo>
                  <a:cubicBezTo>
                    <a:pt x="16" y="89"/>
                    <a:pt x="12" y="84"/>
                    <a:pt x="12" y="79"/>
                  </a:cubicBezTo>
                  <a:cubicBezTo>
                    <a:pt x="12" y="74"/>
                    <a:pt x="16" y="70"/>
                    <a:pt x="20" y="69"/>
                  </a:cubicBezTo>
                  <a:cubicBezTo>
                    <a:pt x="23" y="69"/>
                    <a:pt x="25" y="67"/>
                    <a:pt x="25" y="65"/>
                  </a:cubicBezTo>
                  <a:cubicBezTo>
                    <a:pt x="26" y="62"/>
                    <a:pt x="25" y="60"/>
                    <a:pt x="23" y="58"/>
                  </a:cubicBezTo>
                  <a:cubicBezTo>
                    <a:pt x="21" y="57"/>
                    <a:pt x="20" y="54"/>
                    <a:pt x="20" y="51"/>
                  </a:cubicBezTo>
                  <a:cubicBezTo>
                    <a:pt x="20" y="47"/>
                    <a:pt x="22" y="43"/>
                    <a:pt x="26" y="41"/>
                  </a:cubicBezTo>
                  <a:cubicBezTo>
                    <a:pt x="26" y="41"/>
                    <a:pt x="26" y="41"/>
                    <a:pt x="26" y="41"/>
                  </a:cubicBezTo>
                  <a:cubicBezTo>
                    <a:pt x="29" y="40"/>
                    <a:pt x="32" y="40"/>
                    <a:pt x="35" y="42"/>
                  </a:cubicBezTo>
                  <a:cubicBezTo>
                    <a:pt x="36" y="43"/>
                    <a:pt x="39" y="43"/>
                    <a:pt x="41" y="42"/>
                  </a:cubicBezTo>
                  <a:cubicBezTo>
                    <a:pt x="43" y="41"/>
                    <a:pt x="44" y="39"/>
                    <a:pt x="43" y="36"/>
                  </a:cubicBezTo>
                  <a:cubicBezTo>
                    <a:pt x="43" y="36"/>
                    <a:pt x="43" y="36"/>
                    <a:pt x="43" y="35"/>
                  </a:cubicBezTo>
                  <a:cubicBezTo>
                    <a:pt x="43" y="35"/>
                    <a:pt x="43" y="35"/>
                    <a:pt x="43" y="35"/>
                  </a:cubicBezTo>
                  <a:cubicBezTo>
                    <a:pt x="43" y="22"/>
                    <a:pt x="53" y="12"/>
                    <a:pt x="66" y="12"/>
                  </a:cubicBezTo>
                  <a:cubicBezTo>
                    <a:pt x="78" y="12"/>
                    <a:pt x="88" y="22"/>
                    <a:pt x="88" y="35"/>
                  </a:cubicBezTo>
                  <a:cubicBezTo>
                    <a:pt x="88" y="39"/>
                    <a:pt x="87" y="43"/>
                    <a:pt x="84" y="46"/>
                  </a:cubicBezTo>
                  <a:cubicBezTo>
                    <a:pt x="83" y="49"/>
                    <a:pt x="83" y="52"/>
                    <a:pt x="86" y="54"/>
                  </a:cubicBezTo>
                  <a:cubicBezTo>
                    <a:pt x="88" y="56"/>
                    <a:pt x="91" y="56"/>
                    <a:pt x="93" y="54"/>
                  </a:cubicBezTo>
                  <a:cubicBezTo>
                    <a:pt x="96" y="52"/>
                    <a:pt x="100" y="49"/>
                    <a:pt x="106" y="49"/>
                  </a:cubicBezTo>
                  <a:cubicBezTo>
                    <a:pt x="117" y="49"/>
                    <a:pt x="126" y="58"/>
                    <a:pt x="126" y="69"/>
                  </a:cubicBezTo>
                  <a:cubicBezTo>
                    <a:pt x="126" y="80"/>
                    <a:pt x="117" y="89"/>
                    <a:pt x="106" y="89"/>
                  </a:cubicBezTo>
                  <a:cubicBezTo>
                    <a:pt x="93" y="89"/>
                    <a:pt x="93" y="89"/>
                    <a:pt x="93" y="89"/>
                  </a:cubicBezTo>
                  <a:cubicBezTo>
                    <a:pt x="90" y="89"/>
                    <a:pt x="87" y="92"/>
                    <a:pt x="87" y="95"/>
                  </a:cubicBezTo>
                  <a:cubicBezTo>
                    <a:pt x="87" y="98"/>
                    <a:pt x="90" y="101"/>
                    <a:pt x="93" y="101"/>
                  </a:cubicBezTo>
                  <a:cubicBezTo>
                    <a:pt x="106" y="101"/>
                    <a:pt x="106" y="101"/>
                    <a:pt x="106" y="101"/>
                  </a:cubicBezTo>
                  <a:cubicBezTo>
                    <a:pt x="124" y="101"/>
                    <a:pt x="138" y="87"/>
                    <a:pt x="138" y="69"/>
                  </a:cubicBezTo>
                  <a:cubicBezTo>
                    <a:pt x="138" y="51"/>
                    <a:pt x="124" y="37"/>
                    <a:pt x="106" y="3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lnSpc>
                  <a:spcPct val="120000"/>
                </a:lnSpc>
              </a:pPr>
              <a:endParaRPr altLang="en-US" lang="zh-CN">
                <a:solidFill>
                  <a:schemeClr val="bg1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b0604020202020204" pitchFamily="34" typeface="Arial"/>
              </a:endParaRPr>
            </a:p>
          </p:txBody>
        </p:sp>
        <p:sp>
          <p:nvSpPr>
            <p:cNvPr id="18454" name="Freeform 22"/>
            <p:cNvSpPr/>
            <p:nvPr/>
          </p:nvSpPr>
          <p:spPr bwMode="auto">
            <a:xfrm>
              <a:off x="84" y="115"/>
              <a:ext cx="108" cy="166"/>
            </a:xfrm>
            <a:custGeom>
              <a:gdLst>
                <a:gd fmla="*/ 43 w 54" name="T0"/>
                <a:gd fmla="*/ 53 h 83" name="T1"/>
                <a:gd fmla="*/ 33 w 54" name="T2"/>
                <a:gd fmla="*/ 63 h 83" name="T3"/>
                <a:gd fmla="*/ 33 w 54" name="T4"/>
                <a:gd fmla="*/ 6 h 83" name="T5"/>
                <a:gd fmla="*/ 27 w 54" name="T6"/>
                <a:gd fmla="*/ 0 h 83" name="T7"/>
                <a:gd fmla="*/ 21 w 54" name="T8"/>
                <a:gd fmla="*/ 6 h 83" name="T9"/>
                <a:gd fmla="*/ 21 w 54" name="T10"/>
                <a:gd fmla="*/ 63 h 83" name="T11"/>
                <a:gd fmla="*/ 11 w 54" name="T12"/>
                <a:gd fmla="*/ 53 h 83" name="T13"/>
                <a:gd fmla="*/ 2 w 54" name="T14"/>
                <a:gd fmla="*/ 53 h 83" name="T15"/>
                <a:gd fmla="*/ 2 w 54" name="T16"/>
                <a:gd fmla="*/ 61 h 83" name="T17"/>
                <a:gd fmla="*/ 23 w 54" name="T18"/>
                <a:gd fmla="*/ 82 h 83" name="T19"/>
                <a:gd fmla="*/ 27 w 54" name="T20"/>
                <a:gd fmla="*/ 83 h 83" name="T21"/>
                <a:gd fmla="*/ 31 w 54" name="T22"/>
                <a:gd fmla="*/ 82 h 83" name="T23"/>
                <a:gd fmla="*/ 52 w 54" name="T24"/>
                <a:gd fmla="*/ 61 h 83" name="T25"/>
                <a:gd fmla="*/ 52 w 54" name="T26"/>
                <a:gd fmla="*/ 53 h 83" name="T27"/>
                <a:gd fmla="*/ 43 w 54" name="T28"/>
                <a:gd fmla="*/ 53 h 83" name="T2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b="b" l="0" r="r" t="0"/>
              <a:pathLst>
                <a:path h="83" w="54">
                  <a:moveTo>
                    <a:pt x="43" y="53"/>
                  </a:moveTo>
                  <a:cubicBezTo>
                    <a:pt x="33" y="63"/>
                    <a:pt x="33" y="63"/>
                    <a:pt x="33" y="63"/>
                  </a:cubicBezTo>
                  <a:cubicBezTo>
                    <a:pt x="33" y="6"/>
                    <a:pt x="33" y="6"/>
                    <a:pt x="33" y="6"/>
                  </a:cubicBezTo>
                  <a:cubicBezTo>
                    <a:pt x="33" y="2"/>
                    <a:pt x="30" y="0"/>
                    <a:pt x="27" y="0"/>
                  </a:cubicBezTo>
                  <a:cubicBezTo>
                    <a:pt x="24" y="0"/>
                    <a:pt x="21" y="2"/>
                    <a:pt x="21" y="6"/>
                  </a:cubicBezTo>
                  <a:cubicBezTo>
                    <a:pt x="21" y="63"/>
                    <a:pt x="21" y="63"/>
                    <a:pt x="21" y="63"/>
                  </a:cubicBezTo>
                  <a:cubicBezTo>
                    <a:pt x="11" y="53"/>
                    <a:pt x="11" y="53"/>
                    <a:pt x="11" y="53"/>
                  </a:cubicBezTo>
                  <a:cubicBezTo>
                    <a:pt x="8" y="50"/>
                    <a:pt x="5" y="50"/>
                    <a:pt x="2" y="53"/>
                  </a:cubicBezTo>
                  <a:cubicBezTo>
                    <a:pt x="0" y="55"/>
                    <a:pt x="0" y="59"/>
                    <a:pt x="2" y="61"/>
                  </a:cubicBezTo>
                  <a:cubicBezTo>
                    <a:pt x="23" y="82"/>
                    <a:pt x="23" y="82"/>
                    <a:pt x="23" y="82"/>
                  </a:cubicBezTo>
                  <a:cubicBezTo>
                    <a:pt x="24" y="83"/>
                    <a:pt x="25" y="83"/>
                    <a:pt x="27" y="83"/>
                  </a:cubicBezTo>
                  <a:cubicBezTo>
                    <a:pt x="28" y="83"/>
                    <a:pt x="30" y="83"/>
                    <a:pt x="31" y="82"/>
                  </a:cubicBezTo>
                  <a:cubicBezTo>
                    <a:pt x="52" y="61"/>
                    <a:pt x="52" y="61"/>
                    <a:pt x="52" y="61"/>
                  </a:cubicBezTo>
                  <a:cubicBezTo>
                    <a:pt x="54" y="59"/>
                    <a:pt x="54" y="55"/>
                    <a:pt x="52" y="53"/>
                  </a:cubicBezTo>
                  <a:cubicBezTo>
                    <a:pt x="49" y="50"/>
                    <a:pt x="45" y="50"/>
                    <a:pt x="43" y="5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lnSpc>
                  <a:spcPct val="120000"/>
                </a:lnSpc>
              </a:pPr>
              <a:endParaRPr altLang="en-US" lang="zh-CN">
                <a:solidFill>
                  <a:schemeClr val="bg1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b0604020202020204" pitchFamily="34" typeface="Arial"/>
              </a:endParaRPr>
            </a:p>
          </p:txBody>
        </p:sp>
      </p:grpSp>
      <p:sp>
        <p:nvSpPr>
          <p:cNvPr id="18455" name="Freeform 23"/>
          <p:cNvSpPr>
            <a:spLocks noEditPoints="1"/>
          </p:cNvSpPr>
          <p:nvPr/>
        </p:nvSpPr>
        <p:spPr bwMode="auto">
          <a:xfrm>
            <a:off x="6210598" y="5182370"/>
            <a:ext cx="437555" cy="464344"/>
          </a:xfrm>
          <a:custGeom>
            <a:gdLst>
              <a:gd fmla="*/ 111 w 132" name="T0"/>
              <a:gd fmla="*/ 56 h 140" name="T1"/>
              <a:gd fmla="*/ 103 w 132" name="T2"/>
              <a:gd fmla="*/ 56 h 140" name="T3"/>
              <a:gd fmla="*/ 103 w 132" name="T4"/>
              <a:gd fmla="*/ 37 h 140" name="T5"/>
              <a:gd fmla="*/ 66 w 132" name="T6"/>
              <a:gd fmla="*/ 0 h 140" name="T7"/>
              <a:gd fmla="*/ 29 w 132" name="T8"/>
              <a:gd fmla="*/ 37 h 140" name="T9"/>
              <a:gd fmla="*/ 29 w 132" name="T10"/>
              <a:gd fmla="*/ 55 h 140" name="T11"/>
              <a:gd fmla="*/ 21 w 132" name="T12"/>
              <a:gd fmla="*/ 55 h 140" name="T13"/>
              <a:gd fmla="*/ 0 w 132" name="T14"/>
              <a:gd fmla="*/ 76 h 140" name="T15"/>
              <a:gd fmla="*/ 21 w 132" name="T16"/>
              <a:gd fmla="*/ 97 h 140" name="T17"/>
              <a:gd fmla="*/ 41 w 132" name="T18"/>
              <a:gd fmla="*/ 97 h 140" name="T19"/>
              <a:gd fmla="*/ 41 w 132" name="T20"/>
              <a:gd fmla="*/ 57 h 140" name="T21"/>
              <a:gd fmla="*/ 41 w 132" name="T22"/>
              <a:gd fmla="*/ 55 h 140" name="T23"/>
              <a:gd fmla="*/ 41 w 132" name="T24"/>
              <a:gd fmla="*/ 37 h 140" name="T25"/>
              <a:gd fmla="*/ 66 w 132" name="T26"/>
              <a:gd fmla="*/ 12 h 140" name="T27"/>
              <a:gd fmla="*/ 91 w 132" name="T28"/>
              <a:gd fmla="*/ 37 h 140" name="T29"/>
              <a:gd fmla="*/ 91 w 132" name="T30"/>
              <a:gd fmla="*/ 56 h 140" name="T31"/>
              <a:gd fmla="*/ 91 w 132" name="T32"/>
              <a:gd fmla="*/ 59 h 140" name="T33"/>
              <a:gd fmla="*/ 91 w 132" name="T34"/>
              <a:gd fmla="*/ 92 h 140" name="T35"/>
              <a:gd fmla="*/ 91 w 132" name="T36"/>
              <a:gd fmla="*/ 98 h 140" name="T37"/>
              <a:gd fmla="*/ 91 w 132" name="T38"/>
              <a:gd fmla="*/ 109 h 140" name="T39"/>
              <a:gd fmla="*/ 81 w 132" name="T40"/>
              <a:gd fmla="*/ 119 h 140" name="T41"/>
              <a:gd fmla="*/ 79 w 132" name="T42"/>
              <a:gd fmla="*/ 119 h 140" name="T43"/>
              <a:gd fmla="*/ 66 w 132" name="T44"/>
              <a:gd fmla="*/ 110 h 140" name="T45"/>
              <a:gd fmla="*/ 51 w 132" name="T46"/>
              <a:gd fmla="*/ 125 h 140" name="T47"/>
              <a:gd fmla="*/ 66 w 132" name="T48"/>
              <a:gd fmla="*/ 140 h 140" name="T49"/>
              <a:gd fmla="*/ 79 w 132" name="T50"/>
              <a:gd fmla="*/ 131 h 140" name="T51"/>
              <a:gd fmla="*/ 81 w 132" name="T52"/>
              <a:gd fmla="*/ 131 h 140" name="T53"/>
              <a:gd fmla="*/ 103 w 132" name="T54"/>
              <a:gd fmla="*/ 109 h 140" name="T55"/>
              <a:gd fmla="*/ 103 w 132" name="T56"/>
              <a:gd fmla="*/ 98 h 140" name="T57"/>
              <a:gd fmla="*/ 111 w 132" name="T58"/>
              <a:gd fmla="*/ 98 h 140" name="T59"/>
              <a:gd fmla="*/ 132 w 132" name="T60"/>
              <a:gd fmla="*/ 77 h 140" name="T61"/>
              <a:gd fmla="*/ 111 w 132" name="T62"/>
              <a:gd fmla="*/ 56 h 140" name="T63"/>
              <a:gd fmla="*/ 29 w 132" name="T64"/>
              <a:gd fmla="*/ 85 h 140" name="T65"/>
              <a:gd fmla="*/ 21 w 132" name="T66"/>
              <a:gd fmla="*/ 85 h 140" name="T67"/>
              <a:gd fmla="*/ 12 w 132" name="T68"/>
              <a:gd fmla="*/ 76 h 140" name="T69"/>
              <a:gd fmla="*/ 21 w 132" name="T70"/>
              <a:gd fmla="*/ 67 h 140" name="T71"/>
              <a:gd fmla="*/ 29 w 132" name="T72"/>
              <a:gd fmla="*/ 67 h 140" name="T73"/>
              <a:gd fmla="*/ 29 w 132" name="T74"/>
              <a:gd fmla="*/ 85 h 140" name="T75"/>
              <a:gd fmla="*/ 111 w 132" name="T76"/>
              <a:gd fmla="*/ 86 h 140" name="T77"/>
              <a:gd fmla="*/ 103 w 132" name="T78"/>
              <a:gd fmla="*/ 86 h 140" name="T79"/>
              <a:gd fmla="*/ 103 w 132" name="T80"/>
              <a:gd fmla="*/ 68 h 140" name="T81"/>
              <a:gd fmla="*/ 111 w 132" name="T82"/>
              <a:gd fmla="*/ 68 h 140" name="T83"/>
              <a:gd fmla="*/ 120 w 132" name="T84"/>
              <a:gd fmla="*/ 77 h 140" name="T85"/>
              <a:gd fmla="*/ 111 w 132" name="T86"/>
              <a:gd fmla="*/ 86 h 140" name="T87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b="b" l="0" r="r" t="0"/>
            <a:pathLst>
              <a:path h="140" w="132">
                <a:moveTo>
                  <a:pt x="111" y="56"/>
                </a:moveTo>
                <a:cubicBezTo>
                  <a:pt x="103" y="56"/>
                  <a:pt x="103" y="56"/>
                  <a:pt x="103" y="56"/>
                </a:cubicBezTo>
                <a:cubicBezTo>
                  <a:pt x="103" y="37"/>
                  <a:pt x="103" y="37"/>
                  <a:pt x="103" y="37"/>
                </a:cubicBezTo>
                <a:cubicBezTo>
                  <a:pt x="103" y="16"/>
                  <a:pt x="86" y="0"/>
                  <a:pt x="66" y="0"/>
                </a:cubicBezTo>
                <a:cubicBezTo>
                  <a:pt x="46" y="0"/>
                  <a:pt x="29" y="16"/>
                  <a:pt x="29" y="37"/>
                </a:cubicBezTo>
                <a:cubicBezTo>
                  <a:pt x="29" y="55"/>
                  <a:pt x="29" y="55"/>
                  <a:pt x="29" y="55"/>
                </a:cubicBezTo>
                <a:cubicBezTo>
                  <a:pt x="21" y="55"/>
                  <a:pt x="21" y="55"/>
                  <a:pt x="21" y="55"/>
                </a:cubicBezTo>
                <a:cubicBezTo>
                  <a:pt x="9" y="55"/>
                  <a:pt x="0" y="65"/>
                  <a:pt x="0" y="76"/>
                </a:cubicBezTo>
                <a:cubicBezTo>
                  <a:pt x="0" y="88"/>
                  <a:pt x="9" y="97"/>
                  <a:pt x="21" y="97"/>
                </a:cubicBezTo>
                <a:cubicBezTo>
                  <a:pt x="41" y="97"/>
                  <a:pt x="41" y="97"/>
                  <a:pt x="41" y="97"/>
                </a:cubicBezTo>
                <a:cubicBezTo>
                  <a:pt x="41" y="57"/>
                  <a:pt x="41" y="57"/>
                  <a:pt x="41" y="57"/>
                </a:cubicBezTo>
                <a:cubicBezTo>
                  <a:pt x="41" y="55"/>
                  <a:pt x="41" y="55"/>
                  <a:pt x="41" y="55"/>
                </a:cubicBezTo>
                <a:cubicBezTo>
                  <a:pt x="41" y="37"/>
                  <a:pt x="41" y="37"/>
                  <a:pt x="41" y="37"/>
                </a:cubicBezTo>
                <a:cubicBezTo>
                  <a:pt x="41" y="23"/>
                  <a:pt x="52" y="12"/>
                  <a:pt x="66" y="12"/>
                </a:cubicBezTo>
                <a:cubicBezTo>
                  <a:pt x="80" y="12"/>
                  <a:pt x="91" y="23"/>
                  <a:pt x="91" y="37"/>
                </a:cubicBezTo>
                <a:cubicBezTo>
                  <a:pt x="91" y="56"/>
                  <a:pt x="91" y="56"/>
                  <a:pt x="91" y="56"/>
                </a:cubicBezTo>
                <a:cubicBezTo>
                  <a:pt x="91" y="59"/>
                  <a:pt x="91" y="59"/>
                  <a:pt x="91" y="59"/>
                </a:cubicBezTo>
                <a:cubicBezTo>
                  <a:pt x="91" y="92"/>
                  <a:pt x="91" y="92"/>
                  <a:pt x="91" y="92"/>
                </a:cubicBezTo>
                <a:cubicBezTo>
                  <a:pt x="91" y="98"/>
                  <a:pt x="91" y="98"/>
                  <a:pt x="91" y="98"/>
                </a:cubicBezTo>
                <a:cubicBezTo>
                  <a:pt x="91" y="109"/>
                  <a:pt x="91" y="109"/>
                  <a:pt x="91" y="109"/>
                </a:cubicBezTo>
                <a:cubicBezTo>
                  <a:pt x="91" y="114"/>
                  <a:pt x="86" y="119"/>
                  <a:pt x="81" y="119"/>
                </a:cubicBezTo>
                <a:cubicBezTo>
                  <a:pt x="79" y="119"/>
                  <a:pt x="79" y="119"/>
                  <a:pt x="79" y="119"/>
                </a:cubicBezTo>
                <a:cubicBezTo>
                  <a:pt x="77" y="114"/>
                  <a:pt x="72" y="110"/>
                  <a:pt x="66" y="110"/>
                </a:cubicBezTo>
                <a:cubicBezTo>
                  <a:pt x="58" y="110"/>
                  <a:pt x="51" y="117"/>
                  <a:pt x="51" y="125"/>
                </a:cubicBezTo>
                <a:cubicBezTo>
                  <a:pt x="51" y="133"/>
                  <a:pt x="58" y="140"/>
                  <a:pt x="66" y="140"/>
                </a:cubicBezTo>
                <a:cubicBezTo>
                  <a:pt x="72" y="140"/>
                  <a:pt x="77" y="136"/>
                  <a:pt x="79" y="131"/>
                </a:cubicBezTo>
                <a:cubicBezTo>
                  <a:pt x="81" y="131"/>
                  <a:pt x="81" y="131"/>
                  <a:pt x="81" y="131"/>
                </a:cubicBezTo>
                <a:cubicBezTo>
                  <a:pt x="93" y="131"/>
                  <a:pt x="103" y="121"/>
                  <a:pt x="103" y="109"/>
                </a:cubicBezTo>
                <a:cubicBezTo>
                  <a:pt x="103" y="98"/>
                  <a:pt x="103" y="98"/>
                  <a:pt x="103" y="98"/>
                </a:cubicBezTo>
                <a:cubicBezTo>
                  <a:pt x="111" y="98"/>
                  <a:pt x="111" y="98"/>
                  <a:pt x="111" y="98"/>
                </a:cubicBezTo>
                <a:cubicBezTo>
                  <a:pt x="123" y="98"/>
                  <a:pt x="132" y="89"/>
                  <a:pt x="132" y="77"/>
                </a:cubicBezTo>
                <a:cubicBezTo>
                  <a:pt x="132" y="66"/>
                  <a:pt x="123" y="56"/>
                  <a:pt x="111" y="56"/>
                </a:cubicBezTo>
                <a:close/>
                <a:moveTo>
                  <a:pt x="29" y="85"/>
                </a:moveTo>
                <a:cubicBezTo>
                  <a:pt x="21" y="85"/>
                  <a:pt x="21" y="85"/>
                  <a:pt x="21" y="85"/>
                </a:cubicBezTo>
                <a:cubicBezTo>
                  <a:pt x="16" y="85"/>
                  <a:pt x="12" y="81"/>
                  <a:pt x="12" y="76"/>
                </a:cubicBezTo>
                <a:cubicBezTo>
                  <a:pt x="12" y="71"/>
                  <a:pt x="16" y="67"/>
                  <a:pt x="21" y="67"/>
                </a:cubicBezTo>
                <a:cubicBezTo>
                  <a:pt x="29" y="67"/>
                  <a:pt x="29" y="67"/>
                  <a:pt x="29" y="67"/>
                </a:cubicBezTo>
                <a:lnTo>
                  <a:pt x="29" y="85"/>
                </a:lnTo>
                <a:close/>
                <a:moveTo>
                  <a:pt x="111" y="86"/>
                </a:moveTo>
                <a:cubicBezTo>
                  <a:pt x="103" y="86"/>
                  <a:pt x="103" y="86"/>
                  <a:pt x="103" y="86"/>
                </a:cubicBezTo>
                <a:cubicBezTo>
                  <a:pt x="103" y="68"/>
                  <a:pt x="103" y="68"/>
                  <a:pt x="103" y="68"/>
                </a:cubicBezTo>
                <a:cubicBezTo>
                  <a:pt x="111" y="68"/>
                  <a:pt x="111" y="68"/>
                  <a:pt x="111" y="68"/>
                </a:cubicBezTo>
                <a:cubicBezTo>
                  <a:pt x="116" y="68"/>
                  <a:pt x="120" y="72"/>
                  <a:pt x="120" y="77"/>
                </a:cubicBezTo>
                <a:cubicBezTo>
                  <a:pt x="120" y="82"/>
                  <a:pt x="116" y="86"/>
                  <a:pt x="111" y="86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120000"/>
              </a:lnSpc>
            </a:pPr>
            <a:endParaRPr altLang="en-US" lang="zh-CN">
              <a:solidFill>
                <a:schemeClr val="bg1">
                  <a:lumMod val="50000"/>
                </a:schemeClr>
              </a:solidFill>
              <a:latin charset="-122" panose="020b0503020204020204" pitchFamily="34" typeface="微软雅黑"/>
              <a:ea charset="-122" panose="020b0503020204020204" pitchFamily="34" typeface="微软雅黑"/>
              <a:sym charset="0" panose="020b0604020202020204" pitchFamily="34" typeface="Arial"/>
            </a:endParaRPr>
          </a:p>
        </p:txBody>
      </p:sp>
      <p:grpSp>
        <p:nvGrpSpPr>
          <p:cNvPr id="18456" name="Group 24"/>
          <p:cNvGrpSpPr/>
          <p:nvPr/>
        </p:nvGrpSpPr>
        <p:grpSpPr>
          <a:xfrm>
            <a:off x="7592468" y="3813895"/>
            <a:ext cx="433090" cy="370582"/>
            <a:chExt cx="280" cy="240"/>
          </a:xfrm>
        </p:grpSpPr>
        <p:sp>
          <p:nvSpPr>
            <p:cNvPr id="18457" name="Freeform 25"/>
            <p:cNvSpPr>
              <a:spLocks noEditPoints="1"/>
            </p:cNvSpPr>
            <p:nvPr/>
          </p:nvSpPr>
          <p:spPr bwMode="auto">
            <a:xfrm>
              <a:off x="0" y="0"/>
              <a:ext cx="280" cy="240"/>
            </a:xfrm>
            <a:custGeom>
              <a:gdLst>
                <a:gd fmla="*/ 122 w 140" name="T0"/>
                <a:gd fmla="*/ 20 h 120" name="T1"/>
                <a:gd fmla="*/ 100 w 140" name="T2"/>
                <a:gd fmla="*/ 20 h 120" name="T3"/>
                <a:gd fmla="*/ 100 w 140" name="T4"/>
                <a:gd fmla="*/ 18 h 120" name="T5"/>
                <a:gd fmla="*/ 100 w 140" name="T6"/>
                <a:gd fmla="*/ 15 h 120" name="T7"/>
                <a:gd fmla="*/ 85 w 140" name="T8"/>
                <a:gd fmla="*/ 0 h 120" name="T9"/>
                <a:gd fmla="*/ 70 w 140" name="T10"/>
                <a:gd fmla="*/ 0 h 120" name="T11"/>
                <a:gd fmla="*/ 56 w 140" name="T12"/>
                <a:gd fmla="*/ 15 h 120" name="T13"/>
                <a:gd fmla="*/ 56 w 140" name="T14"/>
                <a:gd fmla="*/ 20 h 120" name="T15"/>
                <a:gd fmla="*/ 18 w 140" name="T16"/>
                <a:gd fmla="*/ 20 h 120" name="T17"/>
                <a:gd fmla="*/ 0 w 140" name="T18"/>
                <a:gd fmla="*/ 38 h 120" name="T19"/>
                <a:gd fmla="*/ 0 w 140" name="T20"/>
                <a:gd fmla="*/ 101 h 120" name="T21"/>
                <a:gd fmla="*/ 18 w 140" name="T22"/>
                <a:gd fmla="*/ 120 h 120" name="T23"/>
                <a:gd fmla="*/ 122 w 140" name="T24"/>
                <a:gd fmla="*/ 120 h 120" name="T25"/>
                <a:gd fmla="*/ 140 w 140" name="T26"/>
                <a:gd fmla="*/ 101 h 120" name="T27"/>
                <a:gd fmla="*/ 140 w 140" name="T28"/>
                <a:gd fmla="*/ 38 h 120" name="T29"/>
                <a:gd fmla="*/ 122 w 140" name="T30"/>
                <a:gd fmla="*/ 20 h 120" name="T31"/>
                <a:gd fmla="*/ 12 w 140" name="T32"/>
                <a:gd fmla="*/ 101 h 120" name="T33"/>
                <a:gd fmla="*/ 12 w 140" name="T34"/>
                <a:gd fmla="*/ 38 h 120" name="T35"/>
                <a:gd fmla="*/ 18 w 140" name="T36"/>
                <a:gd fmla="*/ 32 h 120" name="T37"/>
                <a:gd fmla="*/ 33 w 140" name="T38"/>
                <a:gd fmla="*/ 32 h 120" name="T39"/>
                <a:gd fmla="*/ 33 w 140" name="T40"/>
                <a:gd fmla="*/ 108 h 120" name="T41"/>
                <a:gd fmla="*/ 18 w 140" name="T42"/>
                <a:gd fmla="*/ 108 h 120" name="T43"/>
                <a:gd fmla="*/ 12 w 140" name="T44"/>
                <a:gd fmla="*/ 101 h 120" name="T45"/>
                <a:gd fmla="*/ 128 w 140" name="T46"/>
                <a:gd fmla="*/ 101 h 120" name="T47"/>
                <a:gd fmla="*/ 122 w 140" name="T48"/>
                <a:gd fmla="*/ 108 h 120" name="T49"/>
                <a:gd fmla="*/ 45 w 140" name="T50"/>
                <a:gd fmla="*/ 108 h 120" name="T51"/>
                <a:gd fmla="*/ 45 w 140" name="T52"/>
                <a:gd fmla="*/ 32 h 120" name="T53"/>
                <a:gd fmla="*/ 56 w 140" name="T54"/>
                <a:gd fmla="*/ 32 h 120" name="T55"/>
                <a:gd fmla="*/ 99 w 140" name="T56"/>
                <a:gd fmla="*/ 32 h 120" name="T57"/>
                <a:gd fmla="*/ 122 w 140" name="T58"/>
                <a:gd fmla="*/ 32 h 120" name="T59"/>
                <a:gd fmla="*/ 128 w 140" name="T60"/>
                <a:gd fmla="*/ 38 h 120" name="T61"/>
                <a:gd fmla="*/ 128 w 140" name="T62"/>
                <a:gd fmla="*/ 101 h 120" name="T6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b="b" l="0" r="r" t="0"/>
              <a:pathLst>
                <a:path h="120" w="140">
                  <a:moveTo>
                    <a:pt x="122" y="20"/>
                  </a:moveTo>
                  <a:cubicBezTo>
                    <a:pt x="100" y="20"/>
                    <a:pt x="100" y="20"/>
                    <a:pt x="100" y="20"/>
                  </a:cubicBezTo>
                  <a:cubicBezTo>
                    <a:pt x="100" y="18"/>
                    <a:pt x="100" y="18"/>
                    <a:pt x="100" y="18"/>
                  </a:cubicBezTo>
                  <a:cubicBezTo>
                    <a:pt x="100" y="15"/>
                    <a:pt x="100" y="15"/>
                    <a:pt x="100" y="15"/>
                  </a:cubicBezTo>
                  <a:cubicBezTo>
                    <a:pt x="100" y="6"/>
                    <a:pt x="93" y="0"/>
                    <a:pt x="85" y="0"/>
                  </a:cubicBezTo>
                  <a:cubicBezTo>
                    <a:pt x="70" y="0"/>
                    <a:pt x="70" y="0"/>
                    <a:pt x="70" y="0"/>
                  </a:cubicBezTo>
                  <a:cubicBezTo>
                    <a:pt x="62" y="0"/>
                    <a:pt x="56" y="6"/>
                    <a:pt x="56" y="15"/>
                  </a:cubicBezTo>
                  <a:cubicBezTo>
                    <a:pt x="56" y="20"/>
                    <a:pt x="56" y="20"/>
                    <a:pt x="56" y="20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8" y="20"/>
                    <a:pt x="0" y="28"/>
                    <a:pt x="0" y="38"/>
                  </a:cubicBezTo>
                  <a:cubicBezTo>
                    <a:pt x="0" y="101"/>
                    <a:pt x="0" y="101"/>
                    <a:pt x="0" y="101"/>
                  </a:cubicBezTo>
                  <a:cubicBezTo>
                    <a:pt x="0" y="112"/>
                    <a:pt x="8" y="120"/>
                    <a:pt x="18" y="120"/>
                  </a:cubicBezTo>
                  <a:cubicBezTo>
                    <a:pt x="122" y="120"/>
                    <a:pt x="122" y="120"/>
                    <a:pt x="122" y="120"/>
                  </a:cubicBezTo>
                  <a:cubicBezTo>
                    <a:pt x="132" y="120"/>
                    <a:pt x="140" y="111"/>
                    <a:pt x="140" y="101"/>
                  </a:cubicBezTo>
                  <a:cubicBezTo>
                    <a:pt x="140" y="38"/>
                    <a:pt x="140" y="38"/>
                    <a:pt x="140" y="38"/>
                  </a:cubicBezTo>
                  <a:cubicBezTo>
                    <a:pt x="140" y="28"/>
                    <a:pt x="132" y="20"/>
                    <a:pt x="122" y="20"/>
                  </a:cubicBezTo>
                  <a:close/>
                  <a:moveTo>
                    <a:pt x="12" y="101"/>
                  </a:moveTo>
                  <a:cubicBezTo>
                    <a:pt x="12" y="38"/>
                    <a:pt x="12" y="38"/>
                    <a:pt x="12" y="38"/>
                  </a:cubicBezTo>
                  <a:cubicBezTo>
                    <a:pt x="12" y="34"/>
                    <a:pt x="15" y="32"/>
                    <a:pt x="18" y="32"/>
                  </a:cubicBezTo>
                  <a:cubicBezTo>
                    <a:pt x="33" y="32"/>
                    <a:pt x="33" y="32"/>
                    <a:pt x="33" y="32"/>
                  </a:cubicBezTo>
                  <a:cubicBezTo>
                    <a:pt x="33" y="108"/>
                    <a:pt x="33" y="108"/>
                    <a:pt x="33" y="108"/>
                  </a:cubicBezTo>
                  <a:cubicBezTo>
                    <a:pt x="18" y="108"/>
                    <a:pt x="18" y="108"/>
                    <a:pt x="18" y="108"/>
                  </a:cubicBezTo>
                  <a:cubicBezTo>
                    <a:pt x="14" y="108"/>
                    <a:pt x="12" y="105"/>
                    <a:pt x="12" y="101"/>
                  </a:cubicBezTo>
                  <a:close/>
                  <a:moveTo>
                    <a:pt x="128" y="101"/>
                  </a:moveTo>
                  <a:cubicBezTo>
                    <a:pt x="128" y="105"/>
                    <a:pt x="125" y="108"/>
                    <a:pt x="122" y="108"/>
                  </a:cubicBezTo>
                  <a:cubicBezTo>
                    <a:pt x="45" y="108"/>
                    <a:pt x="45" y="108"/>
                    <a:pt x="45" y="108"/>
                  </a:cubicBezTo>
                  <a:cubicBezTo>
                    <a:pt x="45" y="32"/>
                    <a:pt x="45" y="32"/>
                    <a:pt x="45" y="32"/>
                  </a:cubicBezTo>
                  <a:cubicBezTo>
                    <a:pt x="56" y="32"/>
                    <a:pt x="56" y="32"/>
                    <a:pt x="56" y="32"/>
                  </a:cubicBezTo>
                  <a:cubicBezTo>
                    <a:pt x="99" y="32"/>
                    <a:pt x="99" y="32"/>
                    <a:pt x="99" y="32"/>
                  </a:cubicBezTo>
                  <a:cubicBezTo>
                    <a:pt x="122" y="32"/>
                    <a:pt x="122" y="32"/>
                    <a:pt x="122" y="32"/>
                  </a:cubicBezTo>
                  <a:cubicBezTo>
                    <a:pt x="125" y="32"/>
                    <a:pt x="128" y="34"/>
                    <a:pt x="128" y="38"/>
                  </a:cubicBezTo>
                  <a:lnTo>
                    <a:pt x="128" y="10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lnSpc>
                  <a:spcPct val="120000"/>
                </a:lnSpc>
              </a:pPr>
              <a:endParaRPr altLang="en-US" lang="zh-CN">
                <a:solidFill>
                  <a:schemeClr val="bg1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b0604020202020204" pitchFamily="34" typeface="Arial"/>
              </a:endParaRPr>
            </a:p>
          </p:txBody>
        </p:sp>
        <p:sp>
          <p:nvSpPr>
            <p:cNvPr id="18458" name="Freeform 26"/>
            <p:cNvSpPr>
              <a:spLocks noEditPoints="1"/>
            </p:cNvSpPr>
            <p:nvPr/>
          </p:nvSpPr>
          <p:spPr bwMode="auto">
            <a:xfrm>
              <a:off x="112" y="100"/>
              <a:ext cx="88" cy="88"/>
            </a:xfrm>
            <a:custGeom>
              <a:gdLst>
                <a:gd fmla="*/ 22 w 44" name="T0"/>
                <a:gd fmla="*/ 0 h 44" name="T1"/>
                <a:gd fmla="*/ 0 w 44" name="T2"/>
                <a:gd fmla="*/ 22 h 44" name="T3"/>
                <a:gd fmla="*/ 22 w 44" name="T4"/>
                <a:gd fmla="*/ 44 h 44" name="T5"/>
                <a:gd fmla="*/ 44 w 44" name="T6"/>
                <a:gd fmla="*/ 22 h 44" name="T7"/>
                <a:gd fmla="*/ 22 w 44" name="T8"/>
                <a:gd fmla="*/ 0 h 44" name="T9"/>
                <a:gd fmla="*/ 22 w 44" name="T10"/>
                <a:gd fmla="*/ 32 h 44" name="T11"/>
                <a:gd fmla="*/ 12 w 44" name="T12"/>
                <a:gd fmla="*/ 22 h 44" name="T13"/>
                <a:gd fmla="*/ 22 w 44" name="T14"/>
                <a:gd fmla="*/ 12 h 44" name="T15"/>
                <a:gd fmla="*/ 32 w 44" name="T16"/>
                <a:gd fmla="*/ 22 h 44" name="T17"/>
                <a:gd fmla="*/ 22 w 44" name="T18"/>
                <a:gd fmla="*/ 32 h 44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44" w="44">
                  <a:moveTo>
                    <a:pt x="22" y="0"/>
                  </a:moveTo>
                  <a:cubicBezTo>
                    <a:pt x="10" y="0"/>
                    <a:pt x="0" y="10"/>
                    <a:pt x="0" y="22"/>
                  </a:cubicBezTo>
                  <a:cubicBezTo>
                    <a:pt x="0" y="34"/>
                    <a:pt x="10" y="44"/>
                    <a:pt x="22" y="44"/>
                  </a:cubicBezTo>
                  <a:cubicBezTo>
                    <a:pt x="34" y="44"/>
                    <a:pt x="44" y="34"/>
                    <a:pt x="44" y="22"/>
                  </a:cubicBezTo>
                  <a:cubicBezTo>
                    <a:pt x="44" y="10"/>
                    <a:pt x="34" y="0"/>
                    <a:pt x="22" y="0"/>
                  </a:cubicBezTo>
                  <a:close/>
                  <a:moveTo>
                    <a:pt x="22" y="32"/>
                  </a:moveTo>
                  <a:cubicBezTo>
                    <a:pt x="16" y="32"/>
                    <a:pt x="12" y="27"/>
                    <a:pt x="12" y="22"/>
                  </a:cubicBezTo>
                  <a:cubicBezTo>
                    <a:pt x="12" y="16"/>
                    <a:pt x="16" y="12"/>
                    <a:pt x="22" y="12"/>
                  </a:cubicBezTo>
                  <a:cubicBezTo>
                    <a:pt x="27" y="12"/>
                    <a:pt x="32" y="16"/>
                    <a:pt x="32" y="22"/>
                  </a:cubicBezTo>
                  <a:cubicBezTo>
                    <a:pt x="32" y="27"/>
                    <a:pt x="27" y="32"/>
                    <a:pt x="22" y="3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lnSpc>
                  <a:spcPct val="120000"/>
                </a:lnSpc>
              </a:pPr>
              <a:endParaRPr altLang="en-US" lang="zh-CN">
                <a:solidFill>
                  <a:schemeClr val="bg1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b0604020202020204" pitchFamily="34" typeface="Arial"/>
              </a:endParaRPr>
            </a:p>
          </p:txBody>
        </p:sp>
      </p:grpSp>
      <p:sp>
        <p:nvSpPr>
          <p:cNvPr id="18459" name="Freeform 27"/>
          <p:cNvSpPr>
            <a:spLocks noEditPoints="1"/>
          </p:cNvSpPr>
          <p:nvPr/>
        </p:nvSpPr>
        <p:spPr bwMode="auto">
          <a:xfrm>
            <a:off x="6266409" y="3869706"/>
            <a:ext cx="325934" cy="303609"/>
          </a:xfrm>
          <a:custGeom>
            <a:gdLst>
              <a:gd fmla="*/ 138 w 142" name="T0"/>
              <a:gd fmla="*/ 47 h 133" name="T1"/>
              <a:gd fmla="*/ 114 w 142" name="T2"/>
              <a:gd fmla="*/ 30 h 133" name="T3"/>
              <a:gd fmla="*/ 114 w 142" name="T4"/>
              <a:gd fmla="*/ 12 h 133" name="T5"/>
              <a:gd fmla="*/ 108 w 142" name="T6"/>
              <a:gd fmla="*/ 6 h 133" name="T7"/>
              <a:gd fmla="*/ 104 w 142" name="T8"/>
              <a:gd fmla="*/ 6 h 133" name="T9"/>
              <a:gd fmla="*/ 98 w 142" name="T10"/>
              <a:gd fmla="*/ 12 h 133" name="T11"/>
              <a:gd fmla="*/ 98 w 142" name="T12"/>
              <a:gd fmla="*/ 18 h 133" name="T13"/>
              <a:gd fmla="*/ 74 w 142" name="T14"/>
              <a:gd fmla="*/ 2 h 133" name="T15"/>
              <a:gd fmla="*/ 68 w 142" name="T16"/>
              <a:gd fmla="*/ 2 h 133" name="T17"/>
              <a:gd fmla="*/ 4 w 142" name="T18"/>
              <a:gd fmla="*/ 47 h 133" name="T19"/>
              <a:gd fmla="*/ 2 w 142" name="T20"/>
              <a:gd fmla="*/ 56 h 133" name="T21"/>
              <a:gd fmla="*/ 10 w 142" name="T22"/>
              <a:gd fmla="*/ 57 h 133" name="T23"/>
              <a:gd fmla="*/ 17 w 142" name="T24"/>
              <a:gd fmla="*/ 52 h 133" name="T25"/>
              <a:gd fmla="*/ 17 w 142" name="T26"/>
              <a:gd fmla="*/ 123 h 133" name="T27"/>
              <a:gd fmla="*/ 27 w 142" name="T28"/>
              <a:gd fmla="*/ 133 h 133" name="T29"/>
              <a:gd fmla="*/ 115 w 142" name="T30"/>
              <a:gd fmla="*/ 133 h 133" name="T31"/>
              <a:gd fmla="*/ 125 w 142" name="T32"/>
              <a:gd fmla="*/ 123 h 133" name="T33"/>
              <a:gd fmla="*/ 125 w 142" name="T34"/>
              <a:gd fmla="*/ 52 h 133" name="T35"/>
              <a:gd fmla="*/ 132 w 142" name="T36"/>
              <a:gd fmla="*/ 57 h 133" name="T37"/>
              <a:gd fmla="*/ 135 w 142" name="T38"/>
              <a:gd fmla="*/ 58 h 133" name="T39"/>
              <a:gd fmla="*/ 140 w 142" name="T40"/>
              <a:gd fmla="*/ 56 h 133" name="T41"/>
              <a:gd fmla="*/ 138 w 142" name="T42"/>
              <a:gd fmla="*/ 47 h 133" name="T43"/>
              <a:gd fmla="*/ 83 w 142" name="T44"/>
              <a:gd fmla="*/ 121 h 133" name="T45"/>
              <a:gd fmla="*/ 59 w 142" name="T46"/>
              <a:gd fmla="*/ 121 h 133" name="T47"/>
              <a:gd fmla="*/ 59 w 142" name="T48"/>
              <a:gd fmla="*/ 84 h 133" name="T49"/>
              <a:gd fmla="*/ 83 w 142" name="T50"/>
              <a:gd fmla="*/ 84 h 133" name="T51"/>
              <a:gd fmla="*/ 83 w 142" name="T52"/>
              <a:gd fmla="*/ 121 h 133" name="T53"/>
              <a:gd fmla="*/ 113 w 142" name="T54"/>
              <a:gd fmla="*/ 121 h 133" name="T55"/>
              <a:gd fmla="*/ 95 w 142" name="T56"/>
              <a:gd fmla="*/ 121 h 133" name="T57"/>
              <a:gd fmla="*/ 95 w 142" name="T58"/>
              <a:gd fmla="*/ 82 h 133" name="T59"/>
              <a:gd fmla="*/ 85 w 142" name="T60"/>
              <a:gd fmla="*/ 72 h 133" name="T61"/>
              <a:gd fmla="*/ 57 w 142" name="T62"/>
              <a:gd fmla="*/ 72 h 133" name="T63"/>
              <a:gd fmla="*/ 47 w 142" name="T64"/>
              <a:gd fmla="*/ 82 h 133" name="T65"/>
              <a:gd fmla="*/ 47 w 142" name="T66"/>
              <a:gd fmla="*/ 121 h 133" name="T67"/>
              <a:gd fmla="*/ 29 w 142" name="T68"/>
              <a:gd fmla="*/ 121 h 133" name="T69"/>
              <a:gd fmla="*/ 29 w 142" name="T70"/>
              <a:gd fmla="*/ 44 h 133" name="T71"/>
              <a:gd fmla="*/ 71 w 142" name="T72"/>
              <a:gd fmla="*/ 14 h 133" name="T73"/>
              <a:gd fmla="*/ 113 w 142" name="T74"/>
              <a:gd fmla="*/ 44 h 133" name="T75"/>
              <a:gd fmla="*/ 113 w 142" name="T76"/>
              <a:gd fmla="*/ 121 h 133" name="T77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b="b" l="0" r="r" t="0"/>
            <a:pathLst>
              <a:path h="133" w="142">
                <a:moveTo>
                  <a:pt x="138" y="47"/>
                </a:moveTo>
                <a:cubicBezTo>
                  <a:pt x="114" y="30"/>
                  <a:pt x="114" y="30"/>
                  <a:pt x="114" y="30"/>
                </a:cubicBezTo>
                <a:cubicBezTo>
                  <a:pt x="114" y="12"/>
                  <a:pt x="114" y="12"/>
                  <a:pt x="114" y="12"/>
                </a:cubicBezTo>
                <a:cubicBezTo>
                  <a:pt x="114" y="9"/>
                  <a:pt x="111" y="6"/>
                  <a:pt x="108" y="6"/>
                </a:cubicBezTo>
                <a:cubicBezTo>
                  <a:pt x="104" y="6"/>
                  <a:pt x="104" y="6"/>
                  <a:pt x="104" y="6"/>
                </a:cubicBezTo>
                <a:cubicBezTo>
                  <a:pt x="100" y="6"/>
                  <a:pt x="98" y="9"/>
                  <a:pt x="98" y="12"/>
                </a:cubicBezTo>
                <a:cubicBezTo>
                  <a:pt x="98" y="18"/>
                  <a:pt x="98" y="18"/>
                  <a:pt x="98" y="18"/>
                </a:cubicBezTo>
                <a:cubicBezTo>
                  <a:pt x="74" y="2"/>
                  <a:pt x="74" y="2"/>
                  <a:pt x="74" y="2"/>
                </a:cubicBezTo>
                <a:cubicBezTo>
                  <a:pt x="72" y="0"/>
                  <a:pt x="70" y="0"/>
                  <a:pt x="68" y="2"/>
                </a:cubicBezTo>
                <a:cubicBezTo>
                  <a:pt x="4" y="47"/>
                  <a:pt x="4" y="47"/>
                  <a:pt x="4" y="47"/>
                </a:cubicBezTo>
                <a:cubicBezTo>
                  <a:pt x="1" y="49"/>
                  <a:pt x="0" y="53"/>
                  <a:pt x="2" y="56"/>
                </a:cubicBezTo>
                <a:cubicBezTo>
                  <a:pt x="4" y="58"/>
                  <a:pt x="8" y="59"/>
                  <a:pt x="10" y="57"/>
                </a:cubicBezTo>
                <a:cubicBezTo>
                  <a:pt x="17" y="52"/>
                  <a:pt x="17" y="52"/>
                  <a:pt x="17" y="52"/>
                </a:cubicBezTo>
                <a:cubicBezTo>
                  <a:pt x="17" y="123"/>
                  <a:pt x="17" y="123"/>
                  <a:pt x="17" y="123"/>
                </a:cubicBezTo>
                <a:cubicBezTo>
                  <a:pt x="17" y="129"/>
                  <a:pt x="21" y="133"/>
                  <a:pt x="27" y="133"/>
                </a:cubicBezTo>
                <a:cubicBezTo>
                  <a:pt x="115" y="133"/>
                  <a:pt x="115" y="133"/>
                  <a:pt x="115" y="133"/>
                </a:cubicBezTo>
                <a:cubicBezTo>
                  <a:pt x="121" y="133"/>
                  <a:pt x="125" y="129"/>
                  <a:pt x="125" y="123"/>
                </a:cubicBezTo>
                <a:cubicBezTo>
                  <a:pt x="125" y="52"/>
                  <a:pt x="125" y="52"/>
                  <a:pt x="125" y="52"/>
                </a:cubicBezTo>
                <a:cubicBezTo>
                  <a:pt x="132" y="57"/>
                  <a:pt x="132" y="57"/>
                  <a:pt x="132" y="57"/>
                </a:cubicBezTo>
                <a:cubicBezTo>
                  <a:pt x="133" y="58"/>
                  <a:pt x="134" y="58"/>
                  <a:pt x="135" y="58"/>
                </a:cubicBezTo>
                <a:cubicBezTo>
                  <a:pt x="137" y="58"/>
                  <a:pt x="139" y="57"/>
                  <a:pt x="140" y="56"/>
                </a:cubicBezTo>
                <a:cubicBezTo>
                  <a:pt x="142" y="53"/>
                  <a:pt x="141" y="49"/>
                  <a:pt x="138" y="47"/>
                </a:cubicBezTo>
                <a:close/>
                <a:moveTo>
                  <a:pt x="83" y="121"/>
                </a:moveTo>
                <a:cubicBezTo>
                  <a:pt x="59" y="121"/>
                  <a:pt x="59" y="121"/>
                  <a:pt x="59" y="121"/>
                </a:cubicBezTo>
                <a:cubicBezTo>
                  <a:pt x="59" y="84"/>
                  <a:pt x="59" y="84"/>
                  <a:pt x="59" y="84"/>
                </a:cubicBezTo>
                <a:cubicBezTo>
                  <a:pt x="83" y="84"/>
                  <a:pt x="83" y="84"/>
                  <a:pt x="83" y="84"/>
                </a:cubicBezTo>
                <a:lnTo>
                  <a:pt x="83" y="121"/>
                </a:lnTo>
                <a:close/>
                <a:moveTo>
                  <a:pt x="113" y="121"/>
                </a:moveTo>
                <a:cubicBezTo>
                  <a:pt x="95" y="121"/>
                  <a:pt x="95" y="121"/>
                  <a:pt x="95" y="121"/>
                </a:cubicBezTo>
                <a:cubicBezTo>
                  <a:pt x="95" y="82"/>
                  <a:pt x="95" y="82"/>
                  <a:pt x="95" y="82"/>
                </a:cubicBezTo>
                <a:cubicBezTo>
                  <a:pt x="95" y="76"/>
                  <a:pt x="90" y="72"/>
                  <a:pt x="85" y="72"/>
                </a:cubicBezTo>
                <a:cubicBezTo>
                  <a:pt x="57" y="72"/>
                  <a:pt x="57" y="72"/>
                  <a:pt x="57" y="72"/>
                </a:cubicBezTo>
                <a:cubicBezTo>
                  <a:pt x="52" y="72"/>
                  <a:pt x="47" y="76"/>
                  <a:pt x="47" y="82"/>
                </a:cubicBezTo>
                <a:cubicBezTo>
                  <a:pt x="47" y="121"/>
                  <a:pt x="47" y="121"/>
                  <a:pt x="47" y="121"/>
                </a:cubicBezTo>
                <a:cubicBezTo>
                  <a:pt x="29" y="121"/>
                  <a:pt x="29" y="121"/>
                  <a:pt x="29" y="121"/>
                </a:cubicBezTo>
                <a:cubicBezTo>
                  <a:pt x="29" y="44"/>
                  <a:pt x="29" y="44"/>
                  <a:pt x="29" y="44"/>
                </a:cubicBezTo>
                <a:cubicBezTo>
                  <a:pt x="71" y="14"/>
                  <a:pt x="71" y="14"/>
                  <a:pt x="71" y="14"/>
                </a:cubicBezTo>
                <a:cubicBezTo>
                  <a:pt x="113" y="44"/>
                  <a:pt x="113" y="44"/>
                  <a:pt x="113" y="44"/>
                </a:cubicBezTo>
                <a:lnTo>
                  <a:pt x="113" y="121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/>
          <a:lstStyle/>
          <a:p>
            <a:pPr>
              <a:lnSpc>
                <a:spcPct val="120000"/>
              </a:lnSpc>
            </a:pPr>
            <a:endParaRPr altLang="en-US" lang="zh-CN">
              <a:solidFill>
                <a:schemeClr val="bg1">
                  <a:lumMod val="50000"/>
                </a:schemeClr>
              </a:solidFill>
              <a:latin charset="-122" panose="020b0503020204020204" pitchFamily="34" typeface="微软雅黑"/>
              <a:ea charset="-122" panose="020b0503020204020204" pitchFamily="34" typeface="微软雅黑"/>
              <a:sym charset="0" panose="020b0604020202020204" pitchFamily="34" typeface="Arial"/>
            </a:endParaRPr>
          </a:p>
        </p:txBody>
      </p:sp>
      <p:sp>
        <p:nvSpPr>
          <p:cNvPr id="30" name="TextBox 8"/>
          <p:cNvSpPr txBox="1"/>
          <p:nvPr/>
        </p:nvSpPr>
        <p:spPr>
          <a:xfrm>
            <a:off x="4454797" y="235950"/>
            <a:ext cx="3949155" cy="487680"/>
          </a:xfrm>
          <a:prstGeom prst="rect">
            <a:avLst/>
          </a:prstGeom>
          <a:noFill/>
        </p:spPr>
        <p:txBody>
          <a:bodyPr anchor="ctr" bIns="0" lIns="0" rIns="0" rtlCol="0" tIns="0" wrap="square">
            <a:spAutoFit/>
          </a:bodyPr>
          <a:lstStyle/>
          <a:p>
            <a:pPr algn="ctr"/>
            <a:r>
              <a:rPr altLang="zh-CN" lang="en-US" sz="3200">
                <a:solidFill>
                  <a:schemeClr val="bg1">
                    <a:lumMod val="6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b0604020202020204" pitchFamily="34" typeface="Arial"/>
              </a:rPr>
              <a:t>2019年度工作概述</a:t>
            </a:r>
          </a:p>
        </p:txBody>
      </p:sp>
      <p:sp>
        <p:nvSpPr>
          <p:cNvPr id="31" name="TextBox 8"/>
          <p:cNvSpPr txBox="1"/>
          <p:nvPr/>
        </p:nvSpPr>
        <p:spPr>
          <a:xfrm>
            <a:off x="5025514" y="744569"/>
            <a:ext cx="2876303" cy="213360"/>
          </a:xfrm>
          <a:prstGeom prst="rect">
            <a:avLst/>
          </a:prstGeom>
          <a:noFill/>
        </p:spPr>
        <p:txBody>
          <a:bodyPr anchor="ctr" bIns="0" lIns="0" rIns="0" rtlCol="0" tIns="0" wrap="square">
            <a:spAutoFit/>
          </a:bodyPr>
          <a:lstStyle/>
          <a:p>
            <a:pPr algn="ctr"/>
            <a:r>
              <a:rPr altLang="zh-CN" lang="en-US" sz="1400">
                <a:solidFill>
                  <a:schemeClr val="bg1">
                    <a:lumMod val="6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b0604020202020204" pitchFamily="34" typeface="Arial"/>
              </a:rPr>
              <a:t>2019 ANNUAL WORK SUMMARY</a:t>
            </a:r>
          </a:p>
        </p:txBody>
      </p:sp>
      <p:grpSp>
        <p:nvGrpSpPr>
          <p:cNvPr id="32" name="组合 31"/>
          <p:cNvGrpSpPr/>
          <p:nvPr/>
        </p:nvGrpSpPr>
        <p:grpSpPr>
          <a:xfrm>
            <a:off x="886327" y="591989"/>
            <a:ext cx="11086097" cy="0"/>
            <a:chOff x="1028775" y="591989"/>
            <a:chExt cx="11086097" cy="0"/>
          </a:xfrm>
        </p:grpSpPr>
        <p:cxnSp>
          <p:nvCxnSpPr>
            <p:cNvPr id="33" name="直接连接符 32"/>
            <p:cNvCxnSpPr/>
            <p:nvPr/>
          </p:nvCxnSpPr>
          <p:spPr>
            <a:xfrm>
              <a:off x="1028775" y="591989"/>
              <a:ext cx="3504197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直接连接符 33"/>
            <p:cNvCxnSpPr/>
            <p:nvPr/>
          </p:nvCxnSpPr>
          <p:spPr>
            <a:xfrm>
              <a:off x="8610675" y="591989"/>
              <a:ext cx="3504197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val="1764485909"/>
      </p:ext>
    </p:extLst>
  </p:cSld>
  <p:clrMapOvr>
    <a:masterClrMapping/>
  </p:clrMapOvr>
  <mc:AlternateContent>
    <mc:Choice Requires="p14">
      <p:transition p14:dur="1600" spd="slow">
        <p14:prism isInverted="1"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300" fill="hold" id="7"/>
                                        <p:tgtEl>
                                          <p:spTgt spid="184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300" fill="hold" id="8"/>
                                        <p:tgtEl>
                                          <p:spTgt spid="184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300" id="9"/>
                                        <p:tgtEl>
                                          <p:spTgt spid="18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autoRev="1" fill="hold" grpId="1" id="10" nodeType="withEffect" presetClass="emph" presetID="6" presetSubtype="0">
                                  <p:stCondLst>
                                    <p:cond delay="300"/>
                                  </p:stCondLst>
                                  <p:childTnLst>
                                    <p:animScale>
                                      <p:cBhvr>
                                        <p:cTn dur="150" fill="hold" id="11"/>
                                        <p:tgtEl>
                                          <p:spTgt spid="18435"/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</p:cTn>
                              </p:par>
                              <p:par>
                                <p:cTn fill="hold" grpId="0" id="12" nodeType="withEffect" presetClass="entr" presetID="53" presetSubtype="0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dur="1" fill="hold" id="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300" fill="hold" id="14"/>
                                        <p:tgtEl>
                                          <p:spTgt spid="184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300" fill="hold" id="15"/>
                                        <p:tgtEl>
                                          <p:spTgt spid="184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300" id="16"/>
                                        <p:tgtEl>
                                          <p:spTgt spid="18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autoRev="1" fill="hold" grpId="1" id="17" nodeType="withEffect" presetClass="emph" presetID="6" presetSubtype="0">
                                  <p:stCondLst>
                                    <p:cond delay="400"/>
                                  </p:stCondLst>
                                  <p:childTnLst>
                                    <p:animScale>
                                      <p:cBhvr>
                                        <p:cTn dur="150" fill="hold" id="18"/>
                                        <p:tgtEl>
                                          <p:spTgt spid="18459"/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</p:cTn>
                              </p:par>
                              <p:par>
                                <p:cTn fill="hold" grpId="0" id="19" nodeType="withEffect" presetClass="entr" presetID="2" presetSubtype="4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 fill="hold" id="21"/>
                                        <p:tgtEl>
                                          <p:spTgt spid="184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750" fill="hold" id="22"/>
                                        <p:tgtEl>
                                          <p:spTgt spid="184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3" nodeType="withEffect" presetClass="entr" presetID="53" presetSubtype="0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300" fill="hold" id="25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300" fill="hold" id="26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300" id="27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autoRev="1" fill="hold" grpId="1" id="28" nodeType="withEffect" presetClass="emph" presetID="6" presetSubtype="0">
                                  <p:stCondLst>
                                    <p:cond delay="700"/>
                                  </p:stCondLst>
                                  <p:childTnLst>
                                    <p:animScale>
                                      <p:cBhvr>
                                        <p:cTn dur="150" fill="hold" id="29"/>
                                        <p:tgtEl>
                                          <p:spTgt spid="18434"/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</p:cTn>
                              </p:par>
                              <p:par>
                                <p:cTn fill="hold" grpId="0" id="30" nodeType="withEffect" presetClass="entr" presetID="53" presetSubtype="0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300" fill="hold" id="32"/>
                                        <p:tgtEl>
                                          <p:spTgt spid="184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300" fill="hold" id="33"/>
                                        <p:tgtEl>
                                          <p:spTgt spid="184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300" id="34"/>
                                        <p:tgtEl>
                                          <p:spTgt spid="18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autoRev="1" fill="hold" grpId="1" id="35" nodeType="withEffect" presetClass="emph" presetID="6" presetSubtype="0">
                                  <p:stCondLst>
                                    <p:cond delay="700"/>
                                  </p:stCondLst>
                                  <p:childTnLst>
                                    <p:animScale>
                                      <p:cBhvr>
                                        <p:cTn dur="150" fill="hold" id="36"/>
                                        <p:tgtEl>
                                          <p:spTgt spid="18451"/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</p:cTn>
                              </p:par>
                              <p:par>
                                <p:cTn fill="hold" grpId="0" id="37" nodeType="withEffect" presetClass="entr" presetID="2" presetSubtype="1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dur="1" fill="hold" id="3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 fill="hold" id="39"/>
                                        <p:tgtEl>
                                          <p:spTgt spid="184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750" fill="hold" id="40"/>
                                        <p:tgtEl>
                                          <p:spTgt spid="184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41" nodeType="withEffect" presetClass="entr" presetID="53" presetSubtype="0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dur="1" fill="hold" id="4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300" fill="hold" id="43"/>
                                        <p:tgtEl>
                                          <p:spTgt spid="184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300" fill="hold" id="44"/>
                                        <p:tgtEl>
                                          <p:spTgt spid="184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300" id="45"/>
                                        <p:tgtEl>
                                          <p:spTgt spid="18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autoRev="1" fill="hold" grpId="1" id="46" nodeType="withEffect" presetClass="emph" presetID="6" presetSubtype="0">
                                  <p:stCondLst>
                                    <p:cond delay="700"/>
                                  </p:stCondLst>
                                  <p:childTnLst>
                                    <p:animScale>
                                      <p:cBhvr>
                                        <p:cTn dur="150" fill="hold" id="47"/>
                                        <p:tgtEl>
                                          <p:spTgt spid="18437"/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</p:cTn>
                              </p:par>
                              <p:par>
                                <p:cTn fill="hold" id="48" nodeType="withEffect" presetClass="entr" presetID="53" presetSubtype="0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dur="1" fill="hold" id="4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300" fill="hold" id="50"/>
                                        <p:tgtEl>
                                          <p:spTgt spid="184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300" fill="hold" id="51"/>
                                        <p:tgtEl>
                                          <p:spTgt spid="184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300" id="52"/>
                                        <p:tgtEl>
                                          <p:spTgt spid="184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autoRev="1" fill="hold" id="53" nodeType="withEffect" presetClass="emph" presetID="6" presetSubtype="0">
                                  <p:stCondLst>
                                    <p:cond delay="700"/>
                                  </p:stCondLst>
                                  <p:childTnLst>
                                    <p:animScale>
                                      <p:cBhvr>
                                        <p:cTn dur="150" fill="hold" id="54"/>
                                        <p:tgtEl>
                                          <p:spTgt spid="18452"/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</p:cTn>
                              </p:par>
                              <p:par>
                                <p:cTn fill="hold" grpId="0" id="55" nodeType="withEffect" presetClass="entr" presetID="2" presetSubtype="8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dur="1" fill="hold" id="5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 fill="hold" id="57"/>
                                        <p:tgtEl>
                                          <p:spTgt spid="184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750" fill="hold" id="58"/>
                                        <p:tgtEl>
                                          <p:spTgt spid="184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59" nodeType="withEffect" presetClass="entr" presetID="53" presetSubtype="0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dur="1" fill="hold" id="6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300" fill="hold" id="61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300" fill="hold" id="62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300" id="63"/>
                                        <p:tgtEl>
                                          <p:spTgt spid="18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autoRev="1" fill="hold" grpId="1" id="64" nodeType="withEffect" presetClass="emph" presetID="6" presetSubtype="0">
                                  <p:stCondLst>
                                    <p:cond delay="700"/>
                                  </p:stCondLst>
                                  <p:childTnLst>
                                    <p:animScale>
                                      <p:cBhvr>
                                        <p:cTn dur="150" fill="hold" id="65"/>
                                        <p:tgtEl>
                                          <p:spTgt spid="18436"/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</p:cTn>
                              </p:par>
                              <p:par>
                                <p:cTn fill="hold" id="66" nodeType="withEffect" presetClass="entr" presetID="53" presetSubtype="0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dur="1" fill="hold" id="6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300" fill="hold" id="68"/>
                                        <p:tgtEl>
                                          <p:spTgt spid="184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300" fill="hold" id="69"/>
                                        <p:tgtEl>
                                          <p:spTgt spid="184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300" id="70"/>
                                        <p:tgtEl>
                                          <p:spTgt spid="18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autoRev="1" fill="hold" id="71" nodeType="withEffect" presetClass="emph" presetID="6" presetSubtype="0">
                                  <p:stCondLst>
                                    <p:cond delay="700"/>
                                  </p:stCondLst>
                                  <p:childTnLst>
                                    <p:animScale>
                                      <p:cBhvr>
                                        <p:cTn dur="150" fill="hold" id="72"/>
                                        <p:tgtEl>
                                          <p:spTgt spid="18456"/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</p:cTn>
                              </p:par>
                              <p:par>
                                <p:cTn fill="hold" grpId="0" id="73" nodeType="withEffect" presetClass="entr" presetID="2" presetSubtype="2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dur="1" fill="hold" id="7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 fill="hold" id="75"/>
                                        <p:tgtEl>
                                          <p:spTgt spid="184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750" fill="hold" id="76"/>
                                        <p:tgtEl>
                                          <p:spTgt spid="184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77" nodeType="withEffect" presetClass="entr" presetID="53" presetSubtype="0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dur="1" fill="hold" id="7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300" fill="hold" id="79"/>
                                        <p:tgtEl>
                                          <p:spTgt spid="184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300" fill="hold" id="80"/>
                                        <p:tgtEl>
                                          <p:spTgt spid="184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300" id="81"/>
                                        <p:tgtEl>
                                          <p:spTgt spid="18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autoRev="1" fill="hold" grpId="1" id="82" nodeType="withEffect" presetClass="emph" presetID="6" presetSubtype="0">
                                  <p:stCondLst>
                                    <p:cond delay="700"/>
                                  </p:stCondLst>
                                  <p:childTnLst>
                                    <p:animScale>
                                      <p:cBhvr>
                                        <p:cTn dur="150" fill="hold" id="83"/>
                                        <p:tgtEl>
                                          <p:spTgt spid="18438"/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</p:cTn>
                              </p:par>
                              <p:par>
                                <p:cTn fill="hold" grpId="0" id="84" nodeType="withEffect" presetClass="entr" presetID="53" presetSubtype="0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dur="1" fill="hold" id="8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300" fill="hold" id="86"/>
                                        <p:tgtEl>
                                          <p:spTgt spid="184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300" fill="hold" id="87"/>
                                        <p:tgtEl>
                                          <p:spTgt spid="184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300" id="88"/>
                                        <p:tgtEl>
                                          <p:spTgt spid="184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autoRev="1" fill="hold" grpId="1" id="89" nodeType="withEffect" presetClass="emph" presetID="6" presetSubtype="0">
                                  <p:stCondLst>
                                    <p:cond delay="700"/>
                                  </p:stCondLst>
                                  <p:childTnLst>
                                    <p:animScale>
                                      <p:cBhvr>
                                        <p:cTn dur="150" fill="hold" id="90"/>
                                        <p:tgtEl>
                                          <p:spTgt spid="18455"/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</p:cTn>
                              </p:par>
                              <p:par>
                                <p:cTn fill="hold" grpId="0" id="91" nodeType="withEffect" presetClass="entr" presetID="22" presetSubtype="2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dur="1" fill="hold" id="9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93"/>
                                        <p:tgtEl>
                                          <p:spTgt spid="18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94" nodeType="withEffect" presetClass="entr" presetID="2" presetSubtype="8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dur="1" fill="hold" id="9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 fill="hold" id="96"/>
                                        <p:tgtEl>
                                          <p:spTgt spid="184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750" fill="hold" id="97"/>
                                        <p:tgtEl>
                                          <p:spTgt spid="184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98" nodeType="withEffect" presetClass="entr" presetID="22" presetSubtype="2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dur="1" fill="hold" id="9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100"/>
                                        <p:tgtEl>
                                          <p:spTgt spid="18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01" nodeType="withEffect" presetClass="entr" presetID="2" presetSubtype="8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dur="1" fill="hold" id="10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 fill="hold" id="103"/>
                                        <p:tgtEl>
                                          <p:spTgt spid="184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750" fill="hold" id="104"/>
                                        <p:tgtEl>
                                          <p:spTgt spid="184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05" nodeType="withEffect" presetClass="entr" presetID="22" presetSubtype="8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dur="1" fill="hold" id="10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07"/>
                                        <p:tgtEl>
                                          <p:spTgt spid="18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08" nodeType="withEffect" presetClass="entr" presetID="2" presetSubtype="2">
                                  <p:stCondLst>
                                    <p:cond delay="1400"/>
                                  </p:stCondLst>
                                  <p:childTnLst>
                                    <p:set>
                                      <p:cBhvr>
                                        <p:cTn dur="1" fill="hold" id="10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 fill="hold" id="110"/>
                                        <p:tgtEl>
                                          <p:spTgt spid="184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750" fill="hold" id="111"/>
                                        <p:tgtEl>
                                          <p:spTgt spid="184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12" nodeType="withEffect" presetClass="entr" presetID="22" presetSubtype="8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 id="1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14"/>
                                        <p:tgtEl>
                                          <p:spTgt spid="18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15" nodeType="withEffect" presetClass="entr" presetID="2" presetSubtype="2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dur="1" fill="hold" id="1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 fill="hold" id="117"/>
                                        <p:tgtEl>
                                          <p:spTgt spid="184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750" fill="hold" id="118"/>
                                        <p:tgtEl>
                                          <p:spTgt spid="184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8434"/>
      <p:bldP grpId="1" spid="18434"/>
      <p:bldP grpId="0" spid="18435"/>
      <p:bldP grpId="1" spid="18435"/>
      <p:bldP grpId="0" spid="18436"/>
      <p:bldP grpId="1" spid="18436"/>
      <p:bldP grpId="0" spid="18437"/>
      <p:bldP grpId="1" spid="18437"/>
      <p:bldP grpId="0" spid="18438"/>
      <p:bldP grpId="1" spid="18438"/>
      <p:bldP grpId="0" spid="18439"/>
      <p:bldP grpId="0" spid="18440"/>
      <p:bldP grpId="0" spid="18441"/>
      <p:bldP grpId="0" spid="18442"/>
      <p:bldP grpId="0" spid="18443"/>
      <p:bldP grpId="0" spid="18444"/>
      <p:bldP grpId="0" spid="18445"/>
      <p:bldP grpId="0" spid="18446"/>
      <p:bldP grpId="0" spid="18447"/>
      <p:bldP grpId="0" spid="18448"/>
      <p:bldP grpId="0" spid="18449"/>
      <p:bldP grpId="0" spid="18450"/>
      <p:bldP grpId="0" spid="18451"/>
      <p:bldP grpId="1" spid="18451"/>
      <p:bldP grpId="0" spid="18455"/>
      <p:bldP grpId="1" spid="18455"/>
      <p:bldP grpId="0" spid="18459"/>
      <p:bldP grpId="1" spid="18459"/>
    </p:bldLst>
  </p:timing>
</p:sld>
</file>

<file path=ppt/slides/slide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Round Same Side Corner Rectangle 4"/>
          <p:cNvSpPr/>
          <p:nvPr/>
        </p:nvSpPr>
        <p:spPr>
          <a:xfrm>
            <a:off x="5408617" y="1765611"/>
            <a:ext cx="489569" cy="5466842"/>
          </a:xfrm>
          <a:prstGeom prst="round2SameRect">
            <a:avLst>
              <a:gd fmla="val 50000" name="adj1"/>
              <a:gd fmla="val 0" name="adj2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just">
              <a:lnSpc>
                <a:spcPct val="120000"/>
              </a:lnSpc>
            </a:pPr>
            <a:endParaRPr lang="en-GB" sz="949">
              <a:latin charset="-122" panose="020b0503020204020204" pitchFamily="34" typeface="微软雅黑"/>
              <a:ea charset="-122" panose="020b0503020204020204" pitchFamily="34" typeface="微软雅黑"/>
              <a:cs typeface="+mn-ea"/>
              <a:sym charset="0" panose="020b0604020202020204" pitchFamily="34" typeface="Arial"/>
            </a:endParaRPr>
          </a:p>
        </p:txBody>
      </p:sp>
      <p:grpSp>
        <p:nvGrpSpPr>
          <p:cNvPr id="34" name="Group 33"/>
          <p:cNvGrpSpPr/>
          <p:nvPr/>
        </p:nvGrpSpPr>
        <p:grpSpPr>
          <a:xfrm>
            <a:off x="5408619" y="2379507"/>
            <a:ext cx="3451700" cy="543268"/>
            <a:chOff x="5128064" y="2256183"/>
            <a:chExt cx="3273083" cy="515155"/>
          </a:xfrm>
        </p:grpSpPr>
        <p:sp>
          <p:nvSpPr>
            <p:cNvPr id="4" name="Pentagon 3"/>
            <p:cNvSpPr/>
            <p:nvPr/>
          </p:nvSpPr>
          <p:spPr>
            <a:xfrm>
              <a:off x="5128064" y="2256184"/>
              <a:ext cx="3273083" cy="515154"/>
            </a:xfrm>
            <a:prstGeom prst="homePlat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>
                <a:lnSpc>
                  <a:spcPct val="120000"/>
                </a:lnSpc>
              </a:pPr>
              <a:r>
                <a:rPr altLang="en-US" lang="zh-CN" sz="1400">
                  <a:latin charset="-122" panose="020b0503020204020204" pitchFamily="34" typeface="微软雅黑"/>
                  <a:ea charset="-122" panose="020b0503020204020204" pitchFamily="34" typeface="微软雅黑"/>
                  <a:cs typeface="+mn-ea"/>
                  <a:sym charset="0" panose="020b0604020202020204" pitchFamily="34" typeface="Arial"/>
                </a:rPr>
                <a:t>请替换文字内容</a:t>
              </a:r>
            </a:p>
          </p:txBody>
        </p:sp>
        <p:sp>
          <p:nvSpPr>
            <p:cNvPr id="9" name="Rectangle 8"/>
            <p:cNvSpPr/>
            <p:nvPr/>
          </p:nvSpPr>
          <p:spPr>
            <a:xfrm>
              <a:off x="5128064" y="2256183"/>
              <a:ext cx="464234" cy="515155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>
                <a:lnSpc>
                  <a:spcPct val="120000"/>
                </a:lnSpc>
              </a:pPr>
              <a:endParaRPr lang="en-GB" sz="1400">
                <a:latin charset="-122" panose="020b0503020204020204" pitchFamily="34" typeface="微软雅黑"/>
                <a:ea charset="-122" panose="020b0503020204020204" pitchFamily="34" typeface="微软雅黑"/>
                <a:cs typeface="+mn-ea"/>
                <a:sym charset="0" panose="020b0604020202020204" pitchFamily="34" typeface="Arial"/>
              </a:endParaRPr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5408619" y="3264225"/>
            <a:ext cx="3451700" cy="543268"/>
            <a:chOff x="5128064" y="3095119"/>
            <a:chExt cx="3273083" cy="515155"/>
          </a:xfrm>
        </p:grpSpPr>
        <p:sp>
          <p:nvSpPr>
            <p:cNvPr id="6" name="Pentagon 5"/>
            <p:cNvSpPr/>
            <p:nvPr/>
          </p:nvSpPr>
          <p:spPr>
            <a:xfrm>
              <a:off x="5128064" y="3095119"/>
              <a:ext cx="3273083" cy="515154"/>
            </a:xfrm>
            <a:prstGeom prst="homePlat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>
                <a:lnSpc>
                  <a:spcPct val="120000"/>
                </a:lnSpc>
              </a:pPr>
              <a:r>
                <a:rPr altLang="en-US" lang="zh-CN" sz="1400">
                  <a:latin charset="-122" panose="020b0503020204020204" pitchFamily="34" typeface="微软雅黑"/>
                  <a:ea charset="-122" panose="020b0503020204020204" pitchFamily="34" typeface="微软雅黑"/>
                  <a:cs typeface="+mn-ea"/>
                  <a:sym charset="0" panose="020b0604020202020204" pitchFamily="34" typeface="Arial"/>
                </a:rPr>
                <a:t>请替换文字内容</a:t>
              </a:r>
            </a:p>
          </p:txBody>
        </p:sp>
        <p:sp>
          <p:nvSpPr>
            <p:cNvPr id="10" name="Rectangle 9"/>
            <p:cNvSpPr/>
            <p:nvPr/>
          </p:nvSpPr>
          <p:spPr>
            <a:xfrm>
              <a:off x="5128064" y="3095119"/>
              <a:ext cx="464234" cy="515155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>
                <a:lnSpc>
                  <a:spcPct val="120000"/>
                </a:lnSpc>
              </a:pPr>
              <a:endParaRPr lang="en-GB" sz="1400">
                <a:latin charset="-122" panose="020b0503020204020204" pitchFamily="34" typeface="微软雅黑"/>
                <a:ea charset="-122" panose="020b0503020204020204" pitchFamily="34" typeface="微软雅黑"/>
                <a:cs typeface="+mn-ea"/>
                <a:sym charset="0" panose="020b0604020202020204" pitchFamily="34" typeface="Arial"/>
              </a:endParaRPr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5408619" y="4148941"/>
            <a:ext cx="3451700" cy="543268"/>
            <a:chOff x="5128064" y="3934054"/>
            <a:chExt cx="3273083" cy="515155"/>
          </a:xfrm>
        </p:grpSpPr>
        <p:sp>
          <p:nvSpPr>
            <p:cNvPr id="7" name="Pentagon 6"/>
            <p:cNvSpPr/>
            <p:nvPr/>
          </p:nvSpPr>
          <p:spPr>
            <a:xfrm>
              <a:off x="5128064" y="3934054"/>
              <a:ext cx="3273083" cy="515154"/>
            </a:xfrm>
            <a:prstGeom prst="homePlat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>
                <a:lnSpc>
                  <a:spcPct val="120000"/>
                </a:lnSpc>
              </a:pPr>
              <a:r>
                <a:rPr altLang="en-US" lang="zh-CN" sz="1400">
                  <a:latin charset="-122" panose="020b0503020204020204" pitchFamily="34" typeface="微软雅黑"/>
                  <a:ea charset="-122" panose="020b0503020204020204" pitchFamily="34" typeface="微软雅黑"/>
                  <a:cs typeface="+mn-ea"/>
                  <a:sym charset="0" panose="020b0604020202020204" pitchFamily="34" typeface="Arial"/>
                </a:rPr>
                <a:t>请替换文字内容</a:t>
              </a: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5128064" y="3934054"/>
              <a:ext cx="464234" cy="515155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>
                <a:lnSpc>
                  <a:spcPct val="120000"/>
                </a:lnSpc>
              </a:pPr>
              <a:endParaRPr lang="en-GB" sz="1400">
                <a:latin charset="-122" panose="020b0503020204020204" pitchFamily="34" typeface="微软雅黑"/>
                <a:ea charset="-122" panose="02010600040101010101" pitchFamily="2" typeface="华文细黑"/>
                <a:cs typeface="+mn-ea"/>
                <a:sym charset="0" panose="020b0604020202020204" pitchFamily="34" typeface="Arial"/>
              </a:endParaRPr>
            </a:p>
          </p:txBody>
        </p:sp>
      </p:grpSp>
      <p:grpSp>
        <p:nvGrpSpPr>
          <p:cNvPr id="37" name="Group 36"/>
          <p:cNvGrpSpPr/>
          <p:nvPr/>
        </p:nvGrpSpPr>
        <p:grpSpPr>
          <a:xfrm>
            <a:off x="5408618" y="5033658"/>
            <a:ext cx="3451701" cy="543269"/>
            <a:chOff x="5128064" y="4772988"/>
            <a:chExt cx="3273084" cy="515156"/>
          </a:xfrm>
        </p:grpSpPr>
        <p:sp>
          <p:nvSpPr>
            <p:cNvPr id="8" name="Pentagon 7"/>
            <p:cNvSpPr/>
            <p:nvPr/>
          </p:nvSpPr>
          <p:spPr>
            <a:xfrm>
              <a:off x="5128065" y="4772990"/>
              <a:ext cx="3273083" cy="515154"/>
            </a:xfrm>
            <a:prstGeom prst="homePlat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>
                <a:lnSpc>
                  <a:spcPct val="120000"/>
                </a:lnSpc>
              </a:pPr>
              <a:r>
                <a:rPr altLang="en-US" lang="zh-CN" sz="1400">
                  <a:latin charset="-122" panose="020b0503020204020204" pitchFamily="34" typeface="微软雅黑"/>
                  <a:ea charset="-122" panose="020b0503020204020204" pitchFamily="34" typeface="微软雅黑"/>
                  <a:cs typeface="+mn-ea"/>
                  <a:sym charset="0" panose="020b0604020202020204" pitchFamily="34" typeface="Arial"/>
                </a:rPr>
                <a:t>请替换文字内容</a:t>
              </a: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5128064" y="4772988"/>
              <a:ext cx="464234" cy="515155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>
                <a:lnSpc>
                  <a:spcPct val="120000"/>
                </a:lnSpc>
              </a:pPr>
              <a:endParaRPr lang="en-GB" sz="1400">
                <a:latin charset="-122" panose="020b0503020204020204" pitchFamily="34" typeface="微软雅黑"/>
                <a:ea charset="-122" panose="020b0503020204020204" pitchFamily="34" typeface="微软雅黑"/>
                <a:cs typeface="+mn-ea"/>
                <a:sym charset="0" panose="020b0604020202020204" pitchFamily="34" typeface="Arial"/>
              </a:endParaRP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9057322" y="2233528"/>
            <a:ext cx="2541032" cy="870320"/>
            <a:chOff x="8451509" y="2034687"/>
            <a:chExt cx="3254568" cy="825279"/>
          </a:xfrm>
        </p:grpSpPr>
        <p:sp>
          <p:nvSpPr>
            <p:cNvPr id="13" name="TextBox 12"/>
            <p:cNvSpPr txBox="1"/>
            <p:nvPr/>
          </p:nvSpPr>
          <p:spPr>
            <a:xfrm>
              <a:off x="8451508" y="2034687"/>
              <a:ext cx="1828324" cy="32949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altLang="en-US" lang="zh-CN" sz="1400">
                  <a:solidFill>
                    <a:schemeClr val="bg1">
                      <a:lumMod val="65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cs typeface="+mn-ea"/>
                  <a:sym charset="0" panose="020b0604020202020204" pitchFamily="34" typeface="Arial"/>
                </a:rPr>
                <a:t>请替换文字内容</a:t>
              </a: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8508021" y="2365040"/>
              <a:ext cx="3198055" cy="50290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altLang="zh-CN" lang="en-US" sz="800">
                  <a:solidFill>
                    <a:schemeClr val="bg1">
                      <a:lumMod val="65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cs typeface="+mn-ea"/>
                  <a:sym charset="0" panose="020b0604020202020204" pitchFamily="34" typeface="Arial"/>
                </a:rPr>
                <a:t>Please replace text, click add relevant headline, modify the text content, also can copy your content to this directly.</a:t>
              </a:r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9057322" y="3118243"/>
            <a:ext cx="2496908" cy="870320"/>
            <a:chOff x="8508022" y="2034687"/>
            <a:chExt cx="3198055" cy="825279"/>
          </a:xfrm>
        </p:grpSpPr>
        <p:sp>
          <p:nvSpPr>
            <p:cNvPr id="17" name="TextBox 16"/>
            <p:cNvSpPr txBox="1"/>
            <p:nvPr/>
          </p:nvSpPr>
          <p:spPr>
            <a:xfrm>
              <a:off x="8514715" y="2034686"/>
              <a:ext cx="1828325" cy="32949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altLang="en-US" lang="zh-CN" sz="1400">
                  <a:solidFill>
                    <a:schemeClr val="bg1">
                      <a:lumMod val="65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cs typeface="+mn-ea"/>
                  <a:sym charset="0" panose="020b0604020202020204" pitchFamily="34" typeface="Arial"/>
                </a:rPr>
                <a:t>请替换文字内容</a:t>
              </a: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8508021" y="2365039"/>
              <a:ext cx="3198055" cy="50290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altLang="zh-CN" lang="en-US" sz="800">
                  <a:solidFill>
                    <a:schemeClr val="bg1">
                      <a:lumMod val="65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cs typeface="+mn-ea"/>
                  <a:sym charset="0" panose="020b0604020202020204" pitchFamily="34" typeface="Arial"/>
                </a:rPr>
                <a:t>Please replace text, click add relevant headline, modify the text content, also can copy your content to this directly.</a:t>
              </a: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9057322" y="4887675"/>
            <a:ext cx="2496909" cy="870319"/>
            <a:chOff x="8508022" y="2034687"/>
            <a:chExt cx="3198055" cy="825280"/>
          </a:xfrm>
        </p:grpSpPr>
        <p:sp>
          <p:nvSpPr>
            <p:cNvPr id="20" name="TextBox 19"/>
            <p:cNvSpPr txBox="1"/>
            <p:nvPr/>
          </p:nvSpPr>
          <p:spPr>
            <a:xfrm>
              <a:off x="8514343" y="2034687"/>
              <a:ext cx="1828324" cy="32949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altLang="en-US" lang="zh-CN" sz="1400">
                  <a:solidFill>
                    <a:schemeClr val="bg1">
                      <a:lumMod val="65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cs typeface="+mn-ea"/>
                  <a:sym charset="0" panose="020b0604020202020204" pitchFamily="34" typeface="Arial"/>
                </a:rPr>
                <a:t>请替换文字内容</a:t>
              </a: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8508022" y="2365039"/>
              <a:ext cx="3198055" cy="50290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altLang="zh-CN" lang="en-US" sz="800">
                  <a:solidFill>
                    <a:schemeClr val="bg1">
                      <a:lumMod val="65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cs typeface="+mn-ea"/>
                  <a:sym charset="0" panose="020b0604020202020204" pitchFamily="34" typeface="Arial"/>
                </a:rPr>
                <a:t>Please replace text, click add relevant headline, modify the text content, also can copy your content to this directly.</a:t>
              </a: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9057322" y="4002958"/>
            <a:ext cx="2522171" cy="870320"/>
            <a:chOff x="8475665" y="2034687"/>
            <a:chExt cx="3230412" cy="825279"/>
          </a:xfrm>
        </p:grpSpPr>
        <p:sp>
          <p:nvSpPr>
            <p:cNvPr id="23" name="TextBox 22"/>
            <p:cNvSpPr txBox="1"/>
            <p:nvPr/>
          </p:nvSpPr>
          <p:spPr>
            <a:xfrm>
              <a:off x="8475666" y="2034686"/>
              <a:ext cx="1895423" cy="32949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altLang="en-US" lang="zh-CN" sz="1400">
                  <a:solidFill>
                    <a:schemeClr val="bg1">
                      <a:lumMod val="65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cs typeface="+mn-ea"/>
                  <a:sym charset="0" panose="020b0604020202020204" pitchFamily="34" typeface="Arial"/>
                </a:rPr>
                <a:t>请替换文字内容 </a:t>
              </a:r>
            </a:p>
          </p:txBody>
        </p:sp>
        <p:sp>
          <p:nvSpPr>
            <p:cNvPr id="24" name="Rectangle 23"/>
            <p:cNvSpPr/>
            <p:nvPr/>
          </p:nvSpPr>
          <p:spPr>
            <a:xfrm>
              <a:off x="8508020" y="2365039"/>
              <a:ext cx="3198055" cy="50290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altLang="zh-CN" lang="en-US" sz="800">
                  <a:solidFill>
                    <a:schemeClr val="bg1">
                      <a:lumMod val="65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cs typeface="+mn-ea"/>
                  <a:sym charset="0" panose="020b0604020202020204" pitchFamily="34" typeface="Arial"/>
                </a:rPr>
                <a:t>Please replace text, click add relevant headline, modify the text content, also can copy your content to this directly.</a:t>
              </a:r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1341397" y="2379505"/>
            <a:ext cx="4064898" cy="3197420"/>
            <a:chOff x="689317" y="2256183"/>
            <a:chExt cx="3854548" cy="3031960"/>
          </a:xfrm>
        </p:grpSpPr>
        <p:sp>
          <p:nvSpPr>
            <p:cNvPr id="28" name="Rectangle 27"/>
            <p:cNvSpPr/>
            <p:nvPr/>
          </p:nvSpPr>
          <p:spPr>
            <a:xfrm>
              <a:off x="689317" y="2256183"/>
              <a:ext cx="3854548" cy="303196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just">
                <a:lnSpc>
                  <a:spcPct val="120000"/>
                </a:lnSpc>
              </a:pPr>
              <a:endParaRPr lang="en-GB" sz="949">
                <a:solidFill>
                  <a:schemeClr val="bg1">
                    <a:lumMod val="6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typeface="+mn-ea"/>
                <a:sym charset="0" panose="020b0604020202020204" pitchFamily="34" typeface="Arial"/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1103992" y="2777120"/>
              <a:ext cx="1455026" cy="329491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altLang="en-US" lang="zh-CN" sz="1400">
                  <a:solidFill>
                    <a:schemeClr val="bg1">
                      <a:lumMod val="65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cs typeface="+mn-ea"/>
                  <a:sym charset="0" panose="020b0604020202020204" pitchFamily="34" typeface="Arial"/>
                </a:rPr>
                <a:t>请替换文字内容 </a:t>
              </a:r>
            </a:p>
          </p:txBody>
        </p:sp>
        <p:sp>
          <p:nvSpPr>
            <p:cNvPr id="30" name="Rectangle 29"/>
            <p:cNvSpPr/>
            <p:nvPr/>
          </p:nvSpPr>
          <p:spPr>
            <a:xfrm>
              <a:off x="1129140" y="3077845"/>
              <a:ext cx="3004396" cy="36417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>
                <a:lnSpc>
                  <a:spcPct val="120000"/>
                </a:lnSpc>
              </a:pPr>
              <a:r>
                <a:rPr altLang="zh-CN" lang="en-US" sz="800">
                  <a:solidFill>
                    <a:schemeClr val="bg1">
                      <a:lumMod val="65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cs typeface="+mn-ea"/>
                  <a:sym charset="0" panose="020b0604020202020204" pitchFamily="34" typeface="Arial"/>
                </a:rPr>
                <a:t>Please replace text, click add relevant headline, modify the text content, also can copy your content to this directly.。</a:t>
              </a:r>
            </a:p>
          </p:txBody>
        </p:sp>
        <p:sp>
          <p:nvSpPr>
            <p:cNvPr id="31" name="Rectangle 30"/>
            <p:cNvSpPr/>
            <p:nvPr/>
          </p:nvSpPr>
          <p:spPr>
            <a:xfrm>
              <a:off x="1129140" y="4123237"/>
              <a:ext cx="3004396" cy="36417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altLang="zh-CN" lang="en-US" sz="800">
                  <a:solidFill>
                    <a:schemeClr val="bg1">
                      <a:lumMod val="65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cs typeface="+mn-ea"/>
                  <a:sym charset="0" panose="020b0604020202020204" pitchFamily="34" typeface="Arial"/>
                </a:rPr>
                <a:t>Please replace text, click add relevant headline, modify the text content, also can copy your content to this directly.。</a:t>
              </a:r>
            </a:p>
          </p:txBody>
        </p:sp>
      </p:grpSp>
      <p:sp>
        <p:nvSpPr>
          <p:cNvPr id="39" name="TextBox 8"/>
          <p:cNvSpPr txBox="1"/>
          <p:nvPr/>
        </p:nvSpPr>
        <p:spPr>
          <a:xfrm>
            <a:off x="4454797" y="235950"/>
            <a:ext cx="3949155" cy="487680"/>
          </a:xfrm>
          <a:prstGeom prst="rect">
            <a:avLst/>
          </a:prstGeom>
          <a:noFill/>
        </p:spPr>
        <p:txBody>
          <a:bodyPr anchor="ctr" bIns="0" lIns="0" rIns="0" rtlCol="0" tIns="0" wrap="square">
            <a:spAutoFit/>
          </a:bodyPr>
          <a:lstStyle/>
          <a:p>
            <a:pPr algn="ctr"/>
            <a:r>
              <a:rPr altLang="zh-CN" lang="en-US" sz="3200">
                <a:solidFill>
                  <a:schemeClr val="bg1">
                    <a:lumMod val="6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b0604020202020204" pitchFamily="34" typeface="Arial"/>
              </a:rPr>
              <a:t>2019年度工作概述</a:t>
            </a:r>
          </a:p>
        </p:txBody>
      </p:sp>
      <p:sp>
        <p:nvSpPr>
          <p:cNvPr id="40" name="TextBox 8"/>
          <p:cNvSpPr txBox="1"/>
          <p:nvPr/>
        </p:nvSpPr>
        <p:spPr>
          <a:xfrm>
            <a:off x="5025515" y="744569"/>
            <a:ext cx="2844020" cy="213360"/>
          </a:xfrm>
          <a:prstGeom prst="rect">
            <a:avLst/>
          </a:prstGeom>
          <a:noFill/>
        </p:spPr>
        <p:txBody>
          <a:bodyPr anchor="ctr" bIns="0" lIns="0" rIns="0" rtlCol="0" tIns="0" wrap="square">
            <a:spAutoFit/>
          </a:bodyPr>
          <a:lstStyle/>
          <a:p>
            <a:pPr algn="ctr"/>
            <a:r>
              <a:rPr altLang="zh-CN" lang="en-US" sz="1400">
                <a:solidFill>
                  <a:schemeClr val="bg1">
                    <a:lumMod val="6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b0604020202020204" pitchFamily="34" typeface="Arial"/>
              </a:rPr>
              <a:t>2019 ANNUAL WORK SUMMARY</a:t>
            </a:r>
          </a:p>
        </p:txBody>
      </p:sp>
      <p:grpSp>
        <p:nvGrpSpPr>
          <p:cNvPr id="41" name="组合 40"/>
          <p:cNvGrpSpPr/>
          <p:nvPr/>
        </p:nvGrpSpPr>
        <p:grpSpPr>
          <a:xfrm>
            <a:off x="886327" y="591989"/>
            <a:ext cx="11086097" cy="0"/>
            <a:chOff x="1028775" y="591989"/>
            <a:chExt cx="11086097" cy="0"/>
          </a:xfrm>
        </p:grpSpPr>
        <p:cxnSp>
          <p:nvCxnSpPr>
            <p:cNvPr id="42" name="直接连接符 41"/>
            <p:cNvCxnSpPr/>
            <p:nvPr/>
          </p:nvCxnSpPr>
          <p:spPr>
            <a:xfrm>
              <a:off x="1028775" y="591989"/>
              <a:ext cx="3504197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直接连接符 42"/>
            <p:cNvCxnSpPr/>
            <p:nvPr/>
          </p:nvCxnSpPr>
          <p:spPr>
            <a:xfrm>
              <a:off x="8610675" y="591989"/>
              <a:ext cx="3504197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val="1565925641"/>
      </p:ext>
    </p:extLst>
  </p:cSld>
  <p:clrMapOvr>
    <a:masterClrMapping/>
  </p:clrMapOvr>
  <mc:AlternateContent>
    <mc:Choice Requires="p14">
      <p:transition p14:dur="1600" spd="slow">
        <p14:prism isInverted="1"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7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id="9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1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2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13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5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6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id="17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9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0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id="21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23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4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fill="hold" id="25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7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8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id="29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1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2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fill="hold" id="33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5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6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fill="hold" id="37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9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0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fill="hold" id="41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43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44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5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5"/>
    </p:bldLst>
  </p:timing>
</p:sld>
</file>

<file path=ppt/slides/slide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12" name="Freeform 24"/>
          <p:cNvSpPr/>
          <p:nvPr/>
        </p:nvSpPr>
        <p:spPr bwMode="auto">
          <a:xfrm rot="5400000">
            <a:off x="2130456" y="2303148"/>
            <a:ext cx="1459768" cy="1980282"/>
          </a:xfrm>
          <a:custGeom>
            <a:cxnLst>
              <a:cxn ang="0">
                <a:pos x="452" y="426"/>
              </a:cxn>
              <a:cxn ang="0">
                <a:pos x="478" y="432"/>
              </a:cxn>
              <a:cxn ang="0">
                <a:pos x="500" y="444"/>
              </a:cxn>
              <a:cxn ang="0">
                <a:pos x="524" y="464"/>
              </a:cxn>
              <a:cxn ang="0">
                <a:pos x="530" y="468"/>
              </a:cxn>
              <a:cxn ang="0">
                <a:pos x="586" y="468"/>
              </a:cxn>
              <a:cxn ang="0">
                <a:pos x="590" y="468"/>
              </a:cxn>
              <a:cxn ang="0">
                <a:pos x="594" y="464"/>
              </a:cxn>
              <a:cxn ang="0">
                <a:pos x="594" y="220"/>
              </a:cxn>
              <a:cxn ang="0">
                <a:pos x="594" y="216"/>
              </a:cxn>
              <a:cxn ang="0">
                <a:pos x="590" y="212"/>
              </a:cxn>
              <a:cxn ang="0">
                <a:pos x="346" y="212"/>
              </a:cxn>
              <a:cxn ang="0">
                <a:pos x="338" y="212"/>
              </a:cxn>
              <a:cxn ang="0">
                <a:pos x="338" y="202"/>
              </a:cxn>
              <a:cxn ang="0">
                <a:pos x="338" y="166"/>
              </a:cxn>
              <a:cxn ang="0">
                <a:pos x="344" y="152"/>
              </a:cxn>
              <a:cxn ang="0">
                <a:pos x="350" y="146"/>
              </a:cxn>
              <a:cxn ang="0">
                <a:pos x="370" y="120"/>
              </a:cxn>
              <a:cxn ang="0">
                <a:pos x="380" y="96"/>
              </a:cxn>
              <a:cxn ang="0">
                <a:pos x="382" y="84"/>
              </a:cxn>
              <a:cxn ang="0">
                <a:pos x="376" y="50"/>
              </a:cxn>
              <a:cxn ang="0">
                <a:pos x="358" y="24"/>
              </a:cxn>
              <a:cxn ang="0">
                <a:pos x="330" y="6"/>
              </a:cxn>
              <a:cxn ang="0">
                <a:pos x="298" y="0"/>
              </a:cxn>
              <a:cxn ang="0">
                <a:pos x="280" y="0"/>
              </a:cxn>
              <a:cxn ang="0">
                <a:pos x="250" y="14"/>
              </a:cxn>
              <a:cxn ang="0">
                <a:pos x="228" y="36"/>
              </a:cxn>
              <a:cxn ang="0">
                <a:pos x="214" y="66"/>
              </a:cxn>
              <a:cxn ang="0">
                <a:pos x="212" y="84"/>
              </a:cxn>
              <a:cxn ang="0">
                <a:pos x="218" y="108"/>
              </a:cxn>
              <a:cxn ang="0">
                <a:pos x="232" y="130"/>
              </a:cxn>
              <a:cxn ang="0">
                <a:pos x="250" y="152"/>
              </a:cxn>
              <a:cxn ang="0">
                <a:pos x="254" y="158"/>
              </a:cxn>
              <a:cxn ang="0">
                <a:pos x="256" y="202"/>
              </a:cxn>
              <a:cxn ang="0">
                <a:pos x="256" y="212"/>
              </a:cxn>
              <a:cxn ang="0">
                <a:pos x="248" y="212"/>
              </a:cxn>
              <a:cxn ang="0">
                <a:pos x="8" y="212"/>
              </a:cxn>
              <a:cxn ang="0">
                <a:pos x="2" y="214"/>
              </a:cxn>
              <a:cxn ang="0">
                <a:pos x="0" y="220"/>
              </a:cxn>
              <a:cxn ang="0">
                <a:pos x="0" y="798"/>
              </a:cxn>
              <a:cxn ang="0">
                <a:pos x="2" y="804"/>
              </a:cxn>
              <a:cxn ang="0">
                <a:pos x="8" y="806"/>
              </a:cxn>
              <a:cxn ang="0">
                <a:pos x="586" y="806"/>
              </a:cxn>
              <a:cxn ang="0">
                <a:pos x="592" y="804"/>
              </a:cxn>
              <a:cxn ang="0">
                <a:pos x="594" y="798"/>
              </a:cxn>
              <a:cxn ang="0">
                <a:pos x="594" y="558"/>
              </a:cxn>
              <a:cxn ang="0">
                <a:pos x="592" y="554"/>
              </a:cxn>
              <a:cxn ang="0">
                <a:pos x="586" y="550"/>
              </a:cxn>
              <a:cxn ang="0">
                <a:pos x="538" y="550"/>
              </a:cxn>
              <a:cxn ang="0">
                <a:pos x="524" y="556"/>
              </a:cxn>
              <a:cxn ang="0">
                <a:pos x="518" y="562"/>
              </a:cxn>
              <a:cxn ang="0">
                <a:pos x="490" y="582"/>
              </a:cxn>
              <a:cxn ang="0">
                <a:pos x="466" y="592"/>
              </a:cxn>
              <a:cxn ang="0">
                <a:pos x="452" y="594"/>
              </a:cxn>
              <a:cxn ang="0">
                <a:pos x="418" y="588"/>
              </a:cxn>
              <a:cxn ang="0">
                <a:pos x="390" y="570"/>
              </a:cxn>
              <a:cxn ang="0">
                <a:pos x="370" y="542"/>
              </a:cxn>
              <a:cxn ang="0">
                <a:pos x="364" y="510"/>
              </a:cxn>
              <a:cxn ang="0">
                <a:pos x="366" y="492"/>
              </a:cxn>
              <a:cxn ang="0">
                <a:pos x="380" y="462"/>
              </a:cxn>
              <a:cxn ang="0">
                <a:pos x="404" y="440"/>
              </a:cxn>
              <a:cxn ang="0">
                <a:pos x="434" y="426"/>
              </a:cxn>
              <a:cxn ang="0">
                <a:pos x="452" y="426"/>
              </a:cxn>
            </a:cxnLst>
            <a:rect b="b" l="0" r="r" t="0"/>
            <a:pathLst>
              <a:path h="805" w="594">
                <a:moveTo>
                  <a:pt x="452" y="426"/>
                </a:moveTo>
                <a:lnTo>
                  <a:pt x="452" y="426"/>
                </a:lnTo>
                <a:lnTo>
                  <a:pt x="466" y="426"/>
                </a:lnTo>
                <a:lnTo>
                  <a:pt x="478" y="432"/>
                </a:lnTo>
                <a:lnTo>
                  <a:pt x="490" y="438"/>
                </a:lnTo>
                <a:lnTo>
                  <a:pt x="500" y="444"/>
                </a:lnTo>
                <a:lnTo>
                  <a:pt x="518" y="458"/>
                </a:lnTo>
                <a:lnTo>
                  <a:pt x="524" y="464"/>
                </a:lnTo>
                <a:lnTo>
                  <a:pt x="524" y="464"/>
                </a:lnTo>
                <a:lnTo>
                  <a:pt x="530" y="468"/>
                </a:lnTo>
                <a:lnTo>
                  <a:pt x="538" y="468"/>
                </a:lnTo>
                <a:lnTo>
                  <a:pt x="586" y="468"/>
                </a:lnTo>
                <a:lnTo>
                  <a:pt x="586" y="468"/>
                </a:lnTo>
                <a:lnTo>
                  <a:pt x="590" y="468"/>
                </a:lnTo>
                <a:lnTo>
                  <a:pt x="592" y="466"/>
                </a:lnTo>
                <a:lnTo>
                  <a:pt x="594" y="464"/>
                </a:lnTo>
                <a:lnTo>
                  <a:pt x="594" y="460"/>
                </a:lnTo>
                <a:lnTo>
                  <a:pt x="594" y="220"/>
                </a:lnTo>
                <a:lnTo>
                  <a:pt x="594" y="220"/>
                </a:lnTo>
                <a:lnTo>
                  <a:pt x="594" y="216"/>
                </a:lnTo>
                <a:lnTo>
                  <a:pt x="592" y="214"/>
                </a:lnTo>
                <a:lnTo>
                  <a:pt x="590" y="212"/>
                </a:lnTo>
                <a:lnTo>
                  <a:pt x="586" y="212"/>
                </a:lnTo>
                <a:lnTo>
                  <a:pt x="346" y="212"/>
                </a:lnTo>
                <a:lnTo>
                  <a:pt x="346" y="212"/>
                </a:lnTo>
                <a:lnTo>
                  <a:pt x="338" y="212"/>
                </a:lnTo>
                <a:lnTo>
                  <a:pt x="338" y="212"/>
                </a:lnTo>
                <a:lnTo>
                  <a:pt x="338" y="202"/>
                </a:lnTo>
                <a:lnTo>
                  <a:pt x="338" y="166"/>
                </a:lnTo>
                <a:lnTo>
                  <a:pt x="338" y="166"/>
                </a:lnTo>
                <a:lnTo>
                  <a:pt x="340" y="158"/>
                </a:lnTo>
                <a:lnTo>
                  <a:pt x="344" y="152"/>
                </a:lnTo>
                <a:lnTo>
                  <a:pt x="344" y="152"/>
                </a:lnTo>
                <a:lnTo>
                  <a:pt x="350" y="146"/>
                </a:lnTo>
                <a:lnTo>
                  <a:pt x="364" y="130"/>
                </a:lnTo>
                <a:lnTo>
                  <a:pt x="370" y="120"/>
                </a:lnTo>
                <a:lnTo>
                  <a:pt x="376" y="108"/>
                </a:lnTo>
                <a:lnTo>
                  <a:pt x="380" y="96"/>
                </a:lnTo>
                <a:lnTo>
                  <a:pt x="382" y="84"/>
                </a:lnTo>
                <a:lnTo>
                  <a:pt x="382" y="84"/>
                </a:lnTo>
                <a:lnTo>
                  <a:pt x="380" y="66"/>
                </a:lnTo>
                <a:lnTo>
                  <a:pt x="376" y="50"/>
                </a:lnTo>
                <a:lnTo>
                  <a:pt x="368" y="36"/>
                </a:lnTo>
                <a:lnTo>
                  <a:pt x="358" y="24"/>
                </a:lnTo>
                <a:lnTo>
                  <a:pt x="344" y="14"/>
                </a:lnTo>
                <a:lnTo>
                  <a:pt x="330" y="6"/>
                </a:lnTo>
                <a:lnTo>
                  <a:pt x="314" y="0"/>
                </a:lnTo>
                <a:lnTo>
                  <a:pt x="298" y="0"/>
                </a:lnTo>
                <a:lnTo>
                  <a:pt x="298" y="0"/>
                </a:lnTo>
                <a:lnTo>
                  <a:pt x="280" y="0"/>
                </a:lnTo>
                <a:lnTo>
                  <a:pt x="264" y="6"/>
                </a:lnTo>
                <a:lnTo>
                  <a:pt x="250" y="14"/>
                </a:lnTo>
                <a:lnTo>
                  <a:pt x="238" y="24"/>
                </a:lnTo>
                <a:lnTo>
                  <a:pt x="228" y="36"/>
                </a:lnTo>
                <a:lnTo>
                  <a:pt x="220" y="50"/>
                </a:lnTo>
                <a:lnTo>
                  <a:pt x="214" y="66"/>
                </a:lnTo>
                <a:lnTo>
                  <a:pt x="212" y="84"/>
                </a:lnTo>
                <a:lnTo>
                  <a:pt x="212" y="84"/>
                </a:lnTo>
                <a:lnTo>
                  <a:pt x="214" y="96"/>
                </a:lnTo>
                <a:lnTo>
                  <a:pt x="218" y="108"/>
                </a:lnTo>
                <a:lnTo>
                  <a:pt x="224" y="120"/>
                </a:lnTo>
                <a:lnTo>
                  <a:pt x="232" y="130"/>
                </a:lnTo>
                <a:lnTo>
                  <a:pt x="244" y="146"/>
                </a:lnTo>
                <a:lnTo>
                  <a:pt x="250" y="152"/>
                </a:lnTo>
                <a:lnTo>
                  <a:pt x="250" y="152"/>
                </a:lnTo>
                <a:lnTo>
                  <a:pt x="254" y="158"/>
                </a:lnTo>
                <a:lnTo>
                  <a:pt x="256" y="166"/>
                </a:lnTo>
                <a:lnTo>
                  <a:pt x="256" y="202"/>
                </a:lnTo>
                <a:lnTo>
                  <a:pt x="256" y="202"/>
                </a:lnTo>
                <a:lnTo>
                  <a:pt x="256" y="212"/>
                </a:lnTo>
                <a:lnTo>
                  <a:pt x="256" y="212"/>
                </a:lnTo>
                <a:lnTo>
                  <a:pt x="248" y="212"/>
                </a:lnTo>
                <a:lnTo>
                  <a:pt x="8" y="212"/>
                </a:lnTo>
                <a:lnTo>
                  <a:pt x="8" y="212"/>
                </a:lnTo>
                <a:lnTo>
                  <a:pt x="6" y="212"/>
                </a:lnTo>
                <a:lnTo>
                  <a:pt x="2" y="214"/>
                </a:lnTo>
                <a:lnTo>
                  <a:pt x="0" y="216"/>
                </a:lnTo>
                <a:lnTo>
                  <a:pt x="0" y="220"/>
                </a:lnTo>
                <a:lnTo>
                  <a:pt x="0" y="798"/>
                </a:lnTo>
                <a:lnTo>
                  <a:pt x="0" y="798"/>
                </a:lnTo>
                <a:lnTo>
                  <a:pt x="0" y="802"/>
                </a:lnTo>
                <a:lnTo>
                  <a:pt x="2" y="804"/>
                </a:lnTo>
                <a:lnTo>
                  <a:pt x="6" y="806"/>
                </a:lnTo>
                <a:lnTo>
                  <a:pt x="8" y="806"/>
                </a:lnTo>
                <a:lnTo>
                  <a:pt x="586" y="806"/>
                </a:lnTo>
                <a:lnTo>
                  <a:pt x="586" y="806"/>
                </a:lnTo>
                <a:lnTo>
                  <a:pt x="590" y="806"/>
                </a:lnTo>
                <a:lnTo>
                  <a:pt x="592" y="804"/>
                </a:lnTo>
                <a:lnTo>
                  <a:pt x="594" y="802"/>
                </a:lnTo>
                <a:lnTo>
                  <a:pt x="594" y="798"/>
                </a:lnTo>
                <a:lnTo>
                  <a:pt x="594" y="558"/>
                </a:lnTo>
                <a:lnTo>
                  <a:pt x="594" y="558"/>
                </a:lnTo>
                <a:lnTo>
                  <a:pt x="594" y="556"/>
                </a:lnTo>
                <a:lnTo>
                  <a:pt x="592" y="554"/>
                </a:lnTo>
                <a:lnTo>
                  <a:pt x="590" y="552"/>
                </a:lnTo>
                <a:lnTo>
                  <a:pt x="586" y="550"/>
                </a:lnTo>
                <a:lnTo>
                  <a:pt x="538" y="550"/>
                </a:lnTo>
                <a:lnTo>
                  <a:pt x="538" y="550"/>
                </a:lnTo>
                <a:lnTo>
                  <a:pt x="530" y="552"/>
                </a:lnTo>
                <a:lnTo>
                  <a:pt x="524" y="556"/>
                </a:lnTo>
                <a:lnTo>
                  <a:pt x="524" y="556"/>
                </a:lnTo>
                <a:lnTo>
                  <a:pt x="518" y="562"/>
                </a:lnTo>
                <a:lnTo>
                  <a:pt x="500" y="576"/>
                </a:lnTo>
                <a:lnTo>
                  <a:pt x="490" y="582"/>
                </a:lnTo>
                <a:lnTo>
                  <a:pt x="478" y="588"/>
                </a:lnTo>
                <a:lnTo>
                  <a:pt x="466" y="592"/>
                </a:lnTo>
                <a:lnTo>
                  <a:pt x="452" y="594"/>
                </a:lnTo>
                <a:lnTo>
                  <a:pt x="452" y="594"/>
                </a:lnTo>
                <a:lnTo>
                  <a:pt x="434" y="592"/>
                </a:lnTo>
                <a:lnTo>
                  <a:pt x="418" y="588"/>
                </a:lnTo>
                <a:lnTo>
                  <a:pt x="404" y="580"/>
                </a:lnTo>
                <a:lnTo>
                  <a:pt x="390" y="570"/>
                </a:lnTo>
                <a:lnTo>
                  <a:pt x="380" y="558"/>
                </a:lnTo>
                <a:lnTo>
                  <a:pt x="370" y="542"/>
                </a:lnTo>
                <a:lnTo>
                  <a:pt x="366" y="526"/>
                </a:lnTo>
                <a:lnTo>
                  <a:pt x="364" y="510"/>
                </a:lnTo>
                <a:lnTo>
                  <a:pt x="364" y="510"/>
                </a:lnTo>
                <a:lnTo>
                  <a:pt x="366" y="492"/>
                </a:lnTo>
                <a:lnTo>
                  <a:pt x="370" y="476"/>
                </a:lnTo>
                <a:lnTo>
                  <a:pt x="380" y="462"/>
                </a:lnTo>
                <a:lnTo>
                  <a:pt x="390" y="450"/>
                </a:lnTo>
                <a:lnTo>
                  <a:pt x="404" y="440"/>
                </a:lnTo>
                <a:lnTo>
                  <a:pt x="418" y="432"/>
                </a:lnTo>
                <a:lnTo>
                  <a:pt x="434" y="426"/>
                </a:lnTo>
                <a:lnTo>
                  <a:pt x="452" y="426"/>
                </a:lnTo>
                <a:lnTo>
                  <a:pt x="452" y="426"/>
                </a:lnTo>
                <a:close/>
              </a:path>
            </a:pathLst>
          </a:custGeom>
          <a:solidFill>
            <a:schemeClr val="accent1"/>
          </a:solidFill>
          <a:ln cap="flat" cmpd="sng" w="19050">
            <a:noFill/>
            <a:prstDash val="solid"/>
            <a:round/>
            <a:headEnd len="med" type="none" w="med"/>
            <a:tailEnd len="med" type="none" w="med"/>
          </a:ln>
          <a:effectLst/>
        </p:spPr>
        <p:txBody>
          <a:bodyPr/>
          <a:lstStyle/>
          <a:p>
            <a:pPr algn="just">
              <a:lnSpc>
                <a:spcPct val="120000"/>
              </a:lnSpc>
              <a:defRPr/>
            </a:pPr>
            <a:endParaRPr kern="0" lang="da-DK" sz="800">
              <a:solidFill>
                <a:schemeClr val="tx1">
                  <a:lumMod val="95000"/>
                  <a:lumOff val="5000"/>
                </a:schemeClr>
              </a:solidFill>
              <a:latin charset="-122" panose="020b0503020204020204" pitchFamily="34" typeface="微软雅黑"/>
              <a:ea charset="-122" panose="020b0503020204020204" pitchFamily="34" typeface="微软雅黑"/>
              <a:cs typeface="+mn-ea"/>
              <a:sym charset="0" panose="020b0604020202020204" pitchFamily="34" typeface="Arial"/>
            </a:endParaRPr>
          </a:p>
        </p:txBody>
      </p:sp>
      <p:sp>
        <p:nvSpPr>
          <p:cNvPr id="113" name="Freeform 24"/>
          <p:cNvSpPr/>
          <p:nvPr/>
        </p:nvSpPr>
        <p:spPr bwMode="auto">
          <a:xfrm rot="5400000">
            <a:off x="4511612" y="2303148"/>
            <a:ext cx="1459768" cy="1980282"/>
          </a:xfrm>
          <a:custGeom>
            <a:cxnLst>
              <a:cxn ang="0">
                <a:pos x="452" y="426"/>
              </a:cxn>
              <a:cxn ang="0">
                <a:pos x="478" y="432"/>
              </a:cxn>
              <a:cxn ang="0">
                <a:pos x="500" y="444"/>
              </a:cxn>
              <a:cxn ang="0">
                <a:pos x="524" y="464"/>
              </a:cxn>
              <a:cxn ang="0">
                <a:pos x="530" y="468"/>
              </a:cxn>
              <a:cxn ang="0">
                <a:pos x="586" y="468"/>
              </a:cxn>
              <a:cxn ang="0">
                <a:pos x="590" y="468"/>
              </a:cxn>
              <a:cxn ang="0">
                <a:pos x="594" y="464"/>
              </a:cxn>
              <a:cxn ang="0">
                <a:pos x="594" y="220"/>
              </a:cxn>
              <a:cxn ang="0">
                <a:pos x="594" y="216"/>
              </a:cxn>
              <a:cxn ang="0">
                <a:pos x="590" y="212"/>
              </a:cxn>
              <a:cxn ang="0">
                <a:pos x="346" y="212"/>
              </a:cxn>
              <a:cxn ang="0">
                <a:pos x="338" y="212"/>
              </a:cxn>
              <a:cxn ang="0">
                <a:pos x="338" y="202"/>
              </a:cxn>
              <a:cxn ang="0">
                <a:pos x="338" y="166"/>
              </a:cxn>
              <a:cxn ang="0">
                <a:pos x="344" y="152"/>
              </a:cxn>
              <a:cxn ang="0">
                <a:pos x="350" y="146"/>
              </a:cxn>
              <a:cxn ang="0">
                <a:pos x="370" y="120"/>
              </a:cxn>
              <a:cxn ang="0">
                <a:pos x="380" y="96"/>
              </a:cxn>
              <a:cxn ang="0">
                <a:pos x="382" y="84"/>
              </a:cxn>
              <a:cxn ang="0">
                <a:pos x="376" y="50"/>
              </a:cxn>
              <a:cxn ang="0">
                <a:pos x="358" y="24"/>
              </a:cxn>
              <a:cxn ang="0">
                <a:pos x="330" y="6"/>
              </a:cxn>
              <a:cxn ang="0">
                <a:pos x="298" y="0"/>
              </a:cxn>
              <a:cxn ang="0">
                <a:pos x="280" y="0"/>
              </a:cxn>
              <a:cxn ang="0">
                <a:pos x="250" y="14"/>
              </a:cxn>
              <a:cxn ang="0">
                <a:pos x="228" y="36"/>
              </a:cxn>
              <a:cxn ang="0">
                <a:pos x="214" y="66"/>
              </a:cxn>
              <a:cxn ang="0">
                <a:pos x="212" y="84"/>
              </a:cxn>
              <a:cxn ang="0">
                <a:pos x="218" y="108"/>
              </a:cxn>
              <a:cxn ang="0">
                <a:pos x="232" y="130"/>
              </a:cxn>
              <a:cxn ang="0">
                <a:pos x="250" y="152"/>
              </a:cxn>
              <a:cxn ang="0">
                <a:pos x="254" y="158"/>
              </a:cxn>
              <a:cxn ang="0">
                <a:pos x="256" y="202"/>
              </a:cxn>
              <a:cxn ang="0">
                <a:pos x="256" y="212"/>
              </a:cxn>
              <a:cxn ang="0">
                <a:pos x="248" y="212"/>
              </a:cxn>
              <a:cxn ang="0">
                <a:pos x="8" y="212"/>
              </a:cxn>
              <a:cxn ang="0">
                <a:pos x="2" y="214"/>
              </a:cxn>
              <a:cxn ang="0">
                <a:pos x="0" y="220"/>
              </a:cxn>
              <a:cxn ang="0">
                <a:pos x="0" y="798"/>
              </a:cxn>
              <a:cxn ang="0">
                <a:pos x="2" y="804"/>
              </a:cxn>
              <a:cxn ang="0">
                <a:pos x="8" y="806"/>
              </a:cxn>
              <a:cxn ang="0">
                <a:pos x="586" y="806"/>
              </a:cxn>
              <a:cxn ang="0">
                <a:pos x="592" y="804"/>
              </a:cxn>
              <a:cxn ang="0">
                <a:pos x="594" y="798"/>
              </a:cxn>
              <a:cxn ang="0">
                <a:pos x="594" y="558"/>
              </a:cxn>
              <a:cxn ang="0">
                <a:pos x="592" y="554"/>
              </a:cxn>
              <a:cxn ang="0">
                <a:pos x="586" y="550"/>
              </a:cxn>
              <a:cxn ang="0">
                <a:pos x="538" y="550"/>
              </a:cxn>
              <a:cxn ang="0">
                <a:pos x="524" y="556"/>
              </a:cxn>
              <a:cxn ang="0">
                <a:pos x="518" y="562"/>
              </a:cxn>
              <a:cxn ang="0">
                <a:pos x="490" y="582"/>
              </a:cxn>
              <a:cxn ang="0">
                <a:pos x="466" y="592"/>
              </a:cxn>
              <a:cxn ang="0">
                <a:pos x="452" y="594"/>
              </a:cxn>
              <a:cxn ang="0">
                <a:pos x="418" y="588"/>
              </a:cxn>
              <a:cxn ang="0">
                <a:pos x="390" y="570"/>
              </a:cxn>
              <a:cxn ang="0">
                <a:pos x="370" y="542"/>
              </a:cxn>
              <a:cxn ang="0">
                <a:pos x="364" y="510"/>
              </a:cxn>
              <a:cxn ang="0">
                <a:pos x="366" y="492"/>
              </a:cxn>
              <a:cxn ang="0">
                <a:pos x="380" y="462"/>
              </a:cxn>
              <a:cxn ang="0">
                <a:pos x="404" y="440"/>
              </a:cxn>
              <a:cxn ang="0">
                <a:pos x="434" y="426"/>
              </a:cxn>
              <a:cxn ang="0">
                <a:pos x="452" y="426"/>
              </a:cxn>
            </a:cxnLst>
            <a:rect b="b" l="0" r="r" t="0"/>
            <a:pathLst>
              <a:path h="805" w="594">
                <a:moveTo>
                  <a:pt x="452" y="426"/>
                </a:moveTo>
                <a:lnTo>
                  <a:pt x="452" y="426"/>
                </a:lnTo>
                <a:lnTo>
                  <a:pt x="466" y="426"/>
                </a:lnTo>
                <a:lnTo>
                  <a:pt x="478" y="432"/>
                </a:lnTo>
                <a:lnTo>
                  <a:pt x="490" y="438"/>
                </a:lnTo>
                <a:lnTo>
                  <a:pt x="500" y="444"/>
                </a:lnTo>
                <a:lnTo>
                  <a:pt x="518" y="458"/>
                </a:lnTo>
                <a:lnTo>
                  <a:pt x="524" y="464"/>
                </a:lnTo>
                <a:lnTo>
                  <a:pt x="524" y="464"/>
                </a:lnTo>
                <a:lnTo>
                  <a:pt x="530" y="468"/>
                </a:lnTo>
                <a:lnTo>
                  <a:pt x="538" y="468"/>
                </a:lnTo>
                <a:lnTo>
                  <a:pt x="586" y="468"/>
                </a:lnTo>
                <a:lnTo>
                  <a:pt x="586" y="468"/>
                </a:lnTo>
                <a:lnTo>
                  <a:pt x="590" y="468"/>
                </a:lnTo>
                <a:lnTo>
                  <a:pt x="592" y="466"/>
                </a:lnTo>
                <a:lnTo>
                  <a:pt x="594" y="464"/>
                </a:lnTo>
                <a:lnTo>
                  <a:pt x="594" y="460"/>
                </a:lnTo>
                <a:lnTo>
                  <a:pt x="594" y="220"/>
                </a:lnTo>
                <a:lnTo>
                  <a:pt x="594" y="220"/>
                </a:lnTo>
                <a:lnTo>
                  <a:pt x="594" y="216"/>
                </a:lnTo>
                <a:lnTo>
                  <a:pt x="592" y="214"/>
                </a:lnTo>
                <a:lnTo>
                  <a:pt x="590" y="212"/>
                </a:lnTo>
                <a:lnTo>
                  <a:pt x="586" y="212"/>
                </a:lnTo>
                <a:lnTo>
                  <a:pt x="346" y="212"/>
                </a:lnTo>
                <a:lnTo>
                  <a:pt x="346" y="212"/>
                </a:lnTo>
                <a:lnTo>
                  <a:pt x="338" y="212"/>
                </a:lnTo>
                <a:lnTo>
                  <a:pt x="338" y="212"/>
                </a:lnTo>
                <a:lnTo>
                  <a:pt x="338" y="202"/>
                </a:lnTo>
                <a:lnTo>
                  <a:pt x="338" y="166"/>
                </a:lnTo>
                <a:lnTo>
                  <a:pt x="338" y="166"/>
                </a:lnTo>
                <a:lnTo>
                  <a:pt x="340" y="158"/>
                </a:lnTo>
                <a:lnTo>
                  <a:pt x="344" y="152"/>
                </a:lnTo>
                <a:lnTo>
                  <a:pt x="344" y="152"/>
                </a:lnTo>
                <a:lnTo>
                  <a:pt x="350" y="146"/>
                </a:lnTo>
                <a:lnTo>
                  <a:pt x="364" y="130"/>
                </a:lnTo>
                <a:lnTo>
                  <a:pt x="370" y="120"/>
                </a:lnTo>
                <a:lnTo>
                  <a:pt x="376" y="108"/>
                </a:lnTo>
                <a:lnTo>
                  <a:pt x="380" y="96"/>
                </a:lnTo>
                <a:lnTo>
                  <a:pt x="382" y="84"/>
                </a:lnTo>
                <a:lnTo>
                  <a:pt x="382" y="84"/>
                </a:lnTo>
                <a:lnTo>
                  <a:pt x="380" y="66"/>
                </a:lnTo>
                <a:lnTo>
                  <a:pt x="376" y="50"/>
                </a:lnTo>
                <a:lnTo>
                  <a:pt x="368" y="36"/>
                </a:lnTo>
                <a:lnTo>
                  <a:pt x="358" y="24"/>
                </a:lnTo>
                <a:lnTo>
                  <a:pt x="344" y="14"/>
                </a:lnTo>
                <a:lnTo>
                  <a:pt x="330" y="6"/>
                </a:lnTo>
                <a:lnTo>
                  <a:pt x="314" y="0"/>
                </a:lnTo>
                <a:lnTo>
                  <a:pt x="298" y="0"/>
                </a:lnTo>
                <a:lnTo>
                  <a:pt x="298" y="0"/>
                </a:lnTo>
                <a:lnTo>
                  <a:pt x="280" y="0"/>
                </a:lnTo>
                <a:lnTo>
                  <a:pt x="264" y="6"/>
                </a:lnTo>
                <a:lnTo>
                  <a:pt x="250" y="14"/>
                </a:lnTo>
                <a:lnTo>
                  <a:pt x="238" y="24"/>
                </a:lnTo>
                <a:lnTo>
                  <a:pt x="228" y="36"/>
                </a:lnTo>
                <a:lnTo>
                  <a:pt x="220" y="50"/>
                </a:lnTo>
                <a:lnTo>
                  <a:pt x="214" y="66"/>
                </a:lnTo>
                <a:lnTo>
                  <a:pt x="212" y="84"/>
                </a:lnTo>
                <a:lnTo>
                  <a:pt x="212" y="84"/>
                </a:lnTo>
                <a:lnTo>
                  <a:pt x="214" y="96"/>
                </a:lnTo>
                <a:lnTo>
                  <a:pt x="218" y="108"/>
                </a:lnTo>
                <a:lnTo>
                  <a:pt x="224" y="120"/>
                </a:lnTo>
                <a:lnTo>
                  <a:pt x="232" y="130"/>
                </a:lnTo>
                <a:lnTo>
                  <a:pt x="244" y="146"/>
                </a:lnTo>
                <a:lnTo>
                  <a:pt x="250" y="152"/>
                </a:lnTo>
                <a:lnTo>
                  <a:pt x="250" y="152"/>
                </a:lnTo>
                <a:lnTo>
                  <a:pt x="254" y="158"/>
                </a:lnTo>
                <a:lnTo>
                  <a:pt x="256" y="166"/>
                </a:lnTo>
                <a:lnTo>
                  <a:pt x="256" y="202"/>
                </a:lnTo>
                <a:lnTo>
                  <a:pt x="256" y="202"/>
                </a:lnTo>
                <a:lnTo>
                  <a:pt x="256" y="212"/>
                </a:lnTo>
                <a:lnTo>
                  <a:pt x="256" y="212"/>
                </a:lnTo>
                <a:lnTo>
                  <a:pt x="248" y="212"/>
                </a:lnTo>
                <a:lnTo>
                  <a:pt x="8" y="212"/>
                </a:lnTo>
                <a:lnTo>
                  <a:pt x="8" y="212"/>
                </a:lnTo>
                <a:lnTo>
                  <a:pt x="6" y="212"/>
                </a:lnTo>
                <a:lnTo>
                  <a:pt x="2" y="214"/>
                </a:lnTo>
                <a:lnTo>
                  <a:pt x="0" y="216"/>
                </a:lnTo>
                <a:lnTo>
                  <a:pt x="0" y="220"/>
                </a:lnTo>
                <a:lnTo>
                  <a:pt x="0" y="798"/>
                </a:lnTo>
                <a:lnTo>
                  <a:pt x="0" y="798"/>
                </a:lnTo>
                <a:lnTo>
                  <a:pt x="0" y="802"/>
                </a:lnTo>
                <a:lnTo>
                  <a:pt x="2" y="804"/>
                </a:lnTo>
                <a:lnTo>
                  <a:pt x="6" y="806"/>
                </a:lnTo>
                <a:lnTo>
                  <a:pt x="8" y="806"/>
                </a:lnTo>
                <a:lnTo>
                  <a:pt x="586" y="806"/>
                </a:lnTo>
                <a:lnTo>
                  <a:pt x="586" y="806"/>
                </a:lnTo>
                <a:lnTo>
                  <a:pt x="590" y="806"/>
                </a:lnTo>
                <a:lnTo>
                  <a:pt x="592" y="804"/>
                </a:lnTo>
                <a:lnTo>
                  <a:pt x="594" y="802"/>
                </a:lnTo>
                <a:lnTo>
                  <a:pt x="594" y="798"/>
                </a:lnTo>
                <a:lnTo>
                  <a:pt x="594" y="558"/>
                </a:lnTo>
                <a:lnTo>
                  <a:pt x="594" y="558"/>
                </a:lnTo>
                <a:lnTo>
                  <a:pt x="594" y="556"/>
                </a:lnTo>
                <a:lnTo>
                  <a:pt x="592" y="554"/>
                </a:lnTo>
                <a:lnTo>
                  <a:pt x="590" y="552"/>
                </a:lnTo>
                <a:lnTo>
                  <a:pt x="586" y="550"/>
                </a:lnTo>
                <a:lnTo>
                  <a:pt x="538" y="550"/>
                </a:lnTo>
                <a:lnTo>
                  <a:pt x="538" y="550"/>
                </a:lnTo>
                <a:lnTo>
                  <a:pt x="530" y="552"/>
                </a:lnTo>
                <a:lnTo>
                  <a:pt x="524" y="556"/>
                </a:lnTo>
                <a:lnTo>
                  <a:pt x="524" y="556"/>
                </a:lnTo>
                <a:lnTo>
                  <a:pt x="518" y="562"/>
                </a:lnTo>
                <a:lnTo>
                  <a:pt x="500" y="576"/>
                </a:lnTo>
                <a:lnTo>
                  <a:pt x="490" y="582"/>
                </a:lnTo>
                <a:lnTo>
                  <a:pt x="478" y="588"/>
                </a:lnTo>
                <a:lnTo>
                  <a:pt x="466" y="592"/>
                </a:lnTo>
                <a:lnTo>
                  <a:pt x="452" y="594"/>
                </a:lnTo>
                <a:lnTo>
                  <a:pt x="452" y="594"/>
                </a:lnTo>
                <a:lnTo>
                  <a:pt x="434" y="592"/>
                </a:lnTo>
                <a:lnTo>
                  <a:pt x="418" y="588"/>
                </a:lnTo>
                <a:lnTo>
                  <a:pt x="404" y="580"/>
                </a:lnTo>
                <a:lnTo>
                  <a:pt x="390" y="570"/>
                </a:lnTo>
                <a:lnTo>
                  <a:pt x="380" y="558"/>
                </a:lnTo>
                <a:lnTo>
                  <a:pt x="370" y="542"/>
                </a:lnTo>
                <a:lnTo>
                  <a:pt x="366" y="526"/>
                </a:lnTo>
                <a:lnTo>
                  <a:pt x="364" y="510"/>
                </a:lnTo>
                <a:lnTo>
                  <a:pt x="364" y="510"/>
                </a:lnTo>
                <a:lnTo>
                  <a:pt x="366" y="492"/>
                </a:lnTo>
                <a:lnTo>
                  <a:pt x="370" y="476"/>
                </a:lnTo>
                <a:lnTo>
                  <a:pt x="380" y="462"/>
                </a:lnTo>
                <a:lnTo>
                  <a:pt x="390" y="450"/>
                </a:lnTo>
                <a:lnTo>
                  <a:pt x="404" y="440"/>
                </a:lnTo>
                <a:lnTo>
                  <a:pt x="418" y="432"/>
                </a:lnTo>
                <a:lnTo>
                  <a:pt x="434" y="426"/>
                </a:lnTo>
                <a:lnTo>
                  <a:pt x="452" y="426"/>
                </a:lnTo>
                <a:lnTo>
                  <a:pt x="452" y="426"/>
                </a:lnTo>
                <a:close/>
              </a:path>
            </a:pathLst>
          </a:custGeom>
          <a:solidFill>
            <a:schemeClr val="accent2"/>
          </a:solidFill>
          <a:ln cap="flat" cmpd="sng" w="19050">
            <a:noFill/>
            <a:prstDash val="solid"/>
            <a:round/>
            <a:headEnd len="med" type="none" w="med"/>
            <a:tailEnd len="med" type="none" w="med"/>
          </a:ln>
          <a:effectLst/>
        </p:spPr>
        <p:txBody>
          <a:bodyPr/>
          <a:lstStyle/>
          <a:p>
            <a:pPr algn="just">
              <a:lnSpc>
                <a:spcPct val="120000"/>
              </a:lnSpc>
              <a:defRPr/>
            </a:pPr>
            <a:endParaRPr kern="0" lang="da-DK" sz="800">
              <a:solidFill>
                <a:schemeClr val="tx1">
                  <a:lumMod val="95000"/>
                  <a:lumOff val="5000"/>
                </a:schemeClr>
              </a:solidFill>
              <a:latin charset="-122" panose="020b0503020204020204" pitchFamily="34" typeface="微软雅黑"/>
              <a:ea charset="-122" panose="020b0503020204020204" pitchFamily="34" typeface="微软雅黑"/>
              <a:cs typeface="+mn-ea"/>
              <a:sym charset="0" panose="020b0604020202020204" pitchFamily="34" typeface="Arial"/>
            </a:endParaRPr>
          </a:p>
        </p:txBody>
      </p:sp>
      <p:sp>
        <p:nvSpPr>
          <p:cNvPr id="114" name="Freeform 24"/>
          <p:cNvSpPr/>
          <p:nvPr/>
        </p:nvSpPr>
        <p:spPr bwMode="auto">
          <a:xfrm rot="5400000">
            <a:off x="6892769" y="2303148"/>
            <a:ext cx="1459768" cy="1980282"/>
          </a:xfrm>
          <a:custGeom>
            <a:cxnLst>
              <a:cxn ang="0">
                <a:pos x="452" y="426"/>
              </a:cxn>
              <a:cxn ang="0">
                <a:pos x="478" y="432"/>
              </a:cxn>
              <a:cxn ang="0">
                <a:pos x="500" y="444"/>
              </a:cxn>
              <a:cxn ang="0">
                <a:pos x="524" y="464"/>
              </a:cxn>
              <a:cxn ang="0">
                <a:pos x="530" y="468"/>
              </a:cxn>
              <a:cxn ang="0">
                <a:pos x="586" y="468"/>
              </a:cxn>
              <a:cxn ang="0">
                <a:pos x="590" y="468"/>
              </a:cxn>
              <a:cxn ang="0">
                <a:pos x="594" y="464"/>
              </a:cxn>
              <a:cxn ang="0">
                <a:pos x="594" y="220"/>
              </a:cxn>
              <a:cxn ang="0">
                <a:pos x="594" y="216"/>
              </a:cxn>
              <a:cxn ang="0">
                <a:pos x="590" y="212"/>
              </a:cxn>
              <a:cxn ang="0">
                <a:pos x="346" y="212"/>
              </a:cxn>
              <a:cxn ang="0">
                <a:pos x="338" y="212"/>
              </a:cxn>
              <a:cxn ang="0">
                <a:pos x="338" y="202"/>
              </a:cxn>
              <a:cxn ang="0">
                <a:pos x="338" y="166"/>
              </a:cxn>
              <a:cxn ang="0">
                <a:pos x="344" y="152"/>
              </a:cxn>
              <a:cxn ang="0">
                <a:pos x="350" y="146"/>
              </a:cxn>
              <a:cxn ang="0">
                <a:pos x="370" y="120"/>
              </a:cxn>
              <a:cxn ang="0">
                <a:pos x="380" y="96"/>
              </a:cxn>
              <a:cxn ang="0">
                <a:pos x="382" y="84"/>
              </a:cxn>
              <a:cxn ang="0">
                <a:pos x="376" y="50"/>
              </a:cxn>
              <a:cxn ang="0">
                <a:pos x="358" y="24"/>
              </a:cxn>
              <a:cxn ang="0">
                <a:pos x="330" y="6"/>
              </a:cxn>
              <a:cxn ang="0">
                <a:pos x="298" y="0"/>
              </a:cxn>
              <a:cxn ang="0">
                <a:pos x="280" y="0"/>
              </a:cxn>
              <a:cxn ang="0">
                <a:pos x="250" y="14"/>
              </a:cxn>
              <a:cxn ang="0">
                <a:pos x="228" y="36"/>
              </a:cxn>
              <a:cxn ang="0">
                <a:pos x="214" y="66"/>
              </a:cxn>
              <a:cxn ang="0">
                <a:pos x="212" y="84"/>
              </a:cxn>
              <a:cxn ang="0">
                <a:pos x="218" y="108"/>
              </a:cxn>
              <a:cxn ang="0">
                <a:pos x="232" y="130"/>
              </a:cxn>
              <a:cxn ang="0">
                <a:pos x="250" y="152"/>
              </a:cxn>
              <a:cxn ang="0">
                <a:pos x="254" y="158"/>
              </a:cxn>
              <a:cxn ang="0">
                <a:pos x="256" y="202"/>
              </a:cxn>
              <a:cxn ang="0">
                <a:pos x="256" y="212"/>
              </a:cxn>
              <a:cxn ang="0">
                <a:pos x="248" y="212"/>
              </a:cxn>
              <a:cxn ang="0">
                <a:pos x="8" y="212"/>
              </a:cxn>
              <a:cxn ang="0">
                <a:pos x="2" y="214"/>
              </a:cxn>
              <a:cxn ang="0">
                <a:pos x="0" y="220"/>
              </a:cxn>
              <a:cxn ang="0">
                <a:pos x="0" y="798"/>
              </a:cxn>
              <a:cxn ang="0">
                <a:pos x="2" y="804"/>
              </a:cxn>
              <a:cxn ang="0">
                <a:pos x="8" y="806"/>
              </a:cxn>
              <a:cxn ang="0">
                <a:pos x="586" y="806"/>
              </a:cxn>
              <a:cxn ang="0">
                <a:pos x="592" y="804"/>
              </a:cxn>
              <a:cxn ang="0">
                <a:pos x="594" y="798"/>
              </a:cxn>
              <a:cxn ang="0">
                <a:pos x="594" y="558"/>
              </a:cxn>
              <a:cxn ang="0">
                <a:pos x="592" y="554"/>
              </a:cxn>
              <a:cxn ang="0">
                <a:pos x="586" y="550"/>
              </a:cxn>
              <a:cxn ang="0">
                <a:pos x="538" y="550"/>
              </a:cxn>
              <a:cxn ang="0">
                <a:pos x="524" y="556"/>
              </a:cxn>
              <a:cxn ang="0">
                <a:pos x="518" y="562"/>
              </a:cxn>
              <a:cxn ang="0">
                <a:pos x="490" y="582"/>
              </a:cxn>
              <a:cxn ang="0">
                <a:pos x="466" y="592"/>
              </a:cxn>
              <a:cxn ang="0">
                <a:pos x="452" y="594"/>
              </a:cxn>
              <a:cxn ang="0">
                <a:pos x="418" y="588"/>
              </a:cxn>
              <a:cxn ang="0">
                <a:pos x="390" y="570"/>
              </a:cxn>
              <a:cxn ang="0">
                <a:pos x="370" y="542"/>
              </a:cxn>
              <a:cxn ang="0">
                <a:pos x="364" y="510"/>
              </a:cxn>
              <a:cxn ang="0">
                <a:pos x="366" y="492"/>
              </a:cxn>
              <a:cxn ang="0">
                <a:pos x="380" y="462"/>
              </a:cxn>
              <a:cxn ang="0">
                <a:pos x="404" y="440"/>
              </a:cxn>
              <a:cxn ang="0">
                <a:pos x="434" y="426"/>
              </a:cxn>
              <a:cxn ang="0">
                <a:pos x="452" y="426"/>
              </a:cxn>
            </a:cxnLst>
            <a:rect b="b" l="0" r="r" t="0"/>
            <a:pathLst>
              <a:path h="805" w="594">
                <a:moveTo>
                  <a:pt x="452" y="426"/>
                </a:moveTo>
                <a:lnTo>
                  <a:pt x="452" y="426"/>
                </a:lnTo>
                <a:lnTo>
                  <a:pt x="466" y="426"/>
                </a:lnTo>
                <a:lnTo>
                  <a:pt x="478" y="432"/>
                </a:lnTo>
                <a:lnTo>
                  <a:pt x="490" y="438"/>
                </a:lnTo>
                <a:lnTo>
                  <a:pt x="500" y="444"/>
                </a:lnTo>
                <a:lnTo>
                  <a:pt x="518" y="458"/>
                </a:lnTo>
                <a:lnTo>
                  <a:pt x="524" y="464"/>
                </a:lnTo>
                <a:lnTo>
                  <a:pt x="524" y="464"/>
                </a:lnTo>
                <a:lnTo>
                  <a:pt x="530" y="468"/>
                </a:lnTo>
                <a:lnTo>
                  <a:pt x="538" y="468"/>
                </a:lnTo>
                <a:lnTo>
                  <a:pt x="586" y="468"/>
                </a:lnTo>
                <a:lnTo>
                  <a:pt x="586" y="468"/>
                </a:lnTo>
                <a:lnTo>
                  <a:pt x="590" y="468"/>
                </a:lnTo>
                <a:lnTo>
                  <a:pt x="592" y="466"/>
                </a:lnTo>
                <a:lnTo>
                  <a:pt x="594" y="464"/>
                </a:lnTo>
                <a:lnTo>
                  <a:pt x="594" y="460"/>
                </a:lnTo>
                <a:lnTo>
                  <a:pt x="594" y="220"/>
                </a:lnTo>
                <a:lnTo>
                  <a:pt x="594" y="220"/>
                </a:lnTo>
                <a:lnTo>
                  <a:pt x="594" y="216"/>
                </a:lnTo>
                <a:lnTo>
                  <a:pt x="592" y="214"/>
                </a:lnTo>
                <a:lnTo>
                  <a:pt x="590" y="212"/>
                </a:lnTo>
                <a:lnTo>
                  <a:pt x="586" y="212"/>
                </a:lnTo>
                <a:lnTo>
                  <a:pt x="346" y="212"/>
                </a:lnTo>
                <a:lnTo>
                  <a:pt x="346" y="212"/>
                </a:lnTo>
                <a:lnTo>
                  <a:pt x="338" y="212"/>
                </a:lnTo>
                <a:lnTo>
                  <a:pt x="338" y="212"/>
                </a:lnTo>
                <a:lnTo>
                  <a:pt x="338" y="202"/>
                </a:lnTo>
                <a:lnTo>
                  <a:pt x="338" y="166"/>
                </a:lnTo>
                <a:lnTo>
                  <a:pt x="338" y="166"/>
                </a:lnTo>
                <a:lnTo>
                  <a:pt x="340" y="158"/>
                </a:lnTo>
                <a:lnTo>
                  <a:pt x="344" y="152"/>
                </a:lnTo>
                <a:lnTo>
                  <a:pt x="344" y="152"/>
                </a:lnTo>
                <a:lnTo>
                  <a:pt x="350" y="146"/>
                </a:lnTo>
                <a:lnTo>
                  <a:pt x="364" y="130"/>
                </a:lnTo>
                <a:lnTo>
                  <a:pt x="370" y="120"/>
                </a:lnTo>
                <a:lnTo>
                  <a:pt x="376" y="108"/>
                </a:lnTo>
                <a:lnTo>
                  <a:pt x="380" y="96"/>
                </a:lnTo>
                <a:lnTo>
                  <a:pt x="382" y="84"/>
                </a:lnTo>
                <a:lnTo>
                  <a:pt x="382" y="84"/>
                </a:lnTo>
                <a:lnTo>
                  <a:pt x="380" y="66"/>
                </a:lnTo>
                <a:lnTo>
                  <a:pt x="376" y="50"/>
                </a:lnTo>
                <a:lnTo>
                  <a:pt x="368" y="36"/>
                </a:lnTo>
                <a:lnTo>
                  <a:pt x="358" y="24"/>
                </a:lnTo>
                <a:lnTo>
                  <a:pt x="344" y="14"/>
                </a:lnTo>
                <a:lnTo>
                  <a:pt x="330" y="6"/>
                </a:lnTo>
                <a:lnTo>
                  <a:pt x="314" y="0"/>
                </a:lnTo>
                <a:lnTo>
                  <a:pt x="298" y="0"/>
                </a:lnTo>
                <a:lnTo>
                  <a:pt x="298" y="0"/>
                </a:lnTo>
                <a:lnTo>
                  <a:pt x="280" y="0"/>
                </a:lnTo>
                <a:lnTo>
                  <a:pt x="264" y="6"/>
                </a:lnTo>
                <a:lnTo>
                  <a:pt x="250" y="14"/>
                </a:lnTo>
                <a:lnTo>
                  <a:pt x="238" y="24"/>
                </a:lnTo>
                <a:lnTo>
                  <a:pt x="228" y="36"/>
                </a:lnTo>
                <a:lnTo>
                  <a:pt x="220" y="50"/>
                </a:lnTo>
                <a:lnTo>
                  <a:pt x="214" y="66"/>
                </a:lnTo>
                <a:lnTo>
                  <a:pt x="212" y="84"/>
                </a:lnTo>
                <a:lnTo>
                  <a:pt x="212" y="84"/>
                </a:lnTo>
                <a:lnTo>
                  <a:pt x="214" y="96"/>
                </a:lnTo>
                <a:lnTo>
                  <a:pt x="218" y="108"/>
                </a:lnTo>
                <a:lnTo>
                  <a:pt x="224" y="120"/>
                </a:lnTo>
                <a:lnTo>
                  <a:pt x="232" y="130"/>
                </a:lnTo>
                <a:lnTo>
                  <a:pt x="244" y="146"/>
                </a:lnTo>
                <a:lnTo>
                  <a:pt x="250" y="152"/>
                </a:lnTo>
                <a:lnTo>
                  <a:pt x="250" y="152"/>
                </a:lnTo>
                <a:lnTo>
                  <a:pt x="254" y="158"/>
                </a:lnTo>
                <a:lnTo>
                  <a:pt x="256" y="166"/>
                </a:lnTo>
                <a:lnTo>
                  <a:pt x="256" y="202"/>
                </a:lnTo>
                <a:lnTo>
                  <a:pt x="256" y="202"/>
                </a:lnTo>
                <a:lnTo>
                  <a:pt x="256" y="212"/>
                </a:lnTo>
                <a:lnTo>
                  <a:pt x="256" y="212"/>
                </a:lnTo>
                <a:lnTo>
                  <a:pt x="248" y="212"/>
                </a:lnTo>
                <a:lnTo>
                  <a:pt x="8" y="212"/>
                </a:lnTo>
                <a:lnTo>
                  <a:pt x="8" y="212"/>
                </a:lnTo>
                <a:lnTo>
                  <a:pt x="6" y="212"/>
                </a:lnTo>
                <a:lnTo>
                  <a:pt x="2" y="214"/>
                </a:lnTo>
                <a:lnTo>
                  <a:pt x="0" y="216"/>
                </a:lnTo>
                <a:lnTo>
                  <a:pt x="0" y="220"/>
                </a:lnTo>
                <a:lnTo>
                  <a:pt x="0" y="798"/>
                </a:lnTo>
                <a:lnTo>
                  <a:pt x="0" y="798"/>
                </a:lnTo>
                <a:lnTo>
                  <a:pt x="0" y="802"/>
                </a:lnTo>
                <a:lnTo>
                  <a:pt x="2" y="804"/>
                </a:lnTo>
                <a:lnTo>
                  <a:pt x="6" y="806"/>
                </a:lnTo>
                <a:lnTo>
                  <a:pt x="8" y="806"/>
                </a:lnTo>
                <a:lnTo>
                  <a:pt x="586" y="806"/>
                </a:lnTo>
                <a:lnTo>
                  <a:pt x="586" y="806"/>
                </a:lnTo>
                <a:lnTo>
                  <a:pt x="590" y="806"/>
                </a:lnTo>
                <a:lnTo>
                  <a:pt x="592" y="804"/>
                </a:lnTo>
                <a:lnTo>
                  <a:pt x="594" y="802"/>
                </a:lnTo>
                <a:lnTo>
                  <a:pt x="594" y="798"/>
                </a:lnTo>
                <a:lnTo>
                  <a:pt x="594" y="558"/>
                </a:lnTo>
                <a:lnTo>
                  <a:pt x="594" y="558"/>
                </a:lnTo>
                <a:lnTo>
                  <a:pt x="594" y="556"/>
                </a:lnTo>
                <a:lnTo>
                  <a:pt x="592" y="554"/>
                </a:lnTo>
                <a:lnTo>
                  <a:pt x="590" y="552"/>
                </a:lnTo>
                <a:lnTo>
                  <a:pt x="586" y="550"/>
                </a:lnTo>
                <a:lnTo>
                  <a:pt x="538" y="550"/>
                </a:lnTo>
                <a:lnTo>
                  <a:pt x="538" y="550"/>
                </a:lnTo>
                <a:lnTo>
                  <a:pt x="530" y="552"/>
                </a:lnTo>
                <a:lnTo>
                  <a:pt x="524" y="556"/>
                </a:lnTo>
                <a:lnTo>
                  <a:pt x="524" y="556"/>
                </a:lnTo>
                <a:lnTo>
                  <a:pt x="518" y="562"/>
                </a:lnTo>
                <a:lnTo>
                  <a:pt x="500" y="576"/>
                </a:lnTo>
                <a:lnTo>
                  <a:pt x="490" y="582"/>
                </a:lnTo>
                <a:lnTo>
                  <a:pt x="478" y="588"/>
                </a:lnTo>
                <a:lnTo>
                  <a:pt x="466" y="592"/>
                </a:lnTo>
                <a:lnTo>
                  <a:pt x="452" y="594"/>
                </a:lnTo>
                <a:lnTo>
                  <a:pt x="452" y="594"/>
                </a:lnTo>
                <a:lnTo>
                  <a:pt x="434" y="592"/>
                </a:lnTo>
                <a:lnTo>
                  <a:pt x="418" y="588"/>
                </a:lnTo>
                <a:lnTo>
                  <a:pt x="404" y="580"/>
                </a:lnTo>
                <a:lnTo>
                  <a:pt x="390" y="570"/>
                </a:lnTo>
                <a:lnTo>
                  <a:pt x="380" y="558"/>
                </a:lnTo>
                <a:lnTo>
                  <a:pt x="370" y="542"/>
                </a:lnTo>
                <a:lnTo>
                  <a:pt x="366" y="526"/>
                </a:lnTo>
                <a:lnTo>
                  <a:pt x="364" y="510"/>
                </a:lnTo>
                <a:lnTo>
                  <a:pt x="364" y="510"/>
                </a:lnTo>
                <a:lnTo>
                  <a:pt x="366" y="492"/>
                </a:lnTo>
                <a:lnTo>
                  <a:pt x="370" y="476"/>
                </a:lnTo>
                <a:lnTo>
                  <a:pt x="380" y="462"/>
                </a:lnTo>
                <a:lnTo>
                  <a:pt x="390" y="450"/>
                </a:lnTo>
                <a:lnTo>
                  <a:pt x="404" y="440"/>
                </a:lnTo>
                <a:lnTo>
                  <a:pt x="418" y="432"/>
                </a:lnTo>
                <a:lnTo>
                  <a:pt x="434" y="426"/>
                </a:lnTo>
                <a:lnTo>
                  <a:pt x="452" y="426"/>
                </a:lnTo>
                <a:lnTo>
                  <a:pt x="452" y="426"/>
                </a:lnTo>
                <a:close/>
              </a:path>
            </a:pathLst>
          </a:custGeom>
          <a:solidFill>
            <a:schemeClr val="accent3"/>
          </a:solidFill>
          <a:ln cap="flat" cmpd="sng" w="19050">
            <a:noFill/>
            <a:prstDash val="solid"/>
            <a:round/>
            <a:headEnd len="med" type="none" w="med"/>
            <a:tailEnd len="med" type="none" w="med"/>
          </a:ln>
          <a:effectLst/>
        </p:spPr>
        <p:txBody>
          <a:bodyPr/>
          <a:lstStyle/>
          <a:p>
            <a:pPr algn="just">
              <a:lnSpc>
                <a:spcPct val="120000"/>
              </a:lnSpc>
              <a:defRPr/>
            </a:pPr>
            <a:endParaRPr kern="0" lang="da-DK" sz="800">
              <a:solidFill>
                <a:schemeClr val="tx1">
                  <a:lumMod val="95000"/>
                  <a:lumOff val="5000"/>
                </a:schemeClr>
              </a:solidFill>
              <a:latin charset="-122" panose="020b0503020204020204" pitchFamily="34" typeface="微软雅黑"/>
              <a:ea charset="-122" panose="020b0503020204020204" pitchFamily="34" typeface="微软雅黑"/>
              <a:cs typeface="+mn-ea"/>
              <a:sym charset="0" panose="020b0604020202020204" pitchFamily="34" typeface="Arial"/>
            </a:endParaRPr>
          </a:p>
        </p:txBody>
      </p:sp>
      <p:sp>
        <p:nvSpPr>
          <p:cNvPr id="116" name="Freeform 24"/>
          <p:cNvSpPr/>
          <p:nvPr/>
        </p:nvSpPr>
        <p:spPr bwMode="auto">
          <a:xfrm rot="5400000">
            <a:off x="9273926" y="2303148"/>
            <a:ext cx="1459768" cy="1980282"/>
          </a:xfrm>
          <a:custGeom>
            <a:cxnLst>
              <a:cxn ang="0">
                <a:pos x="452" y="426"/>
              </a:cxn>
              <a:cxn ang="0">
                <a:pos x="478" y="432"/>
              </a:cxn>
              <a:cxn ang="0">
                <a:pos x="500" y="444"/>
              </a:cxn>
              <a:cxn ang="0">
                <a:pos x="524" y="464"/>
              </a:cxn>
              <a:cxn ang="0">
                <a:pos x="530" y="468"/>
              </a:cxn>
              <a:cxn ang="0">
                <a:pos x="586" y="468"/>
              </a:cxn>
              <a:cxn ang="0">
                <a:pos x="590" y="468"/>
              </a:cxn>
              <a:cxn ang="0">
                <a:pos x="594" y="464"/>
              </a:cxn>
              <a:cxn ang="0">
                <a:pos x="594" y="220"/>
              </a:cxn>
              <a:cxn ang="0">
                <a:pos x="594" y="216"/>
              </a:cxn>
              <a:cxn ang="0">
                <a:pos x="590" y="212"/>
              </a:cxn>
              <a:cxn ang="0">
                <a:pos x="346" y="212"/>
              </a:cxn>
              <a:cxn ang="0">
                <a:pos x="338" y="212"/>
              </a:cxn>
              <a:cxn ang="0">
                <a:pos x="338" y="202"/>
              </a:cxn>
              <a:cxn ang="0">
                <a:pos x="338" y="166"/>
              </a:cxn>
              <a:cxn ang="0">
                <a:pos x="344" y="152"/>
              </a:cxn>
              <a:cxn ang="0">
                <a:pos x="350" y="146"/>
              </a:cxn>
              <a:cxn ang="0">
                <a:pos x="370" y="120"/>
              </a:cxn>
              <a:cxn ang="0">
                <a:pos x="380" y="96"/>
              </a:cxn>
              <a:cxn ang="0">
                <a:pos x="382" y="84"/>
              </a:cxn>
              <a:cxn ang="0">
                <a:pos x="376" y="50"/>
              </a:cxn>
              <a:cxn ang="0">
                <a:pos x="358" y="24"/>
              </a:cxn>
              <a:cxn ang="0">
                <a:pos x="330" y="6"/>
              </a:cxn>
              <a:cxn ang="0">
                <a:pos x="298" y="0"/>
              </a:cxn>
              <a:cxn ang="0">
                <a:pos x="280" y="0"/>
              </a:cxn>
              <a:cxn ang="0">
                <a:pos x="250" y="14"/>
              </a:cxn>
              <a:cxn ang="0">
                <a:pos x="228" y="36"/>
              </a:cxn>
              <a:cxn ang="0">
                <a:pos x="214" y="66"/>
              </a:cxn>
              <a:cxn ang="0">
                <a:pos x="212" y="84"/>
              </a:cxn>
              <a:cxn ang="0">
                <a:pos x="218" y="108"/>
              </a:cxn>
              <a:cxn ang="0">
                <a:pos x="232" y="130"/>
              </a:cxn>
              <a:cxn ang="0">
                <a:pos x="250" y="152"/>
              </a:cxn>
              <a:cxn ang="0">
                <a:pos x="254" y="158"/>
              </a:cxn>
              <a:cxn ang="0">
                <a:pos x="256" y="202"/>
              </a:cxn>
              <a:cxn ang="0">
                <a:pos x="256" y="212"/>
              </a:cxn>
              <a:cxn ang="0">
                <a:pos x="248" y="212"/>
              </a:cxn>
              <a:cxn ang="0">
                <a:pos x="8" y="212"/>
              </a:cxn>
              <a:cxn ang="0">
                <a:pos x="2" y="214"/>
              </a:cxn>
              <a:cxn ang="0">
                <a:pos x="0" y="220"/>
              </a:cxn>
              <a:cxn ang="0">
                <a:pos x="0" y="798"/>
              </a:cxn>
              <a:cxn ang="0">
                <a:pos x="2" y="804"/>
              </a:cxn>
              <a:cxn ang="0">
                <a:pos x="8" y="806"/>
              </a:cxn>
              <a:cxn ang="0">
                <a:pos x="586" y="806"/>
              </a:cxn>
              <a:cxn ang="0">
                <a:pos x="592" y="804"/>
              </a:cxn>
              <a:cxn ang="0">
                <a:pos x="594" y="798"/>
              </a:cxn>
              <a:cxn ang="0">
                <a:pos x="594" y="558"/>
              </a:cxn>
              <a:cxn ang="0">
                <a:pos x="592" y="554"/>
              </a:cxn>
              <a:cxn ang="0">
                <a:pos x="586" y="550"/>
              </a:cxn>
              <a:cxn ang="0">
                <a:pos x="538" y="550"/>
              </a:cxn>
              <a:cxn ang="0">
                <a:pos x="524" y="556"/>
              </a:cxn>
              <a:cxn ang="0">
                <a:pos x="518" y="562"/>
              </a:cxn>
              <a:cxn ang="0">
                <a:pos x="490" y="582"/>
              </a:cxn>
              <a:cxn ang="0">
                <a:pos x="466" y="592"/>
              </a:cxn>
              <a:cxn ang="0">
                <a:pos x="452" y="594"/>
              </a:cxn>
              <a:cxn ang="0">
                <a:pos x="418" y="588"/>
              </a:cxn>
              <a:cxn ang="0">
                <a:pos x="390" y="570"/>
              </a:cxn>
              <a:cxn ang="0">
                <a:pos x="370" y="542"/>
              </a:cxn>
              <a:cxn ang="0">
                <a:pos x="364" y="510"/>
              </a:cxn>
              <a:cxn ang="0">
                <a:pos x="366" y="492"/>
              </a:cxn>
              <a:cxn ang="0">
                <a:pos x="380" y="462"/>
              </a:cxn>
              <a:cxn ang="0">
                <a:pos x="404" y="440"/>
              </a:cxn>
              <a:cxn ang="0">
                <a:pos x="434" y="426"/>
              </a:cxn>
              <a:cxn ang="0">
                <a:pos x="452" y="426"/>
              </a:cxn>
            </a:cxnLst>
            <a:rect b="b" l="0" r="r" t="0"/>
            <a:pathLst>
              <a:path h="805" w="594">
                <a:moveTo>
                  <a:pt x="452" y="426"/>
                </a:moveTo>
                <a:lnTo>
                  <a:pt x="452" y="426"/>
                </a:lnTo>
                <a:lnTo>
                  <a:pt x="466" y="426"/>
                </a:lnTo>
                <a:lnTo>
                  <a:pt x="478" y="432"/>
                </a:lnTo>
                <a:lnTo>
                  <a:pt x="490" y="438"/>
                </a:lnTo>
                <a:lnTo>
                  <a:pt x="500" y="444"/>
                </a:lnTo>
                <a:lnTo>
                  <a:pt x="518" y="458"/>
                </a:lnTo>
                <a:lnTo>
                  <a:pt x="524" y="464"/>
                </a:lnTo>
                <a:lnTo>
                  <a:pt x="524" y="464"/>
                </a:lnTo>
                <a:lnTo>
                  <a:pt x="530" y="468"/>
                </a:lnTo>
                <a:lnTo>
                  <a:pt x="538" y="468"/>
                </a:lnTo>
                <a:lnTo>
                  <a:pt x="586" y="468"/>
                </a:lnTo>
                <a:lnTo>
                  <a:pt x="586" y="468"/>
                </a:lnTo>
                <a:lnTo>
                  <a:pt x="590" y="468"/>
                </a:lnTo>
                <a:lnTo>
                  <a:pt x="592" y="466"/>
                </a:lnTo>
                <a:lnTo>
                  <a:pt x="594" y="464"/>
                </a:lnTo>
                <a:lnTo>
                  <a:pt x="594" y="460"/>
                </a:lnTo>
                <a:lnTo>
                  <a:pt x="594" y="220"/>
                </a:lnTo>
                <a:lnTo>
                  <a:pt x="594" y="220"/>
                </a:lnTo>
                <a:lnTo>
                  <a:pt x="594" y="216"/>
                </a:lnTo>
                <a:lnTo>
                  <a:pt x="592" y="214"/>
                </a:lnTo>
                <a:lnTo>
                  <a:pt x="590" y="212"/>
                </a:lnTo>
                <a:lnTo>
                  <a:pt x="586" y="212"/>
                </a:lnTo>
                <a:lnTo>
                  <a:pt x="346" y="212"/>
                </a:lnTo>
                <a:lnTo>
                  <a:pt x="346" y="212"/>
                </a:lnTo>
                <a:lnTo>
                  <a:pt x="338" y="212"/>
                </a:lnTo>
                <a:lnTo>
                  <a:pt x="338" y="212"/>
                </a:lnTo>
                <a:lnTo>
                  <a:pt x="338" y="202"/>
                </a:lnTo>
                <a:lnTo>
                  <a:pt x="338" y="166"/>
                </a:lnTo>
                <a:lnTo>
                  <a:pt x="338" y="166"/>
                </a:lnTo>
                <a:lnTo>
                  <a:pt x="340" y="158"/>
                </a:lnTo>
                <a:lnTo>
                  <a:pt x="344" y="152"/>
                </a:lnTo>
                <a:lnTo>
                  <a:pt x="344" y="152"/>
                </a:lnTo>
                <a:lnTo>
                  <a:pt x="350" y="146"/>
                </a:lnTo>
                <a:lnTo>
                  <a:pt x="364" y="130"/>
                </a:lnTo>
                <a:lnTo>
                  <a:pt x="370" y="120"/>
                </a:lnTo>
                <a:lnTo>
                  <a:pt x="376" y="108"/>
                </a:lnTo>
                <a:lnTo>
                  <a:pt x="380" y="96"/>
                </a:lnTo>
                <a:lnTo>
                  <a:pt x="382" y="84"/>
                </a:lnTo>
                <a:lnTo>
                  <a:pt x="382" y="84"/>
                </a:lnTo>
                <a:lnTo>
                  <a:pt x="380" y="66"/>
                </a:lnTo>
                <a:lnTo>
                  <a:pt x="376" y="50"/>
                </a:lnTo>
                <a:lnTo>
                  <a:pt x="368" y="36"/>
                </a:lnTo>
                <a:lnTo>
                  <a:pt x="358" y="24"/>
                </a:lnTo>
                <a:lnTo>
                  <a:pt x="344" y="14"/>
                </a:lnTo>
                <a:lnTo>
                  <a:pt x="330" y="6"/>
                </a:lnTo>
                <a:lnTo>
                  <a:pt x="314" y="0"/>
                </a:lnTo>
                <a:lnTo>
                  <a:pt x="298" y="0"/>
                </a:lnTo>
                <a:lnTo>
                  <a:pt x="298" y="0"/>
                </a:lnTo>
                <a:lnTo>
                  <a:pt x="280" y="0"/>
                </a:lnTo>
                <a:lnTo>
                  <a:pt x="264" y="6"/>
                </a:lnTo>
                <a:lnTo>
                  <a:pt x="250" y="14"/>
                </a:lnTo>
                <a:lnTo>
                  <a:pt x="238" y="24"/>
                </a:lnTo>
                <a:lnTo>
                  <a:pt x="228" y="36"/>
                </a:lnTo>
                <a:lnTo>
                  <a:pt x="220" y="50"/>
                </a:lnTo>
                <a:lnTo>
                  <a:pt x="214" y="66"/>
                </a:lnTo>
                <a:lnTo>
                  <a:pt x="212" y="84"/>
                </a:lnTo>
                <a:lnTo>
                  <a:pt x="212" y="84"/>
                </a:lnTo>
                <a:lnTo>
                  <a:pt x="214" y="96"/>
                </a:lnTo>
                <a:lnTo>
                  <a:pt x="218" y="108"/>
                </a:lnTo>
                <a:lnTo>
                  <a:pt x="224" y="120"/>
                </a:lnTo>
                <a:lnTo>
                  <a:pt x="232" y="130"/>
                </a:lnTo>
                <a:lnTo>
                  <a:pt x="244" y="146"/>
                </a:lnTo>
                <a:lnTo>
                  <a:pt x="250" y="152"/>
                </a:lnTo>
                <a:lnTo>
                  <a:pt x="250" y="152"/>
                </a:lnTo>
                <a:lnTo>
                  <a:pt x="254" y="158"/>
                </a:lnTo>
                <a:lnTo>
                  <a:pt x="256" y="166"/>
                </a:lnTo>
                <a:lnTo>
                  <a:pt x="256" y="202"/>
                </a:lnTo>
                <a:lnTo>
                  <a:pt x="256" y="202"/>
                </a:lnTo>
                <a:lnTo>
                  <a:pt x="256" y="212"/>
                </a:lnTo>
                <a:lnTo>
                  <a:pt x="256" y="212"/>
                </a:lnTo>
                <a:lnTo>
                  <a:pt x="248" y="212"/>
                </a:lnTo>
                <a:lnTo>
                  <a:pt x="8" y="212"/>
                </a:lnTo>
                <a:lnTo>
                  <a:pt x="8" y="212"/>
                </a:lnTo>
                <a:lnTo>
                  <a:pt x="6" y="212"/>
                </a:lnTo>
                <a:lnTo>
                  <a:pt x="2" y="214"/>
                </a:lnTo>
                <a:lnTo>
                  <a:pt x="0" y="216"/>
                </a:lnTo>
                <a:lnTo>
                  <a:pt x="0" y="220"/>
                </a:lnTo>
                <a:lnTo>
                  <a:pt x="0" y="798"/>
                </a:lnTo>
                <a:lnTo>
                  <a:pt x="0" y="798"/>
                </a:lnTo>
                <a:lnTo>
                  <a:pt x="0" y="802"/>
                </a:lnTo>
                <a:lnTo>
                  <a:pt x="2" y="804"/>
                </a:lnTo>
                <a:lnTo>
                  <a:pt x="6" y="806"/>
                </a:lnTo>
                <a:lnTo>
                  <a:pt x="8" y="806"/>
                </a:lnTo>
                <a:lnTo>
                  <a:pt x="586" y="806"/>
                </a:lnTo>
                <a:lnTo>
                  <a:pt x="586" y="806"/>
                </a:lnTo>
                <a:lnTo>
                  <a:pt x="590" y="806"/>
                </a:lnTo>
                <a:lnTo>
                  <a:pt x="592" y="804"/>
                </a:lnTo>
                <a:lnTo>
                  <a:pt x="594" y="802"/>
                </a:lnTo>
                <a:lnTo>
                  <a:pt x="594" y="798"/>
                </a:lnTo>
                <a:lnTo>
                  <a:pt x="594" y="558"/>
                </a:lnTo>
                <a:lnTo>
                  <a:pt x="594" y="558"/>
                </a:lnTo>
                <a:lnTo>
                  <a:pt x="594" y="556"/>
                </a:lnTo>
                <a:lnTo>
                  <a:pt x="592" y="554"/>
                </a:lnTo>
                <a:lnTo>
                  <a:pt x="590" y="552"/>
                </a:lnTo>
                <a:lnTo>
                  <a:pt x="586" y="550"/>
                </a:lnTo>
                <a:lnTo>
                  <a:pt x="538" y="550"/>
                </a:lnTo>
                <a:lnTo>
                  <a:pt x="538" y="550"/>
                </a:lnTo>
                <a:lnTo>
                  <a:pt x="530" y="552"/>
                </a:lnTo>
                <a:lnTo>
                  <a:pt x="524" y="556"/>
                </a:lnTo>
                <a:lnTo>
                  <a:pt x="524" y="556"/>
                </a:lnTo>
                <a:lnTo>
                  <a:pt x="518" y="562"/>
                </a:lnTo>
                <a:lnTo>
                  <a:pt x="500" y="576"/>
                </a:lnTo>
                <a:lnTo>
                  <a:pt x="490" y="582"/>
                </a:lnTo>
                <a:lnTo>
                  <a:pt x="478" y="588"/>
                </a:lnTo>
                <a:lnTo>
                  <a:pt x="466" y="592"/>
                </a:lnTo>
                <a:lnTo>
                  <a:pt x="452" y="594"/>
                </a:lnTo>
                <a:lnTo>
                  <a:pt x="452" y="594"/>
                </a:lnTo>
                <a:lnTo>
                  <a:pt x="434" y="592"/>
                </a:lnTo>
                <a:lnTo>
                  <a:pt x="418" y="588"/>
                </a:lnTo>
                <a:lnTo>
                  <a:pt x="404" y="580"/>
                </a:lnTo>
                <a:lnTo>
                  <a:pt x="390" y="570"/>
                </a:lnTo>
                <a:lnTo>
                  <a:pt x="380" y="558"/>
                </a:lnTo>
                <a:lnTo>
                  <a:pt x="370" y="542"/>
                </a:lnTo>
                <a:lnTo>
                  <a:pt x="366" y="526"/>
                </a:lnTo>
                <a:lnTo>
                  <a:pt x="364" y="510"/>
                </a:lnTo>
                <a:lnTo>
                  <a:pt x="364" y="510"/>
                </a:lnTo>
                <a:lnTo>
                  <a:pt x="366" y="492"/>
                </a:lnTo>
                <a:lnTo>
                  <a:pt x="370" y="476"/>
                </a:lnTo>
                <a:lnTo>
                  <a:pt x="380" y="462"/>
                </a:lnTo>
                <a:lnTo>
                  <a:pt x="390" y="450"/>
                </a:lnTo>
                <a:lnTo>
                  <a:pt x="404" y="440"/>
                </a:lnTo>
                <a:lnTo>
                  <a:pt x="418" y="432"/>
                </a:lnTo>
                <a:lnTo>
                  <a:pt x="434" y="426"/>
                </a:lnTo>
                <a:lnTo>
                  <a:pt x="452" y="426"/>
                </a:lnTo>
                <a:lnTo>
                  <a:pt x="452" y="426"/>
                </a:lnTo>
                <a:close/>
              </a:path>
            </a:pathLst>
          </a:custGeom>
          <a:solidFill>
            <a:schemeClr val="accent4"/>
          </a:solidFill>
          <a:ln cap="flat" cmpd="sng" w="19050">
            <a:noFill/>
            <a:prstDash val="solid"/>
            <a:round/>
            <a:headEnd len="med" type="none" w="med"/>
            <a:tailEnd len="med" type="none" w="med"/>
          </a:ln>
          <a:effectLst/>
        </p:spPr>
        <p:txBody>
          <a:bodyPr/>
          <a:lstStyle/>
          <a:p>
            <a:pPr algn="just">
              <a:lnSpc>
                <a:spcPct val="120000"/>
              </a:lnSpc>
              <a:defRPr/>
            </a:pPr>
            <a:endParaRPr kern="0" lang="da-DK" sz="800">
              <a:solidFill>
                <a:schemeClr val="tx1">
                  <a:lumMod val="95000"/>
                  <a:lumOff val="5000"/>
                </a:schemeClr>
              </a:solidFill>
              <a:latin charset="-122" panose="020b0503020204020204" pitchFamily="34" typeface="微软雅黑"/>
              <a:ea charset="-122" panose="020b0503020204020204" pitchFamily="34" typeface="微软雅黑"/>
              <a:cs typeface="+mn-ea"/>
              <a:sym charset="0" panose="020b0604020202020204" pitchFamily="34" typeface="Arial"/>
            </a:endParaRPr>
          </a:p>
        </p:txBody>
      </p:sp>
      <p:grpSp>
        <p:nvGrpSpPr>
          <p:cNvPr id="129" name="Group 128"/>
          <p:cNvGrpSpPr/>
          <p:nvPr/>
        </p:nvGrpSpPr>
        <p:grpSpPr>
          <a:xfrm>
            <a:off x="2275474" y="2707236"/>
            <a:ext cx="626459" cy="626459"/>
            <a:chOff x="1316879" y="4254550"/>
            <a:chExt cx="684000" cy="684000"/>
          </a:xfrm>
        </p:grpSpPr>
        <p:sp>
          <p:nvSpPr>
            <p:cNvPr id="117" name="Freeform 49"/>
            <p:cNvSpPr>
              <a:spLocks noChangeAspect="1" noEditPoints="1"/>
            </p:cNvSpPr>
            <p:nvPr/>
          </p:nvSpPr>
          <p:spPr bwMode="auto">
            <a:xfrm>
              <a:off x="1467830" y="4412272"/>
              <a:ext cx="407999" cy="347492"/>
            </a:xfrm>
            <a:custGeom>
              <a:gdLst>
                <a:gd fmla="*/ 182 w 400" name="T0"/>
                <a:gd fmla="*/ 180 h 340" name="T1"/>
                <a:gd fmla="*/ 218 w 400" name="T2"/>
                <a:gd fmla="*/ 180 h 340" name="T3"/>
                <a:gd fmla="*/ 218 w 400" name="T4"/>
                <a:gd fmla="*/ 220 h 340" name="T5"/>
                <a:gd fmla="*/ 400 w 400" name="T6"/>
                <a:gd fmla="*/ 220 h 340" name="T7"/>
                <a:gd fmla="*/ 396 w 400" name="T8"/>
                <a:gd fmla="*/ 103 h 340" name="T9"/>
                <a:gd fmla="*/ 356 w 400" name="T10"/>
                <a:gd fmla="*/ 60 h 340" name="T11"/>
                <a:gd fmla="*/ 292 w 400" name="T12"/>
                <a:gd fmla="*/ 60 h 340" name="T13"/>
                <a:gd fmla="*/ 268 w 400" name="T14"/>
                <a:gd fmla="*/ 15 h 340" name="T15"/>
                <a:gd fmla="*/ 244 w 400" name="T16"/>
                <a:gd fmla="*/ 0 h 340" name="T17"/>
                <a:gd fmla="*/ 155 w 400" name="T18"/>
                <a:gd fmla="*/ 0 h 340" name="T19"/>
                <a:gd fmla="*/ 132 w 400" name="T20"/>
                <a:gd fmla="*/ 15 h 340" name="T21"/>
                <a:gd fmla="*/ 108 w 400" name="T22"/>
                <a:gd fmla="*/ 60 h 340" name="T23"/>
                <a:gd fmla="*/ 44 w 400" name="T24"/>
                <a:gd fmla="*/ 60 h 340" name="T25"/>
                <a:gd fmla="*/ 4 w 400" name="T26"/>
                <a:gd fmla="*/ 103 h 340" name="T27"/>
                <a:gd fmla="*/ 0 w 400" name="T28"/>
                <a:gd fmla="*/ 220 h 340" name="T29"/>
                <a:gd fmla="*/ 182 w 400" name="T30"/>
                <a:gd fmla="*/ 220 h 340" name="T31"/>
                <a:gd fmla="*/ 182 w 400" name="T32"/>
                <a:gd fmla="*/ 180 h 340" name="T33"/>
                <a:gd fmla="*/ 153 w 400" name="T34"/>
                <a:gd fmla="*/ 38 h 340" name="T35"/>
                <a:gd fmla="*/ 169 w 400" name="T36"/>
                <a:gd fmla="*/ 28 h 340" name="T37"/>
                <a:gd fmla="*/ 230 w 400" name="T38"/>
                <a:gd fmla="*/ 28 h 340" name="T39"/>
                <a:gd fmla="*/ 247 w 400" name="T40"/>
                <a:gd fmla="*/ 38 h 340" name="T41"/>
                <a:gd fmla="*/ 258 w 400" name="T42"/>
                <a:gd fmla="*/ 60 h 340" name="T43"/>
                <a:gd fmla="*/ 141 w 400" name="T44"/>
                <a:gd fmla="*/ 60 h 340" name="T45"/>
                <a:gd fmla="*/ 153 w 400" name="T46"/>
                <a:gd fmla="*/ 38 h 340" name="T47"/>
                <a:gd fmla="*/ 218 w 400" name="T48"/>
                <a:gd fmla="*/ 280 h 340" name="T49"/>
                <a:gd fmla="*/ 182 w 400" name="T50"/>
                <a:gd fmla="*/ 280 h 340" name="T51"/>
                <a:gd fmla="*/ 182 w 400" name="T52"/>
                <a:gd fmla="*/ 240 h 340" name="T53"/>
                <a:gd fmla="*/ 10 w 400" name="T54"/>
                <a:gd fmla="*/ 240 h 340" name="T55"/>
                <a:gd fmla="*/ 14 w 400" name="T56"/>
                <a:gd fmla="*/ 306 h 340" name="T57"/>
                <a:gd fmla="*/ 50 w 400" name="T58"/>
                <a:gd fmla="*/ 340 h 340" name="T59"/>
                <a:gd fmla="*/ 350 w 400" name="T60"/>
                <a:gd fmla="*/ 340 h 340" name="T61"/>
                <a:gd fmla="*/ 386 w 400" name="T62"/>
                <a:gd fmla="*/ 306 h 340" name="T63"/>
                <a:gd fmla="*/ 390 w 400" name="T64"/>
                <a:gd fmla="*/ 240 h 340" name="T65"/>
                <a:gd fmla="*/ 218 w 400" name="T66"/>
                <a:gd fmla="*/ 240 h 340" name="T67"/>
                <a:gd fmla="*/ 218 w 400" name="T68"/>
                <a:gd fmla="*/ 280 h 340" name="T6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b="b" l="0" r="r" t="0"/>
              <a:pathLst>
                <a:path h="340" w="400">
                  <a:moveTo>
                    <a:pt x="182" y="180"/>
                  </a:moveTo>
                  <a:cubicBezTo>
                    <a:pt x="218" y="180"/>
                    <a:pt x="218" y="180"/>
                    <a:pt x="218" y="180"/>
                  </a:cubicBezTo>
                  <a:cubicBezTo>
                    <a:pt x="218" y="220"/>
                    <a:pt x="218" y="220"/>
                    <a:pt x="218" y="220"/>
                  </a:cubicBezTo>
                  <a:cubicBezTo>
                    <a:pt x="400" y="220"/>
                    <a:pt x="400" y="220"/>
                    <a:pt x="400" y="220"/>
                  </a:cubicBezTo>
                  <a:cubicBezTo>
                    <a:pt x="400" y="220"/>
                    <a:pt x="397" y="131"/>
                    <a:pt x="396" y="103"/>
                  </a:cubicBezTo>
                  <a:cubicBezTo>
                    <a:pt x="395" y="76"/>
                    <a:pt x="385" y="60"/>
                    <a:pt x="356" y="60"/>
                  </a:cubicBezTo>
                  <a:cubicBezTo>
                    <a:pt x="292" y="60"/>
                    <a:pt x="292" y="60"/>
                    <a:pt x="292" y="60"/>
                  </a:cubicBezTo>
                  <a:cubicBezTo>
                    <a:pt x="282" y="41"/>
                    <a:pt x="271" y="21"/>
                    <a:pt x="268" y="15"/>
                  </a:cubicBezTo>
                  <a:cubicBezTo>
                    <a:pt x="261" y="2"/>
                    <a:pt x="259" y="0"/>
                    <a:pt x="244" y="0"/>
                  </a:cubicBezTo>
                  <a:cubicBezTo>
                    <a:pt x="155" y="0"/>
                    <a:pt x="155" y="0"/>
                    <a:pt x="155" y="0"/>
                  </a:cubicBezTo>
                  <a:cubicBezTo>
                    <a:pt x="141" y="0"/>
                    <a:pt x="138" y="2"/>
                    <a:pt x="132" y="15"/>
                  </a:cubicBezTo>
                  <a:cubicBezTo>
                    <a:pt x="129" y="21"/>
                    <a:pt x="118" y="41"/>
                    <a:pt x="108" y="60"/>
                  </a:cubicBezTo>
                  <a:cubicBezTo>
                    <a:pt x="44" y="60"/>
                    <a:pt x="44" y="60"/>
                    <a:pt x="44" y="60"/>
                  </a:cubicBezTo>
                  <a:cubicBezTo>
                    <a:pt x="14" y="60"/>
                    <a:pt x="5" y="76"/>
                    <a:pt x="4" y="103"/>
                  </a:cubicBezTo>
                  <a:cubicBezTo>
                    <a:pt x="3" y="129"/>
                    <a:pt x="0" y="220"/>
                    <a:pt x="0" y="220"/>
                  </a:cubicBezTo>
                  <a:cubicBezTo>
                    <a:pt x="182" y="220"/>
                    <a:pt x="182" y="220"/>
                    <a:pt x="182" y="220"/>
                  </a:cubicBezTo>
                  <a:lnTo>
                    <a:pt x="182" y="180"/>
                  </a:lnTo>
                  <a:close/>
                  <a:moveTo>
                    <a:pt x="153" y="38"/>
                  </a:moveTo>
                  <a:cubicBezTo>
                    <a:pt x="157" y="30"/>
                    <a:pt x="159" y="28"/>
                    <a:pt x="169" y="28"/>
                  </a:cubicBezTo>
                  <a:cubicBezTo>
                    <a:pt x="230" y="28"/>
                    <a:pt x="230" y="28"/>
                    <a:pt x="230" y="28"/>
                  </a:cubicBezTo>
                  <a:cubicBezTo>
                    <a:pt x="241" y="28"/>
                    <a:pt x="242" y="30"/>
                    <a:pt x="247" y="38"/>
                  </a:cubicBezTo>
                  <a:cubicBezTo>
                    <a:pt x="248" y="41"/>
                    <a:pt x="253" y="50"/>
                    <a:pt x="258" y="60"/>
                  </a:cubicBezTo>
                  <a:cubicBezTo>
                    <a:pt x="141" y="60"/>
                    <a:pt x="141" y="60"/>
                    <a:pt x="141" y="60"/>
                  </a:cubicBezTo>
                  <a:cubicBezTo>
                    <a:pt x="146" y="50"/>
                    <a:pt x="151" y="41"/>
                    <a:pt x="153" y="38"/>
                  </a:cubicBezTo>
                  <a:close/>
                  <a:moveTo>
                    <a:pt x="218" y="280"/>
                  </a:moveTo>
                  <a:cubicBezTo>
                    <a:pt x="182" y="280"/>
                    <a:pt x="182" y="280"/>
                    <a:pt x="182" y="280"/>
                  </a:cubicBezTo>
                  <a:cubicBezTo>
                    <a:pt x="182" y="240"/>
                    <a:pt x="182" y="240"/>
                    <a:pt x="182" y="240"/>
                  </a:cubicBezTo>
                  <a:cubicBezTo>
                    <a:pt x="10" y="240"/>
                    <a:pt x="10" y="240"/>
                    <a:pt x="10" y="240"/>
                  </a:cubicBezTo>
                  <a:cubicBezTo>
                    <a:pt x="10" y="240"/>
                    <a:pt x="12" y="276"/>
                    <a:pt x="14" y="306"/>
                  </a:cubicBezTo>
                  <a:cubicBezTo>
                    <a:pt x="14" y="319"/>
                    <a:pt x="18" y="340"/>
                    <a:pt x="50" y="340"/>
                  </a:cubicBezTo>
                  <a:cubicBezTo>
                    <a:pt x="350" y="340"/>
                    <a:pt x="350" y="340"/>
                    <a:pt x="350" y="340"/>
                  </a:cubicBezTo>
                  <a:cubicBezTo>
                    <a:pt x="381" y="340"/>
                    <a:pt x="385" y="319"/>
                    <a:pt x="386" y="306"/>
                  </a:cubicBezTo>
                  <a:cubicBezTo>
                    <a:pt x="388" y="275"/>
                    <a:pt x="390" y="240"/>
                    <a:pt x="390" y="240"/>
                  </a:cubicBezTo>
                  <a:cubicBezTo>
                    <a:pt x="218" y="240"/>
                    <a:pt x="218" y="240"/>
                    <a:pt x="218" y="240"/>
                  </a:cubicBezTo>
                  <a:lnTo>
                    <a:pt x="218" y="280"/>
                  </a:lnTo>
                  <a:close/>
                </a:path>
              </a:pathLst>
            </a:custGeom>
            <a:noFill/>
            <a:ln w="12700">
              <a:solidFill>
                <a:schemeClr val="bg1"/>
              </a:solidFill>
            </a:ln>
          </p:spPr>
          <p:txBody>
            <a:bodyPr anchor="t" anchorCtr="0" bIns="41874" compatLnSpc="1" lIns="83748" numCol="1" rIns="83748" tIns="41874" vert="horz" wrap="square">
              <a:prstTxWarp prst="textNoShape">
                <a:avLst/>
              </a:prstTxWarp>
            </a:bodyPr>
            <a:lstStyle/>
            <a:p>
              <a:pPr algn="just">
                <a:lnSpc>
                  <a:spcPct val="120000"/>
                </a:lnSpc>
              </a:pPr>
              <a:endParaRPr lang="en-US" sz="800">
                <a:latin charset="-122" panose="020b0503020204020204" pitchFamily="34" typeface="微软雅黑"/>
                <a:ea charset="-122" panose="020b0503020204020204" pitchFamily="34" typeface="微软雅黑"/>
                <a:cs typeface="+mn-ea"/>
                <a:sym charset="0" panose="020b0604020202020204" pitchFamily="34" typeface="Arial"/>
              </a:endParaRPr>
            </a:p>
          </p:txBody>
        </p:sp>
        <p:sp>
          <p:nvSpPr>
            <p:cNvPr id="125" name="Oval 124"/>
            <p:cNvSpPr/>
            <p:nvPr/>
          </p:nvSpPr>
          <p:spPr>
            <a:xfrm>
              <a:off x="1316879" y="4254550"/>
              <a:ext cx="684000" cy="684000"/>
            </a:xfrm>
            <a:prstGeom prst="ellipse">
              <a:avLst/>
            </a:prstGeom>
            <a:noFill/>
            <a:ln w="127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just">
                <a:lnSpc>
                  <a:spcPct val="120000"/>
                </a:lnSpc>
              </a:pPr>
              <a:endParaRPr lang="id-ID" sz="800">
                <a:latin charset="-122" panose="020b0503020204020204" pitchFamily="34" typeface="微软雅黑"/>
                <a:ea charset="-122" panose="020b0503020204020204" pitchFamily="34" typeface="微软雅黑"/>
                <a:cs typeface="+mn-ea"/>
                <a:sym charset="0" panose="020b0604020202020204" pitchFamily="34" typeface="Arial"/>
              </a:endParaRPr>
            </a:p>
          </p:txBody>
        </p:sp>
      </p:grpSp>
      <p:grpSp>
        <p:nvGrpSpPr>
          <p:cNvPr id="130" name="Group 129"/>
          <p:cNvGrpSpPr/>
          <p:nvPr/>
        </p:nvGrpSpPr>
        <p:grpSpPr>
          <a:xfrm>
            <a:off x="4658173" y="2707236"/>
            <a:ext cx="626459" cy="626459"/>
            <a:chOff x="3401741" y="4254550"/>
            <a:chExt cx="684000" cy="684000"/>
          </a:xfrm>
        </p:grpSpPr>
        <p:sp>
          <p:nvSpPr>
            <p:cNvPr id="120" name="Freeform 31"/>
            <p:cNvSpPr>
              <a:spLocks noChangeAspect="1" noEditPoints="1"/>
            </p:cNvSpPr>
            <p:nvPr/>
          </p:nvSpPr>
          <p:spPr bwMode="auto">
            <a:xfrm>
              <a:off x="3577110" y="4366532"/>
              <a:ext cx="333262" cy="468000"/>
            </a:xfrm>
            <a:custGeom>
              <a:gdLst>
                <a:gd fmla="*/ 90 w 293" name="T0"/>
                <a:gd fmla="*/ 383 h 400" name="T1"/>
                <a:gd fmla="*/ 147 w 293" name="T2"/>
                <a:gd fmla="*/ 400 h 400" name="T3"/>
                <a:gd fmla="*/ 203 w 293" name="T4"/>
                <a:gd fmla="*/ 383 h 400" name="T5"/>
                <a:gd fmla="*/ 203 w 293" name="T6"/>
                <a:gd fmla="*/ 342 h 400" name="T7"/>
                <a:gd fmla="*/ 90 w 293" name="T8"/>
                <a:gd fmla="*/ 342 h 400" name="T9"/>
                <a:gd fmla="*/ 90 w 293" name="T10"/>
                <a:gd fmla="*/ 383 h 400" name="T11"/>
                <a:gd fmla="*/ 201 w 293" name="T12"/>
                <a:gd fmla="*/ 318 h 400" name="T13"/>
                <a:gd fmla="*/ 286 w 293" name="T14"/>
                <a:gd fmla="*/ 116 h 400" name="T15"/>
                <a:gd fmla="*/ 147 w 293" name="T16"/>
                <a:gd fmla="*/ 0 h 400" name="T17"/>
                <a:gd fmla="*/ 7 w 293" name="T18"/>
                <a:gd fmla="*/ 116 h 400" name="T19"/>
                <a:gd fmla="*/ 93 w 293" name="T20"/>
                <a:gd fmla="*/ 318 h 400" name="T21"/>
                <a:gd fmla="*/ 201 w 293" name="T22"/>
                <a:gd fmla="*/ 318 h 400" name="T23"/>
                <a:gd fmla="*/ 50 w 293" name="T24"/>
                <a:gd fmla="*/ 119 h 400" name="T25"/>
                <a:gd fmla="*/ 147 w 293" name="T26"/>
                <a:gd fmla="*/ 41 h 400" name="T27"/>
                <a:gd fmla="*/ 244 w 293" name="T28"/>
                <a:gd fmla="*/ 119 h 400" name="T29"/>
                <a:gd fmla="*/ 208 w 293" name="T30"/>
                <a:gd fmla="*/ 198 h 400" name="T31"/>
                <a:gd fmla="*/ 163 w 293" name="T32"/>
                <a:gd fmla="*/ 283 h 400" name="T33"/>
                <a:gd fmla="*/ 130 w 293" name="T34"/>
                <a:gd fmla="*/ 283 h 400" name="T35"/>
                <a:gd fmla="*/ 86 w 293" name="T36"/>
                <a:gd fmla="*/ 198 h 400" name="T37"/>
                <a:gd fmla="*/ 50 w 293" name="T38"/>
                <a:gd fmla="*/ 119 h 400" name="T3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b="b" l="0" r="r" t="0"/>
              <a:pathLst>
                <a:path h="400" w="293">
                  <a:moveTo>
                    <a:pt x="90" y="383"/>
                  </a:moveTo>
                  <a:cubicBezTo>
                    <a:pt x="106" y="393"/>
                    <a:pt x="125" y="400"/>
                    <a:pt x="147" y="400"/>
                  </a:cubicBezTo>
                  <a:cubicBezTo>
                    <a:pt x="169" y="400"/>
                    <a:pt x="187" y="393"/>
                    <a:pt x="203" y="383"/>
                  </a:cubicBezTo>
                  <a:cubicBezTo>
                    <a:pt x="203" y="342"/>
                    <a:pt x="203" y="342"/>
                    <a:pt x="203" y="342"/>
                  </a:cubicBezTo>
                  <a:cubicBezTo>
                    <a:pt x="90" y="342"/>
                    <a:pt x="90" y="342"/>
                    <a:pt x="90" y="342"/>
                  </a:cubicBezTo>
                  <a:lnTo>
                    <a:pt x="90" y="383"/>
                  </a:lnTo>
                  <a:close/>
                  <a:moveTo>
                    <a:pt x="201" y="318"/>
                  </a:moveTo>
                  <a:cubicBezTo>
                    <a:pt x="201" y="231"/>
                    <a:pt x="293" y="203"/>
                    <a:pt x="286" y="116"/>
                  </a:cubicBezTo>
                  <a:cubicBezTo>
                    <a:pt x="282" y="61"/>
                    <a:pt x="245" y="0"/>
                    <a:pt x="147" y="0"/>
                  </a:cubicBezTo>
                  <a:cubicBezTo>
                    <a:pt x="49" y="0"/>
                    <a:pt x="12" y="61"/>
                    <a:pt x="7" y="116"/>
                  </a:cubicBezTo>
                  <a:cubicBezTo>
                    <a:pt x="0" y="203"/>
                    <a:pt x="93" y="231"/>
                    <a:pt x="93" y="318"/>
                  </a:cubicBezTo>
                  <a:lnTo>
                    <a:pt x="201" y="318"/>
                  </a:lnTo>
                  <a:close/>
                  <a:moveTo>
                    <a:pt x="50" y="119"/>
                  </a:moveTo>
                  <a:cubicBezTo>
                    <a:pt x="54" y="67"/>
                    <a:pt x="89" y="41"/>
                    <a:pt x="147" y="41"/>
                  </a:cubicBezTo>
                  <a:cubicBezTo>
                    <a:pt x="204" y="41"/>
                    <a:pt x="240" y="67"/>
                    <a:pt x="244" y="119"/>
                  </a:cubicBezTo>
                  <a:cubicBezTo>
                    <a:pt x="246" y="148"/>
                    <a:pt x="230" y="167"/>
                    <a:pt x="208" y="198"/>
                  </a:cubicBezTo>
                  <a:cubicBezTo>
                    <a:pt x="192" y="221"/>
                    <a:pt x="172" y="248"/>
                    <a:pt x="163" y="283"/>
                  </a:cubicBezTo>
                  <a:cubicBezTo>
                    <a:pt x="130" y="283"/>
                    <a:pt x="130" y="283"/>
                    <a:pt x="130" y="283"/>
                  </a:cubicBezTo>
                  <a:cubicBezTo>
                    <a:pt x="121" y="248"/>
                    <a:pt x="102" y="221"/>
                    <a:pt x="86" y="198"/>
                  </a:cubicBezTo>
                  <a:cubicBezTo>
                    <a:pt x="64" y="167"/>
                    <a:pt x="47" y="148"/>
                    <a:pt x="50" y="119"/>
                  </a:cubicBezTo>
                  <a:close/>
                </a:path>
              </a:pathLst>
            </a:custGeom>
            <a:noFill/>
            <a:ln w="12700">
              <a:solidFill>
                <a:schemeClr val="bg1"/>
              </a:solidFill>
            </a:ln>
          </p:spPr>
          <p:txBody>
            <a:bodyPr anchor="t" anchorCtr="0" bIns="41874" compatLnSpc="1" lIns="83748" numCol="1" rIns="83748" tIns="41874" vert="horz" wrap="square">
              <a:prstTxWarp prst="textNoShape">
                <a:avLst/>
              </a:prstTxWarp>
            </a:bodyPr>
            <a:lstStyle/>
            <a:p>
              <a:pPr algn="just">
                <a:lnSpc>
                  <a:spcPct val="120000"/>
                </a:lnSpc>
              </a:pPr>
              <a:endParaRPr lang="en-US" sz="800">
                <a:solidFill>
                  <a:schemeClr val="bg1">
                    <a:lumMod val="6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typeface="+mn-ea"/>
                <a:sym charset="0" panose="020b0604020202020204" pitchFamily="34" typeface="Arial"/>
              </a:endParaRPr>
            </a:p>
          </p:txBody>
        </p:sp>
        <p:sp>
          <p:nvSpPr>
            <p:cNvPr id="126" name="Oval 125"/>
            <p:cNvSpPr/>
            <p:nvPr/>
          </p:nvSpPr>
          <p:spPr>
            <a:xfrm>
              <a:off x="3401741" y="4254550"/>
              <a:ext cx="684000" cy="684000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just">
                <a:lnSpc>
                  <a:spcPct val="120000"/>
                </a:lnSpc>
              </a:pPr>
              <a:endParaRPr lang="id-ID" sz="800">
                <a:latin charset="-122" panose="020b0503020204020204" pitchFamily="34" typeface="微软雅黑"/>
                <a:ea charset="-122" panose="020b0503020204020204" pitchFamily="34" typeface="微软雅黑"/>
                <a:cs typeface="+mn-ea"/>
                <a:sym charset="0" panose="020b0604020202020204" pitchFamily="34" typeface="Arial"/>
              </a:endParaRPr>
            </a:p>
          </p:txBody>
        </p:sp>
      </p:grpSp>
      <p:grpSp>
        <p:nvGrpSpPr>
          <p:cNvPr id="131" name="Group 130"/>
          <p:cNvGrpSpPr/>
          <p:nvPr/>
        </p:nvGrpSpPr>
        <p:grpSpPr>
          <a:xfrm>
            <a:off x="7040872" y="2707236"/>
            <a:ext cx="626459" cy="626459"/>
            <a:chOff x="6006611" y="4240036"/>
            <a:chExt cx="684000" cy="684000"/>
          </a:xfrm>
        </p:grpSpPr>
        <p:sp>
          <p:nvSpPr>
            <p:cNvPr id="119" name="Freeform 44"/>
            <p:cNvSpPr>
              <a:spLocks noChangeAspect="1" noEditPoints="1"/>
            </p:cNvSpPr>
            <p:nvPr/>
          </p:nvSpPr>
          <p:spPr bwMode="auto">
            <a:xfrm>
              <a:off x="6132322" y="4366036"/>
              <a:ext cx="432579" cy="432000"/>
            </a:xfrm>
            <a:custGeom>
              <a:gdLst>
                <a:gd fmla="*/ 287 w 316" name="T0"/>
                <a:gd fmla="*/ 29 h 316" name="T1"/>
                <a:gd fmla="*/ 236 w 316" name="T2"/>
                <a:gd fmla="*/ 4 h 316" name="T3"/>
                <a:gd fmla="*/ 135 w 316" name="T4"/>
                <a:gd fmla="*/ 105 h 316" name="T5"/>
                <a:gd fmla="*/ 20 w 316" name="T6"/>
                <a:gd fmla="*/ 221 h 316" name="T7"/>
                <a:gd fmla="*/ 0 w 316" name="T8"/>
                <a:gd fmla="*/ 316 h 316" name="T9"/>
                <a:gd fmla="*/ 95 w 316" name="T10"/>
                <a:gd fmla="*/ 296 h 316" name="T11"/>
                <a:gd fmla="*/ 210 w 316" name="T12"/>
                <a:gd fmla="*/ 180 h 316" name="T13"/>
                <a:gd fmla="*/ 312 w 316" name="T14"/>
                <a:gd fmla="*/ 79 h 316" name="T15"/>
                <a:gd fmla="*/ 287 w 316" name="T16"/>
                <a:gd fmla="*/ 29 h 316" name="T17"/>
                <a:gd fmla="*/ 89 w 316" name="T18"/>
                <a:gd fmla="*/ 284 h 316" name="T19"/>
                <a:gd fmla="*/ 57 w 316" name="T20"/>
                <a:gd fmla="*/ 291 h 316" name="T21"/>
                <a:gd fmla="*/ 43 w 316" name="T22"/>
                <a:gd fmla="*/ 273 h 316" name="T23"/>
                <a:gd fmla="*/ 24 w 316" name="T24"/>
                <a:gd fmla="*/ 259 h 316" name="T25"/>
                <a:gd fmla="*/ 31 w 316" name="T26"/>
                <a:gd fmla="*/ 226 h 316" name="T27"/>
                <a:gd fmla="*/ 41 w 316" name="T28"/>
                <a:gd fmla="*/ 217 h 316" name="T29"/>
                <a:gd fmla="*/ 78 w 316" name="T30"/>
                <a:gd fmla="*/ 237 h 316" name="T31"/>
                <a:gd fmla="*/ 99 w 316" name="T32"/>
                <a:gd fmla="*/ 275 h 316" name="T33"/>
                <a:gd fmla="*/ 89 w 316" name="T34"/>
                <a:gd fmla="*/ 284 h 316" name="T3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b="b" l="0" r="r" t="0"/>
              <a:pathLst>
                <a:path h="316" w="316">
                  <a:moveTo>
                    <a:pt x="287" y="29"/>
                  </a:moveTo>
                  <a:cubicBezTo>
                    <a:pt x="258" y="0"/>
                    <a:pt x="236" y="4"/>
                    <a:pt x="236" y="4"/>
                  </a:cubicBezTo>
                  <a:cubicBezTo>
                    <a:pt x="135" y="105"/>
                    <a:pt x="135" y="105"/>
                    <a:pt x="135" y="105"/>
                  </a:cubicBezTo>
                  <a:cubicBezTo>
                    <a:pt x="20" y="221"/>
                    <a:pt x="20" y="221"/>
                    <a:pt x="20" y="221"/>
                  </a:cubicBezTo>
                  <a:cubicBezTo>
                    <a:pt x="0" y="316"/>
                    <a:pt x="0" y="316"/>
                    <a:pt x="0" y="316"/>
                  </a:cubicBezTo>
                  <a:cubicBezTo>
                    <a:pt x="95" y="296"/>
                    <a:pt x="95" y="296"/>
                    <a:pt x="95" y="296"/>
                  </a:cubicBezTo>
                  <a:cubicBezTo>
                    <a:pt x="210" y="180"/>
                    <a:pt x="210" y="180"/>
                    <a:pt x="210" y="180"/>
                  </a:cubicBezTo>
                  <a:cubicBezTo>
                    <a:pt x="312" y="79"/>
                    <a:pt x="312" y="79"/>
                    <a:pt x="312" y="79"/>
                  </a:cubicBezTo>
                  <a:cubicBezTo>
                    <a:pt x="312" y="79"/>
                    <a:pt x="316" y="58"/>
                    <a:pt x="287" y="29"/>
                  </a:cubicBezTo>
                  <a:close/>
                  <a:moveTo>
                    <a:pt x="89" y="284"/>
                  </a:moveTo>
                  <a:cubicBezTo>
                    <a:pt x="57" y="291"/>
                    <a:pt x="57" y="291"/>
                    <a:pt x="57" y="291"/>
                  </a:cubicBezTo>
                  <a:cubicBezTo>
                    <a:pt x="54" y="285"/>
                    <a:pt x="50" y="280"/>
                    <a:pt x="43" y="273"/>
                  </a:cubicBezTo>
                  <a:cubicBezTo>
                    <a:pt x="36" y="266"/>
                    <a:pt x="30" y="262"/>
                    <a:pt x="24" y="259"/>
                  </a:cubicBezTo>
                  <a:cubicBezTo>
                    <a:pt x="31" y="226"/>
                    <a:pt x="31" y="226"/>
                    <a:pt x="31" y="226"/>
                  </a:cubicBezTo>
                  <a:cubicBezTo>
                    <a:pt x="41" y="217"/>
                    <a:pt x="41" y="217"/>
                    <a:pt x="41" y="217"/>
                  </a:cubicBezTo>
                  <a:cubicBezTo>
                    <a:pt x="41" y="217"/>
                    <a:pt x="58" y="217"/>
                    <a:pt x="78" y="237"/>
                  </a:cubicBezTo>
                  <a:cubicBezTo>
                    <a:pt x="98" y="257"/>
                    <a:pt x="99" y="275"/>
                    <a:pt x="99" y="275"/>
                  </a:cubicBezTo>
                  <a:lnTo>
                    <a:pt x="89" y="284"/>
                  </a:lnTo>
                  <a:close/>
                </a:path>
              </a:pathLst>
            </a:custGeom>
            <a:noFill/>
            <a:ln w="12700">
              <a:solidFill>
                <a:schemeClr val="bg1"/>
              </a:solidFill>
            </a:ln>
          </p:spPr>
          <p:txBody>
            <a:bodyPr anchor="t" anchorCtr="0" bIns="41874" compatLnSpc="1" lIns="83748" numCol="1" rIns="83748" tIns="41874" vert="horz" wrap="square">
              <a:prstTxWarp prst="textNoShape">
                <a:avLst/>
              </a:prstTxWarp>
            </a:bodyPr>
            <a:lstStyle/>
            <a:p>
              <a:pPr algn="just">
                <a:lnSpc>
                  <a:spcPct val="120000"/>
                </a:lnSpc>
              </a:pPr>
              <a:endParaRPr lang="en-US" sz="800">
                <a:latin charset="-122" panose="020b0503020204020204" pitchFamily="34" typeface="微软雅黑"/>
                <a:ea charset="-122" panose="020b0503020204020204" pitchFamily="34" typeface="微软雅黑"/>
                <a:cs typeface="+mn-ea"/>
                <a:sym charset="0" panose="020b0604020202020204" pitchFamily="34" typeface="Arial"/>
              </a:endParaRPr>
            </a:p>
          </p:txBody>
        </p:sp>
        <p:sp>
          <p:nvSpPr>
            <p:cNvPr id="127" name="Oval 126"/>
            <p:cNvSpPr/>
            <p:nvPr/>
          </p:nvSpPr>
          <p:spPr>
            <a:xfrm>
              <a:off x="6006611" y="4240036"/>
              <a:ext cx="684000" cy="684000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just">
                <a:lnSpc>
                  <a:spcPct val="120000"/>
                </a:lnSpc>
              </a:pPr>
              <a:endParaRPr lang="id-ID" sz="800">
                <a:latin charset="-122" panose="020b0503020204020204" pitchFamily="34" typeface="微软雅黑"/>
                <a:ea charset="-122" panose="020b0503020204020204" pitchFamily="34" typeface="微软雅黑"/>
                <a:cs typeface="+mn-ea"/>
                <a:sym charset="0" panose="020b0604020202020204" pitchFamily="34" typeface="Arial"/>
              </a:endParaRPr>
            </a:p>
          </p:txBody>
        </p:sp>
      </p:grpSp>
      <p:grpSp>
        <p:nvGrpSpPr>
          <p:cNvPr id="132" name="Group 131"/>
          <p:cNvGrpSpPr/>
          <p:nvPr/>
        </p:nvGrpSpPr>
        <p:grpSpPr>
          <a:xfrm>
            <a:off x="9416276" y="2707236"/>
            <a:ext cx="626459" cy="626459"/>
            <a:chOff x="8794034" y="4283578"/>
            <a:chExt cx="684000" cy="684000"/>
          </a:xfrm>
        </p:grpSpPr>
        <p:sp>
          <p:nvSpPr>
            <p:cNvPr id="118" name="Freeform 36"/>
            <p:cNvSpPr>
              <a:spLocks noChangeAspect="1" noEditPoints="1"/>
            </p:cNvSpPr>
            <p:nvPr/>
          </p:nvSpPr>
          <p:spPr bwMode="auto">
            <a:xfrm>
              <a:off x="8879066" y="4481578"/>
              <a:ext cx="513936" cy="288000"/>
            </a:xfrm>
            <a:custGeom>
              <a:gdLst>
                <a:gd fmla="*/ 200 w 400" name="T0"/>
                <a:gd fmla="*/ 0 h 224" name="T1"/>
                <a:gd fmla="*/ 0 w 400" name="T2"/>
                <a:gd fmla="*/ 112 h 224" name="T3"/>
                <a:gd fmla="*/ 200 w 400" name="T4"/>
                <a:gd fmla="*/ 224 h 224" name="T5"/>
                <a:gd fmla="*/ 400 w 400" name="T6"/>
                <a:gd fmla="*/ 112 h 224" name="T7"/>
                <a:gd fmla="*/ 200 w 400" name="T8"/>
                <a:gd fmla="*/ 0 h 224" name="T9"/>
                <a:gd fmla="*/ 200 w 400" name="T10"/>
                <a:gd fmla="*/ 198 h 224" name="T11"/>
                <a:gd fmla="*/ 111 w 400" name="T12"/>
                <a:gd fmla="*/ 112 h 224" name="T13"/>
                <a:gd fmla="*/ 200 w 400" name="T14"/>
                <a:gd fmla="*/ 26 h 224" name="T15"/>
                <a:gd fmla="*/ 289 w 400" name="T16"/>
                <a:gd fmla="*/ 112 h 224" name="T17"/>
                <a:gd fmla="*/ 200 w 400" name="T18"/>
                <a:gd fmla="*/ 198 h 224" name="T19"/>
                <a:gd fmla="*/ 200 w 400" name="T20"/>
                <a:gd fmla="*/ 112 h 224" name="T21"/>
                <a:gd fmla="*/ 200 w 400" name="T22"/>
                <a:gd fmla="*/ 69 h 224" name="T23"/>
                <a:gd fmla="*/ 155 w 400" name="T24"/>
                <a:gd fmla="*/ 112 h 224" name="T25"/>
                <a:gd fmla="*/ 200 w 400" name="T26"/>
                <a:gd fmla="*/ 155 h 224" name="T27"/>
                <a:gd fmla="*/ 244 w 400" name="T28"/>
                <a:gd fmla="*/ 112 h 224" name="T29"/>
                <a:gd fmla="*/ 200 w 400" name="T30"/>
                <a:gd fmla="*/ 112 h 224" name="T3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b="b" l="0" r="r" t="0"/>
              <a:pathLst>
                <a:path h="224" w="400">
                  <a:moveTo>
                    <a:pt x="200" y="0"/>
                  </a:moveTo>
                  <a:cubicBezTo>
                    <a:pt x="69" y="0"/>
                    <a:pt x="0" y="97"/>
                    <a:pt x="0" y="112"/>
                  </a:cubicBezTo>
                  <a:cubicBezTo>
                    <a:pt x="0" y="127"/>
                    <a:pt x="69" y="224"/>
                    <a:pt x="200" y="224"/>
                  </a:cubicBezTo>
                  <a:cubicBezTo>
                    <a:pt x="331" y="224"/>
                    <a:pt x="400" y="127"/>
                    <a:pt x="400" y="112"/>
                  </a:cubicBezTo>
                  <a:cubicBezTo>
                    <a:pt x="400" y="97"/>
                    <a:pt x="331" y="0"/>
                    <a:pt x="200" y="0"/>
                  </a:cubicBezTo>
                  <a:close/>
                  <a:moveTo>
                    <a:pt x="200" y="198"/>
                  </a:moveTo>
                  <a:cubicBezTo>
                    <a:pt x="151" y="198"/>
                    <a:pt x="111" y="159"/>
                    <a:pt x="111" y="112"/>
                  </a:cubicBezTo>
                  <a:cubicBezTo>
                    <a:pt x="111" y="64"/>
                    <a:pt x="151" y="26"/>
                    <a:pt x="200" y="26"/>
                  </a:cubicBezTo>
                  <a:cubicBezTo>
                    <a:pt x="249" y="26"/>
                    <a:pt x="289" y="64"/>
                    <a:pt x="289" y="112"/>
                  </a:cubicBezTo>
                  <a:cubicBezTo>
                    <a:pt x="289" y="159"/>
                    <a:pt x="249" y="198"/>
                    <a:pt x="200" y="198"/>
                  </a:cubicBezTo>
                  <a:close/>
                  <a:moveTo>
                    <a:pt x="200" y="112"/>
                  </a:moveTo>
                  <a:cubicBezTo>
                    <a:pt x="192" y="103"/>
                    <a:pt x="213" y="69"/>
                    <a:pt x="200" y="69"/>
                  </a:cubicBezTo>
                  <a:cubicBezTo>
                    <a:pt x="175" y="69"/>
                    <a:pt x="155" y="88"/>
                    <a:pt x="155" y="112"/>
                  </a:cubicBezTo>
                  <a:cubicBezTo>
                    <a:pt x="155" y="136"/>
                    <a:pt x="175" y="155"/>
                    <a:pt x="200" y="155"/>
                  </a:cubicBezTo>
                  <a:cubicBezTo>
                    <a:pt x="224" y="155"/>
                    <a:pt x="244" y="136"/>
                    <a:pt x="244" y="112"/>
                  </a:cubicBezTo>
                  <a:cubicBezTo>
                    <a:pt x="244" y="101"/>
                    <a:pt x="207" y="119"/>
                    <a:pt x="200" y="112"/>
                  </a:cubicBezTo>
                  <a:close/>
                </a:path>
              </a:pathLst>
            </a:custGeom>
            <a:noFill/>
            <a:ln w="12700">
              <a:solidFill>
                <a:schemeClr val="bg1"/>
              </a:solidFill>
            </a:ln>
          </p:spPr>
          <p:txBody>
            <a:bodyPr anchor="t" anchorCtr="0" bIns="41874" compatLnSpc="1" lIns="83748" numCol="1" rIns="83748" tIns="41874" vert="horz" wrap="square">
              <a:prstTxWarp prst="textNoShape">
                <a:avLst/>
              </a:prstTxWarp>
            </a:bodyPr>
            <a:lstStyle/>
            <a:p>
              <a:pPr algn="just">
                <a:lnSpc>
                  <a:spcPct val="120000"/>
                </a:lnSpc>
              </a:pPr>
              <a:endParaRPr lang="en-US" sz="800">
                <a:latin charset="-122" panose="020b0503020204020204" pitchFamily="34" typeface="微软雅黑"/>
                <a:ea charset="-122" panose="020b0503020204020204" pitchFamily="34" typeface="微软雅黑"/>
                <a:cs typeface="+mn-ea"/>
                <a:sym charset="0" panose="020b0604020202020204" pitchFamily="34" typeface="Arial"/>
              </a:endParaRPr>
            </a:p>
          </p:txBody>
        </p:sp>
        <p:sp>
          <p:nvSpPr>
            <p:cNvPr id="128" name="Oval 127"/>
            <p:cNvSpPr/>
            <p:nvPr/>
          </p:nvSpPr>
          <p:spPr>
            <a:xfrm>
              <a:off x="8794034" y="4283578"/>
              <a:ext cx="684000" cy="684000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just">
                <a:lnSpc>
                  <a:spcPct val="120000"/>
                </a:lnSpc>
              </a:pPr>
              <a:endParaRPr lang="id-ID" sz="800">
                <a:latin charset="-122" panose="020b0503020204020204" pitchFamily="34" typeface="微软雅黑"/>
                <a:ea charset="-122" panose="020b0503020204020204" pitchFamily="34" typeface="微软雅黑"/>
                <a:cs typeface="+mn-ea"/>
                <a:sym charset="0" panose="020b0604020202020204" pitchFamily="34" typeface="Arial"/>
              </a:endParaRPr>
            </a:p>
          </p:txBody>
        </p:sp>
      </p:grpSp>
      <p:sp>
        <p:nvSpPr>
          <p:cNvPr id="22" name="Content Placeholder 2"/>
          <p:cNvSpPr txBox="1"/>
          <p:nvPr/>
        </p:nvSpPr>
        <p:spPr>
          <a:xfrm>
            <a:off x="1801415" y="4349091"/>
            <a:ext cx="1613740" cy="256032"/>
          </a:xfrm>
          <a:prstGeom prst="rect">
            <a:avLst/>
          </a:prstGeom>
        </p:spPr>
        <p:txBody>
          <a:bodyPr anchor="t" bIns="0" lIns="0" rIns="0" rtlCol="0" tIns="0" vert="horz">
            <a:spAutoFit/>
          </a:bodyPr>
          <a:lstStyle>
            <a:lvl1pPr algn="r" defTabSz="457200" eaLnBrk="1" hangingPunct="1" indent="0" latinLnBrk="0" marL="0" rtl="0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cap="none" kern="1200" sz="21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algn="ctr" defTabSz="457200" eaLnBrk="1" hangingPunct="1" indent="0" latinLnBrk="0" marL="457200" rtl="0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cap="none" kern="1200" sz="2000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algn="ctr" defTabSz="457200" eaLnBrk="1" hangingPunct="1" indent="0" latinLnBrk="0" marL="914400" rtl="0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cap="none" kern="1200" sz="1800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algn="ctr" defTabSz="457200" eaLnBrk="1" hangingPunct="1" indent="0" latinLnBrk="0" marL="1371600" rtl="0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cap="none" kern="1200" sz="1600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algn="ctr" defTabSz="457200" eaLnBrk="1" hangingPunct="1" indent="0" latinLnBrk="0" marL="1828800" rtl="0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cap="none" kern="1200" sz="1400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algn="ctr" defTabSz="457200" eaLnBrk="1" hangingPunct="1" indent="0" latinLnBrk="0" marL="2286000" rtl="0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cap="none" kern="1200" sz="1400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algn="ctr" defTabSz="457200" eaLnBrk="1" hangingPunct="1" indent="0" latinLnBrk="0" marL="2743200" rtl="0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cap="none" kern="1200" sz="1400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algn="ctr" defTabSz="457200" eaLnBrk="1" hangingPunct="1" indent="0" latinLnBrk="0" marL="3200400" rtl="0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cap="none" kern="1200" sz="1400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algn="ctr" defTabSz="457200" eaLnBrk="1" hangingPunct="1" indent="0" latinLnBrk="0" marL="3657600" rtl="0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cap="none" kern="1200" sz="1400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altLang="en-US" lang="zh-CN" sz="1400">
                <a:solidFill>
                  <a:schemeClr val="bg1">
                    <a:lumMod val="6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typeface="+mn-ea"/>
                <a:sym charset="0" panose="020b0604020202020204" pitchFamily="34" typeface="Arial"/>
              </a:rPr>
              <a:t>请替换文字内容</a:t>
            </a:r>
          </a:p>
        </p:txBody>
      </p:sp>
      <p:sp>
        <p:nvSpPr>
          <p:cNvPr id="23" name="Content Placeholder 2"/>
          <p:cNvSpPr txBox="1"/>
          <p:nvPr/>
        </p:nvSpPr>
        <p:spPr>
          <a:xfrm>
            <a:off x="1801416" y="4576727"/>
            <a:ext cx="2049066" cy="438912"/>
          </a:xfrm>
          <a:prstGeom prst="rect">
            <a:avLst/>
          </a:prstGeom>
        </p:spPr>
        <p:txBody>
          <a:bodyPr anchor="t" bIns="0" lIns="0" rIns="0" rtlCol="0" tIns="0" vert="horz">
            <a:spAutoFit/>
          </a:bodyPr>
          <a:lstStyle>
            <a:lvl1pPr algn="r" defTabSz="457200" eaLnBrk="1" hangingPunct="1" indent="0" latinLnBrk="0" marL="0" rtl="0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cap="none" kern="1200" sz="21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algn="ctr" defTabSz="457200" eaLnBrk="1" hangingPunct="1" indent="0" latinLnBrk="0" marL="457200" rtl="0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cap="none" kern="1200" sz="2000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algn="ctr" defTabSz="457200" eaLnBrk="1" hangingPunct="1" indent="0" latinLnBrk="0" marL="914400" rtl="0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cap="none" kern="1200" sz="1800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algn="ctr" defTabSz="457200" eaLnBrk="1" hangingPunct="1" indent="0" latinLnBrk="0" marL="1371600" rtl="0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cap="none" kern="1200" sz="1600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algn="ctr" defTabSz="457200" eaLnBrk="1" hangingPunct="1" indent="0" latinLnBrk="0" marL="1828800" rtl="0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cap="none" kern="1200" sz="1400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algn="ctr" defTabSz="457200" eaLnBrk="1" hangingPunct="1" indent="0" latinLnBrk="0" marL="2286000" rtl="0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cap="none" kern="1200" sz="1400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algn="ctr" defTabSz="457200" eaLnBrk="1" hangingPunct="1" indent="0" latinLnBrk="0" marL="2743200" rtl="0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cap="none" kern="1200" sz="1400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algn="ctr" defTabSz="457200" eaLnBrk="1" hangingPunct="1" indent="0" latinLnBrk="0" marL="3200400" rtl="0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cap="none" kern="1200" sz="1400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algn="ctr" defTabSz="457200" eaLnBrk="1" hangingPunct="1" indent="0" latinLnBrk="0" marL="3657600" rtl="0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cap="none" kern="1200" sz="1400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altLang="zh-CN" lang="en-US" sz="800">
                <a:solidFill>
                  <a:schemeClr val="bg1">
                    <a:lumMod val="6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typeface="+mn-ea"/>
                <a:sym charset="0" panose="020b0604020202020204" pitchFamily="34" typeface="Arial"/>
              </a:rPr>
              <a:t>Please replace text, click add relevant headline, modify the text content, also can copy your content to this directly.</a:t>
            </a:r>
          </a:p>
        </p:txBody>
      </p:sp>
      <p:sp>
        <p:nvSpPr>
          <p:cNvPr id="24" name="Content Placeholder 2"/>
          <p:cNvSpPr txBox="1"/>
          <p:nvPr/>
        </p:nvSpPr>
        <p:spPr>
          <a:xfrm>
            <a:off x="4246724" y="4349091"/>
            <a:ext cx="1613740" cy="256032"/>
          </a:xfrm>
          <a:prstGeom prst="rect">
            <a:avLst/>
          </a:prstGeom>
        </p:spPr>
        <p:txBody>
          <a:bodyPr anchor="t" bIns="0" lIns="0" rIns="0" rtlCol="0" tIns="0" vert="horz">
            <a:spAutoFit/>
          </a:bodyPr>
          <a:lstStyle>
            <a:lvl1pPr algn="r" defTabSz="457200" eaLnBrk="1" hangingPunct="1" indent="0" latinLnBrk="0" marL="0" rtl="0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cap="none" kern="1200" sz="21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algn="ctr" defTabSz="457200" eaLnBrk="1" hangingPunct="1" indent="0" latinLnBrk="0" marL="457200" rtl="0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cap="none" kern="1200" sz="2000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algn="ctr" defTabSz="457200" eaLnBrk="1" hangingPunct="1" indent="0" latinLnBrk="0" marL="914400" rtl="0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cap="none" kern="1200" sz="1800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algn="ctr" defTabSz="457200" eaLnBrk="1" hangingPunct="1" indent="0" latinLnBrk="0" marL="1371600" rtl="0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cap="none" kern="1200" sz="1600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algn="ctr" defTabSz="457200" eaLnBrk="1" hangingPunct="1" indent="0" latinLnBrk="0" marL="1828800" rtl="0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cap="none" kern="1200" sz="1400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algn="ctr" defTabSz="457200" eaLnBrk="1" hangingPunct="1" indent="0" latinLnBrk="0" marL="2286000" rtl="0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cap="none" kern="1200" sz="1400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algn="ctr" defTabSz="457200" eaLnBrk="1" hangingPunct="1" indent="0" latinLnBrk="0" marL="2743200" rtl="0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cap="none" kern="1200" sz="1400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algn="ctr" defTabSz="457200" eaLnBrk="1" hangingPunct="1" indent="0" latinLnBrk="0" marL="3200400" rtl="0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cap="none" kern="1200" sz="1400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algn="ctr" defTabSz="457200" eaLnBrk="1" hangingPunct="1" indent="0" latinLnBrk="0" marL="3657600" rtl="0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cap="none" kern="1200" sz="1400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altLang="en-US" lang="zh-CN" sz="1400">
                <a:solidFill>
                  <a:schemeClr val="bg1">
                    <a:lumMod val="6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typeface="+mn-ea"/>
                <a:sym charset="0" panose="020b0604020202020204" pitchFamily="34" typeface="Arial"/>
              </a:rPr>
              <a:t>请替换文字内容</a:t>
            </a:r>
          </a:p>
        </p:txBody>
      </p:sp>
      <p:sp>
        <p:nvSpPr>
          <p:cNvPr id="25" name="Content Placeholder 2"/>
          <p:cNvSpPr txBox="1"/>
          <p:nvPr/>
        </p:nvSpPr>
        <p:spPr>
          <a:xfrm>
            <a:off x="4246725" y="4576727"/>
            <a:ext cx="2049066" cy="438912"/>
          </a:xfrm>
          <a:prstGeom prst="rect">
            <a:avLst/>
          </a:prstGeom>
        </p:spPr>
        <p:txBody>
          <a:bodyPr anchor="t" bIns="0" lIns="0" rIns="0" rtlCol="0" tIns="0" vert="horz">
            <a:spAutoFit/>
          </a:bodyPr>
          <a:lstStyle>
            <a:lvl1pPr algn="r" defTabSz="457200" eaLnBrk="1" hangingPunct="1" indent="0" latinLnBrk="0" marL="0" rtl="0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cap="none" kern="1200" sz="21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algn="ctr" defTabSz="457200" eaLnBrk="1" hangingPunct="1" indent="0" latinLnBrk="0" marL="457200" rtl="0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cap="none" kern="1200" sz="2000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algn="ctr" defTabSz="457200" eaLnBrk="1" hangingPunct="1" indent="0" latinLnBrk="0" marL="914400" rtl="0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cap="none" kern="1200" sz="1800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algn="ctr" defTabSz="457200" eaLnBrk="1" hangingPunct="1" indent="0" latinLnBrk="0" marL="1371600" rtl="0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cap="none" kern="1200" sz="1600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algn="ctr" defTabSz="457200" eaLnBrk="1" hangingPunct="1" indent="0" latinLnBrk="0" marL="1828800" rtl="0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cap="none" kern="1200" sz="1400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algn="ctr" defTabSz="457200" eaLnBrk="1" hangingPunct="1" indent="0" latinLnBrk="0" marL="2286000" rtl="0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cap="none" kern="1200" sz="1400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algn="ctr" defTabSz="457200" eaLnBrk="1" hangingPunct="1" indent="0" latinLnBrk="0" marL="2743200" rtl="0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cap="none" kern="1200" sz="1400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algn="ctr" defTabSz="457200" eaLnBrk="1" hangingPunct="1" indent="0" latinLnBrk="0" marL="3200400" rtl="0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cap="none" kern="1200" sz="1400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algn="ctr" defTabSz="457200" eaLnBrk="1" hangingPunct="1" indent="0" latinLnBrk="0" marL="3657600" rtl="0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cap="none" kern="1200" sz="1400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altLang="zh-CN" lang="en-US" sz="800">
                <a:solidFill>
                  <a:schemeClr val="bg1">
                    <a:lumMod val="6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typeface="+mn-ea"/>
                <a:sym charset="0" panose="020b0604020202020204" pitchFamily="34" typeface="Arial"/>
              </a:rPr>
              <a:t>Please replace text, click add relevant headline, modify the text content, also can copy your content to this directly.</a:t>
            </a:r>
          </a:p>
        </p:txBody>
      </p:sp>
      <p:sp>
        <p:nvSpPr>
          <p:cNvPr id="26" name="Content Placeholder 2"/>
          <p:cNvSpPr txBox="1"/>
          <p:nvPr/>
        </p:nvSpPr>
        <p:spPr>
          <a:xfrm>
            <a:off x="6629010" y="4349091"/>
            <a:ext cx="1613740" cy="256032"/>
          </a:xfrm>
          <a:prstGeom prst="rect">
            <a:avLst/>
          </a:prstGeom>
        </p:spPr>
        <p:txBody>
          <a:bodyPr anchor="t" bIns="0" lIns="0" rIns="0" rtlCol="0" tIns="0" vert="horz">
            <a:spAutoFit/>
          </a:bodyPr>
          <a:lstStyle>
            <a:lvl1pPr algn="r" defTabSz="457200" eaLnBrk="1" hangingPunct="1" indent="0" latinLnBrk="0" marL="0" rtl="0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cap="none" kern="1200" sz="21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algn="ctr" defTabSz="457200" eaLnBrk="1" hangingPunct="1" indent="0" latinLnBrk="0" marL="457200" rtl="0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cap="none" kern="1200" sz="2000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algn="ctr" defTabSz="457200" eaLnBrk="1" hangingPunct="1" indent="0" latinLnBrk="0" marL="914400" rtl="0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cap="none" kern="1200" sz="1800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algn="ctr" defTabSz="457200" eaLnBrk="1" hangingPunct="1" indent="0" latinLnBrk="0" marL="1371600" rtl="0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cap="none" kern="1200" sz="1600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algn="ctr" defTabSz="457200" eaLnBrk="1" hangingPunct="1" indent="0" latinLnBrk="0" marL="1828800" rtl="0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cap="none" kern="1200" sz="1400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algn="ctr" defTabSz="457200" eaLnBrk="1" hangingPunct="1" indent="0" latinLnBrk="0" marL="2286000" rtl="0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cap="none" kern="1200" sz="1400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algn="ctr" defTabSz="457200" eaLnBrk="1" hangingPunct="1" indent="0" latinLnBrk="0" marL="2743200" rtl="0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cap="none" kern="1200" sz="1400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algn="ctr" defTabSz="457200" eaLnBrk="1" hangingPunct="1" indent="0" latinLnBrk="0" marL="3200400" rtl="0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cap="none" kern="1200" sz="1400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algn="ctr" defTabSz="457200" eaLnBrk="1" hangingPunct="1" indent="0" latinLnBrk="0" marL="3657600" rtl="0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cap="none" kern="1200" sz="1400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altLang="en-US" lang="zh-CN" sz="1400">
                <a:solidFill>
                  <a:schemeClr val="bg1">
                    <a:lumMod val="6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typeface="+mn-ea"/>
                <a:sym charset="0" panose="020b0604020202020204" pitchFamily="34" typeface="Arial"/>
              </a:rPr>
              <a:t>请替换文字内容</a:t>
            </a:r>
          </a:p>
        </p:txBody>
      </p:sp>
      <p:sp>
        <p:nvSpPr>
          <p:cNvPr id="27" name="Content Placeholder 2"/>
          <p:cNvSpPr txBox="1"/>
          <p:nvPr/>
        </p:nvSpPr>
        <p:spPr>
          <a:xfrm>
            <a:off x="6629011" y="4576727"/>
            <a:ext cx="2049066" cy="438912"/>
          </a:xfrm>
          <a:prstGeom prst="rect">
            <a:avLst/>
          </a:prstGeom>
        </p:spPr>
        <p:txBody>
          <a:bodyPr anchor="t" bIns="0" lIns="0" rIns="0" rtlCol="0" tIns="0" vert="horz">
            <a:spAutoFit/>
          </a:bodyPr>
          <a:lstStyle>
            <a:lvl1pPr algn="r" defTabSz="457200" eaLnBrk="1" hangingPunct="1" indent="0" latinLnBrk="0" marL="0" rtl="0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cap="none" kern="1200" sz="21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algn="ctr" defTabSz="457200" eaLnBrk="1" hangingPunct="1" indent="0" latinLnBrk="0" marL="457200" rtl="0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cap="none" kern="1200" sz="2000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algn="ctr" defTabSz="457200" eaLnBrk="1" hangingPunct="1" indent="0" latinLnBrk="0" marL="914400" rtl="0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cap="none" kern="1200" sz="1800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algn="ctr" defTabSz="457200" eaLnBrk="1" hangingPunct="1" indent="0" latinLnBrk="0" marL="1371600" rtl="0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cap="none" kern="1200" sz="1600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algn="ctr" defTabSz="457200" eaLnBrk="1" hangingPunct="1" indent="0" latinLnBrk="0" marL="1828800" rtl="0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cap="none" kern="1200" sz="1400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algn="ctr" defTabSz="457200" eaLnBrk="1" hangingPunct="1" indent="0" latinLnBrk="0" marL="2286000" rtl="0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cap="none" kern="1200" sz="1400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algn="ctr" defTabSz="457200" eaLnBrk="1" hangingPunct="1" indent="0" latinLnBrk="0" marL="2743200" rtl="0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cap="none" kern="1200" sz="1400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algn="ctr" defTabSz="457200" eaLnBrk="1" hangingPunct="1" indent="0" latinLnBrk="0" marL="3200400" rtl="0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cap="none" kern="1200" sz="1400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algn="ctr" defTabSz="457200" eaLnBrk="1" hangingPunct="1" indent="0" latinLnBrk="0" marL="3657600" rtl="0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cap="none" kern="1200" sz="1400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altLang="zh-CN" lang="en-US" sz="800">
                <a:solidFill>
                  <a:schemeClr val="bg1">
                    <a:lumMod val="6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typeface="+mn-ea"/>
                <a:sym charset="0" panose="020b0604020202020204" pitchFamily="34" typeface="Arial"/>
              </a:rPr>
              <a:t>Please replace text, click add relevant headline, modify the text content, also can copy your content to this directly.</a:t>
            </a:r>
          </a:p>
        </p:txBody>
      </p:sp>
      <p:sp>
        <p:nvSpPr>
          <p:cNvPr id="28" name="Content Placeholder 2"/>
          <p:cNvSpPr txBox="1"/>
          <p:nvPr/>
        </p:nvSpPr>
        <p:spPr>
          <a:xfrm>
            <a:off x="9011295" y="4349091"/>
            <a:ext cx="1613740" cy="256032"/>
          </a:xfrm>
          <a:prstGeom prst="rect">
            <a:avLst/>
          </a:prstGeom>
        </p:spPr>
        <p:txBody>
          <a:bodyPr anchor="t" bIns="0" lIns="0" rIns="0" rtlCol="0" tIns="0" vert="horz">
            <a:spAutoFit/>
          </a:bodyPr>
          <a:lstStyle>
            <a:lvl1pPr algn="r" defTabSz="457200" eaLnBrk="1" hangingPunct="1" indent="0" latinLnBrk="0" marL="0" rtl="0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cap="none" kern="1200" sz="21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algn="ctr" defTabSz="457200" eaLnBrk="1" hangingPunct="1" indent="0" latinLnBrk="0" marL="457200" rtl="0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cap="none" kern="1200" sz="2000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algn="ctr" defTabSz="457200" eaLnBrk="1" hangingPunct="1" indent="0" latinLnBrk="0" marL="914400" rtl="0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cap="none" kern="1200" sz="1800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algn="ctr" defTabSz="457200" eaLnBrk="1" hangingPunct="1" indent="0" latinLnBrk="0" marL="1371600" rtl="0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cap="none" kern="1200" sz="1600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algn="ctr" defTabSz="457200" eaLnBrk="1" hangingPunct="1" indent="0" latinLnBrk="0" marL="1828800" rtl="0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cap="none" kern="1200" sz="1400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algn="ctr" defTabSz="457200" eaLnBrk="1" hangingPunct="1" indent="0" latinLnBrk="0" marL="2286000" rtl="0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cap="none" kern="1200" sz="1400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algn="ctr" defTabSz="457200" eaLnBrk="1" hangingPunct="1" indent="0" latinLnBrk="0" marL="2743200" rtl="0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cap="none" kern="1200" sz="1400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algn="ctr" defTabSz="457200" eaLnBrk="1" hangingPunct="1" indent="0" latinLnBrk="0" marL="3200400" rtl="0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cap="none" kern="1200" sz="1400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algn="ctr" defTabSz="457200" eaLnBrk="1" hangingPunct="1" indent="0" latinLnBrk="0" marL="3657600" rtl="0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cap="none" kern="1200" sz="1400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altLang="en-US" lang="zh-CN" sz="1400">
                <a:solidFill>
                  <a:schemeClr val="bg1">
                    <a:lumMod val="6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typeface="+mn-ea"/>
                <a:sym charset="0" panose="020b0604020202020204" pitchFamily="34" typeface="Arial"/>
              </a:rPr>
              <a:t>请替换文字内容</a:t>
            </a:r>
          </a:p>
        </p:txBody>
      </p:sp>
      <p:sp>
        <p:nvSpPr>
          <p:cNvPr id="29" name="Content Placeholder 2"/>
          <p:cNvSpPr txBox="1"/>
          <p:nvPr/>
        </p:nvSpPr>
        <p:spPr>
          <a:xfrm>
            <a:off x="9011296" y="4576727"/>
            <a:ext cx="2049066" cy="438912"/>
          </a:xfrm>
          <a:prstGeom prst="rect">
            <a:avLst/>
          </a:prstGeom>
        </p:spPr>
        <p:txBody>
          <a:bodyPr anchor="t" bIns="0" lIns="0" rIns="0" rtlCol="0" tIns="0" vert="horz">
            <a:spAutoFit/>
          </a:bodyPr>
          <a:lstStyle>
            <a:lvl1pPr algn="r" defTabSz="457200" eaLnBrk="1" hangingPunct="1" indent="0" latinLnBrk="0" marL="0" rtl="0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cap="none" kern="1200" sz="21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algn="ctr" defTabSz="457200" eaLnBrk="1" hangingPunct="1" indent="0" latinLnBrk="0" marL="457200" rtl="0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cap="none" kern="1200" sz="2000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algn="ctr" defTabSz="457200" eaLnBrk="1" hangingPunct="1" indent="0" latinLnBrk="0" marL="914400" rtl="0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cap="none" kern="1200" sz="1800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algn="ctr" defTabSz="457200" eaLnBrk="1" hangingPunct="1" indent="0" latinLnBrk="0" marL="1371600" rtl="0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cap="none" kern="1200" sz="1600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algn="ctr" defTabSz="457200" eaLnBrk="1" hangingPunct="1" indent="0" latinLnBrk="0" marL="1828800" rtl="0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cap="none" kern="1200" sz="1400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algn="ctr" defTabSz="457200" eaLnBrk="1" hangingPunct="1" indent="0" latinLnBrk="0" marL="2286000" rtl="0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cap="none" kern="1200" sz="1400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algn="ctr" defTabSz="457200" eaLnBrk="1" hangingPunct="1" indent="0" latinLnBrk="0" marL="2743200" rtl="0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cap="none" kern="1200" sz="1400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algn="ctr" defTabSz="457200" eaLnBrk="1" hangingPunct="1" indent="0" latinLnBrk="0" marL="3200400" rtl="0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cap="none" kern="1200" sz="1400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algn="ctr" defTabSz="457200" eaLnBrk="1" hangingPunct="1" indent="0" latinLnBrk="0" marL="3657600" rtl="0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cap="none" kern="1200" sz="1400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altLang="zh-CN" lang="en-US" sz="800">
                <a:solidFill>
                  <a:schemeClr val="bg1">
                    <a:lumMod val="6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typeface="+mn-ea"/>
                <a:sym charset="0" panose="020b0604020202020204" pitchFamily="34" typeface="Arial"/>
              </a:rPr>
              <a:t>Please replace text, click add relevant headline, modify the text content, also can copy your content to this directly.</a:t>
            </a:r>
          </a:p>
        </p:txBody>
      </p:sp>
      <p:sp>
        <p:nvSpPr>
          <p:cNvPr id="32" name="TextBox 8"/>
          <p:cNvSpPr txBox="1"/>
          <p:nvPr/>
        </p:nvSpPr>
        <p:spPr>
          <a:xfrm>
            <a:off x="4454797" y="235950"/>
            <a:ext cx="3949155" cy="487680"/>
          </a:xfrm>
          <a:prstGeom prst="rect">
            <a:avLst/>
          </a:prstGeom>
          <a:noFill/>
        </p:spPr>
        <p:txBody>
          <a:bodyPr anchor="ctr" bIns="0" lIns="0" rIns="0" rtlCol="0" tIns="0" wrap="square">
            <a:spAutoFit/>
          </a:bodyPr>
          <a:lstStyle/>
          <a:p>
            <a:pPr algn="ctr"/>
            <a:r>
              <a:rPr altLang="zh-CN" lang="en-US" sz="3200">
                <a:solidFill>
                  <a:schemeClr val="bg1">
                    <a:lumMod val="6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b0604020202020204" pitchFamily="34" typeface="Arial"/>
              </a:rPr>
              <a:t>2019年度工作概述</a:t>
            </a:r>
          </a:p>
        </p:txBody>
      </p:sp>
      <p:sp>
        <p:nvSpPr>
          <p:cNvPr id="33" name="TextBox 8"/>
          <p:cNvSpPr txBox="1"/>
          <p:nvPr/>
        </p:nvSpPr>
        <p:spPr>
          <a:xfrm>
            <a:off x="5025515" y="744569"/>
            <a:ext cx="2844020" cy="213360"/>
          </a:xfrm>
          <a:prstGeom prst="rect">
            <a:avLst/>
          </a:prstGeom>
          <a:noFill/>
        </p:spPr>
        <p:txBody>
          <a:bodyPr anchor="ctr" bIns="0" lIns="0" rIns="0" rtlCol="0" tIns="0" wrap="square">
            <a:spAutoFit/>
          </a:bodyPr>
          <a:lstStyle/>
          <a:p>
            <a:pPr algn="ctr"/>
            <a:r>
              <a:rPr altLang="zh-CN" lang="en-US" sz="1400">
                <a:solidFill>
                  <a:schemeClr val="bg1">
                    <a:lumMod val="6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b0604020202020204" pitchFamily="34" typeface="Arial"/>
              </a:rPr>
              <a:t>2019 ANNUAL WORK SUMMARY</a:t>
            </a:r>
          </a:p>
        </p:txBody>
      </p:sp>
      <p:grpSp>
        <p:nvGrpSpPr>
          <p:cNvPr id="30" name="组合 29"/>
          <p:cNvGrpSpPr/>
          <p:nvPr/>
        </p:nvGrpSpPr>
        <p:grpSpPr>
          <a:xfrm>
            <a:off x="886327" y="591989"/>
            <a:ext cx="11086097" cy="0"/>
            <a:chOff x="1028775" y="591989"/>
            <a:chExt cx="11086097" cy="0"/>
          </a:xfrm>
        </p:grpSpPr>
        <p:cxnSp>
          <p:nvCxnSpPr>
            <p:cNvPr id="31" name="直接连接符 30"/>
            <p:cNvCxnSpPr/>
            <p:nvPr/>
          </p:nvCxnSpPr>
          <p:spPr>
            <a:xfrm>
              <a:off x="1028775" y="591989"/>
              <a:ext cx="3504197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直接连接符 33"/>
            <p:cNvCxnSpPr/>
            <p:nvPr/>
          </p:nvCxnSpPr>
          <p:spPr>
            <a:xfrm>
              <a:off x="8610675" y="591989"/>
              <a:ext cx="3504197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val="1703358828"/>
      </p:ext>
    </p:extLst>
  </p:cSld>
  <p:clrMapOvr>
    <a:masterClrMapping/>
  </p:clrMapOvr>
  <mc:AlternateContent>
    <mc:Choice Requires="p14">
      <p:transition p14:dur="1600" spd="slow">
        <p14:prism isInverted="1"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7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id="9" nodeType="afterEffect" presetClass="entr" presetID="45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1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2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#ppt_w*sin(2.5*pi*$)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3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4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grpId="0" id="15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7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8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id="19" nodeType="afterEffect" presetClass="entr" presetID="45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1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2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#ppt_w*sin(2.5*pi*$)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3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4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grpId="0" id="25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27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8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fill="hold" id="29" nodeType="afterEffect" presetClass="entr" presetID="45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1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2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#ppt_w*sin(2.5*pi*$)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3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4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fill="hold" grpId="0" id="35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37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8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fill="hold" id="39" nodeType="afterEffect" presetClass="entr" presetID="45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41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42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#ppt_w*sin(2.5*pi*$)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3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4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fill="hold" grpId="0" id="45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750" id="47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8" nodeType="afterGroup">
                            <p:stCondLst>
                              <p:cond delay="6750"/>
                            </p:stCondLst>
                            <p:childTnLst>
                              <p:par>
                                <p:cTn fill="hold" grpId="0" id="49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750" id="51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2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fill="hold" grpId="0" id="53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750" id="55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6" nodeType="afterGroup">
                            <p:stCondLst>
                              <p:cond delay="8250"/>
                            </p:stCondLst>
                            <p:childTnLst>
                              <p:par>
                                <p:cTn fill="hold" grpId="0" id="57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750" id="59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60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fill="hold" grpId="0" id="61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750" id="63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64" nodeType="afterGroup">
                            <p:stCondLst>
                              <p:cond delay="9750"/>
                            </p:stCondLst>
                            <p:childTnLst>
                              <p:par>
                                <p:cTn fill="hold" grpId="0" id="65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750" id="67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68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fill="hold" grpId="0" id="69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750" id="71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72" nodeType="afterGroup">
                            <p:stCondLst>
                              <p:cond delay="11250"/>
                            </p:stCondLst>
                            <p:childTnLst>
                              <p:par>
                                <p:cTn fill="hold" grpId="0" id="73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750" id="75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12"/>
      <p:bldP grpId="0" spid="113"/>
      <p:bldP grpId="0" spid="114"/>
      <p:bldP grpId="0" spid="116"/>
      <p:bldP grpId="0" spid="22"/>
      <p:bldP grpId="0" spid="23"/>
      <p:bldP grpId="0" spid="24"/>
      <p:bldP grpId="0" spid="25"/>
      <p:bldP grpId="0" spid="26"/>
      <p:bldP grpId="0" spid="27"/>
      <p:bldP grpId="0" spid="28"/>
      <p:bldP grpId="0" spid="29"/>
    </p:bldLst>
  </p:timing>
</p:sld>
</file>

<file path=ppt/slides/slide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cxnSp>
        <p:nvCxnSpPr>
          <p:cNvPr id="7" name="直接连接符 6"/>
          <p:cNvCxnSpPr/>
          <p:nvPr>
            <p:custDataLst>
              <p:tags r:id="rId3"/>
            </p:custDataLst>
          </p:nvPr>
        </p:nvCxnSpPr>
        <p:spPr>
          <a:xfrm>
            <a:off x="6213351" y="3862178"/>
            <a:ext cx="4143672" cy="0"/>
          </a:xfrm>
          <a:prstGeom prst="line">
            <a:avLst/>
          </a:prstGeom>
          <a:ln w="12700">
            <a:solidFill>
              <a:schemeClr val="tx1">
                <a:lumMod val="20000"/>
                <a:lumOff val="80000"/>
              </a:schemeClr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矩形 7"/>
          <p:cNvSpPr/>
          <p:nvPr/>
        </p:nvSpPr>
        <p:spPr>
          <a:xfrm>
            <a:off x="6213351" y="2994349"/>
            <a:ext cx="4468868" cy="822960"/>
          </a:xfrm>
          <a:prstGeom prst="rect">
            <a:avLst/>
          </a:prstGeom>
        </p:spPr>
        <p:txBody>
          <a:bodyPr bIns="0" lIns="0" rIns="0" tIns="0" wrap="square">
            <a:spAutoFit/>
          </a:bodyPr>
          <a:lstStyle/>
          <a:p>
            <a:r>
              <a:rPr altLang="en-US" lang="zh-CN" sz="5400">
                <a:solidFill>
                  <a:schemeClr val="accent2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typeface="+mn-ea"/>
                <a:sym charset="0" panose="020b0604020202020204" pitchFamily="34" typeface="Arial"/>
              </a:rPr>
              <a:t>工作完成情况</a:t>
            </a:r>
          </a:p>
        </p:txBody>
      </p:sp>
      <p:sp>
        <p:nvSpPr>
          <p:cNvPr id="11" name="TextBox 11"/>
          <p:cNvSpPr txBox="1"/>
          <p:nvPr/>
        </p:nvSpPr>
        <p:spPr>
          <a:xfrm>
            <a:off x="6213351" y="3941998"/>
            <a:ext cx="1986280" cy="33528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indent="-171450" lvl="1" marL="171450">
              <a:buFont charset="0" panose="020b0604020202020204" pitchFamily="34" typeface="Arial"/>
              <a:buChar char="•"/>
            </a:pPr>
            <a:r>
              <a:rPr altLang="en-US" lang="zh-CN" sz="1600">
                <a:solidFill>
                  <a:schemeClr val="accent2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typeface="+mn-ea"/>
                <a:sym charset="0" panose="020b0604020202020204" pitchFamily="34" typeface="Arial"/>
              </a:rPr>
              <a:t>添加相关标题文字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357757" y="3941998"/>
            <a:ext cx="1986280" cy="33528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indent="-171450" lvl="1" marL="171450">
              <a:buFont charset="0" panose="020b0604020202020204" pitchFamily="34" typeface="Arial"/>
              <a:buChar char="•"/>
            </a:pPr>
            <a:r>
              <a:rPr altLang="en-US" lang="zh-CN" sz="1600">
                <a:solidFill>
                  <a:schemeClr val="accent2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typeface="+mn-ea"/>
                <a:sym charset="0" panose="020b0604020202020204" pitchFamily="34" typeface="Arial"/>
              </a:rPr>
              <a:t>添加相关标题文字</a:t>
            </a:r>
          </a:p>
        </p:txBody>
      </p:sp>
      <p:sp>
        <p:nvSpPr>
          <p:cNvPr id="13" name="TextBox 11"/>
          <p:cNvSpPr txBox="1"/>
          <p:nvPr/>
        </p:nvSpPr>
        <p:spPr>
          <a:xfrm>
            <a:off x="6213351" y="4316430"/>
            <a:ext cx="1986280" cy="33528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indent="-171450" lvl="1" marL="171450">
              <a:buFont charset="0" panose="020b0604020202020204" pitchFamily="34" typeface="Arial"/>
              <a:buChar char="•"/>
            </a:pPr>
            <a:r>
              <a:rPr altLang="en-US" lang="zh-CN" sz="1600">
                <a:solidFill>
                  <a:schemeClr val="accent2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typeface="+mn-ea"/>
                <a:sym charset="0" panose="020b0604020202020204" pitchFamily="34" typeface="Arial"/>
              </a:rPr>
              <a:t>添加相关标题文字</a:t>
            </a:r>
          </a:p>
        </p:txBody>
      </p:sp>
      <p:sp>
        <p:nvSpPr>
          <p:cNvPr id="14" name="TextBox 11"/>
          <p:cNvSpPr txBox="1"/>
          <p:nvPr/>
        </p:nvSpPr>
        <p:spPr>
          <a:xfrm>
            <a:off x="8357757" y="4316430"/>
            <a:ext cx="1986280" cy="33528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indent="-171450" lvl="1" marL="171450">
              <a:buFont charset="0" panose="020b0604020202020204" pitchFamily="34" typeface="Arial"/>
              <a:buChar char="•"/>
            </a:pPr>
            <a:r>
              <a:rPr altLang="en-US" lang="zh-CN" sz="1600">
                <a:solidFill>
                  <a:schemeClr val="accent2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typeface="+mn-ea"/>
                <a:sym charset="0" panose="020b0604020202020204" pitchFamily="34" typeface="Arial"/>
              </a:rPr>
              <a:t>添加相关标题文字</a:t>
            </a:r>
          </a:p>
        </p:txBody>
      </p:sp>
      <p:grpSp>
        <p:nvGrpSpPr>
          <p:cNvPr id="10" name="组合 9"/>
          <p:cNvGrpSpPr/>
          <p:nvPr/>
        </p:nvGrpSpPr>
        <p:grpSpPr>
          <a:xfrm>
            <a:off x="1244799" y="1708340"/>
            <a:ext cx="3828393" cy="4080857"/>
            <a:chOff x="999059" y="1708340"/>
            <a:chExt cx="3828393" cy="4080857"/>
          </a:xfrm>
        </p:grpSpPr>
        <p:grpSp>
          <p:nvGrpSpPr>
            <p:cNvPr id="15" name="组合 14"/>
            <p:cNvGrpSpPr/>
            <p:nvPr/>
          </p:nvGrpSpPr>
          <p:grpSpPr>
            <a:xfrm>
              <a:off x="999059" y="1708340"/>
              <a:ext cx="3828393" cy="4080857"/>
              <a:chOff x="3835400" y="1789113"/>
              <a:chExt cx="1468438" cy="1565275"/>
            </a:xfrm>
          </p:grpSpPr>
          <p:sp>
            <p:nvSpPr>
              <p:cNvPr id="18" name="Freeform 5"/>
              <p:cNvSpPr/>
              <p:nvPr/>
            </p:nvSpPr>
            <p:spPr bwMode="auto">
              <a:xfrm>
                <a:off x="4005263" y="1789113"/>
                <a:ext cx="1298575" cy="1565275"/>
              </a:xfrm>
              <a:custGeom>
                <a:gdLst>
                  <a:gd fmla="*/ 304 w 304" name="T0"/>
                  <a:gd fmla="*/ 322 h 366" name="T1"/>
                  <a:gd fmla="*/ 260 w 304" name="T2"/>
                  <a:gd fmla="*/ 366 h 366" name="T3"/>
                  <a:gd fmla="*/ 0 w 304" name="T4"/>
                  <a:gd fmla="*/ 366 h 366" name="T5"/>
                  <a:gd fmla="*/ 0 w 304" name="T6"/>
                  <a:gd fmla="*/ 0 h 366" name="T7"/>
                  <a:gd fmla="*/ 260 w 304" name="T8"/>
                  <a:gd fmla="*/ 0 h 366" name="T9"/>
                  <a:gd fmla="*/ 304 w 304" name="T10"/>
                  <a:gd fmla="*/ 44 h 366" name="T11"/>
                  <a:gd fmla="*/ 304 w 304" name="T12"/>
                  <a:gd fmla="*/ 322 h 366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366" w="304">
                    <a:moveTo>
                      <a:pt x="304" y="322"/>
                    </a:moveTo>
                    <a:cubicBezTo>
                      <a:pt x="304" y="347"/>
                      <a:pt x="285" y="366"/>
                      <a:pt x="260" y="366"/>
                    </a:cubicBezTo>
                    <a:cubicBezTo>
                      <a:pt x="0" y="366"/>
                      <a:pt x="0" y="366"/>
                      <a:pt x="0" y="366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260" y="0"/>
                      <a:pt x="260" y="0"/>
                      <a:pt x="260" y="0"/>
                    </a:cubicBezTo>
                    <a:cubicBezTo>
                      <a:pt x="285" y="0"/>
                      <a:pt x="304" y="20"/>
                      <a:pt x="304" y="44"/>
                    </a:cubicBezTo>
                    <a:lnTo>
                      <a:pt x="304" y="322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64290" compatLnSpc="1" lIns="128580" numCol="1" rIns="128580" tIns="6429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latin charset="-122" panose="020b0503020204020204" pitchFamily="34" typeface="微软雅黑"/>
                </a:endParaRPr>
              </a:p>
            </p:txBody>
          </p:sp>
          <p:sp>
            <p:nvSpPr>
              <p:cNvPr id="19" name="Freeform 6"/>
              <p:cNvSpPr/>
              <p:nvPr/>
            </p:nvSpPr>
            <p:spPr bwMode="auto">
              <a:xfrm>
                <a:off x="3967163" y="1789113"/>
                <a:ext cx="1298575" cy="1565275"/>
              </a:xfrm>
              <a:custGeom>
                <a:gdLst>
                  <a:gd fmla="*/ 304 w 304" name="T0"/>
                  <a:gd fmla="*/ 322 h 366" name="T1"/>
                  <a:gd fmla="*/ 260 w 304" name="T2"/>
                  <a:gd fmla="*/ 366 h 366" name="T3"/>
                  <a:gd fmla="*/ 0 w 304" name="T4"/>
                  <a:gd fmla="*/ 366 h 366" name="T5"/>
                  <a:gd fmla="*/ 0 w 304" name="T6"/>
                  <a:gd fmla="*/ 0 h 366" name="T7"/>
                  <a:gd fmla="*/ 260 w 304" name="T8"/>
                  <a:gd fmla="*/ 0 h 366" name="T9"/>
                  <a:gd fmla="*/ 304 w 304" name="T10"/>
                  <a:gd fmla="*/ 44 h 366" name="T11"/>
                  <a:gd fmla="*/ 304 w 304" name="T12"/>
                  <a:gd fmla="*/ 322 h 366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366" w="304">
                    <a:moveTo>
                      <a:pt x="304" y="322"/>
                    </a:moveTo>
                    <a:cubicBezTo>
                      <a:pt x="304" y="347"/>
                      <a:pt x="284" y="366"/>
                      <a:pt x="260" y="366"/>
                    </a:cubicBezTo>
                    <a:cubicBezTo>
                      <a:pt x="0" y="366"/>
                      <a:pt x="0" y="366"/>
                      <a:pt x="0" y="366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260" y="0"/>
                      <a:pt x="260" y="0"/>
                      <a:pt x="260" y="0"/>
                    </a:cubicBezTo>
                    <a:cubicBezTo>
                      <a:pt x="284" y="0"/>
                      <a:pt x="304" y="20"/>
                      <a:pt x="304" y="44"/>
                    </a:cubicBezTo>
                    <a:lnTo>
                      <a:pt x="304" y="322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64290" compatLnSpc="1" lIns="128580" numCol="1" rIns="128580" tIns="6429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latin charset="-122" panose="020b0503020204020204" pitchFamily="34" typeface="微软雅黑"/>
                </a:endParaRPr>
              </a:p>
            </p:txBody>
          </p:sp>
          <p:sp>
            <p:nvSpPr>
              <p:cNvPr id="20" name="Rectangle 8"/>
              <p:cNvSpPr>
                <a:spLocks noChangeArrowheads="1"/>
              </p:cNvSpPr>
              <p:nvPr/>
            </p:nvSpPr>
            <p:spPr bwMode="auto">
              <a:xfrm>
                <a:off x="4318000" y="2117726"/>
                <a:ext cx="674688" cy="34290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t" anchorCtr="0" bIns="64290" compatLnSpc="1" lIns="128580" numCol="1" rIns="128580" tIns="6429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latin charset="-122" panose="020b0503020204020204" pitchFamily="34" typeface="微软雅黑"/>
                </a:endParaRPr>
              </a:p>
            </p:txBody>
          </p:sp>
          <p:sp>
            <p:nvSpPr>
              <p:cNvPr id="21" name="Freeform 9"/>
              <p:cNvSpPr/>
              <p:nvPr/>
            </p:nvSpPr>
            <p:spPr bwMode="auto">
              <a:xfrm>
                <a:off x="3835400" y="1839913"/>
                <a:ext cx="234950" cy="73025"/>
              </a:xfrm>
              <a:custGeom>
                <a:gdLst>
                  <a:gd fmla="*/ 55 w 55" name="T0"/>
                  <a:gd fmla="*/ 8 h 17" name="T1"/>
                  <a:gd fmla="*/ 46 w 55" name="T2"/>
                  <a:gd fmla="*/ 17 h 17" name="T3"/>
                  <a:gd fmla="*/ 8 w 55" name="T4"/>
                  <a:gd fmla="*/ 17 h 17" name="T5"/>
                  <a:gd fmla="*/ 0 w 55" name="T6"/>
                  <a:gd fmla="*/ 8 h 17" name="T7"/>
                  <a:gd fmla="*/ 0 w 55" name="T8"/>
                  <a:gd fmla="*/ 8 h 17" name="T9"/>
                  <a:gd fmla="*/ 8 w 55" name="T10"/>
                  <a:gd fmla="*/ 0 h 17" name="T11"/>
                  <a:gd fmla="*/ 46 w 55" name="T12"/>
                  <a:gd fmla="*/ 0 h 17" name="T13"/>
                  <a:gd fmla="*/ 55 w 55" name="T14"/>
                  <a:gd fmla="*/ 8 h 17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17" w="55">
                    <a:moveTo>
                      <a:pt x="55" y="8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3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3"/>
                      <a:pt x="55" y="8"/>
                    </a:cubicBezTo>
                    <a:close/>
                  </a:path>
                </a:pathLst>
              </a:custGeom>
              <a:solidFill>
                <a:srgbClr val="4D4D4D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64290" compatLnSpc="1" lIns="128580" numCol="1" rIns="128580" tIns="6429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latin charset="-122" panose="020b0503020204020204" pitchFamily="34" typeface="微软雅黑"/>
                </a:endParaRPr>
              </a:p>
            </p:txBody>
          </p:sp>
          <p:sp>
            <p:nvSpPr>
              <p:cNvPr id="22" name="Freeform 10"/>
              <p:cNvSpPr/>
              <p:nvPr/>
            </p:nvSpPr>
            <p:spPr bwMode="auto">
              <a:xfrm>
                <a:off x="3835400" y="1976438"/>
                <a:ext cx="234950" cy="73025"/>
              </a:xfrm>
              <a:custGeom>
                <a:gdLst>
                  <a:gd fmla="*/ 55 w 55" name="T0"/>
                  <a:gd fmla="*/ 9 h 17" name="T1"/>
                  <a:gd fmla="*/ 46 w 55" name="T2"/>
                  <a:gd fmla="*/ 17 h 17" name="T3"/>
                  <a:gd fmla="*/ 8 w 55" name="T4"/>
                  <a:gd fmla="*/ 17 h 17" name="T5"/>
                  <a:gd fmla="*/ 0 w 55" name="T6"/>
                  <a:gd fmla="*/ 9 h 17" name="T7"/>
                  <a:gd fmla="*/ 0 w 55" name="T8"/>
                  <a:gd fmla="*/ 9 h 17" name="T9"/>
                  <a:gd fmla="*/ 8 w 55" name="T10"/>
                  <a:gd fmla="*/ 0 h 17" name="T11"/>
                  <a:gd fmla="*/ 46 w 55" name="T12"/>
                  <a:gd fmla="*/ 0 h 17" name="T13"/>
                  <a:gd fmla="*/ 55 w 55" name="T14"/>
                  <a:gd fmla="*/ 9 h 17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17" w="55">
                    <a:moveTo>
                      <a:pt x="55" y="9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9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0" y="4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4"/>
                      <a:pt x="55" y="9"/>
                    </a:cubicBezTo>
                    <a:close/>
                  </a:path>
                </a:pathLst>
              </a:custGeom>
              <a:solidFill>
                <a:srgbClr val="4D4D4D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64290" compatLnSpc="1" lIns="128580" numCol="1" rIns="128580" tIns="6429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latin charset="-122" panose="020b0503020204020204" pitchFamily="34" typeface="微软雅黑"/>
                </a:endParaRPr>
              </a:p>
            </p:txBody>
          </p:sp>
          <p:sp>
            <p:nvSpPr>
              <p:cNvPr id="23" name="Freeform 11"/>
              <p:cNvSpPr/>
              <p:nvPr/>
            </p:nvSpPr>
            <p:spPr bwMode="auto">
              <a:xfrm>
                <a:off x="3835400" y="2117726"/>
                <a:ext cx="234950" cy="73025"/>
              </a:xfrm>
              <a:custGeom>
                <a:gdLst>
                  <a:gd fmla="*/ 55 w 55" name="T0"/>
                  <a:gd fmla="*/ 8 h 17" name="T1"/>
                  <a:gd fmla="*/ 46 w 55" name="T2"/>
                  <a:gd fmla="*/ 17 h 17" name="T3"/>
                  <a:gd fmla="*/ 8 w 55" name="T4"/>
                  <a:gd fmla="*/ 17 h 17" name="T5"/>
                  <a:gd fmla="*/ 0 w 55" name="T6"/>
                  <a:gd fmla="*/ 8 h 17" name="T7"/>
                  <a:gd fmla="*/ 0 w 55" name="T8"/>
                  <a:gd fmla="*/ 8 h 17" name="T9"/>
                  <a:gd fmla="*/ 8 w 55" name="T10"/>
                  <a:gd fmla="*/ 0 h 17" name="T11"/>
                  <a:gd fmla="*/ 46 w 55" name="T12"/>
                  <a:gd fmla="*/ 0 h 17" name="T13"/>
                  <a:gd fmla="*/ 55 w 55" name="T14"/>
                  <a:gd fmla="*/ 8 h 17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17" w="55">
                    <a:moveTo>
                      <a:pt x="55" y="8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4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4"/>
                      <a:pt x="55" y="8"/>
                    </a:cubicBezTo>
                    <a:close/>
                  </a:path>
                </a:pathLst>
              </a:custGeom>
              <a:solidFill>
                <a:srgbClr val="4D4D4D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64290" compatLnSpc="1" lIns="128580" numCol="1" rIns="128580" tIns="6429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latin charset="-122" panose="020b0503020204020204" pitchFamily="34" typeface="微软雅黑"/>
                </a:endParaRPr>
              </a:p>
            </p:txBody>
          </p:sp>
          <p:sp>
            <p:nvSpPr>
              <p:cNvPr id="24" name="Freeform 12"/>
              <p:cNvSpPr/>
              <p:nvPr/>
            </p:nvSpPr>
            <p:spPr bwMode="auto">
              <a:xfrm>
                <a:off x="3835400" y="2259013"/>
                <a:ext cx="234950" cy="73025"/>
              </a:xfrm>
              <a:custGeom>
                <a:gdLst>
                  <a:gd fmla="*/ 55 w 55" name="T0"/>
                  <a:gd fmla="*/ 8 h 17" name="T1"/>
                  <a:gd fmla="*/ 46 w 55" name="T2"/>
                  <a:gd fmla="*/ 17 h 17" name="T3"/>
                  <a:gd fmla="*/ 8 w 55" name="T4"/>
                  <a:gd fmla="*/ 17 h 17" name="T5"/>
                  <a:gd fmla="*/ 0 w 55" name="T6"/>
                  <a:gd fmla="*/ 8 h 17" name="T7"/>
                  <a:gd fmla="*/ 0 w 55" name="T8"/>
                  <a:gd fmla="*/ 8 h 17" name="T9"/>
                  <a:gd fmla="*/ 8 w 55" name="T10"/>
                  <a:gd fmla="*/ 0 h 17" name="T11"/>
                  <a:gd fmla="*/ 46 w 55" name="T12"/>
                  <a:gd fmla="*/ 0 h 17" name="T13"/>
                  <a:gd fmla="*/ 55 w 55" name="T14"/>
                  <a:gd fmla="*/ 8 h 17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17" w="55">
                    <a:moveTo>
                      <a:pt x="55" y="8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3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3"/>
                      <a:pt x="55" y="8"/>
                    </a:cubicBezTo>
                    <a:close/>
                  </a:path>
                </a:pathLst>
              </a:custGeom>
              <a:solidFill>
                <a:srgbClr val="4D4D4D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64290" compatLnSpc="1" lIns="128580" numCol="1" rIns="128580" tIns="6429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latin charset="-122" panose="020b0503020204020204" pitchFamily="34" typeface="微软雅黑"/>
                </a:endParaRPr>
              </a:p>
            </p:txBody>
          </p:sp>
          <p:sp>
            <p:nvSpPr>
              <p:cNvPr id="25" name="Freeform 13"/>
              <p:cNvSpPr/>
              <p:nvPr/>
            </p:nvSpPr>
            <p:spPr bwMode="auto">
              <a:xfrm>
                <a:off x="3835400" y="2397126"/>
                <a:ext cx="234950" cy="71438"/>
              </a:xfrm>
              <a:custGeom>
                <a:gdLst>
                  <a:gd fmla="*/ 55 w 55" name="T0"/>
                  <a:gd fmla="*/ 9 h 17" name="T1"/>
                  <a:gd fmla="*/ 46 w 55" name="T2"/>
                  <a:gd fmla="*/ 17 h 17" name="T3"/>
                  <a:gd fmla="*/ 8 w 55" name="T4"/>
                  <a:gd fmla="*/ 17 h 17" name="T5"/>
                  <a:gd fmla="*/ 0 w 55" name="T6"/>
                  <a:gd fmla="*/ 9 h 17" name="T7"/>
                  <a:gd fmla="*/ 0 w 55" name="T8"/>
                  <a:gd fmla="*/ 9 h 17" name="T9"/>
                  <a:gd fmla="*/ 8 w 55" name="T10"/>
                  <a:gd fmla="*/ 0 h 17" name="T11"/>
                  <a:gd fmla="*/ 46 w 55" name="T12"/>
                  <a:gd fmla="*/ 0 h 17" name="T13"/>
                  <a:gd fmla="*/ 55 w 55" name="T14"/>
                  <a:gd fmla="*/ 9 h 17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17" w="55">
                    <a:moveTo>
                      <a:pt x="55" y="9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9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0" y="4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4"/>
                      <a:pt x="55" y="9"/>
                    </a:cubicBezTo>
                    <a:close/>
                  </a:path>
                </a:pathLst>
              </a:custGeom>
              <a:solidFill>
                <a:srgbClr val="4D4D4D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64290" compatLnSpc="1" lIns="128580" numCol="1" rIns="128580" tIns="6429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latin charset="-122" panose="020b0503020204020204" pitchFamily="34" typeface="微软雅黑"/>
                </a:endParaRPr>
              </a:p>
            </p:txBody>
          </p:sp>
          <p:sp>
            <p:nvSpPr>
              <p:cNvPr id="26" name="Freeform 14"/>
              <p:cNvSpPr/>
              <p:nvPr/>
            </p:nvSpPr>
            <p:spPr bwMode="auto">
              <a:xfrm>
                <a:off x="3835400" y="2536826"/>
                <a:ext cx="234950" cy="73025"/>
              </a:xfrm>
              <a:custGeom>
                <a:gdLst>
                  <a:gd fmla="*/ 55 w 55" name="T0"/>
                  <a:gd fmla="*/ 8 h 17" name="T1"/>
                  <a:gd fmla="*/ 46 w 55" name="T2"/>
                  <a:gd fmla="*/ 17 h 17" name="T3"/>
                  <a:gd fmla="*/ 8 w 55" name="T4"/>
                  <a:gd fmla="*/ 17 h 17" name="T5"/>
                  <a:gd fmla="*/ 0 w 55" name="T6"/>
                  <a:gd fmla="*/ 8 h 17" name="T7"/>
                  <a:gd fmla="*/ 0 w 55" name="T8"/>
                  <a:gd fmla="*/ 8 h 17" name="T9"/>
                  <a:gd fmla="*/ 8 w 55" name="T10"/>
                  <a:gd fmla="*/ 0 h 17" name="T11"/>
                  <a:gd fmla="*/ 46 w 55" name="T12"/>
                  <a:gd fmla="*/ 0 h 17" name="T13"/>
                  <a:gd fmla="*/ 55 w 55" name="T14"/>
                  <a:gd fmla="*/ 8 h 17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17" w="55">
                    <a:moveTo>
                      <a:pt x="55" y="8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4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4"/>
                      <a:pt x="55" y="8"/>
                    </a:cubicBezTo>
                    <a:close/>
                  </a:path>
                </a:pathLst>
              </a:custGeom>
              <a:solidFill>
                <a:srgbClr val="4D4D4D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64290" compatLnSpc="1" lIns="128580" numCol="1" rIns="128580" tIns="6429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latin charset="-122" panose="020b0503020204020204" pitchFamily="34" typeface="微软雅黑"/>
                </a:endParaRPr>
              </a:p>
            </p:txBody>
          </p:sp>
          <p:sp>
            <p:nvSpPr>
              <p:cNvPr id="27" name="Freeform 15"/>
              <p:cNvSpPr/>
              <p:nvPr/>
            </p:nvSpPr>
            <p:spPr bwMode="auto">
              <a:xfrm>
                <a:off x="3835400" y="2678113"/>
                <a:ext cx="234950" cy="73025"/>
              </a:xfrm>
              <a:custGeom>
                <a:gdLst>
                  <a:gd fmla="*/ 55 w 55" name="T0"/>
                  <a:gd fmla="*/ 8 h 17" name="T1"/>
                  <a:gd fmla="*/ 46 w 55" name="T2"/>
                  <a:gd fmla="*/ 17 h 17" name="T3"/>
                  <a:gd fmla="*/ 8 w 55" name="T4"/>
                  <a:gd fmla="*/ 17 h 17" name="T5"/>
                  <a:gd fmla="*/ 0 w 55" name="T6"/>
                  <a:gd fmla="*/ 8 h 17" name="T7"/>
                  <a:gd fmla="*/ 0 w 55" name="T8"/>
                  <a:gd fmla="*/ 8 h 17" name="T9"/>
                  <a:gd fmla="*/ 8 w 55" name="T10"/>
                  <a:gd fmla="*/ 0 h 17" name="T11"/>
                  <a:gd fmla="*/ 46 w 55" name="T12"/>
                  <a:gd fmla="*/ 0 h 17" name="T13"/>
                  <a:gd fmla="*/ 55 w 55" name="T14"/>
                  <a:gd fmla="*/ 8 h 17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17" w="55">
                    <a:moveTo>
                      <a:pt x="55" y="8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3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3"/>
                      <a:pt x="55" y="8"/>
                    </a:cubicBezTo>
                    <a:close/>
                  </a:path>
                </a:pathLst>
              </a:custGeom>
              <a:solidFill>
                <a:srgbClr val="4D4D4D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64290" compatLnSpc="1" lIns="128580" numCol="1" rIns="128580" tIns="6429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latin charset="-122" panose="020b0503020204020204" pitchFamily="34" typeface="微软雅黑"/>
                </a:endParaRPr>
              </a:p>
            </p:txBody>
          </p:sp>
          <p:sp>
            <p:nvSpPr>
              <p:cNvPr id="28" name="Freeform 16"/>
              <p:cNvSpPr/>
              <p:nvPr/>
            </p:nvSpPr>
            <p:spPr bwMode="auto">
              <a:xfrm>
                <a:off x="3835400" y="2816226"/>
                <a:ext cx="234950" cy="71438"/>
              </a:xfrm>
              <a:custGeom>
                <a:gdLst>
                  <a:gd fmla="*/ 55 w 55" name="T0"/>
                  <a:gd fmla="*/ 9 h 17" name="T1"/>
                  <a:gd fmla="*/ 46 w 55" name="T2"/>
                  <a:gd fmla="*/ 17 h 17" name="T3"/>
                  <a:gd fmla="*/ 8 w 55" name="T4"/>
                  <a:gd fmla="*/ 17 h 17" name="T5"/>
                  <a:gd fmla="*/ 0 w 55" name="T6"/>
                  <a:gd fmla="*/ 9 h 17" name="T7"/>
                  <a:gd fmla="*/ 0 w 55" name="T8"/>
                  <a:gd fmla="*/ 9 h 17" name="T9"/>
                  <a:gd fmla="*/ 8 w 55" name="T10"/>
                  <a:gd fmla="*/ 0 h 17" name="T11"/>
                  <a:gd fmla="*/ 46 w 55" name="T12"/>
                  <a:gd fmla="*/ 0 h 17" name="T13"/>
                  <a:gd fmla="*/ 55 w 55" name="T14"/>
                  <a:gd fmla="*/ 9 h 17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17" w="55">
                    <a:moveTo>
                      <a:pt x="55" y="9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9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0" y="4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4"/>
                      <a:pt x="55" y="9"/>
                    </a:cubicBezTo>
                    <a:close/>
                  </a:path>
                </a:pathLst>
              </a:custGeom>
              <a:solidFill>
                <a:srgbClr val="4D4D4D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64290" compatLnSpc="1" lIns="128580" numCol="1" rIns="128580" tIns="6429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latin charset="-122" panose="020b0503020204020204" pitchFamily="34" typeface="微软雅黑"/>
                </a:endParaRPr>
              </a:p>
            </p:txBody>
          </p:sp>
          <p:sp>
            <p:nvSpPr>
              <p:cNvPr id="29" name="Freeform 17"/>
              <p:cNvSpPr/>
              <p:nvPr/>
            </p:nvSpPr>
            <p:spPr bwMode="auto">
              <a:xfrm>
                <a:off x="3835400" y="2955926"/>
                <a:ext cx="234950" cy="73025"/>
              </a:xfrm>
              <a:custGeom>
                <a:gdLst>
                  <a:gd fmla="*/ 55 w 55" name="T0"/>
                  <a:gd fmla="*/ 8 h 17" name="T1"/>
                  <a:gd fmla="*/ 46 w 55" name="T2"/>
                  <a:gd fmla="*/ 17 h 17" name="T3"/>
                  <a:gd fmla="*/ 8 w 55" name="T4"/>
                  <a:gd fmla="*/ 17 h 17" name="T5"/>
                  <a:gd fmla="*/ 0 w 55" name="T6"/>
                  <a:gd fmla="*/ 8 h 17" name="T7"/>
                  <a:gd fmla="*/ 0 w 55" name="T8"/>
                  <a:gd fmla="*/ 8 h 17" name="T9"/>
                  <a:gd fmla="*/ 8 w 55" name="T10"/>
                  <a:gd fmla="*/ 0 h 17" name="T11"/>
                  <a:gd fmla="*/ 46 w 55" name="T12"/>
                  <a:gd fmla="*/ 0 h 17" name="T13"/>
                  <a:gd fmla="*/ 55 w 55" name="T14"/>
                  <a:gd fmla="*/ 8 h 17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17" w="55">
                    <a:moveTo>
                      <a:pt x="55" y="8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4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4"/>
                      <a:pt x="55" y="8"/>
                    </a:cubicBezTo>
                    <a:close/>
                  </a:path>
                </a:pathLst>
              </a:custGeom>
              <a:solidFill>
                <a:srgbClr val="4D4D4D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64290" compatLnSpc="1" lIns="128580" numCol="1" rIns="128580" tIns="6429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latin charset="-122" panose="020b0503020204020204" pitchFamily="34" typeface="微软雅黑"/>
                </a:endParaRPr>
              </a:p>
            </p:txBody>
          </p:sp>
          <p:sp>
            <p:nvSpPr>
              <p:cNvPr id="30" name="Freeform 18"/>
              <p:cNvSpPr/>
              <p:nvPr/>
            </p:nvSpPr>
            <p:spPr bwMode="auto">
              <a:xfrm>
                <a:off x="3835400" y="3097213"/>
                <a:ext cx="234950" cy="73025"/>
              </a:xfrm>
              <a:custGeom>
                <a:gdLst>
                  <a:gd fmla="*/ 55 w 55" name="T0"/>
                  <a:gd fmla="*/ 8 h 17" name="T1"/>
                  <a:gd fmla="*/ 46 w 55" name="T2"/>
                  <a:gd fmla="*/ 17 h 17" name="T3"/>
                  <a:gd fmla="*/ 8 w 55" name="T4"/>
                  <a:gd fmla="*/ 17 h 17" name="T5"/>
                  <a:gd fmla="*/ 0 w 55" name="T6"/>
                  <a:gd fmla="*/ 8 h 17" name="T7"/>
                  <a:gd fmla="*/ 0 w 55" name="T8"/>
                  <a:gd fmla="*/ 8 h 17" name="T9"/>
                  <a:gd fmla="*/ 8 w 55" name="T10"/>
                  <a:gd fmla="*/ 0 h 17" name="T11"/>
                  <a:gd fmla="*/ 46 w 55" name="T12"/>
                  <a:gd fmla="*/ 0 h 17" name="T13"/>
                  <a:gd fmla="*/ 55 w 55" name="T14"/>
                  <a:gd fmla="*/ 8 h 17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17" w="55">
                    <a:moveTo>
                      <a:pt x="55" y="8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3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3"/>
                      <a:pt x="55" y="8"/>
                    </a:cubicBezTo>
                    <a:close/>
                  </a:path>
                </a:pathLst>
              </a:custGeom>
              <a:solidFill>
                <a:srgbClr val="4D4D4D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64290" compatLnSpc="1" lIns="128580" numCol="1" rIns="128580" tIns="6429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latin charset="-122" panose="020b0503020204020204" pitchFamily="34" typeface="微软雅黑"/>
                </a:endParaRPr>
              </a:p>
            </p:txBody>
          </p:sp>
          <p:sp>
            <p:nvSpPr>
              <p:cNvPr id="31" name="Freeform 19"/>
              <p:cNvSpPr/>
              <p:nvPr/>
            </p:nvSpPr>
            <p:spPr bwMode="auto">
              <a:xfrm>
                <a:off x="3835400" y="3235326"/>
                <a:ext cx="234950" cy="71438"/>
              </a:xfrm>
              <a:custGeom>
                <a:gdLst>
                  <a:gd fmla="*/ 55 w 55" name="T0"/>
                  <a:gd fmla="*/ 9 h 17" name="T1"/>
                  <a:gd fmla="*/ 46 w 55" name="T2"/>
                  <a:gd fmla="*/ 17 h 17" name="T3"/>
                  <a:gd fmla="*/ 8 w 55" name="T4"/>
                  <a:gd fmla="*/ 17 h 17" name="T5"/>
                  <a:gd fmla="*/ 0 w 55" name="T6"/>
                  <a:gd fmla="*/ 9 h 17" name="T7"/>
                  <a:gd fmla="*/ 0 w 55" name="T8"/>
                  <a:gd fmla="*/ 9 h 17" name="T9"/>
                  <a:gd fmla="*/ 8 w 55" name="T10"/>
                  <a:gd fmla="*/ 0 h 17" name="T11"/>
                  <a:gd fmla="*/ 46 w 55" name="T12"/>
                  <a:gd fmla="*/ 0 h 17" name="T13"/>
                  <a:gd fmla="*/ 55 w 55" name="T14"/>
                  <a:gd fmla="*/ 9 h 17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17" w="55">
                    <a:moveTo>
                      <a:pt x="55" y="9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9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0" y="4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4"/>
                      <a:pt x="55" y="9"/>
                    </a:cubicBezTo>
                    <a:close/>
                  </a:path>
                </a:pathLst>
              </a:custGeom>
              <a:solidFill>
                <a:srgbClr val="4D4D4D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64290" compatLnSpc="1" lIns="128580" numCol="1" rIns="128580" tIns="6429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latin charset="-122" panose="020b0503020204020204" pitchFamily="34" typeface="微软雅黑"/>
                </a:endParaRPr>
              </a:p>
            </p:txBody>
          </p:sp>
        </p:grpSp>
        <p:sp>
          <p:nvSpPr>
            <p:cNvPr id="16" name="矩形 259"/>
            <p:cNvSpPr>
              <a:spLocks noChangeArrowheads="1"/>
            </p:cNvSpPr>
            <p:nvPr/>
          </p:nvSpPr>
          <p:spPr bwMode="auto">
            <a:xfrm>
              <a:off x="2306379" y="2775471"/>
              <a:ext cx="1656605" cy="5486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bIns="0" lIns="0" rIns="0" tIns="0" wrap="square">
              <a:spAutoFit/>
            </a:bodyPr>
            <a:lstStyle>
              <a:lvl1pPr>
                <a:spcBef>
                  <a:spcPct val="20000"/>
                </a:spcBef>
                <a:buFont charset="0" panose="020b0604020202020204" pitchFamily="34" typeface="Arial"/>
                <a:buChar char="•"/>
                <a:defRPr sz="3200">
                  <a:solidFill>
                    <a:schemeClr val="tx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1pPr>
              <a:lvl2pPr indent="-285750" marL="742950">
                <a:spcBef>
                  <a:spcPct val="20000"/>
                </a:spcBef>
                <a:buFont charset="0" panose="020b0604020202020204" pitchFamily="34" typeface="Arial"/>
                <a:buChar char="–"/>
                <a:defRPr sz="2800">
                  <a:solidFill>
                    <a:schemeClr val="tx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2pPr>
              <a:lvl3pPr indent="-228600" marL="1143000">
                <a:spcBef>
                  <a:spcPct val="200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3pPr>
              <a:lvl4pPr indent="-228600" marL="1600200">
                <a:spcBef>
                  <a:spcPct val="20000"/>
                </a:spcBef>
                <a:buFont charset="0" panose="020b0604020202020204" pitchFamily="34" typeface="Arial"/>
                <a:buChar char="–"/>
                <a:defRPr sz="2000">
                  <a:solidFill>
                    <a:schemeClr val="tx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4pPr>
              <a:lvl5pPr indent="-228600" marL="2057400">
                <a:spcBef>
                  <a:spcPct val="20000"/>
                </a:spcBef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5pPr>
              <a:lvl6pPr eaLnBrk="0" fontAlgn="base" hangingPunct="0" indent="-228600" marL="25146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6pPr>
              <a:lvl7pPr eaLnBrk="0" fontAlgn="base" hangingPunct="0" indent="-228600" marL="29718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7pPr>
              <a:lvl8pPr eaLnBrk="0" fontAlgn="base" hangingPunct="0" indent="-228600" marL="34290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8pPr>
              <a:lvl9pPr eaLnBrk="0" fontAlgn="base" hangingPunct="0" indent="-228600" marL="38862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9pPr>
            </a:lstStyle>
            <a:p>
              <a:pPr algn="ctr">
                <a:buNone/>
              </a:pPr>
              <a:r>
                <a:rPr altLang="zh-CN" lang="en-US" sz="3600">
                  <a:solidFill>
                    <a:srgbClr val="4D4D4D"/>
                  </a:solidFill>
                  <a:cs charset="0" panose="020b0604020202020204" pitchFamily="34" typeface="Arial"/>
                </a:rPr>
                <a:t>02</a:t>
              </a:r>
            </a:p>
          </p:txBody>
        </p:sp>
        <p:sp>
          <p:nvSpPr>
            <p:cNvPr id="17" name="矩形 259"/>
            <p:cNvSpPr>
              <a:spLocks noChangeArrowheads="1"/>
            </p:cNvSpPr>
            <p:nvPr/>
          </p:nvSpPr>
          <p:spPr bwMode="auto">
            <a:xfrm>
              <a:off x="2438403" y="3696145"/>
              <a:ext cx="1392558" cy="9387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bIns="0" lIns="0" rIns="0" tIns="0" wrap="square">
              <a:spAutoFit/>
            </a:bodyPr>
            <a:lstStyle>
              <a:lvl1pPr>
                <a:spcBef>
                  <a:spcPct val="20000"/>
                </a:spcBef>
                <a:buFont charset="0" panose="020b0604020202020204" pitchFamily="34" typeface="Arial"/>
                <a:buChar char="•"/>
                <a:defRPr sz="3200">
                  <a:solidFill>
                    <a:schemeClr val="tx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1pPr>
              <a:lvl2pPr indent="-285750" marL="742950">
                <a:spcBef>
                  <a:spcPct val="20000"/>
                </a:spcBef>
                <a:buFont charset="0" panose="020b0604020202020204" pitchFamily="34" typeface="Arial"/>
                <a:buChar char="–"/>
                <a:defRPr sz="2800">
                  <a:solidFill>
                    <a:schemeClr val="tx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2pPr>
              <a:lvl3pPr indent="-228600" marL="1143000">
                <a:spcBef>
                  <a:spcPct val="200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3pPr>
              <a:lvl4pPr indent="-228600" marL="1600200">
                <a:spcBef>
                  <a:spcPct val="20000"/>
                </a:spcBef>
                <a:buFont charset="0" panose="020b0604020202020204" pitchFamily="34" typeface="Arial"/>
                <a:buChar char="–"/>
                <a:defRPr sz="2000">
                  <a:solidFill>
                    <a:schemeClr val="tx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4pPr>
              <a:lvl5pPr indent="-228600" marL="2057400">
                <a:spcBef>
                  <a:spcPct val="20000"/>
                </a:spcBef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5pPr>
              <a:lvl6pPr eaLnBrk="0" fontAlgn="base" hangingPunct="0" indent="-228600" marL="25146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6pPr>
              <a:lvl7pPr eaLnBrk="0" fontAlgn="base" hangingPunct="0" indent="-228600" marL="29718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7pPr>
              <a:lvl8pPr eaLnBrk="0" fontAlgn="base" hangingPunct="0" indent="-228600" marL="34290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8pPr>
              <a:lvl9pPr eaLnBrk="0" fontAlgn="base" hangingPunct="0" indent="-228600" marL="38862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9pPr>
            </a:lstStyle>
            <a:p>
              <a:pPr algn="ctr">
                <a:buNone/>
              </a:pPr>
              <a:r>
                <a:rPr altLang="en-US" lang="zh-CN" sz="2800">
                  <a:solidFill>
                    <a:schemeClr val="bg1"/>
                  </a:solidFill>
                  <a:cs charset="0" panose="020b0604020202020204" pitchFamily="34" typeface="Arial"/>
                </a:rPr>
                <a:t>章节</a:t>
              </a:r>
            </a:p>
            <a:p>
              <a:pPr algn="ctr">
                <a:buNone/>
              </a:pPr>
              <a:r>
                <a:rPr altLang="en-US" lang="zh-CN" sz="2800">
                  <a:solidFill>
                    <a:schemeClr val="bg1"/>
                  </a:solidFill>
                  <a:cs charset="0" panose="020b0604020202020204" pitchFamily="34" typeface="Arial"/>
                </a:rPr>
                <a:t>PART</a:t>
              </a:r>
            </a:p>
          </p:txBody>
        </p:sp>
      </p:grpSp>
    </p:spTree>
    <p:custDataLst>
      <p:tags r:id="rId4"/>
    </p:custDataLst>
    <p:extLst>
      <p:ext uri="{BB962C8B-B14F-4D97-AF65-F5344CB8AC3E}">
        <p14:creationId val="526073033"/>
      </p:ext>
    </p:extLst>
  </p:cSld>
  <p:clrMapOvr>
    <a:masterClrMapping/>
  </p:clrMapOvr>
  <mc:AlternateContent>
    <mc:Choice Requires="p15">
      <p:transition p14:dur="2000" spd="slow">
        <p15:prstTrans prst="wind"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7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 nodeType="clickPar">
                      <p:stCondLst>
                        <p:cond delay="indefinite"/>
                      </p:stCondLst>
                      <p:childTnLst>
                        <p:par>
                          <p:cTn fill="hold" id="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0" nodeType="clickEffect" presetClass="entr" presetID="23" presetSubtype="3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2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3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4" nodeType="clickPar">
                      <p:stCondLst>
                        <p:cond delay="indefinite"/>
                      </p:stCondLst>
                      <p:childTnLst>
                        <p:par>
                          <p:cTn fill="hold" id="15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6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500" id="18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9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20" nodeType="after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22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23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4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25" nodeType="after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27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28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9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grpId="0" id="30" nodeType="after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32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33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4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grpId="0" id="35" nodeType="after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37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38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8"/>
      <p:bldP grpId="0" spid="11"/>
      <p:bldP grpId="0" spid="12"/>
      <p:bldP grpId="0" spid="13"/>
      <p:bldP grpId="0" spid="14"/>
    </p:bldLst>
  </p:timing>
</p:sld>
</file>

<file path=ppt/slides/slide9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4" name="TextBox 15"/>
          <p:cNvSpPr txBox="1"/>
          <p:nvPr/>
        </p:nvSpPr>
        <p:spPr>
          <a:xfrm>
            <a:off x="689805" y="1651417"/>
            <a:ext cx="2587802" cy="914400"/>
          </a:xfrm>
          <a:prstGeom prst="rect">
            <a:avLst/>
          </a:prstGeom>
          <a:noFill/>
        </p:spPr>
        <p:txBody>
          <a:bodyPr bIns="0" lIns="0" rIns="0" rtlCol="0" tIns="0"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altLang="en-US" lang="zh-CN" sz="800">
                <a:solidFill>
                  <a:schemeClr val="bg1">
                    <a:lumMod val="6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b0604020202020204" pitchFamily="34" typeface="Arial"/>
              </a:rPr>
              <a:t>请替换文字内容，添加相关标题，修改文字内容，也可以直接复制你的内容到此。请替换文字内容，添加相关标题，修改文字内容，也可以直接复制你的内容到此。请替换文字内容，添加相关标题，修改文字内容，也可以直接复制你的内容到此。</a:t>
            </a:r>
          </a:p>
        </p:txBody>
      </p:sp>
      <p:sp>
        <p:nvSpPr>
          <p:cNvPr id="25" name="TextBox 16"/>
          <p:cNvSpPr txBox="1"/>
          <p:nvPr/>
        </p:nvSpPr>
        <p:spPr>
          <a:xfrm>
            <a:off x="697909" y="1330685"/>
            <a:ext cx="1875655" cy="213360"/>
          </a:xfrm>
          <a:prstGeom prst="rect">
            <a:avLst/>
          </a:prstGeom>
          <a:noFill/>
        </p:spPr>
        <p:txBody>
          <a:bodyPr bIns="0" lIns="0" rIns="0" rtlCol="0" tIns="0" wrap="square">
            <a:spAutoFit/>
          </a:bodyPr>
          <a:lstStyle/>
          <a:p>
            <a:r>
              <a:rPr altLang="en-US" lang="zh-CN" sz="1400">
                <a:solidFill>
                  <a:schemeClr val="bg1">
                    <a:lumMod val="6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b0604020202020204" pitchFamily="34" typeface="Arial"/>
              </a:rPr>
              <a:t>点击请替换文字内容</a:t>
            </a:r>
          </a:p>
        </p:txBody>
      </p:sp>
      <p:sp>
        <p:nvSpPr>
          <p:cNvPr id="26" name="TextBox 15"/>
          <p:cNvSpPr txBox="1"/>
          <p:nvPr/>
        </p:nvSpPr>
        <p:spPr>
          <a:xfrm>
            <a:off x="6466414" y="1651417"/>
            <a:ext cx="2587802" cy="914400"/>
          </a:xfrm>
          <a:prstGeom prst="rect">
            <a:avLst/>
          </a:prstGeom>
          <a:noFill/>
        </p:spPr>
        <p:txBody>
          <a:bodyPr bIns="0" lIns="0" rIns="0" rtlCol="0" tIns="0"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altLang="en-US" lang="zh-CN" sz="800">
                <a:solidFill>
                  <a:schemeClr val="bg1">
                    <a:lumMod val="6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b0604020202020204" pitchFamily="34" typeface="Arial"/>
              </a:rPr>
              <a:t>请替换文字内容，添加相关标题，修改文字内容，也可以直接复制你的内容到此。请替换文字内容，添加相关标题，修改文字内容，也可以直接复制你的内容到此。请替换文字内容，添加相关标题，修改文字内容，也可以直接复制你的内容到此。</a:t>
            </a:r>
          </a:p>
        </p:txBody>
      </p:sp>
      <p:sp>
        <p:nvSpPr>
          <p:cNvPr id="27" name="TextBox 16"/>
          <p:cNvSpPr txBox="1"/>
          <p:nvPr/>
        </p:nvSpPr>
        <p:spPr>
          <a:xfrm>
            <a:off x="6474518" y="1330685"/>
            <a:ext cx="1875655" cy="213360"/>
          </a:xfrm>
          <a:prstGeom prst="rect">
            <a:avLst/>
          </a:prstGeom>
          <a:noFill/>
        </p:spPr>
        <p:txBody>
          <a:bodyPr bIns="0" lIns="0" rIns="0" rtlCol="0" tIns="0" wrap="square">
            <a:spAutoFit/>
          </a:bodyPr>
          <a:lstStyle/>
          <a:p>
            <a:r>
              <a:rPr altLang="en-US" lang="zh-CN" sz="1400">
                <a:solidFill>
                  <a:schemeClr val="bg1">
                    <a:lumMod val="6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b0604020202020204" pitchFamily="34" typeface="Arial"/>
              </a:rPr>
              <a:t>点击请替换文字内容</a:t>
            </a:r>
          </a:p>
        </p:txBody>
      </p:sp>
      <p:sp>
        <p:nvSpPr>
          <p:cNvPr id="32" name="矩形 31"/>
          <p:cNvSpPr/>
          <p:nvPr/>
        </p:nvSpPr>
        <p:spPr>
          <a:xfrm>
            <a:off x="3536812" y="2574185"/>
            <a:ext cx="2865432" cy="1448778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>
              <a:lnSpc>
                <a:spcPct val="150000"/>
              </a:lnSpc>
            </a:pPr>
            <a:endParaRPr altLang="en-US" kumimoji="1" lang="zh-CN" sz="2669">
              <a:solidFill>
                <a:prstClr val="white"/>
              </a:solidFill>
              <a:latin charset="-122" panose="020b0503020204020204" pitchFamily="34" typeface="微软雅黑"/>
              <a:ea charset="-122" panose="020b0503020204020204" pitchFamily="34" typeface="微软雅黑"/>
              <a:sym charset="0" panose="020b0604020202020204" pitchFamily="34" typeface="Arial"/>
            </a:endParaRPr>
          </a:p>
        </p:txBody>
      </p:sp>
      <p:sp>
        <p:nvSpPr>
          <p:cNvPr id="40" name="矩形 39"/>
          <p:cNvSpPr/>
          <p:nvPr/>
        </p:nvSpPr>
        <p:spPr>
          <a:xfrm>
            <a:off x="9344447" y="2574185"/>
            <a:ext cx="2865432" cy="1448778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>
              <a:lnSpc>
                <a:spcPct val="150000"/>
              </a:lnSpc>
            </a:pPr>
            <a:endParaRPr altLang="en-US" kumimoji="1" lang="zh-CN" sz="2669">
              <a:solidFill>
                <a:prstClr val="white"/>
              </a:solidFill>
              <a:latin charset="-122" panose="020b0503020204020204" pitchFamily="34" typeface="微软雅黑"/>
              <a:ea charset="-122" panose="020b0503020204020204" pitchFamily="34" typeface="微软雅黑"/>
              <a:sym charset="0" panose="020b0604020202020204" pitchFamily="34" typeface="Arial"/>
            </a:endParaRPr>
          </a:p>
        </p:txBody>
      </p:sp>
      <p:sp>
        <p:nvSpPr>
          <p:cNvPr id="41" name="矩形 40"/>
          <p:cNvSpPr/>
          <p:nvPr/>
        </p:nvSpPr>
        <p:spPr>
          <a:xfrm>
            <a:off x="632995" y="4088660"/>
            <a:ext cx="2865432" cy="144877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>
              <a:lnSpc>
                <a:spcPct val="150000"/>
              </a:lnSpc>
            </a:pPr>
            <a:endParaRPr altLang="en-US" kumimoji="1" lang="zh-CN" sz="2669">
              <a:solidFill>
                <a:prstClr val="white"/>
              </a:solidFill>
              <a:latin charset="-122" panose="020b0503020204020204" pitchFamily="34" typeface="微软雅黑"/>
              <a:ea charset="-122" panose="020b0503020204020204" pitchFamily="34" typeface="微软雅黑"/>
              <a:sym charset="0" panose="020b0604020202020204" pitchFamily="34" typeface="Arial"/>
            </a:endParaRPr>
          </a:p>
        </p:txBody>
      </p:sp>
      <p:sp>
        <p:nvSpPr>
          <p:cNvPr id="43" name="矩形 42"/>
          <p:cNvSpPr/>
          <p:nvPr/>
        </p:nvSpPr>
        <p:spPr>
          <a:xfrm>
            <a:off x="6440629" y="4088660"/>
            <a:ext cx="2865432" cy="1448778"/>
          </a:xfrm>
          <a:prstGeom prst="rect">
            <a:avLst/>
          </a:prstGeom>
          <a:solidFill>
            <a:schemeClr val="accent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>
              <a:lnSpc>
                <a:spcPct val="150000"/>
              </a:lnSpc>
            </a:pPr>
            <a:endParaRPr altLang="en-US" kumimoji="1" lang="zh-CN" sz="2669">
              <a:solidFill>
                <a:prstClr val="white"/>
              </a:solidFill>
              <a:latin charset="-122" panose="020b0503020204020204" pitchFamily="34" typeface="微软雅黑"/>
              <a:ea charset="-122" panose="020b0503020204020204" pitchFamily="34" typeface="微软雅黑"/>
              <a:sym charset="0" panose="020b0604020202020204" pitchFamily="34" typeface="Arial"/>
            </a:endParaRPr>
          </a:p>
        </p:txBody>
      </p:sp>
      <p:sp>
        <p:nvSpPr>
          <p:cNvPr id="45" name="TextBox 15"/>
          <p:cNvSpPr txBox="1"/>
          <p:nvPr/>
        </p:nvSpPr>
        <p:spPr>
          <a:xfrm>
            <a:off x="1028561" y="4761405"/>
            <a:ext cx="2113134" cy="365760"/>
          </a:xfrm>
          <a:prstGeom prst="rect">
            <a:avLst/>
          </a:prstGeom>
          <a:noFill/>
        </p:spPr>
        <p:txBody>
          <a:bodyPr bIns="0" lIns="0" rIns="0" rtlCol="0" tIns="0"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altLang="en-US" lang="zh-CN" sz="8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b0604020202020204" pitchFamily="34" typeface="Arial"/>
              </a:rPr>
              <a:t>请替换文字内容，添加相关标题，修改文字内容，也可以直接复制你的内容到此。</a:t>
            </a:r>
          </a:p>
        </p:txBody>
      </p:sp>
      <p:sp>
        <p:nvSpPr>
          <p:cNvPr id="46" name="TextBox 16"/>
          <p:cNvSpPr txBox="1"/>
          <p:nvPr/>
        </p:nvSpPr>
        <p:spPr>
          <a:xfrm>
            <a:off x="1022386" y="4440642"/>
            <a:ext cx="1633392" cy="213360"/>
          </a:xfrm>
          <a:prstGeom prst="rect">
            <a:avLst/>
          </a:prstGeom>
          <a:noFill/>
        </p:spPr>
        <p:txBody>
          <a:bodyPr bIns="0" lIns="0" rIns="0" rtlCol="0" tIns="0" wrap="square">
            <a:spAutoFit/>
          </a:bodyPr>
          <a:lstStyle/>
          <a:p>
            <a:r>
              <a:rPr altLang="en-US" lang="zh-CN" sz="14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b0604020202020204" pitchFamily="34" typeface="Arial"/>
              </a:rPr>
              <a:t>点击请替换文字内容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995694" y="3333822"/>
            <a:ext cx="2113134" cy="365760"/>
          </a:xfrm>
          <a:prstGeom prst="rect">
            <a:avLst/>
          </a:prstGeom>
          <a:noFill/>
        </p:spPr>
        <p:txBody>
          <a:bodyPr bIns="0" lIns="0" rIns="0" rtlCol="0" tIns="0"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altLang="en-US" lang="zh-CN" sz="8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b0604020202020204" pitchFamily="34" typeface="Arial"/>
              </a:rPr>
              <a:t>请替换文字内容，添加相关标题，修改文字内容，也可以直接复制你的内容到此。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989520" y="3013059"/>
            <a:ext cx="1633392" cy="213360"/>
          </a:xfrm>
          <a:prstGeom prst="rect">
            <a:avLst/>
          </a:prstGeom>
          <a:noFill/>
        </p:spPr>
        <p:txBody>
          <a:bodyPr bIns="0" lIns="0" rIns="0" rtlCol="0" tIns="0" wrap="square">
            <a:spAutoFit/>
          </a:bodyPr>
          <a:lstStyle/>
          <a:p>
            <a:r>
              <a:rPr altLang="en-US" lang="zh-CN" sz="14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b0604020202020204" pitchFamily="34" typeface="Arial"/>
              </a:rPr>
              <a:t>点击请替换文字内容</a:t>
            </a:r>
          </a:p>
        </p:txBody>
      </p:sp>
      <p:sp>
        <p:nvSpPr>
          <p:cNvPr id="18" name="TextBox 15"/>
          <p:cNvSpPr txBox="1"/>
          <p:nvPr/>
        </p:nvSpPr>
        <p:spPr>
          <a:xfrm>
            <a:off x="6897515" y="4789397"/>
            <a:ext cx="2113134" cy="365760"/>
          </a:xfrm>
          <a:prstGeom prst="rect">
            <a:avLst/>
          </a:prstGeom>
          <a:noFill/>
        </p:spPr>
        <p:txBody>
          <a:bodyPr bIns="0" lIns="0" rIns="0" rtlCol="0" tIns="0"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altLang="en-US" lang="zh-CN" sz="8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b0604020202020204" pitchFamily="34" typeface="Arial"/>
              </a:rPr>
              <a:t>请替换文字内容，添加相关标题，修改文字内容，也可以直接复制你的内容到此。</a:t>
            </a:r>
          </a:p>
        </p:txBody>
      </p:sp>
      <p:sp>
        <p:nvSpPr>
          <p:cNvPr id="19" name="TextBox 16"/>
          <p:cNvSpPr txBox="1"/>
          <p:nvPr/>
        </p:nvSpPr>
        <p:spPr>
          <a:xfrm>
            <a:off x="6891341" y="4468634"/>
            <a:ext cx="1633392" cy="213360"/>
          </a:xfrm>
          <a:prstGeom prst="rect">
            <a:avLst/>
          </a:prstGeom>
          <a:noFill/>
        </p:spPr>
        <p:txBody>
          <a:bodyPr bIns="0" lIns="0" rIns="0" rtlCol="0" tIns="0" wrap="square">
            <a:spAutoFit/>
          </a:bodyPr>
          <a:lstStyle/>
          <a:p>
            <a:r>
              <a:rPr altLang="en-US" lang="zh-CN" sz="14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b0604020202020204" pitchFamily="34" typeface="Arial"/>
              </a:rPr>
              <a:t>点击请替换文字内容</a:t>
            </a:r>
          </a:p>
        </p:txBody>
      </p:sp>
      <p:sp>
        <p:nvSpPr>
          <p:cNvPr id="20" name="TextBox 15"/>
          <p:cNvSpPr txBox="1"/>
          <p:nvPr/>
        </p:nvSpPr>
        <p:spPr>
          <a:xfrm>
            <a:off x="9790006" y="3268507"/>
            <a:ext cx="2113134" cy="365760"/>
          </a:xfrm>
          <a:prstGeom prst="rect">
            <a:avLst/>
          </a:prstGeom>
          <a:noFill/>
        </p:spPr>
        <p:txBody>
          <a:bodyPr bIns="0" lIns="0" rIns="0" rtlCol="0" tIns="0"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altLang="en-US" lang="zh-CN" sz="8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b0604020202020204" pitchFamily="34" typeface="Arial"/>
              </a:rPr>
              <a:t>请替换文字内容，添加相关标题，修改文字内容，也可以直接复制你的内容到此。</a:t>
            </a:r>
          </a:p>
        </p:txBody>
      </p:sp>
      <p:sp>
        <p:nvSpPr>
          <p:cNvPr id="21" name="TextBox 16"/>
          <p:cNvSpPr txBox="1"/>
          <p:nvPr/>
        </p:nvSpPr>
        <p:spPr>
          <a:xfrm>
            <a:off x="9783831" y="2947744"/>
            <a:ext cx="1633392" cy="213360"/>
          </a:xfrm>
          <a:prstGeom prst="rect">
            <a:avLst/>
          </a:prstGeom>
          <a:noFill/>
        </p:spPr>
        <p:txBody>
          <a:bodyPr bIns="0" lIns="0" rIns="0" rtlCol="0" tIns="0" wrap="square">
            <a:spAutoFit/>
          </a:bodyPr>
          <a:lstStyle/>
          <a:p>
            <a:r>
              <a:rPr altLang="en-US" lang="zh-CN" sz="14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b0604020202020204" pitchFamily="34" typeface="Arial"/>
              </a:rPr>
              <a:t>点击请替换文字内容</a:t>
            </a:r>
          </a:p>
        </p:txBody>
      </p:sp>
      <p:sp>
        <p:nvSpPr>
          <p:cNvPr id="22" name="TextBox 15"/>
          <p:cNvSpPr txBox="1"/>
          <p:nvPr/>
        </p:nvSpPr>
        <p:spPr>
          <a:xfrm>
            <a:off x="3566355" y="5937667"/>
            <a:ext cx="2587802" cy="914400"/>
          </a:xfrm>
          <a:prstGeom prst="rect">
            <a:avLst/>
          </a:prstGeom>
          <a:noFill/>
        </p:spPr>
        <p:txBody>
          <a:bodyPr bIns="0" lIns="0" rIns="0" rtlCol="0" tIns="0"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altLang="en-US" lang="zh-CN" sz="800">
                <a:solidFill>
                  <a:schemeClr val="bg1">
                    <a:lumMod val="6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b0604020202020204" pitchFamily="34" typeface="Arial"/>
              </a:rPr>
              <a:t>请替换文字内容，添加相关标题，修改文字内容，也可以直接复制你的内容到此。请替换文字内容，添加相关标题，修改文字内容，也可以直接复制你的内容到此。请替换文字内容，添加相关标题，修改文字内容，也可以直接复制你的内容到此。</a:t>
            </a:r>
          </a:p>
        </p:txBody>
      </p:sp>
      <p:sp>
        <p:nvSpPr>
          <p:cNvPr id="23" name="TextBox 16"/>
          <p:cNvSpPr txBox="1"/>
          <p:nvPr/>
        </p:nvSpPr>
        <p:spPr>
          <a:xfrm>
            <a:off x="3574459" y="5616935"/>
            <a:ext cx="1875655" cy="213360"/>
          </a:xfrm>
          <a:prstGeom prst="rect">
            <a:avLst/>
          </a:prstGeom>
          <a:noFill/>
        </p:spPr>
        <p:txBody>
          <a:bodyPr bIns="0" lIns="0" rIns="0" rtlCol="0" tIns="0" wrap="square">
            <a:spAutoFit/>
          </a:bodyPr>
          <a:lstStyle/>
          <a:p>
            <a:r>
              <a:rPr altLang="en-US" lang="zh-CN" sz="1400">
                <a:solidFill>
                  <a:schemeClr val="bg1">
                    <a:lumMod val="6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b0604020202020204" pitchFamily="34" typeface="Arial"/>
              </a:rPr>
              <a:t>点击请替换文字内容</a:t>
            </a:r>
          </a:p>
        </p:txBody>
      </p:sp>
      <p:sp>
        <p:nvSpPr>
          <p:cNvPr id="29" name="TextBox 15"/>
          <p:cNvSpPr txBox="1"/>
          <p:nvPr/>
        </p:nvSpPr>
        <p:spPr>
          <a:xfrm>
            <a:off x="9342964" y="5937667"/>
            <a:ext cx="2587802" cy="914400"/>
          </a:xfrm>
          <a:prstGeom prst="rect">
            <a:avLst/>
          </a:prstGeom>
          <a:noFill/>
        </p:spPr>
        <p:txBody>
          <a:bodyPr bIns="0" lIns="0" rIns="0" rtlCol="0" tIns="0"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altLang="en-US" lang="zh-CN" sz="800">
                <a:solidFill>
                  <a:schemeClr val="bg1">
                    <a:lumMod val="6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b0604020202020204" pitchFamily="34" typeface="Arial"/>
              </a:rPr>
              <a:t>请替换文字内容，添加相关标题，修改文字内容，也可以直接复制你的内容到此。请替换文字内容，添加相关标题，修改文字内容，也可以直接复制你的内容到此。请替换文字内容，添加相关标题，修改文字内容，也可以直接复制你的内容到此。</a:t>
            </a:r>
          </a:p>
        </p:txBody>
      </p:sp>
      <p:sp>
        <p:nvSpPr>
          <p:cNvPr id="30" name="TextBox 16"/>
          <p:cNvSpPr txBox="1"/>
          <p:nvPr/>
        </p:nvSpPr>
        <p:spPr>
          <a:xfrm>
            <a:off x="9351068" y="5616935"/>
            <a:ext cx="1875655" cy="213360"/>
          </a:xfrm>
          <a:prstGeom prst="rect">
            <a:avLst/>
          </a:prstGeom>
          <a:noFill/>
        </p:spPr>
        <p:txBody>
          <a:bodyPr bIns="0" lIns="0" rIns="0" rtlCol="0" tIns="0" wrap="square">
            <a:spAutoFit/>
          </a:bodyPr>
          <a:lstStyle/>
          <a:p>
            <a:r>
              <a:rPr altLang="en-US" lang="zh-CN" sz="1400">
                <a:solidFill>
                  <a:schemeClr val="bg1">
                    <a:lumMod val="6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b0604020202020204" pitchFamily="34" typeface="Arial"/>
              </a:rPr>
              <a:t>点击请替换文字内容</a:t>
            </a:r>
          </a:p>
        </p:txBody>
      </p:sp>
      <p:sp>
        <p:nvSpPr>
          <p:cNvPr id="34" name="TextBox 8"/>
          <p:cNvSpPr txBox="1"/>
          <p:nvPr/>
        </p:nvSpPr>
        <p:spPr>
          <a:xfrm>
            <a:off x="4454797" y="235950"/>
            <a:ext cx="3949155" cy="487680"/>
          </a:xfrm>
          <a:prstGeom prst="rect">
            <a:avLst/>
          </a:prstGeom>
          <a:noFill/>
        </p:spPr>
        <p:txBody>
          <a:bodyPr anchor="ctr" bIns="0" lIns="0" rIns="0" rtlCol="0" tIns="0" wrap="square">
            <a:spAutoFit/>
          </a:bodyPr>
          <a:lstStyle/>
          <a:p>
            <a:pPr algn="ctr"/>
            <a:r>
              <a:rPr altLang="zh-CN" lang="en-US" sz="3200">
                <a:solidFill>
                  <a:schemeClr val="bg1">
                    <a:lumMod val="6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b0604020202020204" pitchFamily="34" typeface="Arial"/>
              </a:rPr>
              <a:t>2019年度工作概述</a:t>
            </a:r>
          </a:p>
        </p:txBody>
      </p:sp>
      <p:sp>
        <p:nvSpPr>
          <p:cNvPr id="35" name="TextBox 8"/>
          <p:cNvSpPr txBox="1"/>
          <p:nvPr/>
        </p:nvSpPr>
        <p:spPr>
          <a:xfrm>
            <a:off x="4773191" y="744569"/>
            <a:ext cx="3060044" cy="213360"/>
          </a:xfrm>
          <a:prstGeom prst="rect">
            <a:avLst/>
          </a:prstGeom>
          <a:noFill/>
        </p:spPr>
        <p:txBody>
          <a:bodyPr anchor="ctr" bIns="0" lIns="0" rIns="0" rtlCol="0" tIns="0" wrap="square">
            <a:spAutoFit/>
          </a:bodyPr>
          <a:lstStyle/>
          <a:p>
            <a:pPr algn="ctr"/>
            <a:r>
              <a:rPr altLang="zh-CN" lang="en-US" sz="1400">
                <a:solidFill>
                  <a:schemeClr val="bg1">
                    <a:lumMod val="6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b0604020202020204" pitchFamily="34" typeface="Arial"/>
              </a:rPr>
              <a:t>2019 ANNUAL WORK SUMMARY</a:t>
            </a:r>
          </a:p>
        </p:txBody>
      </p:sp>
      <p:grpSp>
        <p:nvGrpSpPr>
          <p:cNvPr id="31" name="组合 30"/>
          <p:cNvGrpSpPr/>
          <p:nvPr/>
        </p:nvGrpSpPr>
        <p:grpSpPr>
          <a:xfrm>
            <a:off x="886327" y="591989"/>
            <a:ext cx="11086097" cy="0"/>
            <a:chOff x="1028775" y="591989"/>
            <a:chExt cx="11086097" cy="0"/>
          </a:xfrm>
        </p:grpSpPr>
        <p:cxnSp>
          <p:nvCxnSpPr>
            <p:cNvPr id="33" name="直接连接符 32"/>
            <p:cNvCxnSpPr/>
            <p:nvPr/>
          </p:nvCxnSpPr>
          <p:spPr>
            <a:xfrm>
              <a:off x="1028775" y="591989"/>
              <a:ext cx="3504197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直接连接符 36"/>
            <p:cNvCxnSpPr/>
            <p:nvPr/>
          </p:nvCxnSpPr>
          <p:spPr>
            <a:xfrm>
              <a:off x="8610675" y="591989"/>
              <a:ext cx="3504197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8" name="矩形 37">
            <a:extLst>
              <a:ext uri="{FF2B5EF4-FFF2-40B4-BE49-F238E27FC236}">
                <a16:creationId xmlns:a16="http://schemas.microsoft.com/office/drawing/2014/main" id="{E7482E6A-71CB-4A4E-8864-90805CE41C62}"/>
              </a:ext>
            </a:extLst>
          </p:cNvPr>
          <p:cNvSpPr/>
          <p:nvPr/>
        </p:nvSpPr>
        <p:spPr>
          <a:xfrm>
            <a:off x="658543" y="2574185"/>
            <a:ext cx="2865432" cy="1448778"/>
          </a:xfrm>
          <a:prstGeom prst="rect">
            <a:avLst/>
          </a:prstGeom>
          <a:blipFill dpi="0" rotWithShape="1">
            <a:blip r:embed="rId3">
              <a:extLst>
                <a:ext uri="{28A0092B-C50C-407E-A947-70E740481C1C}">
                  <a14:useLocalDpi val="0"/>
                </a:ext>
              </a:extLst>
            </a:blip>
            <a:stretch>
              <a:fillRect b="-15927" t="-15927"/>
            </a:stretch>
          </a:blip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>
              <a:lnSpc>
                <a:spcPct val="150000"/>
              </a:lnSpc>
            </a:pPr>
            <a:endParaRPr altLang="en-US" kumimoji="1" lang="zh-CN" sz="2669">
              <a:solidFill>
                <a:prstClr val="white"/>
              </a:solidFill>
              <a:latin charset="-122" panose="020b0503020204020204" pitchFamily="34" typeface="微软雅黑"/>
              <a:ea charset="-122" panose="020b0503020204020204" pitchFamily="34" typeface="微软雅黑"/>
              <a:sym charset="0" panose="020b0604020202020204" pitchFamily="34" typeface="Arial"/>
            </a:endParaRPr>
          </a:p>
        </p:txBody>
      </p:sp>
      <p:sp>
        <p:nvSpPr>
          <p:cNvPr id="39" name="矩形 38">
            <a:extLst>
              <a:ext uri="{FF2B5EF4-FFF2-40B4-BE49-F238E27FC236}">
                <a16:creationId xmlns:a16="http://schemas.microsoft.com/office/drawing/2014/main" id="{FF264D4B-7E14-4A1F-B426-68AB26416B52}"/>
              </a:ext>
            </a:extLst>
          </p:cNvPr>
          <p:cNvSpPr/>
          <p:nvPr/>
        </p:nvSpPr>
        <p:spPr>
          <a:xfrm>
            <a:off x="6466177" y="2574185"/>
            <a:ext cx="2865432" cy="1448778"/>
          </a:xfrm>
          <a:prstGeom prst="rect">
            <a:avLst/>
          </a:prstGeom>
          <a:blipFill dpi="0" rotWithShape="1">
            <a:blip r:embed="rId3">
              <a:extLst>
                <a:ext uri="{28A0092B-C50C-407E-A947-70E740481C1C}">
                  <a14:useLocalDpi val="0"/>
                </a:ext>
              </a:extLst>
            </a:blip>
            <a:stretch>
              <a:fillRect b="-15927" t="-15927"/>
            </a:stretch>
          </a:blip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>
              <a:lnSpc>
                <a:spcPct val="150000"/>
              </a:lnSpc>
            </a:pPr>
            <a:endParaRPr altLang="en-US" kumimoji="1" lang="zh-CN" sz="2669">
              <a:solidFill>
                <a:prstClr val="white"/>
              </a:solidFill>
              <a:latin charset="-122" panose="020b0503020204020204" pitchFamily="34" typeface="微软雅黑"/>
              <a:ea charset="-122" panose="020b0503020204020204" pitchFamily="34" typeface="微软雅黑"/>
              <a:sym charset="0" panose="020b0604020202020204" pitchFamily="34" typeface="Arial"/>
            </a:endParaRPr>
          </a:p>
        </p:txBody>
      </p:sp>
      <p:sp>
        <p:nvSpPr>
          <p:cNvPr id="47" name="矩形 46">
            <a:extLst>
              <a:ext uri="{FF2B5EF4-FFF2-40B4-BE49-F238E27FC236}">
                <a16:creationId xmlns:a16="http://schemas.microsoft.com/office/drawing/2014/main" id="{1A4043DE-BE34-4B62-97C8-D1F659DB8FE1}"/>
              </a:ext>
            </a:extLst>
          </p:cNvPr>
          <p:cNvSpPr/>
          <p:nvPr/>
        </p:nvSpPr>
        <p:spPr>
          <a:xfrm>
            <a:off x="3562360" y="4088660"/>
            <a:ext cx="2865432" cy="1448778"/>
          </a:xfrm>
          <a:prstGeom prst="rect">
            <a:avLst/>
          </a:prstGeom>
          <a:blipFill dpi="0" rotWithShape="1">
            <a:blip r:embed="rId3">
              <a:extLst>
                <a:ext uri="{28A0092B-C50C-407E-A947-70E740481C1C}">
                  <a14:useLocalDpi val="0"/>
                </a:ext>
              </a:extLst>
            </a:blip>
            <a:stretch>
              <a:fillRect b="-15927" t="-15927"/>
            </a:stretch>
          </a:blip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>
              <a:lnSpc>
                <a:spcPct val="150000"/>
              </a:lnSpc>
            </a:pPr>
            <a:endParaRPr altLang="en-US" kumimoji="1" lang="zh-CN" sz="2669">
              <a:solidFill>
                <a:prstClr val="white"/>
              </a:solidFill>
              <a:latin charset="-122" panose="020b0503020204020204" pitchFamily="34" typeface="微软雅黑"/>
              <a:ea charset="-122" panose="020b0503020204020204" pitchFamily="34" typeface="微软雅黑"/>
              <a:sym charset="0" panose="020b0604020202020204" pitchFamily="34" typeface="Arial"/>
            </a:endParaRPr>
          </a:p>
        </p:txBody>
      </p:sp>
      <p:sp>
        <p:nvSpPr>
          <p:cNvPr id="48" name="矩形 47">
            <a:extLst>
              <a:ext uri="{FF2B5EF4-FFF2-40B4-BE49-F238E27FC236}">
                <a16:creationId xmlns:a16="http://schemas.microsoft.com/office/drawing/2014/main" id="{C4388646-3318-43D1-B9B1-D0116CCC85EE}"/>
              </a:ext>
            </a:extLst>
          </p:cNvPr>
          <p:cNvSpPr/>
          <p:nvPr/>
        </p:nvSpPr>
        <p:spPr>
          <a:xfrm>
            <a:off x="9369995" y="4088660"/>
            <a:ext cx="2865432" cy="1448778"/>
          </a:xfrm>
          <a:prstGeom prst="rect">
            <a:avLst/>
          </a:prstGeom>
          <a:blipFill dpi="0" rotWithShape="1">
            <a:blip r:embed="rId3">
              <a:extLst>
                <a:ext uri="{28A0092B-C50C-407E-A947-70E740481C1C}">
                  <a14:useLocalDpi val="0"/>
                </a:ext>
              </a:extLst>
            </a:blip>
            <a:stretch>
              <a:fillRect b="-15927" t="-15927"/>
            </a:stretch>
          </a:blip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>
              <a:lnSpc>
                <a:spcPct val="150000"/>
              </a:lnSpc>
            </a:pPr>
            <a:endParaRPr altLang="en-US" kumimoji="1" lang="zh-CN" sz="2669">
              <a:solidFill>
                <a:prstClr val="white"/>
              </a:solidFill>
              <a:latin charset="-122" panose="020b0503020204020204" pitchFamily="34" typeface="微软雅黑"/>
              <a:ea charset="-122" panose="020b0503020204020204" pitchFamily="34" typeface="微软雅黑"/>
              <a:sym charset="0" panose="020b0604020202020204" pitchFamily="34" typeface="Arial"/>
            </a:endParaRPr>
          </a:p>
        </p:txBody>
      </p:sp>
    </p:spTree>
    <p:extLst>
      <p:ext uri="{BB962C8B-B14F-4D97-AF65-F5344CB8AC3E}">
        <p14:creationId val="1802570908"/>
      </p:ext>
    </p:extLst>
  </p:cSld>
  <p:clrMapOvr>
    <a:masterClrMapping/>
  </p:clrMapOvr>
  <mc:AlternateContent>
    <mc:Choice Requires="p14">
      <p:transition p14:dur="2000" spd="slow">
        <p14:ferris dir="l"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10" nodeType="after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2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3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4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5" nodeType="after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7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8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9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grpId="0" id="20" nodeType="after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2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3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4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grpId="0" id="25" nodeType="afterEffect" presetClass="entr" presetID="17" presetSubtype="1">
                                  <p:stCondLst>
                                    <p:cond delay="0"/>
                                  </p:stCondLst>
                                  <p:iterate type="lt">
                                    <p:tmPct val="40000"/>
                                  </p:iterate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250" fill="hold" id="27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250" fill="hold" id="28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250" fill="hold" id="29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250" fill="hold" id="3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1" nodeType="afterGroup">
                            <p:stCondLst>
                              <p:cond delay="2250"/>
                            </p:stCondLst>
                            <p:childTnLst>
                              <p:par>
                                <p:cTn fill="hold" grpId="0" id="32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34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5" nodeType="afterGroup">
                            <p:stCondLst>
                              <p:cond delay="2750"/>
                            </p:stCondLst>
                            <p:childTnLst>
                              <p:par>
                                <p:cTn fill="hold" grpId="0" id="36" nodeType="afterEffect" presetClass="entr" presetID="17" presetSubtype="1">
                                  <p:stCondLst>
                                    <p:cond delay="0"/>
                                  </p:stCondLst>
                                  <p:iterate type="lt">
                                    <p:tmPct val="40000"/>
                                  </p:iterate>
                                  <p:childTnLst>
                                    <p:set>
                                      <p:cBhvr>
                                        <p:cTn dur="1" fill="hold" id="3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250" fill="hold" id="38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250" fill="hold" id="39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250" fill="hold" id="4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250" fill="hold" id="41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2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grpId="0" id="43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45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6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fill="hold" grpId="0" id="47" nodeType="afterEffect" presetClass="entr" presetID="17" presetSubtype="1">
                                  <p:stCondLst>
                                    <p:cond delay="0"/>
                                  </p:stCondLst>
                                  <p:iterate type="lt">
                                    <p:tmPct val="40000"/>
                                  </p:iterate>
                                  <p:childTnLst>
                                    <p:set>
                                      <p:cBhvr>
                                        <p:cTn dur="1" fill="hold" id="4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250" fill="hold" id="49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250" fill="hold" id="5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250" fill="hold" id="51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250" fill="hold" id="52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53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55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6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fill="hold" grpId="0" id="57" nodeType="afterEffect" presetClass="entr" presetID="17" presetSubtype="1">
                                  <p:stCondLst>
                                    <p:cond delay="0"/>
                                  </p:stCondLst>
                                  <p:iterate type="lt">
                                    <p:tmPct val="40000"/>
                                  </p:iterate>
                                  <p:childTnLst>
                                    <p:set>
                                      <p:cBhvr>
                                        <p:cTn dur="1" fill="hold" id="5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250" fill="hold" id="59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250" fill="hold" id="6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250" fill="hold" id="61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250" fill="hold" id="62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63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65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66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fill="hold" grpId="0" id="67" nodeType="afterEffect" presetClass="entr" presetID="17" presetSubtype="1">
                                  <p:stCondLst>
                                    <p:cond delay="0"/>
                                  </p:stCondLst>
                                  <p:iterate type="lt">
                                    <p:tmPct val="40000"/>
                                  </p:iterate>
                                  <p:childTnLst>
                                    <p:set>
                                      <p:cBhvr>
                                        <p:cTn dur="1" fill="hold" id="6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250" fill="hold" id="69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250" fill="hold" id="7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250" fill="hold" id="71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250" fill="hold" id="72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73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75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76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fill="hold" grpId="0" id="77" nodeType="afterEffect" presetClass="entr" presetID="17" presetSubtype="1">
                                  <p:stCondLst>
                                    <p:cond delay="0"/>
                                  </p:stCondLst>
                                  <p:iterate type="lt">
                                    <p:tmPct val="40000"/>
                                  </p:iterate>
                                  <p:childTnLst>
                                    <p:set>
                                      <p:cBhvr>
                                        <p:cTn dur="1" fill="hold" id="7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250" fill="hold" id="79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250" fill="hold" id="8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250" fill="hold" id="81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250" fill="hold" id="82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83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85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6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fill="hold" grpId="0" id="87" nodeType="afterEffect" presetClass="entr" presetID="17" presetSubtype="1">
                                  <p:stCondLst>
                                    <p:cond delay="0"/>
                                  </p:stCondLst>
                                  <p:iterate type="lt">
                                    <p:tmPct val="40000"/>
                                  </p:iterate>
                                  <p:childTnLst>
                                    <p:set>
                                      <p:cBhvr>
                                        <p:cTn dur="1" fill="hold" id="8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250" fill="hold" id="89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250" fill="hold" id="9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250" fill="hold" id="91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250" fill="hold" id="92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3" nodeType="afterGroup">
                            <p:stCondLst>
                              <p:cond delay="5750"/>
                            </p:stCondLst>
                            <p:childTnLst>
                              <p:par>
                                <p:cTn fill="hold" grpId="0" id="94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96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7" nodeType="afterGroup">
                            <p:stCondLst>
                              <p:cond delay="6250"/>
                            </p:stCondLst>
                            <p:childTnLst>
                              <p:par>
                                <p:cTn fill="hold" grpId="0" id="98" nodeType="afterEffect" presetClass="entr" presetID="17" presetSubtype="1">
                                  <p:stCondLst>
                                    <p:cond delay="0"/>
                                  </p:stCondLst>
                                  <p:iterate type="lt">
                                    <p:tmPct val="40000"/>
                                  </p:iterate>
                                  <p:childTnLst>
                                    <p:set>
                                      <p:cBhvr>
                                        <p:cTn dur="1" fill="hold" id="9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250" fill="hold" id="1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250" fill="hold" id="101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250" fill="hold" id="102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250" fill="hold" id="103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4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fill="hold" grpId="0" id="105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07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8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fill="hold" grpId="0" id="109" nodeType="after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11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12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13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fill="hold" grpId="0" id="114" nodeType="after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16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17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18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fill="hold" grpId="0" id="119" nodeType="after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21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22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23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fill="hold" grpId="0" id="124" nodeType="after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26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27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4"/>
      <p:bldP grpId="0" spid="25"/>
      <p:bldP grpId="0" spid="26"/>
      <p:bldP grpId="0" spid="27"/>
      <p:bldP grpId="0" spid="32"/>
      <p:bldP grpId="0" spid="40"/>
      <p:bldP grpId="0" spid="41"/>
      <p:bldP grpId="0" spid="43"/>
      <p:bldP grpId="0" spid="45"/>
      <p:bldP grpId="0" spid="46"/>
      <p:bldP grpId="0" spid="16"/>
      <p:bldP grpId="0" spid="17"/>
      <p:bldP grpId="0" spid="18"/>
      <p:bldP grpId="0" spid="19"/>
      <p:bldP grpId="0" spid="20"/>
      <p:bldP grpId="0" spid="21"/>
      <p:bldP grpId="0" spid="22"/>
      <p:bldP grpId="0" spid="23"/>
      <p:bldP grpId="0" spid="29"/>
      <p:bldP grpId="0" spid="30"/>
      <p:bldP grpId="0" spid="38"/>
      <p:bldP grpId="0" spid="39"/>
      <p:bldP grpId="0" spid="47"/>
      <p:bldP grpId="0" spid="48"/>
    </p:bldLst>
  </p:timing>
</p:sld>
</file>

<file path=ppt/tags/tag1.xml><?xml version="1.0" encoding="utf-8"?>
<p:tagLst xmlns:p="http://schemas.openxmlformats.org/presentationml/2006/main">
  <p:tag name="MH" val="20161022203400"/>
  <p:tag name="MH_LIBRARY" val="GRAPHIC"/>
  <p:tag name="MH_ORDER" val="1"/>
  <p:tag name="MH_TYPE" val="SubTitle"/>
</p:tagLst>
</file>

<file path=ppt/tags/tag10.xml><?xml version="1.0" encoding="utf-8"?>
<p:tagLst xmlns:p="http://schemas.openxmlformats.org/presentationml/2006/main">
  <p:tag name="ID" val="553512"/>
  <p:tag name="MH" val="20160830110146"/>
  <p:tag name="MH_LIBRARY" val="CONTENTS"/>
  <p:tag name="MH_TYPE" val="OTHERS"/>
</p:tagLst>
</file>

<file path=ppt/tags/tag11.xml><?xml version="1.0" encoding="utf-8"?>
<p:tagLst xmlns:p="http://schemas.openxmlformats.org/presentationml/2006/main">
  <p:tag name="MH" val="20161022203400"/>
  <p:tag name="MH_CATEGORY" val="#BingLLB#"/>
  <p:tag name="MH_LAYOUT" val="SubTitle"/>
  <p:tag name="MH_LIBRARY" val="GRAPHIC"/>
  <p:tag name="MH_NUMBER" val="4"/>
  <p:tag name="MH_TYPE" val="#NeiR#"/>
</p:tagLst>
</file>

<file path=ppt/tags/tag12.xml><?xml version="1.0" encoding="utf-8"?>
<p:tagLst xmlns:p="http://schemas.openxmlformats.org/presentationml/2006/main">
  <p:tag name="MH" val="20161022204031"/>
  <p:tag name="MH_LIBRARY" val="GRAPHIC"/>
  <p:tag name="MH_ORDER" val="Straight Connector 6"/>
</p:tagLst>
</file>

<file path=ppt/tags/tag13.xml><?xml version="1.0" encoding="utf-8"?>
<p:tagLst xmlns:p="http://schemas.openxmlformats.org/presentationml/2006/main">
  <p:tag name="MH" val="20161022204031"/>
  <p:tag name="MH_LIBRARY" val="GRAPHIC"/>
</p:tagLst>
</file>

<file path=ppt/tags/tag14.xml><?xml version="1.0" encoding="utf-8"?>
<p:tagLst xmlns:p="http://schemas.openxmlformats.org/presentationml/2006/main">
  <p:tag name="MH" val="20161022204031"/>
  <p:tag name="MH_LIBRARY" val="GRAPHIC"/>
  <p:tag name="MH_ORDER" val="Straight Connector 6"/>
</p:tagLst>
</file>

<file path=ppt/tags/tag15.xml><?xml version="1.0" encoding="utf-8"?>
<p:tagLst xmlns:p="http://schemas.openxmlformats.org/presentationml/2006/main">
  <p:tag name="MH" val="20161022204031"/>
  <p:tag name="MH_LIBRARY" val="GRAPHIC"/>
</p:tagLst>
</file>

<file path=ppt/tags/tag16.xml><?xml version="1.0" encoding="utf-8"?>
<p:tagLst xmlns:p="http://schemas.openxmlformats.org/presentationml/2006/main">
  <p:tag name="MH" val="20161022204031"/>
  <p:tag name="MH_LIBRARY" val="GRAPHIC"/>
  <p:tag name="MH_ORDER" val="Straight Connector 6"/>
</p:tagLst>
</file>

<file path=ppt/tags/tag17.xml><?xml version="1.0" encoding="utf-8"?>
<p:tagLst xmlns:p="http://schemas.openxmlformats.org/presentationml/2006/main">
  <p:tag name="MH" val="20161022204031"/>
  <p:tag name="MH_LIBRARY" val="GRAPHIC"/>
</p:tagLst>
</file>

<file path=ppt/tags/tag18.xml><?xml version="1.0" encoding="utf-8"?>
<p:tagLst xmlns:p="http://schemas.openxmlformats.org/presentationml/2006/main">
  <p:tag name="MH" val="20161022204031"/>
  <p:tag name="MH_LIBRARY" val="GRAPHIC"/>
  <p:tag name="MH_ORDER" val="Straight Connector 6"/>
</p:tagLst>
</file>

<file path=ppt/tags/tag19.xml><?xml version="1.0" encoding="utf-8"?>
<p:tagLst xmlns:p="http://schemas.openxmlformats.org/presentationml/2006/main">
  <p:tag name="MH" val="20161022204031"/>
  <p:tag name="MH_LIBRARY" val="GRAPHIC"/>
</p:tagLst>
</file>

<file path=ppt/tags/tag2.xml><?xml version="1.0" encoding="utf-8"?>
<p:tagLst xmlns:p="http://schemas.openxmlformats.org/presentationml/2006/main">
  <p:tag name="MH" val="20161022203400"/>
  <p:tag name="MH_LIBRARY" val="GRAPHIC"/>
  <p:tag name="MH_ORDER" val="1"/>
  <p:tag name="MH_TYPE" val="Other"/>
</p:tagLst>
</file>

<file path=ppt/tags/tag20.xml><?xml version="1.0" encoding="utf-8"?>
<p:tagLst xmlns:p="http://schemas.openxmlformats.org/presentationml/2006/main">
  <p:tag name="AS_NET" val="4.0.30319.42000"/>
  <p:tag name="AS_OS" val="Microsoft Windows NT 6.2.9200.0"/>
  <p:tag name="AS_RELEASE_DATE" val="2020.04.14"/>
  <p:tag name="AS_TITLE" val="Aspose.Slides for .NET 4.0 Client Profile"/>
  <p:tag name="AS_VERSION" val="20.4"/>
  <p:tag name="ISPRING_FIRST_PUBLISH" val="1"/>
  <p:tag name="ISPRING_OUTPUT_FOLDER" val="C:\Users\Administrator\Desktop"/>
  <p:tag name="ISPRING_PLAYERS_CUSTOMIZATION" val="UEsDBBQAAgAIAEOUV0cNwDEewAEAANoDAAAPAAAAbm9uZS9wbGF5ZXIueG1spZJPb9QwEMXPW6nfIfK9dpYKUa0cekDKiaJKC4jbyptME1PHDp4Ju/vtmfzZpFuQQOKQaPIy72fPs/X9sXHJT4hog8/EWqYiAV+E0voqE18+5zd34v799ZVunTlBTGyZCR88iKQELKJtiX2PhupMvBAkQ0XCL4+bI9pM1ETtRqnD4SAPtzLESr1J07X69vBxW9TQmBvrkYwvmLvs5VYkbbQhWjpl4l0qrq9WA/ICZ5F7fIXBdf3KKIvQqDYCgieIatz2bN3Q3838NMErOrWAgkdfDbPvTfH8EMrOAfbaSo9tWyDqCYO20rSx6zufYCwyMTbsGkA0FaB0vhJq9Ko/mPWTM1hPHLzA9ty22zuLNYsjfejeLerubBmyVxNHXYJ0M0wwnGLeOZeDoS5CKZIIPzrLVd5jv85HkK7FuJzn7h0+Wy/xULDGVW4KCvH0gR18JFOUco5ejtHLwdTbh+ITF49TnNsFMgezhKBratzbf86j7/6fOEp4Mp0jcV7B+hKOueW/BA2PQsAz9pqk1sl+tTOVd9ftmxdX40Iadzdl8R1FQiZWwNewNGTUos8w9Zqm1fg5JTTHotXv91JPRC5/AVBLAQIAABQAAgAIAEOUV0cNwDEewAEAANoDAAAPAAAAAAAAAAEAAAAAAAAAAABub25lL3BsYXllci54bWxQSwUGAAAAAAEAAQA9AAAA7QEAAAAA"/>
  <p:tag name="ISPRING_PRESENTATION_TITLE" val="bt208"/>
  <p:tag name="ISPRING_SCORM_ENDPOINT" val="&lt;endpoint&gt;&lt;enable&gt;0&lt;/enable&gt;&lt;lrs&gt;http://&lt;/lrs&gt;&lt;auth&gt;0&lt;/auth&gt;&lt;login&gt;&lt;/login&gt;&lt;password&gt;&lt;/password&gt;&lt;key&gt;&lt;/key&gt;&lt;name&gt;&lt;/name&gt;&lt;email&gt;&lt;/email&gt;&lt;/endpoint&gt;&#10;"/>
  <p:tag name="ISPRING_SCORM_PASSING_SCORE" val="100.000000"/>
  <p:tag name="ISPRING_SCORM_RATE_SLIDES" val="1"/>
  <p:tag name="ISPRING_ULTRA_SCORM_COURSE_ID" val="9E7965BD-BA7C-4284-B303-3DF26FF20985"/>
  <p:tag name="ISPRINGCLOUDFOLDERID" val="0"/>
  <p:tag name="ISPRINGCLOUDFOLDERPATH" val="Repository"/>
  <p:tag name="ISPRINGONLINEFOLDERID" val="0"/>
  <p:tag name="ISPRINGONLINEFOLDERPATH" val="Content List"/>
</p:tagLst>
</file>

<file path=ppt/tags/tag3.xml><?xml version="1.0" encoding="utf-8"?>
<p:tagLst xmlns:p="http://schemas.openxmlformats.org/presentationml/2006/main">
  <p:tag name="MH" val="20161022203400"/>
  <p:tag name="MH_LIBRARY" val="GRAPHIC"/>
  <p:tag name="MH_ORDER" val="2"/>
  <p:tag name="MH_TYPE" val="SubTitle"/>
</p:tagLst>
</file>

<file path=ppt/tags/tag4.xml><?xml version="1.0" encoding="utf-8"?>
<p:tagLst xmlns:p="http://schemas.openxmlformats.org/presentationml/2006/main">
  <p:tag name="MH" val="20161022203400"/>
  <p:tag name="MH_LIBRARY" val="GRAPHIC"/>
  <p:tag name="MH_ORDER" val="2"/>
  <p:tag name="MH_TYPE" val="Other"/>
</p:tagLst>
</file>

<file path=ppt/tags/tag5.xml><?xml version="1.0" encoding="utf-8"?>
<p:tagLst xmlns:p="http://schemas.openxmlformats.org/presentationml/2006/main">
  <p:tag name="MH" val="20161022203400"/>
  <p:tag name="MH_LIBRARY" val="GRAPHIC"/>
  <p:tag name="MH_ORDER" val="3"/>
  <p:tag name="MH_TYPE" val="SubTitle"/>
</p:tagLst>
</file>

<file path=ppt/tags/tag6.xml><?xml version="1.0" encoding="utf-8"?>
<p:tagLst xmlns:p="http://schemas.openxmlformats.org/presentationml/2006/main">
  <p:tag name="MH" val="20161022203400"/>
  <p:tag name="MH_LIBRARY" val="GRAPHIC"/>
  <p:tag name="MH_ORDER" val="3"/>
  <p:tag name="MH_TYPE" val="Other"/>
</p:tagLst>
</file>

<file path=ppt/tags/tag7.xml><?xml version="1.0" encoding="utf-8"?>
<p:tagLst xmlns:p="http://schemas.openxmlformats.org/presentationml/2006/main">
  <p:tag name="MH" val="20161022203400"/>
  <p:tag name="MH_LIBRARY" val="GRAPHIC"/>
  <p:tag name="MH_ORDER" val="4"/>
  <p:tag name="MH_TYPE" val="SubTitle"/>
</p:tagLst>
</file>

<file path=ppt/tags/tag8.xml><?xml version="1.0" encoding="utf-8"?>
<p:tagLst xmlns:p="http://schemas.openxmlformats.org/presentationml/2006/main">
  <p:tag name="MH" val="20161022203400"/>
  <p:tag name="MH_LIBRARY" val="GRAPHIC"/>
  <p:tag name="MH_ORDER" val="4"/>
  <p:tag name="MH_TYPE" val="Other"/>
</p:tagLst>
</file>

<file path=ppt/tags/tag9.xml><?xml version="1.0" encoding="utf-8"?>
<p:tagLst xmlns:p="http://schemas.openxmlformats.org/presentationml/2006/main">
  <p:tag name="ID" val="553512"/>
  <p:tag name="MH" val="20160830110146"/>
  <p:tag name="MH_LIBRARY" val="CONTENTS"/>
  <p:tag name="MH_TYPE" val="OTHERS"/>
</p:tagLst>
</file>

<file path=ppt/theme/theme1.xml><?xml version="1.0" encoding="utf-8"?>
<a:theme xmlns:r="http://schemas.openxmlformats.org/officeDocument/2006/relationships" xmlns:a="http://schemas.openxmlformats.org/drawingml/2006/main" name="">
  <a:themeElements>
    <a:clrScheme name="自定义 30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394754"/>
      </a:accent1>
      <a:accent2>
        <a:srgbClr val="00939F"/>
      </a:accent2>
      <a:accent3>
        <a:srgbClr val="F6AA26"/>
      </a:accent3>
      <a:accent4>
        <a:srgbClr val="EA552B"/>
      </a:accent4>
      <a:accent5>
        <a:srgbClr val="956134"/>
      </a:accent5>
      <a:accent6>
        <a:srgbClr val="394754"/>
      </a:accent6>
      <a:hlink>
        <a:srgbClr val="00939F"/>
      </a:hlink>
      <a:folHlink>
        <a:srgbClr val="F6AA26"/>
      </a:folHlink>
    </a:clrScheme>
    <a:fontScheme name="Office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ppt/theme/theme4.xml><?xml version="1.0" encoding="utf-8"?>
<a:theme xmlns:r="http://schemas.openxmlformats.org/officeDocument/2006/relationships"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Override1.xml><?xml version="1.0" encoding="utf-8"?>
<a:themeOverride xmlns:r="http://schemas.openxmlformats.org/officeDocument/2006/relationships" xmlns:a="http://schemas.openxmlformats.org/drawingml/2006/main">
  <a:clrScheme name="">
    <a:dk1>
      <a:srgbClr val="000000"/>
    </a:dk1>
    <a:lt1>
      <a:srgbClr val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FFFFFF"/>
    </a:accent3>
    <a:accent4>
      <a:srgbClr val="000000"/>
    </a:accent4>
    <a:accent5>
      <a:srgbClr val="B5CBE7"/>
    </a:accent5>
    <a:accent6>
      <a:srgbClr val="D7712B"/>
    </a:accent6>
    <a:hlink>
      <a:srgbClr val="0563C1"/>
    </a:hlink>
    <a:folHlink>
      <a:srgbClr val="954F72"/>
    </a:folHlink>
  </a:clrScheme>
</a:themeOverrid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自定义</PresentationFormat>
  <Paragraphs>241</Paragraphs>
  <Slides>22</Slides>
  <Notes>22</Notes>
  <TotalTime>0</TotalTime>
  <HiddenSlides>0</HiddenSlides>
  <MMClips>0</MMClips>
  <ScaleCrop>0</ScaleCrop>
  <HeadingPairs>
    <vt:vector baseType="variant" size="6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baseType="lpstr" size="34">
      <vt:lpstr>Arial</vt:lpstr>
      <vt:lpstr>Calibri Light</vt:lpstr>
      <vt:lpstr>Calibri</vt:lpstr>
      <vt:lpstr>微软雅黑</vt:lpstr>
      <vt:lpstr>Neris Thin</vt:lpstr>
      <vt:lpstr>Wingdings</vt:lpstr>
      <vt:lpstr>宋体</vt:lpstr>
      <vt:lpstr>Gill Sans</vt:lpstr>
      <vt:lpstr>Helvetica Neue</vt:lpstr>
      <vt:lpstr>Arial Black</vt:lpstr>
      <vt:lpstr>华文细黑</vt:lpstr>
      <vt:lpstr>自定义设计方案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0</LinksUpToDate>
  <SharedDoc>0</SharedDoc>
  <HyperlinksChanged>0</HyperlinksChanged>
  <Application>Aspose.Slides for .NET</Application>
  <AppVersion>20.0400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2016-11-28T19:55:50Z</dcterms:created>
  <dcterms:modified xsi:type="dcterms:W3CDTF">2021-08-20T11:06:13Z</dcterms:modified>
  <cp:revision>1</cp:revision>
  <dc:title>bt208</dc:title>
</cp:coreProperties>
</file>