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diagramColors+xml" PartName="/ppt/diagrams/colors1.xml"/>
  <Override ContentType="application/vnd.openxmlformats-officedocument.drawingml.diagramColors+xml" PartName="/ppt/diagrams/colors2.xml"/>
  <Override ContentType="application/vnd.openxmlformats-officedocument.drawingml.diagramData+xml" PartName="/ppt/diagrams/data1.xml"/>
  <Override ContentType="application/vnd.openxmlformats-officedocument.drawingml.diagramData+xml" PartName="/ppt/diagrams/data2.xml"/>
  <Override ContentType="application/vnd.ms-office.drawingml.diagramDrawing+xml" PartName="/ppt/diagrams/drawing1.xml"/>
  <Override ContentType="application/vnd.ms-office.drawingml.diagramDrawing+xml" PartName="/ppt/diagrams/drawing2.xml"/>
  <Override ContentType="application/vnd.openxmlformats-officedocument.drawingml.diagramLayout+xml" PartName="/ppt/diagrams/layout1.xml"/>
  <Override ContentType="application/vnd.openxmlformats-officedocument.drawingml.diagramLayout+xml" PartName="/ppt/diagrams/layout2.xml"/>
  <Override ContentType="application/vnd.openxmlformats-officedocument.drawingml.diagramStyle+xml" PartName="/ppt/diagrams/quickStyle1.xml"/>
  <Override ContentType="application/vnd.openxmlformats-officedocument.drawingml.diagramStyle+xml" PartName="/ppt/diagrams/quickStyl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62" r:id="rId4"/>
    <p:sldId id="257" r:id="rId5"/>
    <p:sldId id="258" r:id="rId6"/>
    <p:sldId id="259" r:id="rId7"/>
    <p:sldId id="260" r:id="rId8"/>
  </p:sldIdLst>
  <p:sldSz cx="10160000" cy="5715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378" y="84"/>
      </p:cViewPr>
      <p:guideLst>
        <p:guide orient="horz" pos="18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tags/tag1.xml" Type="http://schemas.openxmlformats.org/officeDocument/2006/relationships/tags"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a="http://schemas.openxmlformats.org/drawingml/2006/main" xmlns:dgm="http://schemas.openxmlformats.org/drawingml/2006/diagram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A2E3D8F5-55C4-4E38-9FB4-463454FB01DB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zh-CN" altLang="en-US"/>
        </a:p>
      </dgm:t>
    </dgm:pt>
    <dgm:pt modelId="{190DDA26-F19A-48B0-B85B-9A28371928F2}" type="parTrans" cxnId="{621A5D52-537F-49FD-86DB-6D15B861ABB8}">
      <dgm:prSet/>
      <dgm:spPr/>
      <dgm:t>
        <a:bodyPr/>
        <a:lstStyle/>
        <a:p>
          <a:endParaRPr lang="zh-CN" altLang="en-US"/>
        </a:p>
      </dgm:t>
    </dgm:pt>
    <dgm:pt modelId="{FC66C823-5E95-4B1B-BF57-A7C53628BA69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99E046E9-AA93-41FB-9CF3-38B543C5A243}" type="parTrans" cxnId="{C13860A5-064A-4D0A-8075-E0E096517828}">
      <dgm:prSet/>
      <dgm:spPr/>
      <dgm:t>
        <a:bodyPr/>
        <a:lstStyle/>
        <a:p>
          <a:endParaRPr lang="zh-CN" altLang="en-US"/>
        </a:p>
      </dgm:t>
    </dgm:pt>
    <dgm:pt modelId="{72D0C690-D65B-4CFA-AFCD-650ED0FDF801}">
      <dgm:prSet phldrT="[文本]" custT="1"/>
      <dgm:spPr/>
      <dgm:t>
        <a:bodyPr/>
        <a:lstStyle/>
        <a:p>
          <a:r>
            <a:rPr lang="zh-CN" altLang="en-US" sz="2000" b="1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>
            <a:solidFill>
              <a:schemeClr val="tx1"/>
            </a:solidFill>
          </a:endParaRPr>
        </a:p>
      </dgm:t>
    </dgm:pt>
    <dgm:pt modelId="{3541015C-FDA2-4F39-91BC-B4E151D50A00}" type="sibTrans" cxnId="{C13860A5-064A-4D0A-8075-E0E096517828}">
      <dgm:prSet/>
      <dgm:spPr/>
      <dgm:t>
        <a:bodyPr/>
        <a:lstStyle/>
        <a:p>
          <a:endParaRPr lang="zh-CN" altLang="en-US"/>
        </a:p>
      </dgm:t>
    </dgm:pt>
    <dgm:pt modelId="{A0B5F7DC-6470-4014-B96B-0C62BDBD3A48}" type="parTrans" cxnId="{58B46E0A-998B-4315-91E5-E3C134F44079}">
      <dgm:prSet/>
      <dgm:spPr/>
      <dgm:t>
        <a:bodyPr/>
        <a:lstStyle/>
        <a:p>
          <a:endParaRPr lang="zh-CN" altLang="en-US"/>
        </a:p>
      </dgm:t>
    </dgm:pt>
    <dgm:pt modelId="{784FB8F7-06A9-4702-8CAA-792385B2A7A4}">
      <dgm:prSet phldrT="[文本]" custT="1"/>
      <dgm:spPr/>
      <dgm:t>
        <a:bodyPr/>
        <a:lstStyle/>
        <a:p>
          <a:r>
            <a:rPr lang="zh-CN" altLang="en-US" sz="2000" b="1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>
            <a:solidFill>
              <a:schemeClr val="tx1"/>
            </a:solidFill>
          </a:endParaRPr>
        </a:p>
      </dgm:t>
    </dgm:pt>
    <dgm:pt modelId="{6D2B8620-8E79-4A6D-A331-E66E8A249896}" type="sibTrans" cxnId="{58B46E0A-998B-4315-91E5-E3C134F44079}">
      <dgm:prSet/>
      <dgm:spPr/>
      <dgm:t>
        <a:bodyPr/>
        <a:lstStyle/>
        <a:p>
          <a:endParaRPr lang="zh-CN" altLang="en-US"/>
        </a:p>
      </dgm:t>
    </dgm:pt>
    <dgm:pt modelId="{4ACC7EA0-48DE-4917-847C-9BB258D5D095}" type="sibTrans" cxnId="{621A5D52-537F-49FD-86DB-6D15B861ABB8}">
      <dgm:prSet/>
      <dgm:spPr/>
      <dgm:t>
        <a:bodyPr/>
        <a:lstStyle/>
        <a:p>
          <a:endParaRPr lang="zh-CN" altLang="en-US"/>
        </a:p>
      </dgm:t>
    </dgm:pt>
    <dgm:pt modelId="{C8F57C18-3996-4A99-BFD7-91D34804DC95}" type="parTrans" cxnId="{91A918EC-8F00-4E82-A676-F69E412B8DAF}">
      <dgm:prSet/>
      <dgm:spPr/>
      <dgm:t>
        <a:bodyPr/>
        <a:lstStyle/>
        <a:p>
          <a:endParaRPr lang="zh-CN" altLang="en-US"/>
        </a:p>
      </dgm:t>
    </dgm:pt>
    <dgm:pt modelId="{01878209-5359-45BE-8A60-A0BC8C9D7C6D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CEE83C57-531B-41C8-830A-90EC768D7920}" type="parTrans" cxnId="{B3D20E28-37D8-4EE0-888B-34AFFE4A76A8}">
      <dgm:prSet/>
      <dgm:spPr/>
      <dgm:t>
        <a:bodyPr/>
        <a:lstStyle/>
        <a:p>
          <a:endParaRPr lang="zh-CN" altLang="en-US"/>
        </a:p>
      </dgm:t>
    </dgm:pt>
    <dgm:pt modelId="{EF6CBCE8-4F0E-47BC-806F-411328273784}">
      <dgm:prSet phldrT="[文本]" custT="1"/>
      <dgm:spPr/>
      <dgm:t>
        <a:bodyPr/>
        <a:lstStyle/>
        <a:p>
          <a:r>
            <a:rPr lang="zh-CN" altLang="en-US" sz="2000" b="1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/>
        </a:p>
      </dgm:t>
    </dgm:pt>
    <dgm:pt modelId="{3DCA528F-9C0C-45FD-978E-DE25D5D30D85}" type="sibTrans" cxnId="{B3D20E28-37D8-4EE0-888B-34AFFE4A76A8}">
      <dgm:prSet/>
      <dgm:spPr/>
      <dgm:t>
        <a:bodyPr/>
        <a:lstStyle/>
        <a:p>
          <a:endParaRPr lang="zh-CN" altLang="en-US"/>
        </a:p>
      </dgm:t>
    </dgm:pt>
    <dgm:pt modelId="{7884B9B0-02E6-4036-88AE-B12A8B62F22B}" type="parTrans" cxnId="{D901F758-FDCC-47AE-9DE2-35927EB361FC}">
      <dgm:prSet/>
      <dgm:spPr/>
      <dgm:t>
        <a:bodyPr/>
        <a:lstStyle/>
        <a:p>
          <a:endParaRPr lang="zh-CN" altLang="en-US"/>
        </a:p>
      </dgm:t>
    </dgm:pt>
    <dgm:pt modelId="{13386E05-FFFF-46B8-B314-3E8315CAB07F}">
      <dgm:prSet phldrT="[文本]" custT="1"/>
      <dgm:spPr/>
      <dgm:t>
        <a:bodyPr/>
        <a:lstStyle/>
        <a:p>
          <a:r>
            <a:rPr lang="zh-CN" altLang="en-US" sz="2000" b="1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/>
        </a:p>
      </dgm:t>
    </dgm:pt>
    <dgm:pt modelId="{FA7CCC07-4087-4327-906E-A07C755C3FDB}" type="sibTrans" cxnId="{D901F758-FDCC-47AE-9DE2-35927EB361FC}">
      <dgm:prSet/>
      <dgm:spPr/>
      <dgm:t>
        <a:bodyPr/>
        <a:lstStyle/>
        <a:p>
          <a:endParaRPr lang="zh-CN" altLang="en-US"/>
        </a:p>
      </dgm:t>
    </dgm:pt>
    <dgm:pt modelId="{C1586720-2DA0-4B5E-839E-DA735449075B}" type="sibTrans" cxnId="{91A918EC-8F00-4E82-A676-F69E412B8DAF}">
      <dgm:prSet/>
      <dgm:spPr/>
      <dgm:t>
        <a:bodyPr/>
        <a:lstStyle/>
        <a:p>
          <a:endParaRPr lang="zh-CN" altLang="en-US"/>
        </a:p>
      </dgm:t>
    </dgm:pt>
    <dgm:pt modelId="{D241DE6A-1260-4516-B637-BCA52759EF5B}" type="parTrans" cxnId="{E9257D27-01FA-480A-B3FD-20D1BEAF0BBE}">
      <dgm:prSet/>
      <dgm:spPr/>
      <dgm:t>
        <a:bodyPr/>
        <a:lstStyle/>
        <a:p>
          <a:endParaRPr lang="zh-CN" altLang="en-US"/>
        </a:p>
      </dgm:t>
    </dgm:pt>
    <dgm:pt modelId="{018B3541-2214-4FCC-B024-3B8F13BCA111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AD561CE6-1E04-43D8-80E4-3905B41876E8}" type="parTrans" cxnId="{D43C303F-D6C8-4313-B5BA-CFB2759F7100}">
      <dgm:prSet/>
      <dgm:spPr/>
      <dgm:t>
        <a:bodyPr/>
        <a:lstStyle/>
        <a:p>
          <a:endParaRPr lang="zh-CN" altLang="en-US"/>
        </a:p>
      </dgm:t>
    </dgm:pt>
    <dgm:pt modelId="{3212FAE9-D5D0-48EE-9FC7-B7E100C74B95}">
      <dgm:prSet phldrT="[文本]" custT="1"/>
      <dgm:spPr/>
      <dgm:t>
        <a:bodyPr/>
        <a:lstStyle/>
        <a:p>
          <a:r>
            <a:rPr lang="zh-CN" altLang="en-US" sz="2000" b="1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/>
        </a:p>
      </dgm:t>
    </dgm:pt>
    <dgm:pt modelId="{D6E5E0C7-AAA0-4F92-BF5F-EA595DF52F11}" type="sibTrans" cxnId="{D43C303F-D6C8-4313-B5BA-CFB2759F7100}">
      <dgm:prSet/>
      <dgm:spPr/>
      <dgm:t>
        <a:bodyPr/>
        <a:lstStyle/>
        <a:p>
          <a:endParaRPr lang="zh-CN" altLang="en-US"/>
        </a:p>
      </dgm:t>
    </dgm:pt>
    <dgm:pt modelId="{8F76DDC0-C52A-4627-B1E1-61136DC5C2F5}" type="parTrans" cxnId="{055B81F4-6AA0-446C-8282-2339D8B79F25}">
      <dgm:prSet/>
      <dgm:spPr/>
      <dgm:t>
        <a:bodyPr/>
        <a:lstStyle/>
        <a:p>
          <a:endParaRPr lang="zh-CN" altLang="en-US"/>
        </a:p>
      </dgm:t>
    </dgm:pt>
    <dgm:pt modelId="{93AE15D2-2847-4D79-8970-41CB1D737231}">
      <dgm:prSet phldrT="[文本]" custT="1"/>
      <dgm:spPr/>
      <dgm:t>
        <a:bodyPr/>
        <a:lstStyle/>
        <a:p>
          <a:r>
            <a:rPr lang="zh-CN" altLang="en-US" sz="2000" b="1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/>
        </a:p>
      </dgm:t>
    </dgm:pt>
    <dgm:pt modelId="{11754FD9-2FB2-4315-9B45-E88F298C2FBF}" type="sibTrans" cxnId="{055B81F4-6AA0-446C-8282-2339D8B79F25}">
      <dgm:prSet/>
      <dgm:spPr/>
      <dgm:t>
        <a:bodyPr/>
        <a:lstStyle/>
        <a:p>
          <a:endParaRPr lang="zh-CN" altLang="en-US"/>
        </a:p>
      </dgm:t>
    </dgm:pt>
    <dgm:pt modelId="{6DF5EF65-A529-42BF-9025-A9B783E6B650}" type="sibTrans" cxnId="{E9257D27-01FA-480A-B3FD-20D1BEAF0BBE}">
      <dgm:prSet/>
      <dgm:spPr/>
      <dgm:t>
        <a:bodyPr/>
        <a:lstStyle/>
        <a:p>
          <a:endParaRPr lang="zh-CN" altLang="en-US"/>
        </a:p>
      </dgm:t>
    </dgm:pt>
    <dgm:pt modelId="{F0CEC968-48D6-4164-B049-3222CBCAB0AB}" type="pres">
      <dgm:prSet presAssocID="{A2E3D8F5-55C4-4E38-9FB4-463454FB01DB}" presName="Name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9E8E13D-9238-474B-AD63-E4E223A846D9}" type="pres">
      <dgm:prSet presAssocID="{FC66C823-5E95-4B1B-BF57-A7C53628BA69}" presName="composite"/>
      <dgm:spPr/>
      <dgm:t>
        <a:bodyPr/>
        <a:lstStyle/>
        <a:p/>
      </dgm:t>
    </dgm:pt>
    <dgm:pt modelId="{3CCCF6B0-AEDF-45F5-B36A-AD4AF386940D}" type="pres">
      <dgm:prSet presAssocID="{FC66C823-5E95-4B1B-BF57-A7C53628BA69}" presName="parTx" presStyleLbl="alignNode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24C46EE-DE1D-4AAB-84AD-1682D30932CA}" type="pres">
      <dgm:prSet presAssocID="{FC66C823-5E95-4B1B-BF57-A7C53628BA69}" presName="desTx" presStyleLbl="alignAccFollowNode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CD74D4A-A088-4CE3-8DE8-75D77FDEC5AE}" type="pres">
      <dgm:prSet presAssocID="{4ACC7EA0-48DE-4917-847C-9BB258D5D095}" presName="space"/>
      <dgm:spPr/>
      <dgm:t>
        <a:bodyPr/>
        <a:lstStyle/>
        <a:p/>
      </dgm:t>
    </dgm:pt>
    <dgm:pt modelId="{5B39BA26-42B6-4C02-A3B5-50C153CB3612}" type="pres">
      <dgm:prSet presAssocID="{01878209-5359-45BE-8A60-A0BC8C9D7C6D}" presName="composite"/>
      <dgm:spPr/>
      <dgm:t>
        <a:bodyPr/>
        <a:lstStyle/>
        <a:p/>
      </dgm:t>
    </dgm:pt>
    <dgm:pt modelId="{9666A66E-0CC3-476A-8E9A-E630C899D626}" type="pres">
      <dgm:prSet presAssocID="{01878209-5359-45BE-8A60-A0BC8C9D7C6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F771505-8ECA-4FB9-AEFA-96C5674CE07E}" type="pres">
      <dgm:prSet presAssocID="{01878209-5359-45BE-8A60-A0BC8C9D7C6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95307DF-6D22-4BAC-B355-05D659741A4F}" type="pres">
      <dgm:prSet presAssocID="{C1586720-2DA0-4B5E-839E-DA735449075B}" presName="space"/>
      <dgm:spPr/>
      <dgm:t>
        <a:bodyPr/>
        <a:lstStyle/>
        <a:p/>
      </dgm:t>
    </dgm:pt>
    <dgm:pt modelId="{C8CF3C76-5EFE-4933-9E53-F38F8E7ED274}" type="pres">
      <dgm:prSet presAssocID="{018B3541-2214-4FCC-B024-3B8F13BCA111}" presName="composite"/>
      <dgm:spPr/>
      <dgm:t>
        <a:bodyPr/>
        <a:lstStyle/>
        <a:p/>
      </dgm:t>
    </dgm:pt>
    <dgm:pt modelId="{6976879E-4AD3-48D9-A291-2EAEF2E45649}" type="pres">
      <dgm:prSet presAssocID="{018B3541-2214-4FCC-B024-3B8F13BCA11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A1A5C2B-6E6D-4BE6-B853-7288BCBBAEFC}" type="pres">
      <dgm:prSet presAssocID="{018B3541-2214-4FCC-B024-3B8F13BCA11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21A5D52-537F-49FD-86DB-6D15B861ABB8}" srcId="{A2E3D8F5-55C4-4E38-9FB4-463454FB01DB}" destId="{FC66C823-5E95-4B1B-BF57-A7C53628BA69}" srcOrd="0" destOrd="0" parTransId="{190DDA26-F19A-48B0-B85B-9A28371928F2}" sibTransId="{4ACC7EA0-48DE-4917-847C-9BB258D5D095}"/>
    <dgm:cxn modelId="{C13860A5-064A-4D0A-8075-E0E096517828}" srcId="{FC66C823-5E95-4B1B-BF57-A7C53628BA69}" destId="{72D0C690-D65B-4CFA-AFCD-650ED0FDF801}" srcOrd="0" destOrd="0" parTransId="{99E046E9-AA93-41FB-9CF3-38B543C5A243}" sibTransId="{3541015C-FDA2-4F39-91BC-B4E151D50A00}"/>
    <dgm:cxn modelId="{58B46E0A-998B-4315-91E5-E3C134F44079}" srcId="{FC66C823-5E95-4B1B-BF57-A7C53628BA69}" destId="{784FB8F7-06A9-4702-8CAA-792385B2A7A4}" srcOrd="1" destOrd="0" parTransId="{A0B5F7DC-6470-4014-B96B-0C62BDBD3A48}" sibTransId="{6D2B8620-8E79-4A6D-A331-E66E8A249896}"/>
    <dgm:cxn modelId="{91A918EC-8F00-4E82-A676-F69E412B8DAF}" srcId="{A2E3D8F5-55C4-4E38-9FB4-463454FB01DB}" destId="{01878209-5359-45BE-8A60-A0BC8C9D7C6D}" srcOrd="1" destOrd="0" parTransId="{C8F57C18-3996-4A99-BFD7-91D34804DC95}" sibTransId="{C1586720-2DA0-4B5E-839E-DA735449075B}"/>
    <dgm:cxn modelId="{B3D20E28-37D8-4EE0-888B-34AFFE4A76A8}" srcId="{01878209-5359-45BE-8A60-A0BC8C9D7C6D}" destId="{EF6CBCE8-4F0E-47BC-806F-411328273784}" srcOrd="0" destOrd="0" parTransId="{CEE83C57-531B-41C8-830A-90EC768D7920}" sibTransId="{3DCA528F-9C0C-45FD-978E-DE25D5D30D85}"/>
    <dgm:cxn modelId="{D901F758-FDCC-47AE-9DE2-35927EB361FC}" srcId="{01878209-5359-45BE-8A60-A0BC8C9D7C6D}" destId="{13386E05-FFFF-46B8-B314-3E8315CAB07F}" srcOrd="1" destOrd="0" parTransId="{7884B9B0-02E6-4036-88AE-B12A8B62F22B}" sibTransId="{FA7CCC07-4087-4327-906E-A07C755C3FDB}"/>
    <dgm:cxn modelId="{E9257D27-01FA-480A-B3FD-20D1BEAF0BBE}" srcId="{A2E3D8F5-55C4-4E38-9FB4-463454FB01DB}" destId="{018B3541-2214-4FCC-B024-3B8F13BCA111}" srcOrd="2" destOrd="0" parTransId="{D241DE6A-1260-4516-B637-BCA52759EF5B}" sibTransId="{6DF5EF65-A529-42BF-9025-A9B783E6B650}"/>
    <dgm:cxn modelId="{D43C303F-D6C8-4313-B5BA-CFB2759F7100}" srcId="{018B3541-2214-4FCC-B024-3B8F13BCA111}" destId="{3212FAE9-D5D0-48EE-9FC7-B7E100C74B95}" srcOrd="0" destOrd="0" parTransId="{AD561CE6-1E04-43D8-80E4-3905B41876E8}" sibTransId="{D6E5E0C7-AAA0-4F92-BF5F-EA595DF52F11}"/>
    <dgm:cxn modelId="{055B81F4-6AA0-446C-8282-2339D8B79F25}" srcId="{018B3541-2214-4FCC-B024-3B8F13BCA111}" destId="{93AE15D2-2847-4D79-8970-41CB1D737231}" srcOrd="1" destOrd="0" parTransId="{8F76DDC0-C52A-4627-B1E1-61136DC5C2F5}" sibTransId="{11754FD9-2FB2-4315-9B45-E88F298C2FBF}"/>
    <dgm:cxn modelId="{3DA68EF9-8B83-445B-A1F2-D86E989A4E90}" type="presOf" srcId="{A2E3D8F5-55C4-4E38-9FB4-463454FB01DB}" destId="{F0CEC968-48D6-4164-B049-3222CBCAB0AB}" srcOrd="0" destOrd="0" presId="urn:microsoft.com/office/officeart/2005/8/layout/hList1"/>
    <dgm:cxn modelId="{ACDD4CCE-6378-4CF1-BAA6-032C9F30DF6C}" type="presParOf" srcId="{F0CEC968-48D6-4164-B049-3222CBCAB0AB}" destId="{F9E8E13D-9238-474B-AD63-E4E223A846D9}" srcOrd="0" destOrd="0" presId="urn:microsoft.com/office/officeart/2005/8/layout/hList1"/>
    <dgm:cxn modelId="{ED3C1778-2CCF-4999-B444-9EE33BBADD5C}" type="presParOf" srcId="{F9E8E13D-9238-474B-AD63-E4E223A846D9}" destId="{3CCCF6B0-AEDF-45F5-B36A-AD4AF386940D}" srcOrd="0" destOrd="0" presId="urn:microsoft.com/office/officeart/2005/8/layout/hList1"/>
    <dgm:cxn modelId="{632B1EB8-DAA0-4F0F-B595-E9127C8BC294}" type="presOf" srcId="{FC66C823-5E95-4B1B-BF57-A7C53628BA69}" destId="{3CCCF6B0-AEDF-45F5-B36A-AD4AF386940D}" srcOrd="0" destOrd="0" presId="urn:microsoft.com/office/officeart/2005/8/layout/hList1"/>
    <dgm:cxn modelId="{0D1614EB-05C0-4EB7-8DE3-79FA8E24EE17}" type="presParOf" srcId="{F9E8E13D-9238-474B-AD63-E4E223A846D9}" destId="{124C46EE-DE1D-4AAB-84AD-1682D30932CA}" srcOrd="1" destOrd="0" presId="urn:microsoft.com/office/officeart/2005/8/layout/hList1"/>
    <dgm:cxn modelId="{7D201926-4F79-40E8-979F-47862F8D3E54}" type="presOf" srcId="{72D0C690-D65B-4CFA-AFCD-650ED0FDF801}" destId="{124C46EE-DE1D-4AAB-84AD-1682D30932CA}" srcOrd="0" destOrd="0" presId="urn:microsoft.com/office/officeart/2005/8/layout/hList1"/>
    <dgm:cxn modelId="{B351F80D-83A7-490B-99A2-F643D42A99B6}" type="presOf" srcId="{784FB8F7-06A9-4702-8CAA-792385B2A7A4}" destId="{124C46EE-DE1D-4AAB-84AD-1682D30932CA}" srcOrd="0" destOrd="1" presId="urn:microsoft.com/office/officeart/2005/8/layout/hList1"/>
    <dgm:cxn modelId="{AAECD986-C00C-4736-901C-BB012A8F6535}" type="presParOf" srcId="{F0CEC968-48D6-4164-B049-3222CBCAB0AB}" destId="{ECD74D4A-A088-4CE3-8DE8-75D77FDEC5AE}" srcOrd="1" destOrd="0" presId="urn:microsoft.com/office/officeart/2005/8/layout/hList1"/>
    <dgm:cxn modelId="{327BBFA8-1141-4748-8F5D-C3E165387733}" type="presParOf" srcId="{F0CEC968-48D6-4164-B049-3222CBCAB0AB}" destId="{5B39BA26-42B6-4C02-A3B5-50C153CB3612}" srcOrd="2" destOrd="0" presId="urn:microsoft.com/office/officeart/2005/8/layout/hList1"/>
    <dgm:cxn modelId="{A909CC75-82D0-4B2E-9143-52EE9AECF306}" type="presParOf" srcId="{5B39BA26-42B6-4C02-A3B5-50C153CB3612}" destId="{9666A66E-0CC3-476A-8E9A-E630C899D626}" srcOrd="0" destOrd="0" presId="urn:microsoft.com/office/officeart/2005/8/layout/hList1"/>
    <dgm:cxn modelId="{A7C5826C-D8E0-4823-B874-43597FEEE0E7}" type="presOf" srcId="{01878209-5359-45BE-8A60-A0BC8C9D7C6D}" destId="{9666A66E-0CC3-476A-8E9A-E630C899D626}" srcOrd="0" destOrd="0" presId="urn:microsoft.com/office/officeart/2005/8/layout/hList1"/>
    <dgm:cxn modelId="{1DF37FFB-2C9E-43C7-B0C2-6E3CC7979655}" type="presParOf" srcId="{5B39BA26-42B6-4C02-A3B5-50C153CB3612}" destId="{FF771505-8ECA-4FB9-AEFA-96C5674CE07E}" srcOrd="1" destOrd="0" presId="urn:microsoft.com/office/officeart/2005/8/layout/hList1"/>
    <dgm:cxn modelId="{0897C3E5-2F3E-4876-BEF2-EBA83510BCDF}" type="presOf" srcId="{EF6CBCE8-4F0E-47BC-806F-411328273784}" destId="{FF771505-8ECA-4FB9-AEFA-96C5674CE07E}" srcOrd="0" destOrd="0" presId="urn:microsoft.com/office/officeart/2005/8/layout/hList1"/>
    <dgm:cxn modelId="{590CE36C-211B-41C5-B930-6B7D87C72448}" type="presOf" srcId="{13386E05-FFFF-46B8-B314-3E8315CAB07F}" destId="{FF771505-8ECA-4FB9-AEFA-96C5674CE07E}" srcOrd="0" destOrd="1" presId="urn:microsoft.com/office/officeart/2005/8/layout/hList1"/>
    <dgm:cxn modelId="{1D01DD09-447C-4140-8969-83C72868C513}" type="presParOf" srcId="{F0CEC968-48D6-4164-B049-3222CBCAB0AB}" destId="{A95307DF-6D22-4BAC-B355-05D659741A4F}" srcOrd="3" destOrd="0" presId="urn:microsoft.com/office/officeart/2005/8/layout/hList1"/>
    <dgm:cxn modelId="{7446720C-0051-42DC-B91F-66E25C3EF7D8}" type="presParOf" srcId="{F0CEC968-48D6-4164-B049-3222CBCAB0AB}" destId="{C8CF3C76-5EFE-4933-9E53-F38F8E7ED274}" srcOrd="4" destOrd="0" presId="urn:microsoft.com/office/officeart/2005/8/layout/hList1"/>
    <dgm:cxn modelId="{9FE6B462-2428-4A24-98BE-08F01B830D24}" type="presParOf" srcId="{C8CF3C76-5EFE-4933-9E53-F38F8E7ED274}" destId="{6976879E-4AD3-48D9-A291-2EAEF2E45649}" srcOrd="0" destOrd="0" presId="urn:microsoft.com/office/officeart/2005/8/layout/hList1"/>
    <dgm:cxn modelId="{D2A3081D-9E6E-4827-A9CF-0CA08506E3E7}" type="presOf" srcId="{018B3541-2214-4FCC-B024-3B8F13BCA111}" destId="{6976879E-4AD3-48D9-A291-2EAEF2E45649}" srcOrd="0" destOrd="0" presId="urn:microsoft.com/office/officeart/2005/8/layout/hList1"/>
    <dgm:cxn modelId="{82FC5EA2-AFBF-4EE1-B59D-115DD7E7F520}" type="presParOf" srcId="{C8CF3C76-5EFE-4933-9E53-F38F8E7ED274}" destId="{7A1A5C2B-6E6D-4BE6-B853-7288BCBBAEFC}" srcOrd="1" destOrd="0" presId="urn:microsoft.com/office/officeart/2005/8/layout/hList1"/>
    <dgm:cxn modelId="{A3E780A2-0442-402E-B738-7D53B8050F96}" type="presOf" srcId="{3212FAE9-D5D0-48EE-9FC7-B7E100C74B95}" destId="{7A1A5C2B-6E6D-4BE6-B853-7288BCBBAEFC}" srcOrd="0" destOrd="0" presId="urn:microsoft.com/office/officeart/2005/8/layout/hList1"/>
    <dgm:cxn modelId="{CCE31DA9-5AC2-4E19-A4A7-5B44F30C9D90}" type="presOf" srcId="{93AE15D2-2847-4D79-8970-41CB1D737231}" destId="{7A1A5C2B-6E6D-4BE6-B853-7288BCBBAEFC}" srcOrd="0" destOrd="1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ata2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BFAAF9FD-41C5-4BC0-8BF2-627001FD2701}" type="doc">
      <dgm:prSet loTypeId="urn:microsoft.com/office/officeart/2005/8/layout/cycle2" loCatId="cycle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zh-CN" altLang="en-US"/>
        </a:p>
      </dgm:t>
    </dgm:pt>
    <dgm:pt modelId="{B62E06A9-98F7-405B-9FB8-E51F482FD8EA}" type="parTrans" cxnId="{F929DADE-4510-42A2-B839-B7FB45DFD8FE}">
      <dgm:prSet/>
      <dgm:spPr/>
      <dgm:t>
        <a:bodyPr/>
        <a:lstStyle/>
        <a:p>
          <a:endParaRPr lang="zh-CN" altLang="en-US"/>
        </a:p>
      </dgm:t>
    </dgm:pt>
    <dgm:pt modelId="{1ABD4C19-71B8-43BA-A8B8-A4BA3890A758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04926B29-8510-4D89-B89C-A08E6DA810EB}" type="sibTrans" cxnId="{F929DADE-4510-42A2-B839-B7FB45DFD8FE}">
      <dgm:prSet/>
      <dgm:spPr/>
      <dgm:t>
        <a:bodyPr/>
        <a:lstStyle/>
        <a:p>
          <a:endParaRPr lang="zh-CN" altLang="en-US"/>
        </a:p>
      </dgm:t>
    </dgm:pt>
    <dgm:pt modelId="{7FA46D55-1279-48B5-B7F9-9C9B0676BF4F}" type="parTrans" cxnId="{9DE595F5-4397-41D5-A718-ABB14CC5F7AC}">
      <dgm:prSet/>
      <dgm:spPr/>
      <dgm:t>
        <a:bodyPr/>
        <a:lstStyle/>
        <a:p>
          <a:endParaRPr lang="zh-CN" altLang="en-US"/>
        </a:p>
      </dgm:t>
    </dgm:pt>
    <dgm:pt modelId="{7A0E299B-88C3-4A8B-B5ED-0DE893D1834C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012F9A87-18F4-4CE6-A9F4-7D77D1A87E3C}" type="sibTrans" cxnId="{9DE595F5-4397-41D5-A718-ABB14CC5F7AC}">
      <dgm:prSet/>
      <dgm:spPr/>
      <dgm:t>
        <a:bodyPr/>
        <a:lstStyle/>
        <a:p>
          <a:endParaRPr lang="zh-CN" altLang="en-US"/>
        </a:p>
      </dgm:t>
    </dgm:pt>
    <dgm:pt modelId="{2F4E7BBF-40A1-48DB-96DC-44D7059F7F59}" type="parTrans" cxnId="{E9AB08D5-4B20-4B14-80A1-A43EA559D485}">
      <dgm:prSet/>
      <dgm:spPr/>
      <dgm:t>
        <a:bodyPr/>
        <a:lstStyle/>
        <a:p>
          <a:endParaRPr lang="zh-CN" altLang="en-US"/>
        </a:p>
      </dgm:t>
    </dgm:pt>
    <dgm:pt modelId="{04CA4157-2C0D-4BE4-8F7A-BBDB5B3DCAC3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9CF760CC-7863-4AB2-A8F5-550102DCA3E5}" type="sibTrans" cxnId="{E9AB08D5-4B20-4B14-80A1-A43EA559D485}">
      <dgm:prSet/>
      <dgm:spPr/>
      <dgm:t>
        <a:bodyPr/>
        <a:lstStyle/>
        <a:p>
          <a:endParaRPr lang="zh-CN" altLang="en-US"/>
        </a:p>
      </dgm:t>
    </dgm:pt>
    <dgm:pt modelId="{5BC04D96-F941-452A-B7C7-DAF7052627E4}" type="parTrans" cxnId="{A55A1628-8184-4978-B2B9-152C4553633A}">
      <dgm:prSet/>
      <dgm:spPr/>
      <dgm:t>
        <a:bodyPr/>
        <a:lstStyle/>
        <a:p>
          <a:endParaRPr lang="zh-CN" altLang="en-US"/>
        </a:p>
      </dgm:t>
    </dgm:pt>
    <dgm:pt modelId="{E900446D-75AC-4F39-8D09-003A3A5CE8DA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B04C14D3-1673-43F1-A776-27D344666262}" type="sibTrans" cxnId="{A55A1628-8184-4978-B2B9-152C4553633A}">
      <dgm:prSet/>
      <dgm:spPr/>
      <dgm:t>
        <a:bodyPr/>
        <a:lstStyle/>
        <a:p>
          <a:endParaRPr lang="zh-CN" altLang="en-US"/>
        </a:p>
      </dgm:t>
    </dgm:pt>
    <dgm:pt modelId="{0825E02D-B49E-4952-917C-60CDC575B41A}" type="parTrans" cxnId="{F5BD283B-AD5A-4D72-96E5-FE5223F55E4A}">
      <dgm:prSet/>
      <dgm:spPr/>
      <dgm:t>
        <a:bodyPr/>
        <a:lstStyle/>
        <a:p>
          <a:endParaRPr lang="zh-CN" altLang="en-US"/>
        </a:p>
      </dgm:t>
    </dgm:pt>
    <dgm:pt modelId="{E7A956F2-54DE-4BA6-B4EC-6667A2BB05E9}">
      <dgm:prSet phldrT="[文本]"/>
      <dgm:spPr/>
      <dgm:t>
        <a:bodyPr/>
        <a:lstStyle/>
        <a:p>
          <a:r>
            <a:rPr lang="zh-CN" altLang="en-US" b="1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/>
        </a:p>
      </dgm:t>
    </dgm:pt>
    <dgm:pt modelId="{E29A737B-3568-4AB3-B0C6-D72790C890E0}" type="sibTrans" cxnId="{F5BD283B-AD5A-4D72-96E5-FE5223F55E4A}">
      <dgm:prSet/>
      <dgm:spPr/>
      <dgm:t>
        <a:bodyPr/>
        <a:lstStyle/>
        <a:p>
          <a:endParaRPr lang="zh-CN" altLang="en-US"/>
        </a:p>
      </dgm:t>
    </dgm:pt>
    <dgm:pt modelId="{D51311AE-1C50-46C8-8B3B-C5D9C3524B60}" type="pres">
      <dgm:prSet presAssocID="{BFAAF9FD-41C5-4BC0-8BF2-627001FD2701}" presName="cycle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3040374-4FE3-4C67-805E-25D3988F379A}" type="pres">
      <dgm:prSet presAssocID="{1ABD4C19-71B8-43BA-A8B8-A4BA3890A758}" presName="node" presStyleLbl="node1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2FBD819-39C4-4E58-B223-D1903E64F3AE}" type="pres">
      <dgm:prSet presAssocID="{04926B29-8510-4D89-B89C-A08E6DA810EB}" presName="sibTrans" presStyleLbl="sibTrans2D1" presStyleCnt="5"/>
      <dgm:spPr/>
      <dgm:t>
        <a:bodyPr/>
        <a:lstStyle/>
        <a:p>
          <a:endParaRPr lang="zh-CN" altLang="en-US"/>
        </a:p>
      </dgm:t>
    </dgm:pt>
    <dgm:pt modelId="{FCFD8879-BE02-4E83-8CD3-DAF6A9BD6002}" type="pres">
      <dgm:prSet presAssocID="{04926B29-8510-4D89-B89C-A08E6DA810EB}" presName="connectorText" presStyleLbl="sibTrans2D1" presStyleCnt="5"/>
      <dgm:spPr/>
      <dgm:t>
        <a:bodyPr/>
        <a:lstStyle/>
        <a:p>
          <a:endParaRPr lang="zh-CN" altLang="en-US"/>
        </a:p>
      </dgm:t>
    </dgm:pt>
    <dgm:pt modelId="{0AD1001B-FD05-4F72-A86D-C6E17B601FE1}" type="pres">
      <dgm:prSet presAssocID="{7A0E299B-88C3-4A8B-B5ED-0DE893D1834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3F528F-B42A-4160-919B-167C58FE22E7}" type="pres">
      <dgm:prSet presAssocID="{012F9A87-18F4-4CE6-A9F4-7D77D1A87E3C}" presName="sibTrans" presStyleLbl="sibTrans2D1" presStyleIdx="1" presStyleCnt="5"/>
      <dgm:spPr/>
      <dgm:t>
        <a:bodyPr/>
        <a:lstStyle/>
        <a:p>
          <a:endParaRPr lang="zh-CN" altLang="en-US"/>
        </a:p>
      </dgm:t>
    </dgm:pt>
    <dgm:pt modelId="{F1E2AAFE-5399-4C6B-9A65-2D5B15676D94}" type="pres">
      <dgm:prSet presAssocID="{012F9A87-18F4-4CE6-A9F4-7D77D1A87E3C}" presName="connectorText" presStyleLbl="sibTrans2D1" presStyleIdx="1" presStyleCnt="5"/>
      <dgm:spPr/>
      <dgm:t>
        <a:bodyPr/>
        <a:lstStyle/>
        <a:p>
          <a:endParaRPr lang="zh-CN" altLang="en-US"/>
        </a:p>
      </dgm:t>
    </dgm:pt>
    <dgm:pt modelId="{ED68D721-DA32-439C-9AF7-6BAD2590B7CD}" type="pres">
      <dgm:prSet presAssocID="{04CA4157-2C0D-4BE4-8F7A-BBDB5B3DCAC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873C291-9DC1-42CE-8BDA-091FC75847EB}" type="pres">
      <dgm:prSet presAssocID="{9CF760CC-7863-4AB2-A8F5-550102DCA3E5}" presName="sibTrans" presStyleLbl="sibTrans2D1" presStyleIdx="2" presStyleCnt="5"/>
      <dgm:spPr/>
      <dgm:t>
        <a:bodyPr/>
        <a:lstStyle/>
        <a:p>
          <a:endParaRPr lang="zh-CN" altLang="en-US"/>
        </a:p>
      </dgm:t>
    </dgm:pt>
    <dgm:pt modelId="{806A4D3D-8F19-4F66-ABF5-2FDA2BF203AD}" type="pres">
      <dgm:prSet presAssocID="{9CF760CC-7863-4AB2-A8F5-550102DCA3E5}" presName="connectorText" presStyleLbl="sibTrans2D1" presStyleIdx="2" presStyleCnt="5"/>
      <dgm:spPr/>
      <dgm:t>
        <a:bodyPr/>
        <a:lstStyle/>
        <a:p>
          <a:endParaRPr lang="zh-CN" altLang="en-US"/>
        </a:p>
      </dgm:t>
    </dgm:pt>
    <dgm:pt modelId="{C1181921-4588-4D1E-B514-AC68769E703F}" type="pres">
      <dgm:prSet presAssocID="{E900446D-75AC-4F39-8D09-003A3A5CE8D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766D635-9A04-4588-AADE-DD03D31F63C5}" type="pres">
      <dgm:prSet presAssocID="{B04C14D3-1673-43F1-A776-27D344666262}" presName="sibTrans" presStyleLbl="sibTrans2D1" presStyleIdx="3" presStyleCnt="5"/>
      <dgm:spPr/>
      <dgm:t>
        <a:bodyPr/>
        <a:lstStyle/>
        <a:p>
          <a:endParaRPr lang="zh-CN" altLang="en-US"/>
        </a:p>
      </dgm:t>
    </dgm:pt>
    <dgm:pt modelId="{0A0E61BA-A701-45E1-A640-C1476F1B8EF2}" type="pres">
      <dgm:prSet presAssocID="{B04C14D3-1673-43F1-A776-27D344666262}" presName="connectorText" presStyleLbl="sibTrans2D1" presStyleIdx="3" presStyleCnt="5"/>
      <dgm:spPr/>
      <dgm:t>
        <a:bodyPr/>
        <a:lstStyle/>
        <a:p>
          <a:endParaRPr lang="zh-CN" altLang="en-US"/>
        </a:p>
      </dgm:t>
    </dgm:pt>
    <dgm:pt modelId="{67C3BBC4-2A0B-484B-9675-C41FA07D8987}" type="pres">
      <dgm:prSet presAssocID="{E7A956F2-54DE-4BA6-B4EC-6667A2BB05E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6DF823B-19EF-48F9-9318-073EFC600982}" type="pres">
      <dgm:prSet presAssocID="{E29A737B-3568-4AB3-B0C6-D72790C890E0}" presName="sibTrans" presStyleLbl="sibTrans2D1" presStyleIdx="4" presStyleCnt="5"/>
      <dgm:spPr/>
      <dgm:t>
        <a:bodyPr/>
        <a:lstStyle/>
        <a:p>
          <a:endParaRPr lang="zh-CN" altLang="en-US"/>
        </a:p>
      </dgm:t>
    </dgm:pt>
    <dgm:pt modelId="{35409364-6CC4-4535-916F-8E352E98A748}" type="pres">
      <dgm:prSet presAssocID="{E29A737B-3568-4AB3-B0C6-D72790C890E0}" presName="connectorText" presStyleLbl="sibTrans2D1" presStyleIdx="4" presStyleCnt="5"/>
      <dgm:spPr/>
      <dgm:t>
        <a:bodyPr/>
        <a:lstStyle/>
        <a:p>
          <a:endParaRPr lang="zh-CN" altLang="en-US"/>
        </a:p>
      </dgm:t>
    </dgm:pt>
  </dgm:ptLst>
  <dgm:cxnLst>
    <dgm:cxn modelId="{F929DADE-4510-42A2-B839-B7FB45DFD8FE}" srcId="{BFAAF9FD-41C5-4BC0-8BF2-627001FD2701}" destId="{1ABD4C19-71B8-43BA-A8B8-A4BA3890A758}" srcOrd="0" destOrd="0" parTransId="{B62E06A9-98F7-405B-9FB8-E51F482FD8EA}" sibTransId="{04926B29-8510-4D89-B89C-A08E6DA810EB}"/>
    <dgm:cxn modelId="{9DE595F5-4397-41D5-A718-ABB14CC5F7AC}" srcId="{BFAAF9FD-41C5-4BC0-8BF2-627001FD2701}" destId="{7A0E299B-88C3-4A8B-B5ED-0DE893D1834C}" srcOrd="1" destOrd="0" parTransId="{7FA46D55-1279-48B5-B7F9-9C9B0676BF4F}" sibTransId="{012F9A87-18F4-4CE6-A9F4-7D77D1A87E3C}"/>
    <dgm:cxn modelId="{E9AB08D5-4B20-4B14-80A1-A43EA559D485}" srcId="{BFAAF9FD-41C5-4BC0-8BF2-627001FD2701}" destId="{04CA4157-2C0D-4BE4-8F7A-BBDB5B3DCAC3}" srcOrd="2" destOrd="0" parTransId="{2F4E7BBF-40A1-48DB-96DC-44D7059F7F59}" sibTransId="{9CF760CC-7863-4AB2-A8F5-550102DCA3E5}"/>
    <dgm:cxn modelId="{A55A1628-8184-4978-B2B9-152C4553633A}" srcId="{BFAAF9FD-41C5-4BC0-8BF2-627001FD2701}" destId="{E900446D-75AC-4F39-8D09-003A3A5CE8DA}" srcOrd="3" destOrd="0" parTransId="{5BC04D96-F941-452A-B7C7-DAF7052627E4}" sibTransId="{B04C14D3-1673-43F1-A776-27D344666262}"/>
    <dgm:cxn modelId="{F5BD283B-AD5A-4D72-96E5-FE5223F55E4A}" srcId="{BFAAF9FD-41C5-4BC0-8BF2-627001FD2701}" destId="{E7A956F2-54DE-4BA6-B4EC-6667A2BB05E9}" srcOrd="4" destOrd="0" parTransId="{0825E02D-B49E-4952-917C-60CDC575B41A}" sibTransId="{E29A737B-3568-4AB3-B0C6-D72790C890E0}"/>
    <dgm:cxn modelId="{3754790C-357A-4366-9411-8B612CD6CAE9}" type="presOf" srcId="{BFAAF9FD-41C5-4BC0-8BF2-627001FD2701}" destId="{D51311AE-1C50-46C8-8B3B-C5D9C3524B60}" srcOrd="0" destOrd="0" presId="urn:microsoft.com/office/officeart/2005/8/layout/cycle2"/>
    <dgm:cxn modelId="{8C609CDB-AD54-45FF-BD0E-D2B358BDBFA9}" type="presParOf" srcId="{D51311AE-1C50-46C8-8B3B-C5D9C3524B60}" destId="{93040374-4FE3-4C67-805E-25D3988F379A}" srcOrd="0" destOrd="0" presId="urn:microsoft.com/office/officeart/2005/8/layout/cycle2"/>
    <dgm:cxn modelId="{40920ED4-C603-47E6-9452-4CCD38F62500}" type="presOf" srcId="{1ABD4C19-71B8-43BA-A8B8-A4BA3890A758}" destId="{93040374-4FE3-4C67-805E-25D3988F379A}" srcOrd="0" destOrd="0" presId="urn:microsoft.com/office/officeart/2005/8/layout/cycle2"/>
    <dgm:cxn modelId="{8EE9AC4B-04B0-463B-803B-45F684BAC9C9}" type="presParOf" srcId="{D51311AE-1C50-46C8-8B3B-C5D9C3524B60}" destId="{22FBD819-39C4-4E58-B223-D1903E64F3AE}" srcOrd="1" destOrd="0" presId="urn:microsoft.com/office/officeart/2005/8/layout/cycle2"/>
    <dgm:cxn modelId="{F2BBD6E8-73AA-4797-BB3D-82FACB171A22}" type="presOf" srcId="{04926B29-8510-4D89-B89C-A08E6DA810EB}" destId="{22FBD819-39C4-4E58-B223-D1903E64F3AE}" srcOrd="0" destOrd="0" presId="urn:microsoft.com/office/officeart/2005/8/layout/cycle2"/>
    <dgm:cxn modelId="{8DDE1B60-AC97-4235-81CA-75567EB82638}" type="presParOf" srcId="{22FBD819-39C4-4E58-B223-D1903E64F3AE}" destId="{FCFD8879-BE02-4E83-8CD3-DAF6A9BD6002}" srcOrd="0" destOrd="0" presId="urn:microsoft.com/office/officeart/2005/8/layout/cycle2"/>
    <dgm:cxn modelId="{1BC794FE-51A7-4EC2-B608-7A07C48FEA24}" type="presOf" srcId="{04926B29-8510-4D89-B89C-A08E6DA810EB}" destId="{FCFD8879-BE02-4E83-8CD3-DAF6A9BD6002}" srcOrd="1" destOrd="0" presId="urn:microsoft.com/office/officeart/2005/8/layout/cycle2"/>
    <dgm:cxn modelId="{040168C9-F56A-4230-9479-EB489890B90A}" type="presParOf" srcId="{D51311AE-1C50-46C8-8B3B-C5D9C3524B60}" destId="{0AD1001B-FD05-4F72-A86D-C6E17B601FE1}" srcOrd="2" destOrd="0" presId="urn:microsoft.com/office/officeart/2005/8/layout/cycle2"/>
    <dgm:cxn modelId="{49C107F7-D898-4AE4-90E1-5CD89D2A103F}" type="presOf" srcId="{7A0E299B-88C3-4A8B-B5ED-0DE893D1834C}" destId="{0AD1001B-FD05-4F72-A86D-C6E17B601FE1}" srcOrd="0" destOrd="0" presId="urn:microsoft.com/office/officeart/2005/8/layout/cycle2"/>
    <dgm:cxn modelId="{7ECD801D-2FF5-450D-B518-6CD51E34344D}" type="presParOf" srcId="{D51311AE-1C50-46C8-8B3B-C5D9C3524B60}" destId="{C03F528F-B42A-4160-919B-167C58FE22E7}" srcOrd="3" destOrd="0" presId="urn:microsoft.com/office/officeart/2005/8/layout/cycle2"/>
    <dgm:cxn modelId="{D2F9AADD-8953-4F0B-A3CF-129795ACF301}" type="presOf" srcId="{012F9A87-18F4-4CE6-A9F4-7D77D1A87E3C}" destId="{C03F528F-B42A-4160-919B-167C58FE22E7}" srcOrd="0" destOrd="0" presId="urn:microsoft.com/office/officeart/2005/8/layout/cycle2"/>
    <dgm:cxn modelId="{18147BEE-A814-4767-85C5-BD85ADA02E12}" type="presParOf" srcId="{C03F528F-B42A-4160-919B-167C58FE22E7}" destId="{F1E2AAFE-5399-4C6B-9A65-2D5B15676D94}" srcOrd="0" destOrd="0" presId="urn:microsoft.com/office/officeart/2005/8/layout/cycle2"/>
    <dgm:cxn modelId="{9AC3B272-7A3B-4F86-97ED-749936FB7831}" type="presOf" srcId="{012F9A87-18F4-4CE6-A9F4-7D77D1A87E3C}" destId="{F1E2AAFE-5399-4C6B-9A65-2D5B15676D94}" srcOrd="1" destOrd="0" presId="urn:microsoft.com/office/officeart/2005/8/layout/cycle2"/>
    <dgm:cxn modelId="{4986D808-E698-4785-BA40-0EEFF400D46B}" type="presParOf" srcId="{D51311AE-1C50-46C8-8B3B-C5D9C3524B60}" destId="{ED68D721-DA32-439C-9AF7-6BAD2590B7CD}" srcOrd="4" destOrd="0" presId="urn:microsoft.com/office/officeart/2005/8/layout/cycle2"/>
    <dgm:cxn modelId="{74613CED-BA4A-4DFF-851C-46B07D95C137}" type="presOf" srcId="{04CA4157-2C0D-4BE4-8F7A-BBDB5B3DCAC3}" destId="{ED68D721-DA32-439C-9AF7-6BAD2590B7CD}" srcOrd="0" destOrd="0" presId="urn:microsoft.com/office/officeart/2005/8/layout/cycle2"/>
    <dgm:cxn modelId="{EEB21E6D-3AC3-40F3-AF84-A78B3556D7F3}" type="presParOf" srcId="{D51311AE-1C50-46C8-8B3B-C5D9C3524B60}" destId="{3873C291-9DC1-42CE-8BDA-091FC75847EB}" srcOrd="5" destOrd="0" presId="urn:microsoft.com/office/officeart/2005/8/layout/cycle2"/>
    <dgm:cxn modelId="{50519415-BBEE-45AE-99D4-EB8A9406BB87}" type="presOf" srcId="{9CF760CC-7863-4AB2-A8F5-550102DCA3E5}" destId="{3873C291-9DC1-42CE-8BDA-091FC75847EB}" srcOrd="0" destOrd="0" presId="urn:microsoft.com/office/officeart/2005/8/layout/cycle2"/>
    <dgm:cxn modelId="{80C2E940-72FB-4C45-ADAA-CB6EAC168CED}" type="presParOf" srcId="{3873C291-9DC1-42CE-8BDA-091FC75847EB}" destId="{806A4D3D-8F19-4F66-ABF5-2FDA2BF203AD}" srcOrd="0" destOrd="0" presId="urn:microsoft.com/office/officeart/2005/8/layout/cycle2"/>
    <dgm:cxn modelId="{2033C2CC-B371-4773-9002-EE8D9A4C9DF1}" type="presOf" srcId="{9CF760CC-7863-4AB2-A8F5-550102DCA3E5}" destId="{806A4D3D-8F19-4F66-ABF5-2FDA2BF203AD}" srcOrd="1" destOrd="0" presId="urn:microsoft.com/office/officeart/2005/8/layout/cycle2"/>
    <dgm:cxn modelId="{9B0DC383-BCE4-413D-A4FF-A9771C8DC37B}" type="presParOf" srcId="{D51311AE-1C50-46C8-8B3B-C5D9C3524B60}" destId="{C1181921-4588-4D1E-B514-AC68769E703F}" srcOrd="6" destOrd="0" presId="urn:microsoft.com/office/officeart/2005/8/layout/cycle2"/>
    <dgm:cxn modelId="{51772149-FCE2-4155-8508-173A41583333}" type="presOf" srcId="{E900446D-75AC-4F39-8D09-003A3A5CE8DA}" destId="{C1181921-4588-4D1E-B514-AC68769E703F}" srcOrd="0" destOrd="0" presId="urn:microsoft.com/office/officeart/2005/8/layout/cycle2"/>
    <dgm:cxn modelId="{0EC6C9A1-34AE-4784-BBFD-F002D52C5726}" type="presParOf" srcId="{D51311AE-1C50-46C8-8B3B-C5D9C3524B60}" destId="{D766D635-9A04-4588-AADE-DD03D31F63C5}" srcOrd="7" destOrd="0" presId="urn:microsoft.com/office/officeart/2005/8/layout/cycle2"/>
    <dgm:cxn modelId="{362553EC-C4DC-43A3-BC29-E568395C7BE8}" type="presOf" srcId="{B04C14D3-1673-43F1-A776-27D344666262}" destId="{D766D635-9A04-4588-AADE-DD03D31F63C5}" srcOrd="0" destOrd="0" presId="urn:microsoft.com/office/officeart/2005/8/layout/cycle2"/>
    <dgm:cxn modelId="{C1E07717-D167-4D31-99CF-0100A7573FCF}" type="presParOf" srcId="{D766D635-9A04-4588-AADE-DD03D31F63C5}" destId="{0A0E61BA-A701-45E1-A640-C1476F1B8EF2}" srcOrd="0" destOrd="0" presId="urn:microsoft.com/office/officeart/2005/8/layout/cycle2"/>
    <dgm:cxn modelId="{51AA39CA-18ED-411D-A0C7-1B71D667F42D}" type="presOf" srcId="{B04C14D3-1673-43F1-A776-27D344666262}" destId="{0A0E61BA-A701-45E1-A640-C1476F1B8EF2}" srcOrd="1" destOrd="0" presId="urn:microsoft.com/office/officeart/2005/8/layout/cycle2"/>
    <dgm:cxn modelId="{0866B273-6C5F-46AE-8F3D-0D7283DD945A}" type="presParOf" srcId="{D51311AE-1C50-46C8-8B3B-C5D9C3524B60}" destId="{67C3BBC4-2A0B-484B-9675-C41FA07D8987}" srcOrd="8" destOrd="0" presId="urn:microsoft.com/office/officeart/2005/8/layout/cycle2"/>
    <dgm:cxn modelId="{2D666A50-DA6C-4CFF-98E8-6CFD65B63F44}" type="presOf" srcId="{E7A956F2-54DE-4BA6-B4EC-6667A2BB05E9}" destId="{67C3BBC4-2A0B-484B-9675-C41FA07D8987}" srcOrd="0" destOrd="0" presId="urn:microsoft.com/office/officeart/2005/8/layout/cycle2"/>
    <dgm:cxn modelId="{E5DE5D22-81AE-4D19-81FD-6EBDB5057B64}" type="presParOf" srcId="{D51311AE-1C50-46C8-8B3B-C5D9C3524B60}" destId="{D6DF823B-19EF-48F9-9318-073EFC600982}" srcOrd="9" destOrd="0" presId="urn:microsoft.com/office/officeart/2005/8/layout/cycle2"/>
    <dgm:cxn modelId="{E3EE84DA-A3C9-4768-8416-7416265BF6A9}" type="presOf" srcId="{E29A737B-3568-4AB3-B0C6-D72790C890E0}" destId="{D6DF823B-19EF-48F9-9318-073EFC600982}" srcOrd="0" destOrd="0" presId="urn:microsoft.com/office/officeart/2005/8/layout/cycle2"/>
    <dgm:cxn modelId="{5A626ED7-6BD5-427D-9505-718CF9C7F2CB}" type="presParOf" srcId="{D6DF823B-19EF-48F9-9318-073EFC600982}" destId="{35409364-6CC4-4535-916F-8E352E98A748}" srcOrd="0" destOrd="0" presId="urn:microsoft.com/office/officeart/2005/8/layout/cycle2"/>
    <dgm:cxn modelId="{BEE88EAB-E705-4C71-BC17-3DD1E9A37322}" type="presOf" srcId="{E29A737B-3568-4AB3-B0C6-D72790C890E0}" destId="{35409364-6CC4-4535-916F-8E352E98A748}" srcOrd="1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14" name=""/>
      <dsp:cNvGrpSpPr/>
    </dsp:nvGrpSpPr>
    <dsp:grpSpPr/>
    <dsp:sp modelId="{3CCCF6B0-AEDF-45F5-B36A-AD4AF386940D}">
      <dsp:nvSpPr>
        <dsp:cNvPr id="15" name=""/>
        <dsp:cNvSpPr/>
      </dsp:nvSpPr>
      <dsp:spPr>
        <a:xfrm>
          <a:off x="1905" y="1089565"/>
          <a:ext cx="1857374" cy="7429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6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600" kern="1200"/>
        </a:p>
      </dsp:txBody>
      <dsp:txXfrm>
        <a:off x="1905" y="1089565"/>
        <a:ext cx="1857374" cy="742949"/>
      </dsp:txXfrm>
    </dsp:sp>
    <dsp:sp modelId="{124C46EE-DE1D-4AAB-84AD-1682D30932CA}">
      <dsp:nvSpPr>
        <dsp:cNvPr id="16" name=""/>
        <dsp:cNvSpPr/>
      </dsp:nvSpPr>
      <dsp:spPr>
        <a:xfrm>
          <a:off x="1905" y="1832514"/>
          <a:ext cx="1857374" cy="114192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>
            <a:solidFill>
              <a:schemeClr val="tx1"/>
            </a:solidFill>
          </a:endParaRPr>
        </a:p>
      </dsp:txBody>
      <dsp:txXfrm>
        <a:off x="1905" y="1832514"/>
        <a:ext cx="1857374" cy="1141920"/>
      </dsp:txXfrm>
    </dsp:sp>
    <dsp:sp modelId="{9666A66E-0CC3-476A-8E9A-E630C899D626}">
      <dsp:nvSpPr>
        <dsp:cNvPr id="17" name=""/>
        <dsp:cNvSpPr/>
      </dsp:nvSpPr>
      <dsp:spPr>
        <a:xfrm>
          <a:off x="2119312" y="1089565"/>
          <a:ext cx="1857374" cy="7429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6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600" kern="1200"/>
        </a:p>
      </dsp:txBody>
      <dsp:txXfrm>
        <a:off x="2119312" y="1089565"/>
        <a:ext cx="1857374" cy="742949"/>
      </dsp:txXfrm>
    </dsp:sp>
    <dsp:sp modelId="{FF771505-8ECA-4FB9-AEFA-96C5674CE07E}">
      <dsp:nvSpPr>
        <dsp:cNvPr id="18" name=""/>
        <dsp:cNvSpPr/>
      </dsp:nvSpPr>
      <dsp:spPr>
        <a:xfrm>
          <a:off x="2119312" y="1832514"/>
          <a:ext cx="1857374" cy="114192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</dsp:txBody>
      <dsp:txXfrm>
        <a:off x="2119312" y="1832514"/>
        <a:ext cx="1857374" cy="1141920"/>
      </dsp:txXfrm>
    </dsp:sp>
    <dsp:sp modelId="{6976879E-4AD3-48D9-A291-2EAEF2E45649}">
      <dsp:nvSpPr>
        <dsp:cNvPr id="19" name=""/>
        <dsp:cNvSpPr/>
      </dsp:nvSpPr>
      <dsp:spPr>
        <a:xfrm>
          <a:off x="4236719" y="1089565"/>
          <a:ext cx="1857374" cy="7429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6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600" kern="1200"/>
        </a:p>
      </dsp:txBody>
      <dsp:txXfrm>
        <a:off x="4236719" y="1089565"/>
        <a:ext cx="1857374" cy="742949"/>
      </dsp:txXfrm>
    </dsp:sp>
    <dsp:sp modelId="{7A1A5C2B-6E6D-4BE6-B853-7288BCBBAEFC}">
      <dsp:nvSpPr>
        <dsp:cNvPr id="20" name=""/>
        <dsp:cNvSpPr/>
      </dsp:nvSpPr>
      <dsp:spPr>
        <a:xfrm>
          <a:off x="4236719" y="1832514"/>
          <a:ext cx="1857374" cy="114192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1" kern="120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</dsp:txBody>
      <dsp:txXfrm>
        <a:off x="4236719" y="1832514"/>
        <a:ext cx="1857374" cy="1141920"/>
      </dsp:txXfrm>
    </dsp:sp>
  </dsp:spTree>
</dsp:drawing>
</file>

<file path=ppt/diagrams/drawing2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5" name=""/>
      <dsp:cNvGrpSpPr/>
    </dsp:nvGrpSpPr>
    <dsp:grpSpPr/>
    <dsp:sp modelId="{93040374-4FE3-4C67-805E-25D3988F379A}">
      <dsp:nvSpPr>
        <dsp:cNvPr id="6" name=""/>
        <dsp:cNvSpPr/>
      </dsp:nvSpPr>
      <dsp:spPr>
        <a:xfrm>
          <a:off x="2434828" y="401"/>
          <a:ext cx="1226343" cy="12263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</dsp:txBody>
      <dsp:txXfrm>
        <a:off x="2614422" y="179995"/>
        <a:ext cx="867156" cy="867156"/>
      </dsp:txXfrm>
    </dsp:sp>
    <dsp:sp modelId="{22FBD819-39C4-4E58-B223-D1903E64F3AE}">
      <dsp:nvSpPr>
        <dsp:cNvPr id="7" name=""/>
        <dsp:cNvSpPr/>
      </dsp:nvSpPr>
      <dsp:spPr>
        <a:xfrm rot="2160000">
          <a:off x="3622675" y="942976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>
        <a:off x="3632045" y="996915"/>
        <a:ext cx="228964" cy="248335"/>
      </dsp:txXfrm>
    </dsp:sp>
    <dsp:sp modelId="{0AD1001B-FD05-4F72-A86D-C6E17B601FE1}">
      <dsp:nvSpPr>
        <dsp:cNvPr id="8" name=""/>
        <dsp:cNvSpPr/>
      </dsp:nvSpPr>
      <dsp:spPr>
        <a:xfrm>
          <a:off x="3926250" y="1083982"/>
          <a:ext cx="1226343" cy="12263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</dsp:txBody>
      <dsp:txXfrm>
        <a:off x="4105844" y="1263576"/>
        <a:ext cx="867156" cy="867156"/>
      </dsp:txXfrm>
    </dsp:sp>
    <dsp:sp modelId="{C03F528F-B42A-4160-919B-167C58FE22E7}">
      <dsp:nvSpPr>
        <dsp:cNvPr id="9" name=""/>
        <dsp:cNvSpPr/>
      </dsp:nvSpPr>
      <dsp:spPr>
        <a:xfrm rot="6480000">
          <a:off x="4093900" y="2358041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 rot="10800000">
        <a:off x="4158126" y="2394156"/>
        <a:ext cx="228964" cy="248335"/>
      </dsp:txXfrm>
    </dsp:sp>
    <dsp:sp modelId="{ED68D721-DA32-439C-9AF7-6BAD2590B7CD}">
      <dsp:nvSpPr>
        <dsp:cNvPr id="10" name=""/>
        <dsp:cNvSpPr/>
      </dsp:nvSpPr>
      <dsp:spPr>
        <a:xfrm>
          <a:off x="3356577" y="2837255"/>
          <a:ext cx="1226343" cy="12263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</dsp:txBody>
      <dsp:txXfrm>
        <a:off x="3536171" y="3016849"/>
        <a:ext cx="867156" cy="867156"/>
      </dsp:txXfrm>
    </dsp:sp>
    <dsp:sp modelId="{3873C291-9DC1-42CE-8BDA-091FC75847EB}">
      <dsp:nvSpPr>
        <dsp:cNvPr id="11" name=""/>
        <dsp:cNvSpPr/>
      </dsp:nvSpPr>
      <dsp:spPr>
        <a:xfrm rot="10800000">
          <a:off x="2893711" y="3243481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 rot="10800000">
        <a:off x="2991839" y="3326259"/>
        <a:ext cx="228964" cy="248335"/>
      </dsp:txXfrm>
    </dsp:sp>
    <dsp:sp modelId="{C1181921-4588-4D1E-B514-AC68769E703F}">
      <dsp:nvSpPr>
        <dsp:cNvPr id="12" name=""/>
        <dsp:cNvSpPr/>
      </dsp:nvSpPr>
      <dsp:spPr>
        <a:xfrm>
          <a:off x="1513078" y="2837255"/>
          <a:ext cx="1226343" cy="12263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</dsp:txBody>
      <dsp:txXfrm>
        <a:off x="1692672" y="3016849"/>
        <a:ext cx="867156" cy="867156"/>
      </dsp:txXfrm>
    </dsp:sp>
    <dsp:sp modelId="{D766D635-9A04-4588-AADE-DD03D31F63C5}">
      <dsp:nvSpPr>
        <dsp:cNvPr id="13" name=""/>
        <dsp:cNvSpPr/>
      </dsp:nvSpPr>
      <dsp:spPr>
        <a:xfrm rot="15120000">
          <a:off x="1680728" y="2375649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 rot="10800000">
        <a:off x="1744954" y="2505090"/>
        <a:ext cx="228964" cy="248335"/>
      </dsp:txXfrm>
    </dsp:sp>
    <dsp:sp modelId="{67C3BBC4-2A0B-484B-9675-C41FA07D8987}">
      <dsp:nvSpPr>
        <dsp:cNvPr id="14" name=""/>
        <dsp:cNvSpPr/>
      </dsp:nvSpPr>
      <dsp:spPr>
        <a:xfrm>
          <a:off x="943405" y="1083982"/>
          <a:ext cx="1226343" cy="122634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rPr>
            <a:t>添加标题</a:t>
          </a:r>
          <a:endParaRPr lang="zh-CN" altLang="en-US" sz="2000" kern="1200"/>
        </a:p>
      </dsp:txBody>
      <dsp:txXfrm>
        <a:off x="1122999" y="1263576"/>
        <a:ext cx="867156" cy="867156"/>
      </dsp:txXfrm>
    </dsp:sp>
    <dsp:sp modelId="{D6DF823B-19EF-48F9-9318-073EFC600982}">
      <dsp:nvSpPr>
        <dsp:cNvPr id="15" name=""/>
        <dsp:cNvSpPr/>
      </dsp:nvSpPr>
      <dsp:spPr>
        <a:xfrm rot="19440000">
          <a:off x="2131253" y="953859"/>
          <a:ext cx="327092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>
        <a:off x="2140623" y="1065476"/>
        <a:ext cx="228964" cy="248335"/>
      </dsp:txXfrm>
    </dsp:sp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/>
      <dgm:rule type="primFontSz" for="des" forName="parTx" val="5"/>
    </dgm:ruleLst>
    <dgm:forEach name="Name4" axis="ch" ptType="node">
      <dgm:layoutNode name="composite">
        <dgm:alg type="composite"/>
        <dgm:shape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/>
          </dgm:ruleLst>
        </dgm:layoutNode>
      </dgm:layoutNode>
      <dgm:forEach name="Name5" axis="followSib" ptType="sibTrans" cnt="1">
        <dgm:layoutNode name="space">
          <dgm:alg type="sp"/>
          <dgm:shape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a="http://schemas.openxmlformats.org/drawingml/2006/main" xmlns:dgm="http://schemas.openxmlformats.org/drawingml/2006/diagram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B6989-08DE-42D6-BA48-9B84EA68DD79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6A9DB-7CB3-402A-AE7E-B7E4D53F06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206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00" y="1775358"/>
            <a:ext cx="8636000" cy="122502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238500"/>
            <a:ext cx="71120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6000" y="190500"/>
            <a:ext cx="2286000" cy="4064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190500"/>
            <a:ext cx="6688667" cy="4064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9692751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4746460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4235032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3889084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9229877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5985697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0192015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1035316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891407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60787784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2133448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2570" y="3672420"/>
            <a:ext cx="86360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02570" y="2422261"/>
            <a:ext cx="86360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111250"/>
            <a:ext cx="4487333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64667" y="1111250"/>
            <a:ext cx="4487333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000" y="228865"/>
            <a:ext cx="91440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8000" y="1279264"/>
            <a:ext cx="448909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8000" y="1812396"/>
            <a:ext cx="448909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61145" y="1279264"/>
            <a:ext cx="4490861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61145" y="1812396"/>
            <a:ext cx="4490861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006" y="227544"/>
            <a:ext cx="3342570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72278" y="227542"/>
            <a:ext cx="5679722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006" y="1195920"/>
            <a:ext cx="3342570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91431" y="4472782"/>
            <a:ext cx="60960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jpe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8000" y="228865"/>
            <a:ext cx="91440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8000" y="1333500"/>
            <a:ext cx="91440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08000" y="5296962"/>
            <a:ext cx="237066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C8D0-58FB-487E-9432-08D264930F72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71334" y="5296962"/>
            <a:ext cx="321733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281333" y="5296962"/>
            <a:ext cx="237066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3D54-F4AB-4026-ADF9-A2E7F41EA82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9393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diagrams/drawing1.xml" Type="http://schemas.microsoft.com/office/2007/relationships/diagramDrawing"/><Relationship Id="rId3" Target="../diagrams/data1.xml" Type="http://schemas.openxmlformats.org/officeDocument/2006/relationships/diagramData"/><Relationship Id="rId4" Target="../diagrams/layout1.xml" Type="http://schemas.openxmlformats.org/officeDocument/2006/relationships/diagramLayout"/><Relationship Id="rId5" Target="../diagrams/quickStyle1.xml" Type="http://schemas.openxmlformats.org/officeDocument/2006/relationships/diagramQuickStyle"/><Relationship Id="rId6" Target="../diagrams/colors1.xml" Type="http://schemas.openxmlformats.org/officeDocument/2006/relationships/diagramColors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diagrams/drawing2.xml" Type="http://schemas.microsoft.com/office/2007/relationships/diagramDrawing"/><Relationship Id="rId3" Target="../diagrams/data2.xml" Type="http://schemas.openxmlformats.org/officeDocument/2006/relationships/diagramData"/><Relationship Id="rId4" Target="../diagrams/layout2.xml" Type="http://schemas.openxmlformats.org/officeDocument/2006/relationships/diagramLayout"/><Relationship Id="rId5" Target="../diagrams/quickStyle2.xml" Type="http://schemas.openxmlformats.org/officeDocument/2006/relationships/diagramQuickStyle"/><Relationship Id="rId6" Target="../diagrams/colors2.xml" Type="http://schemas.openxmlformats.org/officeDocument/2006/relationships/diagramColors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lidan\Desktop\wrrrr.png" id="1026" name="Picture 2"/>
          <p:cNvPicPr>
            <a:picLocks noChangeArrowheads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 rot="21302700">
            <a:off x="1426888" y="579368"/>
            <a:ext cx="6873887" cy="17251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20693056">
            <a:off x="4596958" y="1499561"/>
            <a:ext cx="38404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3600">
                <a:solidFill>
                  <a:schemeClr val="bg1">
                    <a:lumMod val="85000"/>
                  </a:schemeClr>
                </a:solidFill>
                <a:latin charset="-122" pitchFamily="34" typeface="微软雅黑"/>
                <a:ea charset="-122" pitchFamily="34" typeface="微软雅黑"/>
              </a:rPr>
              <a:t>教学学习课件模板</a:t>
            </a:r>
          </a:p>
        </p:txBody>
      </p:sp>
      <p:sp>
        <p:nvSpPr>
          <p:cNvPr id="6" name="矩形 5"/>
          <p:cNvSpPr/>
          <p:nvPr/>
        </p:nvSpPr>
        <p:spPr>
          <a:xfrm>
            <a:off x="2703736" y="5377780"/>
            <a:ext cx="661956" cy="32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altLang="zh-CN" lang="en-US" sz="100">
                <a:solidFill>
                  <a:schemeClr val="bg1"/>
                </a:solidFill>
              </a:rPr>
              <a:t>PPT模板下载：www.1ppt.com/moban/     行业PPT模板：www.1ppt.com/hangye/ 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节日PPT模板：www.1ppt.com/jieri/           PPT素材下载：www.1ppt.com/sucai/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PPT背景图片：www.1ppt.com/beijing/      PPT图表下载：www.1ppt.com/tubiao/      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优秀PPT下载：www.1ppt.com/xiazai/        PPT教程： www.1ppt.com/powerpoint/      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Word教程： www.1ppt.com/word/              Excel教程：www.1ppt.com/excel/  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资料下载：www.1ppt.com/ziliao/                PPT课件下载：www.1ppt.com/kejian/ 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范文下载：www.1ppt.com/fanwen/             试卷下载：www.1ppt.com/shiti/  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教案下载：www.1ppt.com/jiaoan/  </a:t>
            </a:r>
          </a:p>
          <a:p>
            <a:pPr lvl="0"/>
            <a:r>
              <a:rPr altLang="zh-CN" lang="en-US" sz="10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793725" y="457126"/>
            <a:ext cx="170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添加目录标题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3222612" y="1711103"/>
            <a:ext cx="3429024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TextBox 4"/>
          <p:cNvSpPr txBox="1"/>
          <p:nvPr/>
        </p:nvSpPr>
        <p:spPr>
          <a:xfrm>
            <a:off x="4070836" y="1853979"/>
            <a:ext cx="170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添加标题文字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94052" y="1711107"/>
            <a:ext cx="64643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600">
                <a:solidFill>
                  <a:srgbClr val="FFFF00"/>
                </a:solidFill>
              </a:rPr>
              <a:t>01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3222612" y="2493532"/>
            <a:ext cx="3429024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4070836" y="2636408"/>
            <a:ext cx="170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添加标题文字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4052" y="2493535"/>
            <a:ext cx="64643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600">
                <a:solidFill>
                  <a:srgbClr val="FFFF00"/>
                </a:solidFill>
              </a:rPr>
              <a:t>02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3222612" y="3282739"/>
            <a:ext cx="3429024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TextBox 10"/>
          <p:cNvSpPr txBox="1"/>
          <p:nvPr/>
        </p:nvSpPr>
        <p:spPr>
          <a:xfrm>
            <a:off x="4070836" y="3425615"/>
            <a:ext cx="170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添加标题文字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4052" y="3282742"/>
            <a:ext cx="64643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600">
                <a:solidFill>
                  <a:srgbClr val="FFFF00"/>
                </a:solidFill>
              </a:rPr>
              <a:t>03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793725" y="457126"/>
            <a:ext cx="170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添加目录标题</a:t>
            </a:r>
          </a:p>
        </p:txBody>
      </p:sp>
      <p:graphicFrame>
        <p:nvGraphicFramePr>
          <p:cNvPr id="13" name="图示 12"/>
          <p:cNvGraphicFramePr/>
          <p:nvPr/>
        </p:nvGraphicFramePr>
        <p:xfrm>
          <a:off x="2032000" y="825500"/>
          <a:ext cx="6096000" cy="4064000"/>
        </p:xfrm>
        <a:graphic>
          <a:graphicData uri="http://schemas.openxmlformats.org/drawingml/2006/diagram">
            <dgm:relIds xmlns:dgm="http://schemas.openxmlformats.org/drawingml/2006/diagram" r:cs="rId6" r:dm="rId3" r:lo="rId4" r:qs="rId5"/>
          </a:graphicData>
        </a:graphic>
      </p:graphicFrame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793725" y="457126"/>
            <a:ext cx="170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添加目录标题</a:t>
            </a:r>
          </a:p>
        </p:txBody>
      </p:sp>
      <p:graphicFrame>
        <p:nvGraphicFramePr>
          <p:cNvPr id="4" name="图示 3"/>
          <p:cNvGraphicFramePr/>
          <p:nvPr/>
        </p:nvGraphicFramePr>
        <p:xfrm>
          <a:off x="2032000" y="825500"/>
          <a:ext cx="6096000" cy="4064000"/>
        </p:xfrm>
        <a:graphic>
          <a:graphicData uri="http://schemas.openxmlformats.org/drawingml/2006/diagram">
            <dgm:relIds xmlns:dgm="http://schemas.openxmlformats.org/drawingml/2006/diagram" r:cs="rId6" r:dm="rId3" r:lo="rId4" r:qs="rId5"/>
          </a:graphicData>
        </a:graphic>
      </p:graphicFrame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793725" y="457126"/>
            <a:ext cx="170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添加目录标题</a:t>
            </a:r>
          </a:p>
        </p:txBody>
      </p:sp>
      <p:sp>
        <p:nvSpPr>
          <p:cNvPr id="5" name="上弧形箭头 4"/>
          <p:cNvSpPr/>
          <p:nvPr/>
        </p:nvSpPr>
        <p:spPr>
          <a:xfrm>
            <a:off x="1481138" y="1406514"/>
            <a:ext cx="2513012" cy="1511300"/>
          </a:xfrm>
          <a:prstGeom prst="curvedDownArrow">
            <a:avLst>
              <a:gd fmla="val 46521" name="adj1"/>
              <a:gd fmla="val 83125" name="adj2"/>
              <a:gd fmla="val 21641" name="adj3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6" name="上弧形箭头 5"/>
          <p:cNvSpPr/>
          <p:nvPr/>
        </p:nvSpPr>
        <p:spPr>
          <a:xfrm flipH="1" flipV="1">
            <a:off x="1356990" y="2953111"/>
            <a:ext cx="2261444" cy="1359768"/>
          </a:xfrm>
          <a:prstGeom prst="curvedDownArrow">
            <a:avLst>
              <a:gd fmla="val 46521" name="adj1"/>
              <a:gd fmla="val 83125" name="adj2"/>
              <a:gd fmla="val 21641" name="adj3"/>
            </a:avLst>
          </a:prstGeom>
          <a:effectLst>
            <a:outerShdw blurRad="40000" dir="5400000" dist="23000" rotWithShape="0">
              <a:srgbClr val="000000">
                <a:alpha val="35000"/>
              </a:srgbClr>
            </a:outerShdw>
            <a:reflection algn="bl" blurRad="6350" dir="5400000" dist="101600" endA="300" endPos="55500" rotWithShape="0" stA="50000" sy="-10000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>
              <a:solidFill>
                <a:schemeClr val="tx1"/>
              </a:solidFill>
            </a:endParaRPr>
          </a:p>
        </p:txBody>
      </p:sp>
      <p:cxnSp>
        <p:nvCxnSpPr>
          <p:cNvPr id="7" name="直接连接符​​ 14"/>
          <p:cNvCxnSpPr/>
          <p:nvPr/>
        </p:nvCxnSpPr>
        <p:spPr>
          <a:xfrm>
            <a:off x="3208343" y="1944677"/>
            <a:ext cx="5400675" cy="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​​ 15"/>
          <p:cNvCxnSpPr/>
          <p:nvPr/>
        </p:nvCxnSpPr>
        <p:spPr>
          <a:xfrm>
            <a:off x="3208343" y="3960802"/>
            <a:ext cx="5400675" cy="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15039" y="1357304"/>
            <a:ext cx="23545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indent="-342900" marL="342900">
              <a:buFont charset="0" pitchFamily="34" typeface="Arial"/>
              <a:buChar char="•"/>
              <a:defRPr/>
            </a:pPr>
            <a:r>
              <a:rPr altLang="en-US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点击此处输入文字</a:t>
            </a:r>
          </a:p>
          <a:p>
            <a:pPr indent="-342900" marL="342900">
              <a:buFont charset="0" pitchFamily="34" typeface="Arial"/>
              <a:buChar char="•"/>
              <a:defRPr/>
            </a:pPr>
            <a:r>
              <a:rPr altLang="en-US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点击此处输入文字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5039" y="3243255"/>
            <a:ext cx="23545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indent="-342900" marL="342900">
              <a:buFont charset="0" pitchFamily="34" typeface="Arial"/>
              <a:buChar char="•"/>
              <a:defRPr/>
            </a:pPr>
            <a:r>
              <a:rPr altLang="en-US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点击此处输入文字</a:t>
            </a:r>
          </a:p>
          <a:p>
            <a:pPr indent="-342900" marL="342900">
              <a:buFont charset="0" pitchFamily="34" typeface="Arial"/>
              <a:buChar char="•"/>
              <a:defRPr/>
            </a:pPr>
            <a:r>
              <a:rPr altLang="en-US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点击此处输入文字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38</Paragraphs>
  <Slides>5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baseType="lpstr" size="10">
      <vt:lpstr>Arial</vt:lpstr>
      <vt:lpstr>Calibri</vt:lpstr>
      <vt:lpstr>Calibri Light</vt:lpstr>
      <vt:lpstr>微软雅黑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2021-08-22T11:53:42Z</dcterms:created>
  <cp:lastPrinted>2021-08-22T11:53:42Z</cp:lastPrinted>
  <dcterms:modified xsi:type="dcterms:W3CDTF">2021-08-22T05:41:44Z</dcterms:modified>
  <cp:revision>1</cp:revision>
</cp:coreProperties>
</file>