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8" r:id="rId2"/>
  </p:sldMasterIdLst>
  <p:notesMasterIdLst>
    <p:notesMasterId r:id="rId3"/>
  </p:notesMasterIdLst>
  <p:sldIdLst>
    <p:sldId id="287" r:id="rId4"/>
    <p:sldId id="263" r:id="rId5"/>
    <p:sldId id="267" r:id="rId6"/>
    <p:sldId id="269" r:id="rId7"/>
    <p:sldId id="275" r:id="rId8"/>
    <p:sldId id="271" r:id="rId9"/>
    <p:sldId id="276" r:id="rId10"/>
    <p:sldId id="273" r:id="rId11"/>
    <p:sldId id="266" r:id="rId12"/>
    <p:sldId id="274" r:id="rId13"/>
    <p:sldId id="279" r:id="rId14"/>
    <p:sldId id="280" r:id="rId15"/>
    <p:sldId id="281" r:id="rId16"/>
    <p:sldId id="282" r:id="rId17"/>
    <p:sldId id="265" r:id="rId18"/>
    <p:sldId id="284" r:id="rId19"/>
    <p:sldId id="268" r:id="rId20"/>
    <p:sldId id="285" r:id="rId21"/>
    <p:sldId id="286" r:id="rId22"/>
    <p:sldId id="264" r:id="rId23"/>
    <p:sldId id="278" r:id="rId24"/>
    <p:sldId id="272" r:id="rId25"/>
    <p:sldId id="283" r:id="rId26"/>
    <p:sldId id="270" r:id="rId27"/>
    <p:sldId id="25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8"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7357CA97-3A47-406C-90DE-A44E10248EE8}" type="datetimeFigureOut">
              <a:rPr lang="zh-CN" altLang="en-US" smtClean="0"/>
              <a:t>2021/1/2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932D7A35-7D6C-4554-A9ED-0917C76AEAF9}" type="slidenum">
              <a:rPr lang="zh-CN" altLang="en-US" smtClean="0"/>
              <a:t>‹#›</a:t>
            </a:fld>
            <a:endParaRPr lang="zh-CN" altLang="en-US"/>
          </a:p>
        </p:txBody>
      </p:sp>
    </p:spTree>
    <p:extLst>
      <p:ext uri="{BB962C8B-B14F-4D97-AF65-F5344CB8AC3E}">
        <p14:creationId val="58982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599208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199107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89927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005441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09282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355116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93094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80593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966493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272343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2945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005971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528669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115574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229828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479245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089450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762429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79871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901062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815576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72565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607729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044480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705522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emf"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336869992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795204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7773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26859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10429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964300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53853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14599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950331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93883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13" name="图片占位符 12"/>
          <p:cNvSpPr>
            <a:spLocks noGrp="1"/>
          </p:cNvSpPr>
          <p:nvPr>
            <p:ph type="pic" sz="quarter" idx="10"/>
          </p:nvPr>
        </p:nvSpPr>
        <p:spPr>
          <a:xfrm>
            <a:off x="1289869" y="2085973"/>
            <a:ext cx="1853383" cy="1400177"/>
          </a:xfrm>
          <a:custGeom>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1"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5" y="1386706"/>
                  <a:pt x="603275" y="1396447"/>
                  <a:pt x="529785" y="1398534"/>
                </a:cubicBezTo>
                <a:cubicBezTo>
                  <a:pt x="456295" y="1400622"/>
                  <a:pt x="372640" y="1402013"/>
                  <a:pt x="304623" y="1394360"/>
                </a:cubicBezTo>
                <a:cubicBezTo>
                  <a:pt x="236606" y="1386707"/>
                  <a:pt x="168588" y="1372096"/>
                  <a:pt x="121679" y="1352615"/>
                </a:cubicBezTo>
                <a:cubicBezTo>
                  <a:pt x="74770" y="1333134"/>
                  <a:pt x="41934" y="1312957"/>
                  <a:pt x="23171" y="1277474"/>
                </a:cubicBezTo>
                <a:cubicBezTo>
                  <a:pt x="4407" y="1241991"/>
                  <a:pt x="12225" y="1303912"/>
                  <a:pt x="9098" y="1139716"/>
                </a:cubicBezTo>
                <a:cubicBezTo>
                  <a:pt x="5971" y="975519"/>
                  <a:pt x="-6538" y="404310"/>
                  <a:pt x="4407" y="292294"/>
                </a:cubicBezTo>
                <a:cubicBezTo>
                  <a:pt x="15353" y="180279"/>
                  <a:pt x="16135" y="151753"/>
                  <a:pt x="41934" y="121140"/>
                </a:cubicBezTo>
                <a:cubicBezTo>
                  <a:pt x="80433"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txBody>
          <a:bodyPr wrap="square">
            <a:noAutofit/>
          </a:bodyPr>
          <a:lstStyle>
            <a:lvl1pPr>
              <a:defRPr>
                <a:latin typeface="印品黑体" panose="00000500000000000000" pitchFamily="2" charset="-122"/>
              </a:defRPr>
            </a:lvl1pPr>
          </a:lstStyle>
          <a:p>
            <a:endParaRPr lang="zh-CN" altLang="en-US"/>
          </a:p>
        </p:txBody>
      </p:sp>
      <p:sp>
        <p:nvSpPr>
          <p:cNvPr id="12" name="图片占位符 11"/>
          <p:cNvSpPr>
            <a:spLocks noGrp="1"/>
          </p:cNvSpPr>
          <p:nvPr>
            <p:ph type="pic" sz="quarter" idx="11"/>
          </p:nvPr>
        </p:nvSpPr>
        <p:spPr>
          <a:xfrm>
            <a:off x="6533394" y="2085973"/>
            <a:ext cx="1853383" cy="1400177"/>
          </a:xfrm>
          <a:custGeom>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1"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6" y="1386706"/>
                  <a:pt x="603275" y="1396447"/>
                  <a:pt x="529785" y="1398534"/>
                </a:cubicBezTo>
                <a:cubicBezTo>
                  <a:pt x="456295" y="1400622"/>
                  <a:pt x="372641" y="1402013"/>
                  <a:pt x="304623" y="1394360"/>
                </a:cubicBezTo>
                <a:cubicBezTo>
                  <a:pt x="236606" y="1386707"/>
                  <a:pt x="168588" y="1372096"/>
                  <a:pt x="121679" y="1352615"/>
                </a:cubicBezTo>
                <a:cubicBezTo>
                  <a:pt x="74771" y="1333134"/>
                  <a:pt x="41934" y="1312957"/>
                  <a:pt x="23171" y="1277474"/>
                </a:cubicBezTo>
                <a:cubicBezTo>
                  <a:pt x="4407" y="1241991"/>
                  <a:pt x="12226" y="1303912"/>
                  <a:pt x="9098" y="1139716"/>
                </a:cubicBezTo>
                <a:cubicBezTo>
                  <a:pt x="5971" y="975519"/>
                  <a:pt x="-6538" y="404310"/>
                  <a:pt x="4407" y="292294"/>
                </a:cubicBezTo>
                <a:cubicBezTo>
                  <a:pt x="15353" y="180279"/>
                  <a:pt x="16135" y="151753"/>
                  <a:pt x="41934" y="121140"/>
                </a:cubicBezTo>
                <a:cubicBezTo>
                  <a:pt x="80434"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txBody>
          <a:bodyPr wrap="square">
            <a:noAutofit/>
          </a:bodyPr>
          <a:lstStyle>
            <a:lvl1pPr>
              <a:defRPr>
                <a:latin typeface="印品黑体" panose="00000500000000000000" pitchFamily="2" charset="-122"/>
              </a:defRPr>
            </a:lvl1pPr>
          </a:lstStyle>
          <a:p>
            <a:endParaRPr lang="zh-CN" altLang="en-US"/>
          </a:p>
        </p:txBody>
      </p:sp>
      <p:sp>
        <p:nvSpPr>
          <p:cNvPr id="14" name="图片占位符 13"/>
          <p:cNvSpPr>
            <a:spLocks noGrp="1"/>
          </p:cNvSpPr>
          <p:nvPr>
            <p:ph type="pic" sz="quarter" idx="12"/>
          </p:nvPr>
        </p:nvSpPr>
        <p:spPr>
          <a:xfrm>
            <a:off x="1289869" y="4215411"/>
            <a:ext cx="1853383" cy="1400176"/>
          </a:xfrm>
          <a:custGeom>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1"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5" y="1386705"/>
                  <a:pt x="603275" y="1396446"/>
                  <a:pt x="529785" y="1398533"/>
                </a:cubicBezTo>
                <a:cubicBezTo>
                  <a:pt x="456295" y="1400621"/>
                  <a:pt x="372640" y="1402012"/>
                  <a:pt x="304623" y="1394359"/>
                </a:cubicBezTo>
                <a:cubicBezTo>
                  <a:pt x="236606" y="1386706"/>
                  <a:pt x="168588" y="1372095"/>
                  <a:pt x="121679" y="1352614"/>
                </a:cubicBezTo>
                <a:cubicBezTo>
                  <a:pt x="74770" y="1333133"/>
                  <a:pt x="41934" y="1312956"/>
                  <a:pt x="23171" y="1277473"/>
                </a:cubicBezTo>
                <a:cubicBezTo>
                  <a:pt x="4407" y="1241990"/>
                  <a:pt x="12225" y="1303911"/>
                  <a:pt x="9098" y="1139715"/>
                </a:cubicBezTo>
                <a:cubicBezTo>
                  <a:pt x="5971" y="975518"/>
                  <a:pt x="-6538" y="404309"/>
                  <a:pt x="4407" y="292293"/>
                </a:cubicBezTo>
                <a:cubicBezTo>
                  <a:pt x="15353" y="180278"/>
                  <a:pt x="16135" y="151752"/>
                  <a:pt x="41934" y="121139"/>
                </a:cubicBezTo>
                <a:cubicBezTo>
                  <a:pt x="80433"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txBody>
          <a:bodyPr wrap="square">
            <a:noAutofit/>
          </a:bodyPr>
          <a:lstStyle>
            <a:lvl1pPr>
              <a:defRPr>
                <a:latin typeface="印品黑体" panose="00000500000000000000" pitchFamily="2" charset="-122"/>
              </a:defRPr>
            </a:lvl1pPr>
          </a:lstStyle>
          <a:p>
            <a:endParaRPr lang="zh-CN" altLang="en-US"/>
          </a:p>
        </p:txBody>
      </p:sp>
      <p:sp>
        <p:nvSpPr>
          <p:cNvPr id="15" name="图片占位符 14"/>
          <p:cNvSpPr>
            <a:spLocks noGrp="1"/>
          </p:cNvSpPr>
          <p:nvPr>
            <p:ph type="pic" sz="quarter" idx="13"/>
          </p:nvPr>
        </p:nvSpPr>
        <p:spPr>
          <a:xfrm>
            <a:off x="6533394" y="4215411"/>
            <a:ext cx="1853383" cy="1400176"/>
          </a:xfrm>
          <a:custGeom>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1"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6" y="1386705"/>
                  <a:pt x="603275" y="1396446"/>
                  <a:pt x="529785" y="1398533"/>
                </a:cubicBezTo>
                <a:cubicBezTo>
                  <a:pt x="456295" y="1400621"/>
                  <a:pt x="372641" y="1402012"/>
                  <a:pt x="304623" y="1394359"/>
                </a:cubicBezTo>
                <a:cubicBezTo>
                  <a:pt x="236606" y="1386706"/>
                  <a:pt x="168588" y="1372095"/>
                  <a:pt x="121679" y="1352614"/>
                </a:cubicBezTo>
                <a:cubicBezTo>
                  <a:pt x="74771" y="1333133"/>
                  <a:pt x="41934" y="1312956"/>
                  <a:pt x="23171" y="1277473"/>
                </a:cubicBezTo>
                <a:cubicBezTo>
                  <a:pt x="4407" y="1241990"/>
                  <a:pt x="12226" y="1303911"/>
                  <a:pt x="9098" y="1139715"/>
                </a:cubicBezTo>
                <a:cubicBezTo>
                  <a:pt x="5971" y="975518"/>
                  <a:pt x="-6538" y="404309"/>
                  <a:pt x="4407" y="292293"/>
                </a:cubicBezTo>
                <a:cubicBezTo>
                  <a:pt x="15353" y="180278"/>
                  <a:pt x="16135" y="151752"/>
                  <a:pt x="41934" y="121139"/>
                </a:cubicBezTo>
                <a:cubicBezTo>
                  <a:pt x="80434"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txBody>
          <a:bodyPr wrap="square">
            <a:noAutofit/>
          </a:bodyPr>
          <a:lstStyle>
            <a:lvl1pPr>
              <a:defRPr>
                <a:latin typeface="印品黑体" panose="00000500000000000000" pitchFamily="2" charset="-122"/>
              </a:defRPr>
            </a:lvl1pPr>
          </a:lstStyle>
          <a:p>
            <a:endParaRPr lang="zh-CN" altLang="en-US"/>
          </a:p>
        </p:txBody>
      </p:sp>
    </p:spTree>
    <p:extLst>
      <p:ext uri="{BB962C8B-B14F-4D97-AF65-F5344CB8AC3E}">
        <p14:creationId val="389525216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8" name="图片占位符 7"/>
          <p:cNvSpPr>
            <a:spLocks noGrp="1"/>
          </p:cNvSpPr>
          <p:nvPr>
            <p:ph type="pic" sz="quarter" idx="10"/>
          </p:nvPr>
        </p:nvSpPr>
        <p:spPr>
          <a:xfrm>
            <a:off x="1671749" y="2156460"/>
            <a:ext cx="3507125" cy="2977274"/>
          </a:xfrm>
          <a:custGeom>
            <a:gdLst>
              <a:gd name="connsiteX0" fmla="*/ 2706782 w 3507125"/>
              <a:gd name="connsiteY0" fmla="*/ 168 h 2977274"/>
              <a:gd name="connsiteX1" fmla="*/ 3035211 w 3507125"/>
              <a:gd name="connsiteY1" fmla="*/ 62303 h 2977274"/>
              <a:gd name="connsiteX2" fmla="*/ 3301504 w 3507125"/>
              <a:gd name="connsiteY2" fmla="*/ 213203 h 2977274"/>
              <a:gd name="connsiteX3" fmla="*/ 3354763 w 3507125"/>
              <a:gd name="connsiteY3" fmla="*/ 399608 h 2977274"/>
              <a:gd name="connsiteX4" fmla="*/ 3399145 w 3507125"/>
              <a:gd name="connsiteY4" fmla="*/ 665902 h 2977274"/>
              <a:gd name="connsiteX5" fmla="*/ 3461281 w 3507125"/>
              <a:gd name="connsiteY5" fmla="*/ 1047590 h 2977274"/>
              <a:gd name="connsiteX6" fmla="*/ 3505663 w 3507125"/>
              <a:gd name="connsiteY6" fmla="*/ 1624559 h 2977274"/>
              <a:gd name="connsiteX7" fmla="*/ 3479034 w 3507125"/>
              <a:gd name="connsiteY7" fmla="*/ 2432317 h 2977274"/>
              <a:gd name="connsiteX8" fmla="*/ 3319257 w 3507125"/>
              <a:gd name="connsiteY8" fmla="*/ 2769622 h 2977274"/>
              <a:gd name="connsiteX9" fmla="*/ 3079593 w 3507125"/>
              <a:gd name="connsiteY9" fmla="*/ 2938275 h 2977274"/>
              <a:gd name="connsiteX10" fmla="*/ 2618017 w 3507125"/>
              <a:gd name="connsiteY10" fmla="*/ 2885016 h 2977274"/>
              <a:gd name="connsiteX11" fmla="*/ 2271835 w 3507125"/>
              <a:gd name="connsiteY11" fmla="*/ 2867263 h 2977274"/>
              <a:gd name="connsiteX12" fmla="*/ 1783630 w 3507125"/>
              <a:gd name="connsiteY12" fmla="*/ 2911645 h 2977274"/>
              <a:gd name="connsiteX13" fmla="*/ 1410819 w 3507125"/>
              <a:gd name="connsiteY13" fmla="*/ 2938275 h 2977274"/>
              <a:gd name="connsiteX14" fmla="*/ 1002502 w 3507125"/>
              <a:gd name="connsiteY14" fmla="*/ 2973780 h 2977274"/>
              <a:gd name="connsiteX15" fmla="*/ 576432 w 3507125"/>
              <a:gd name="connsiteY15" fmla="*/ 2964904 h 2977274"/>
              <a:gd name="connsiteX16" fmla="*/ 230250 w 3507125"/>
              <a:gd name="connsiteY16" fmla="*/ 2876139 h 2977274"/>
              <a:gd name="connsiteX17" fmla="*/ 43845 w 3507125"/>
              <a:gd name="connsiteY17" fmla="*/ 2716363 h 2977274"/>
              <a:gd name="connsiteX18" fmla="*/ 17215 w 3507125"/>
              <a:gd name="connsiteY18" fmla="*/ 2423440 h 2977274"/>
              <a:gd name="connsiteX19" fmla="*/ 8339 w 3507125"/>
              <a:gd name="connsiteY19" fmla="*/ 621520 h 2977274"/>
              <a:gd name="connsiteX20" fmla="*/ 79351 w 3507125"/>
              <a:gd name="connsiteY20" fmla="*/ 257585 h 2977274"/>
              <a:gd name="connsiteX21" fmla="*/ 540926 w 3507125"/>
              <a:gd name="connsiteY21" fmla="*/ 124438 h 2977274"/>
              <a:gd name="connsiteX22" fmla="*/ 833850 w 3507125"/>
              <a:gd name="connsiteY22" fmla="*/ 80056 h 2977274"/>
              <a:gd name="connsiteX23" fmla="*/ 1188908 w 3507125"/>
              <a:gd name="connsiteY23" fmla="*/ 62303 h 2977274"/>
              <a:gd name="connsiteX24" fmla="*/ 1428572 w 3507125"/>
              <a:gd name="connsiteY24" fmla="*/ 62303 h 2977274"/>
              <a:gd name="connsiteX25" fmla="*/ 2183071 w 3507125"/>
              <a:gd name="connsiteY25" fmla="*/ 44550 h 2977274"/>
              <a:gd name="connsiteX26" fmla="*/ 2706782 w 3507125"/>
              <a:gd name="connsiteY26" fmla="*/ 168 h 29772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7125" h="2977274">
                <a:moveTo>
                  <a:pt x="2706782" y="168"/>
                </a:moveTo>
                <a:cubicBezTo>
                  <a:pt x="2848805" y="3127"/>
                  <a:pt x="2936091" y="26797"/>
                  <a:pt x="3035211" y="62303"/>
                </a:cubicBezTo>
                <a:cubicBezTo>
                  <a:pt x="3134331" y="97809"/>
                  <a:pt x="3248246" y="156985"/>
                  <a:pt x="3301504" y="213203"/>
                </a:cubicBezTo>
                <a:cubicBezTo>
                  <a:pt x="3354763" y="269420"/>
                  <a:pt x="3338490" y="324159"/>
                  <a:pt x="3354763" y="399608"/>
                </a:cubicBezTo>
                <a:cubicBezTo>
                  <a:pt x="3371036" y="475058"/>
                  <a:pt x="3381393" y="557906"/>
                  <a:pt x="3399145" y="665902"/>
                </a:cubicBezTo>
                <a:cubicBezTo>
                  <a:pt x="3416898" y="773899"/>
                  <a:pt x="3443528" y="887813"/>
                  <a:pt x="3461281" y="1047590"/>
                </a:cubicBezTo>
                <a:cubicBezTo>
                  <a:pt x="3479034" y="1207366"/>
                  <a:pt x="3502704" y="1393771"/>
                  <a:pt x="3505663" y="1624559"/>
                </a:cubicBezTo>
                <a:cubicBezTo>
                  <a:pt x="3508622" y="1855347"/>
                  <a:pt x="3510101" y="2241473"/>
                  <a:pt x="3479034" y="2432317"/>
                </a:cubicBezTo>
                <a:cubicBezTo>
                  <a:pt x="3447966" y="2623160"/>
                  <a:pt x="3385831" y="2685296"/>
                  <a:pt x="3319257" y="2769622"/>
                </a:cubicBezTo>
                <a:cubicBezTo>
                  <a:pt x="3252684" y="2853949"/>
                  <a:pt x="3196467" y="2919043"/>
                  <a:pt x="3079593" y="2938275"/>
                </a:cubicBezTo>
                <a:cubicBezTo>
                  <a:pt x="2962720" y="2957507"/>
                  <a:pt x="2752643" y="2896851"/>
                  <a:pt x="2618017" y="2885016"/>
                </a:cubicBezTo>
                <a:cubicBezTo>
                  <a:pt x="2483391" y="2873181"/>
                  <a:pt x="2410900" y="2862824"/>
                  <a:pt x="2271835" y="2867263"/>
                </a:cubicBezTo>
                <a:cubicBezTo>
                  <a:pt x="2132771" y="2871702"/>
                  <a:pt x="1927133" y="2899810"/>
                  <a:pt x="1783630" y="2911645"/>
                </a:cubicBezTo>
                <a:cubicBezTo>
                  <a:pt x="1640128" y="2923480"/>
                  <a:pt x="1410819" y="2938275"/>
                  <a:pt x="1410819" y="2938275"/>
                </a:cubicBezTo>
                <a:cubicBezTo>
                  <a:pt x="1280631" y="2948630"/>
                  <a:pt x="1141567" y="2969342"/>
                  <a:pt x="1002502" y="2973780"/>
                </a:cubicBezTo>
                <a:cubicBezTo>
                  <a:pt x="863438" y="2978219"/>
                  <a:pt x="705141" y="2981177"/>
                  <a:pt x="576432" y="2964904"/>
                </a:cubicBezTo>
                <a:cubicBezTo>
                  <a:pt x="447724" y="2948631"/>
                  <a:pt x="319015" y="2917563"/>
                  <a:pt x="230250" y="2876139"/>
                </a:cubicBezTo>
                <a:cubicBezTo>
                  <a:pt x="141486" y="2834716"/>
                  <a:pt x="79351" y="2791814"/>
                  <a:pt x="43845" y="2716363"/>
                </a:cubicBezTo>
                <a:cubicBezTo>
                  <a:pt x="8339" y="2640914"/>
                  <a:pt x="23133" y="2772581"/>
                  <a:pt x="17215" y="2423440"/>
                </a:cubicBezTo>
                <a:cubicBezTo>
                  <a:pt x="11298" y="2074300"/>
                  <a:pt x="-12373" y="859704"/>
                  <a:pt x="8339" y="621520"/>
                </a:cubicBezTo>
                <a:cubicBezTo>
                  <a:pt x="29051" y="383335"/>
                  <a:pt x="30531" y="322679"/>
                  <a:pt x="79351" y="257585"/>
                </a:cubicBezTo>
                <a:cubicBezTo>
                  <a:pt x="152202" y="160449"/>
                  <a:pt x="415176" y="154026"/>
                  <a:pt x="540926" y="124438"/>
                </a:cubicBezTo>
                <a:cubicBezTo>
                  <a:pt x="666677" y="94850"/>
                  <a:pt x="725853" y="90411"/>
                  <a:pt x="833850" y="80056"/>
                </a:cubicBezTo>
                <a:cubicBezTo>
                  <a:pt x="941847" y="69700"/>
                  <a:pt x="1089788" y="65262"/>
                  <a:pt x="1188908" y="62303"/>
                </a:cubicBezTo>
                <a:cubicBezTo>
                  <a:pt x="1288028" y="59344"/>
                  <a:pt x="1428572" y="62303"/>
                  <a:pt x="1428572" y="62303"/>
                </a:cubicBezTo>
                <a:lnTo>
                  <a:pt x="2183071" y="44550"/>
                </a:lnTo>
                <a:cubicBezTo>
                  <a:pt x="2396106" y="34194"/>
                  <a:pt x="2564759" y="-2791"/>
                  <a:pt x="2706782" y="168"/>
                </a:cubicBezTo>
                <a:close/>
              </a:path>
            </a:pathLst>
          </a:custGeom>
        </p:spPr>
        <p:txBody>
          <a:bodyPr wrap="square">
            <a:noAutofit/>
          </a:bodyPr>
          <a:lstStyle>
            <a:lvl1pPr>
              <a:defRPr>
                <a:latin typeface="印品黑体" panose="00000500000000000000" pitchFamily="2" charset="-122"/>
              </a:defRPr>
            </a:lvl1pPr>
          </a:lstStyle>
          <a:p>
            <a:endParaRPr lang="zh-CN" altLang="en-US"/>
          </a:p>
        </p:txBody>
      </p:sp>
      <p:sp>
        <p:nvSpPr>
          <p:cNvPr id="9" name="图片占位符 8"/>
          <p:cNvSpPr>
            <a:spLocks noGrp="1"/>
          </p:cNvSpPr>
          <p:nvPr>
            <p:ph type="pic" sz="quarter" idx="11"/>
          </p:nvPr>
        </p:nvSpPr>
        <p:spPr>
          <a:xfrm>
            <a:off x="6842202" y="2156460"/>
            <a:ext cx="3507125" cy="2977274"/>
          </a:xfrm>
          <a:custGeom>
            <a:gdLst>
              <a:gd name="connsiteX0" fmla="*/ 2706782 w 3507125"/>
              <a:gd name="connsiteY0" fmla="*/ 168 h 2977274"/>
              <a:gd name="connsiteX1" fmla="*/ 3035211 w 3507125"/>
              <a:gd name="connsiteY1" fmla="*/ 62303 h 2977274"/>
              <a:gd name="connsiteX2" fmla="*/ 3301504 w 3507125"/>
              <a:gd name="connsiteY2" fmla="*/ 213203 h 2977274"/>
              <a:gd name="connsiteX3" fmla="*/ 3354763 w 3507125"/>
              <a:gd name="connsiteY3" fmla="*/ 399608 h 2977274"/>
              <a:gd name="connsiteX4" fmla="*/ 3399145 w 3507125"/>
              <a:gd name="connsiteY4" fmla="*/ 665902 h 2977274"/>
              <a:gd name="connsiteX5" fmla="*/ 3461281 w 3507125"/>
              <a:gd name="connsiteY5" fmla="*/ 1047590 h 2977274"/>
              <a:gd name="connsiteX6" fmla="*/ 3505663 w 3507125"/>
              <a:gd name="connsiteY6" fmla="*/ 1624559 h 2977274"/>
              <a:gd name="connsiteX7" fmla="*/ 3479033 w 3507125"/>
              <a:gd name="connsiteY7" fmla="*/ 2432317 h 2977274"/>
              <a:gd name="connsiteX8" fmla="*/ 3319257 w 3507125"/>
              <a:gd name="connsiteY8" fmla="*/ 2769622 h 2977274"/>
              <a:gd name="connsiteX9" fmla="*/ 3079593 w 3507125"/>
              <a:gd name="connsiteY9" fmla="*/ 2938275 h 2977274"/>
              <a:gd name="connsiteX10" fmla="*/ 2618017 w 3507125"/>
              <a:gd name="connsiteY10" fmla="*/ 2885016 h 2977274"/>
              <a:gd name="connsiteX11" fmla="*/ 2271835 w 3507125"/>
              <a:gd name="connsiteY11" fmla="*/ 2867263 h 2977274"/>
              <a:gd name="connsiteX12" fmla="*/ 1783630 w 3507125"/>
              <a:gd name="connsiteY12" fmla="*/ 2911645 h 2977274"/>
              <a:gd name="connsiteX13" fmla="*/ 1410819 w 3507125"/>
              <a:gd name="connsiteY13" fmla="*/ 2938275 h 2977274"/>
              <a:gd name="connsiteX14" fmla="*/ 1002502 w 3507125"/>
              <a:gd name="connsiteY14" fmla="*/ 2973780 h 2977274"/>
              <a:gd name="connsiteX15" fmla="*/ 576432 w 3507125"/>
              <a:gd name="connsiteY15" fmla="*/ 2964904 h 2977274"/>
              <a:gd name="connsiteX16" fmla="*/ 230250 w 3507125"/>
              <a:gd name="connsiteY16" fmla="*/ 2876139 h 2977274"/>
              <a:gd name="connsiteX17" fmla="*/ 43845 w 3507125"/>
              <a:gd name="connsiteY17" fmla="*/ 2716363 h 2977274"/>
              <a:gd name="connsiteX18" fmla="*/ 17216 w 3507125"/>
              <a:gd name="connsiteY18" fmla="*/ 2423440 h 2977274"/>
              <a:gd name="connsiteX19" fmla="*/ 8339 w 3507125"/>
              <a:gd name="connsiteY19" fmla="*/ 621520 h 2977274"/>
              <a:gd name="connsiteX20" fmla="*/ 79351 w 3507125"/>
              <a:gd name="connsiteY20" fmla="*/ 257585 h 2977274"/>
              <a:gd name="connsiteX21" fmla="*/ 540926 w 3507125"/>
              <a:gd name="connsiteY21" fmla="*/ 124438 h 2977274"/>
              <a:gd name="connsiteX22" fmla="*/ 833850 w 3507125"/>
              <a:gd name="connsiteY22" fmla="*/ 80056 h 2977274"/>
              <a:gd name="connsiteX23" fmla="*/ 1188908 w 3507125"/>
              <a:gd name="connsiteY23" fmla="*/ 62303 h 2977274"/>
              <a:gd name="connsiteX24" fmla="*/ 1428572 w 3507125"/>
              <a:gd name="connsiteY24" fmla="*/ 62303 h 2977274"/>
              <a:gd name="connsiteX25" fmla="*/ 2183071 w 3507125"/>
              <a:gd name="connsiteY25" fmla="*/ 44550 h 2977274"/>
              <a:gd name="connsiteX26" fmla="*/ 2706782 w 3507125"/>
              <a:gd name="connsiteY26" fmla="*/ 168 h 29772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7125" h="2977274">
                <a:moveTo>
                  <a:pt x="2706782" y="168"/>
                </a:moveTo>
                <a:cubicBezTo>
                  <a:pt x="2848805" y="3127"/>
                  <a:pt x="2936091" y="26797"/>
                  <a:pt x="3035211" y="62303"/>
                </a:cubicBezTo>
                <a:cubicBezTo>
                  <a:pt x="3134331" y="97809"/>
                  <a:pt x="3248245" y="156985"/>
                  <a:pt x="3301504" y="213203"/>
                </a:cubicBezTo>
                <a:cubicBezTo>
                  <a:pt x="3354763" y="269420"/>
                  <a:pt x="3338490" y="324159"/>
                  <a:pt x="3354763" y="399608"/>
                </a:cubicBezTo>
                <a:cubicBezTo>
                  <a:pt x="3371036" y="475058"/>
                  <a:pt x="3381393" y="557906"/>
                  <a:pt x="3399145" y="665902"/>
                </a:cubicBezTo>
                <a:cubicBezTo>
                  <a:pt x="3416898" y="773899"/>
                  <a:pt x="3443528" y="887813"/>
                  <a:pt x="3461281" y="1047590"/>
                </a:cubicBezTo>
                <a:cubicBezTo>
                  <a:pt x="3479033" y="1207366"/>
                  <a:pt x="3502704" y="1393771"/>
                  <a:pt x="3505663" y="1624559"/>
                </a:cubicBezTo>
                <a:cubicBezTo>
                  <a:pt x="3508622" y="1855347"/>
                  <a:pt x="3510101" y="2241473"/>
                  <a:pt x="3479033" y="2432317"/>
                </a:cubicBezTo>
                <a:cubicBezTo>
                  <a:pt x="3447966" y="2623160"/>
                  <a:pt x="3385831" y="2685296"/>
                  <a:pt x="3319257" y="2769622"/>
                </a:cubicBezTo>
                <a:cubicBezTo>
                  <a:pt x="3252684" y="2853949"/>
                  <a:pt x="3196467" y="2919043"/>
                  <a:pt x="3079593" y="2938275"/>
                </a:cubicBezTo>
                <a:cubicBezTo>
                  <a:pt x="2962720" y="2957507"/>
                  <a:pt x="2752643" y="2896851"/>
                  <a:pt x="2618017" y="2885016"/>
                </a:cubicBezTo>
                <a:cubicBezTo>
                  <a:pt x="2483391" y="2873181"/>
                  <a:pt x="2410900" y="2862824"/>
                  <a:pt x="2271835" y="2867263"/>
                </a:cubicBezTo>
                <a:cubicBezTo>
                  <a:pt x="2132771" y="2871702"/>
                  <a:pt x="1927133" y="2899810"/>
                  <a:pt x="1783630" y="2911645"/>
                </a:cubicBezTo>
                <a:cubicBezTo>
                  <a:pt x="1640128" y="2923480"/>
                  <a:pt x="1410819" y="2938275"/>
                  <a:pt x="1410819" y="2938275"/>
                </a:cubicBezTo>
                <a:cubicBezTo>
                  <a:pt x="1280631" y="2948630"/>
                  <a:pt x="1141567" y="2969342"/>
                  <a:pt x="1002502" y="2973780"/>
                </a:cubicBezTo>
                <a:cubicBezTo>
                  <a:pt x="863438" y="2978219"/>
                  <a:pt x="705140" y="2981177"/>
                  <a:pt x="576432" y="2964904"/>
                </a:cubicBezTo>
                <a:cubicBezTo>
                  <a:pt x="447724" y="2948631"/>
                  <a:pt x="319015" y="2917563"/>
                  <a:pt x="230250" y="2876139"/>
                </a:cubicBezTo>
                <a:cubicBezTo>
                  <a:pt x="141486" y="2834716"/>
                  <a:pt x="79351" y="2791814"/>
                  <a:pt x="43845" y="2716363"/>
                </a:cubicBezTo>
                <a:cubicBezTo>
                  <a:pt x="8339" y="2640914"/>
                  <a:pt x="23133" y="2772581"/>
                  <a:pt x="17216" y="2423440"/>
                </a:cubicBezTo>
                <a:cubicBezTo>
                  <a:pt x="11298" y="2074300"/>
                  <a:pt x="-12373" y="859704"/>
                  <a:pt x="8339" y="621520"/>
                </a:cubicBezTo>
                <a:cubicBezTo>
                  <a:pt x="29051" y="383335"/>
                  <a:pt x="30531" y="322679"/>
                  <a:pt x="79351" y="257585"/>
                </a:cubicBezTo>
                <a:cubicBezTo>
                  <a:pt x="152202" y="160449"/>
                  <a:pt x="415176" y="154026"/>
                  <a:pt x="540926" y="124438"/>
                </a:cubicBezTo>
                <a:cubicBezTo>
                  <a:pt x="666677" y="94850"/>
                  <a:pt x="725853" y="90411"/>
                  <a:pt x="833850" y="80056"/>
                </a:cubicBezTo>
                <a:cubicBezTo>
                  <a:pt x="941847" y="69700"/>
                  <a:pt x="1089788" y="65262"/>
                  <a:pt x="1188908" y="62303"/>
                </a:cubicBezTo>
                <a:cubicBezTo>
                  <a:pt x="1288028" y="59344"/>
                  <a:pt x="1428572" y="62303"/>
                  <a:pt x="1428572" y="62303"/>
                </a:cubicBezTo>
                <a:lnTo>
                  <a:pt x="2183071" y="44550"/>
                </a:lnTo>
                <a:cubicBezTo>
                  <a:pt x="2396106" y="34194"/>
                  <a:pt x="2564759" y="-2791"/>
                  <a:pt x="2706782" y="168"/>
                </a:cubicBezTo>
                <a:close/>
              </a:path>
            </a:pathLst>
          </a:custGeom>
        </p:spPr>
        <p:txBody>
          <a:bodyPr wrap="square">
            <a:noAutofit/>
          </a:bodyPr>
          <a:lstStyle>
            <a:lvl1pPr>
              <a:defRPr>
                <a:latin typeface="印品黑体" panose="00000500000000000000" pitchFamily="2" charset="-122"/>
              </a:defRPr>
            </a:lvl1pPr>
          </a:lstStyle>
          <a:p>
            <a:endParaRPr lang="zh-CN" altLang="en-US"/>
          </a:p>
        </p:txBody>
      </p:sp>
    </p:spTree>
    <p:extLst>
      <p:ext uri="{BB962C8B-B14F-4D97-AF65-F5344CB8AC3E}">
        <p14:creationId val="125877984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1816100" y="2095500"/>
            <a:ext cx="3111500" cy="3111500"/>
          </a:xfrm>
          <a:custGeom>
            <a:gdLst>
              <a:gd name="connsiteX0" fmla="*/ 1555750 w 3111500"/>
              <a:gd name="connsiteY0" fmla="*/ 0 h 3111500"/>
              <a:gd name="connsiteX1" fmla="*/ 3111500 w 3111500"/>
              <a:gd name="connsiteY1" fmla="*/ 1555750 h 3111500"/>
              <a:gd name="connsiteX2" fmla="*/ 1555750 w 3111500"/>
              <a:gd name="connsiteY2" fmla="*/ 3111500 h 3111500"/>
              <a:gd name="connsiteX3" fmla="*/ 0 w 3111500"/>
              <a:gd name="connsiteY3" fmla="*/ 1555750 h 3111500"/>
              <a:gd name="connsiteX4" fmla="*/ 1555750 w 3111500"/>
              <a:gd name="connsiteY4" fmla="*/ 0 h 31115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11500" h="3111500">
                <a:moveTo>
                  <a:pt x="1555750" y="0"/>
                </a:moveTo>
                <a:cubicBezTo>
                  <a:pt x="2414967" y="0"/>
                  <a:pt x="3111500" y="696533"/>
                  <a:pt x="3111500" y="1555750"/>
                </a:cubicBezTo>
                <a:cubicBezTo>
                  <a:pt x="3111500" y="2414967"/>
                  <a:pt x="2414967" y="3111500"/>
                  <a:pt x="1555750" y="3111500"/>
                </a:cubicBezTo>
                <a:cubicBezTo>
                  <a:pt x="696533" y="3111500"/>
                  <a:pt x="0" y="2414967"/>
                  <a:pt x="0" y="1555750"/>
                </a:cubicBezTo>
                <a:cubicBezTo>
                  <a:pt x="0" y="696533"/>
                  <a:pt x="696533" y="0"/>
                  <a:pt x="1555750" y="0"/>
                </a:cubicBezTo>
                <a:close/>
              </a:path>
            </a:pathLst>
          </a:custGeom>
        </p:spPr>
        <p:txBody>
          <a:bodyPr wrap="square">
            <a:noAutofit/>
          </a:bodyPr>
          <a:lstStyle>
            <a:lvl1pPr>
              <a:defRPr>
                <a:latin typeface="印品黑体" panose="00000500000000000000" pitchFamily="2" charset="-122"/>
              </a:defRPr>
            </a:lvl1pPr>
          </a:lstStyle>
          <a:p>
            <a:endParaRPr lang="zh-CN" altLang="en-US"/>
          </a:p>
        </p:txBody>
      </p:sp>
    </p:spTree>
    <p:extLst>
      <p:ext uri="{BB962C8B-B14F-4D97-AF65-F5344CB8AC3E}">
        <p14:creationId val="184790200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2105632" y="2258650"/>
            <a:ext cx="1922837" cy="1906282"/>
          </a:xfrm>
          <a:custGeom>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3 w 1922837"/>
              <a:gd name="connsiteY11" fmla="*/ 300199 h 1906282"/>
              <a:gd name="connsiteX12" fmla="*/ 678382 w 1922837"/>
              <a:gd name="connsiteY12" fmla="*/ 18669 h 1906282"/>
              <a:gd name="connsiteX13" fmla="*/ 827713 w 1922837"/>
              <a:gd name="connsiteY13" fmla="*/ 957 h 1906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3"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a:p>
        </p:txBody>
      </p:sp>
      <p:sp>
        <p:nvSpPr>
          <p:cNvPr id="11" name="图片占位符 10"/>
          <p:cNvSpPr>
            <a:spLocks noGrp="1"/>
          </p:cNvSpPr>
          <p:nvPr>
            <p:ph type="pic" sz="quarter" idx="11"/>
          </p:nvPr>
        </p:nvSpPr>
        <p:spPr>
          <a:xfrm>
            <a:off x="5134582" y="2258650"/>
            <a:ext cx="1922837" cy="1906282"/>
          </a:xfrm>
          <a:custGeom>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a:p>
        </p:txBody>
      </p:sp>
      <p:sp>
        <p:nvSpPr>
          <p:cNvPr id="12" name="图片占位符 11"/>
          <p:cNvSpPr>
            <a:spLocks noGrp="1"/>
          </p:cNvSpPr>
          <p:nvPr>
            <p:ph type="pic" sz="quarter" idx="12"/>
          </p:nvPr>
        </p:nvSpPr>
        <p:spPr>
          <a:xfrm>
            <a:off x="8163532" y="2258650"/>
            <a:ext cx="1922837" cy="1906282"/>
          </a:xfrm>
          <a:custGeom>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8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6"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89" y="1880717"/>
                  <a:pt x="1004364" y="1900474"/>
                </a:cubicBezTo>
                <a:cubicBezTo>
                  <a:pt x="811738" y="1920230"/>
                  <a:pt x="611703" y="1888126"/>
                  <a:pt x="470938" y="1826387"/>
                </a:cubicBezTo>
                <a:cubicBezTo>
                  <a:pt x="330173"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3" y="203886"/>
                  <a:pt x="498104" y="58182"/>
                  <a:pt x="678382" y="18669"/>
                </a:cubicBezTo>
                <a:cubicBezTo>
                  <a:pt x="723451" y="8790"/>
                  <a:pt x="774231"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a:p>
        </p:txBody>
      </p:sp>
    </p:spTree>
    <p:extLst>
      <p:ext uri="{BB962C8B-B14F-4D97-AF65-F5344CB8AC3E}">
        <p14:creationId val="67732000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pic>
        <p:nvPicPr>
          <p:cNvPr id="3" name="图片 2"/>
          <p:cNvPicPr>
            <a:picLocks noChangeAspect="1"/>
          </p:cNvPicPr>
          <p:nvPr userDrawn="1"/>
        </p:nvPicPr>
        <p:blipFill>
          <a:blip r:embed="rId1"/>
          <a:srcRect l="23503" t="23503" r="23503" b="23503"/>
          <a:stretch>
            <a:fillRect/>
          </a:stretch>
        </p:blipFill>
        <p:spPr>
          <a:xfrm>
            <a:off x="0" y="-1"/>
            <a:ext cx="12192000" cy="6858001"/>
          </a:xfrm>
          <a:prstGeom prst="rect">
            <a:avLst/>
          </a:prstGeom>
        </p:spPr>
      </p:pic>
    </p:spTree>
    <p:extLst>
      <p:ext uri="{BB962C8B-B14F-4D97-AF65-F5344CB8AC3E}">
        <p14:creationId val="395205874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07305156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901263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561605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media/image1.emf" Type="http://schemas.openxmlformats.org/officeDocument/2006/relationships/image"/><Relationship Id="rId9" Target="../media/image2.pn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p:cNvPicPr>
            <a:picLocks noChangeAspect="1"/>
          </p:cNvPicPr>
          <p:nvPr userDrawn="1"/>
        </p:nvPicPr>
        <p:blipFill>
          <a:blip r:embed="rId8"/>
          <a:srcRect l="23503" t="23503" r="23503" b="23503"/>
          <a:stretch>
            <a:fillRect/>
          </a:stretch>
        </p:blipFill>
        <p:spPr>
          <a:xfrm>
            <a:off x="0" y="-1"/>
            <a:ext cx="12192000" cy="6858001"/>
          </a:xfrm>
          <a:prstGeom prst="rect">
            <a:avLst/>
          </a:prstGeom>
        </p:spPr>
      </p:pic>
      <p:pic>
        <p:nvPicPr>
          <p:cNvPr id="4" name="图片 3"/>
          <p:cNvPicPr>
            <a:picLocks noChangeAspect="1"/>
          </p:cNvPicPr>
          <p:nvPr userDrawn="1"/>
        </p:nvPicPr>
        <p:blipFill>
          <a:blip r:embed="rId9"/>
          <a:stretch>
            <a:fillRect/>
          </a:stretch>
        </p:blipFill>
        <p:spPr>
          <a:xfrm>
            <a:off x="4394200" y="273336"/>
            <a:ext cx="3403600" cy="1180528"/>
          </a:xfrm>
          <a:prstGeom prst="rect">
            <a:avLst/>
          </a:prstGeom>
        </p:spPr>
      </p:pic>
    </p:spTree>
    <p:extLst>
      <p:ext uri="{BB962C8B-B14F-4D97-AF65-F5344CB8AC3E}">
        <p14:creationId val="27858946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 id="2147483665" r:id="rId4"/>
    <p:sldLayoutId id="2147483664" r:id="rId5"/>
    <p:sldLayoutId id="2147483663" r:id="rId6"/>
    <p:sldLayoutId id="2147483662"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45965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media/image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media/image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 Id="rId3" Target="../media/image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3.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2102" l="18582" r="21747" t="23277"/>
          <a:stretch>
            <a:fillRect/>
          </a:stretch>
        </p:blipFill>
        <p:spPr>
          <a:xfrm>
            <a:off x="-1" y="0"/>
            <a:ext cx="12192001" cy="6857999"/>
          </a:xfrm>
          <a:prstGeom prst="rect">
            <a:avLst/>
          </a:prstGeom>
        </p:spPr>
      </p:pic>
      <p:sp>
        <p:nvSpPr>
          <p:cNvPr id="3" name="文本框 2"/>
          <p:cNvSpPr txBox="1"/>
          <p:nvPr/>
        </p:nvSpPr>
        <p:spPr>
          <a:xfrm>
            <a:off x="3755074" y="4051300"/>
            <a:ext cx="4935855" cy="822960"/>
          </a:xfrm>
          <a:prstGeom prst="rect">
            <a:avLst/>
          </a:prstGeom>
          <a:noFill/>
        </p:spPr>
        <p:txBody>
          <a:bodyPr rtlCol="0" wrap="none">
            <a:prstTxWarp prst="textArchDown">
              <a:avLst/>
            </a:prstTxWarp>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3C3C3B"/>
                </a:solidFill>
                <a:effectLst/>
                <a:uLnTx/>
                <a:uFillTx/>
                <a:latin charset="-122" panose="00000500000000000000" pitchFamily="2" typeface="印品黑体"/>
                <a:ea charset="-122" panose="00000500000000000000" pitchFamily="2" typeface="印品黑体"/>
                <a:cs typeface="+mn-cs"/>
              </a:rPr>
              <a:t>手绘教育PPT模板</a:t>
            </a:r>
          </a:p>
        </p:txBody>
      </p:sp>
    </p:spTree>
    <p:extLst>
      <p:ext uri="{BB962C8B-B14F-4D97-AF65-F5344CB8AC3E}">
        <p14:creationId val="184998075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3441497" y="2027706"/>
            <a:ext cx="2120990" cy="1521227"/>
            <a:chOff x="3441497" y="2027706"/>
            <a:chExt cx="2120990" cy="1521227"/>
          </a:xfrm>
        </p:grpSpPr>
        <p:sp>
          <p:nvSpPr>
            <p:cNvPr id="26" name="任意多边形 25"/>
            <p:cNvSpPr/>
            <p:nvPr/>
          </p:nvSpPr>
          <p:spPr>
            <a:xfrm>
              <a:off x="3441497" y="2027706"/>
              <a:ext cx="2120990" cy="1521227"/>
            </a:xfrm>
            <a:custGeom>
              <a:gdLst>
                <a:gd fmla="*/ 1636970 w 2120990" name="connsiteX0"/>
                <a:gd fmla="*/ 79 h 1521227" name="connsiteY0"/>
                <a:gd fmla="*/ 1835592 w 2120990" name="connsiteX1"/>
                <a:gd fmla="*/ 29243 h 1521227" name="connsiteY1"/>
                <a:gd fmla="*/ 1996638 w 2120990" name="connsiteX2"/>
                <a:gd fmla="*/ 100072 h 1521227" name="connsiteY2"/>
                <a:gd fmla="*/ 2028847 w 2120990" name="connsiteX3"/>
                <a:gd fmla="*/ 187566 h 1521227" name="connsiteY3"/>
                <a:gd fmla="*/ 2055688 w 2120990" name="connsiteX4"/>
                <a:gd fmla="*/ 312557 h 1521227" name="connsiteY4"/>
                <a:gd fmla="*/ 2093265 w 2120990" name="connsiteX5"/>
                <a:gd fmla="*/ 491711 h 1521227" name="connsiteY5"/>
                <a:gd fmla="*/ 2120106 w 2120990" name="connsiteX6"/>
                <a:gd fmla="*/ 762526 h 1521227" name="connsiteY6"/>
                <a:gd fmla="*/ 2104001 w 2120990" name="connsiteX7"/>
                <a:gd fmla="*/ 1141666 h 1521227" name="connsiteY7"/>
                <a:gd fmla="*/ 2007374 w 2120990" name="connsiteX8"/>
                <a:gd fmla="*/ 1299989 h 1521227" name="connsiteY8"/>
                <a:gd fmla="*/ 1862433 w 2120990" name="connsiteX9"/>
                <a:gd fmla="*/ 1379150 h 1521227" name="connsiteY9"/>
                <a:gd fmla="*/ 1583288 w 2120990" name="connsiteX10"/>
                <a:gd fmla="*/ 1354152 h 1521227" name="connsiteY10"/>
                <a:gd fmla="*/ 1373929 w 2120990" name="connsiteX11"/>
                <a:gd fmla="*/ 1345819 h 1521227" name="connsiteY11"/>
                <a:gd fmla="*/ 1227310 w 2120990" name="connsiteX12"/>
                <a:gd fmla="*/ 1354933 h 1521227" name="connsiteY12"/>
                <a:gd fmla="*/ 1153826 w 2120990" name="connsiteX13"/>
                <a:gd fmla="*/ 1360996 h 1521227" name="connsiteY13"/>
                <a:gd fmla="*/ 1153755 w 2120990" name="connsiteX14"/>
                <a:gd fmla="*/ 1361126 h 1521227" name="connsiteY14"/>
                <a:gd fmla="*/ 1123641 w 2120990" name="connsiteX15"/>
                <a:gd fmla="*/ 1417590 h 1521227" name="connsiteY15"/>
                <a:gd fmla="*/ 1093527 w 2120990" name="connsiteX16"/>
                <a:gd fmla="*/ 1489111 h 1521227" name="connsiteY16"/>
                <a:gd fmla="*/ 1052120 w 2120990" name="connsiteX17"/>
                <a:gd fmla="*/ 1519225 h 1521227" name="connsiteY17"/>
                <a:gd fmla="*/ 1003184 w 2120990" name="connsiteX18"/>
                <a:gd fmla="*/ 1436412 h 1521227" name="connsiteY18"/>
                <a:gd fmla="*/ 969306 w 2120990" name="connsiteX19"/>
                <a:gd fmla="*/ 1376183 h 1521227" name="connsiteY19"/>
                <a:gd fmla="*/ 968098 w 2120990" name="connsiteX20"/>
                <a:gd fmla="*/ 1373076 h 1521227" name="connsiteY20"/>
                <a:gd fmla="*/ 933403 w 2120990" name="connsiteX21"/>
                <a:gd fmla="*/ 1374983 h 1521227" name="connsiteY21"/>
                <a:gd fmla="*/ 853215 w 2120990" name="connsiteX22"/>
                <a:gd fmla="*/ 1379150 h 1521227" name="connsiteY22"/>
                <a:gd fmla="*/ 606279 w 2120990" name="connsiteX23"/>
                <a:gd fmla="*/ 1395815 h 1521227" name="connsiteY23"/>
                <a:gd fmla="*/ 348606 w 2120990" name="connsiteX24"/>
                <a:gd fmla="*/ 1391649 h 1521227" name="connsiteY24"/>
                <a:gd fmla="*/ 139247 w 2120990" name="connsiteX25"/>
                <a:gd fmla="*/ 1349985 h 1521227" name="connsiteY25"/>
                <a:gd fmla="*/ 26515 w 2120990" name="connsiteX26"/>
                <a:gd fmla="*/ 1274990 h 1521227" name="connsiteY26"/>
                <a:gd fmla="*/ 10411 w 2120990" name="connsiteX27"/>
                <a:gd fmla="*/ 1137500 h 1521227" name="connsiteY27"/>
                <a:gd fmla="*/ 5043 w 2120990" name="connsiteX28"/>
                <a:gd fmla="*/ 291725 h 1521227" name="connsiteY28"/>
                <a:gd fmla="*/ 47988 w 2120990" name="connsiteX29"/>
                <a:gd fmla="*/ 120904 h 1521227" name="connsiteY29"/>
                <a:gd fmla="*/ 327133 w 2120990" name="connsiteX30"/>
                <a:gd fmla="*/ 58408 h 1521227" name="connsiteY30"/>
                <a:gd fmla="*/ 504283 w 2120990" name="connsiteX31"/>
                <a:gd fmla="*/ 37576 h 1521227" name="connsiteY31"/>
                <a:gd fmla="*/ 719011 w 2120990" name="connsiteX32"/>
                <a:gd fmla="*/ 29243 h 1521227" name="connsiteY32"/>
                <a:gd fmla="*/ 863952 w 2120990" name="connsiteX33"/>
                <a:gd fmla="*/ 29243 h 1521227" name="connsiteY33"/>
                <a:gd fmla="*/ 1320247 w 2120990" name="connsiteX34"/>
                <a:gd fmla="*/ 20911 h 1521227" name="connsiteY34"/>
                <a:gd fmla="*/ 1636970 w 2120990" name="connsiteX35"/>
                <a:gd fmla="*/ 79 h 1521227"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521227" w="2120990">
                  <a:moveTo>
                    <a:pt x="1636970" y="79"/>
                  </a:moveTo>
                  <a:cubicBezTo>
                    <a:pt x="1722861" y="1468"/>
                    <a:pt x="1775648" y="12578"/>
                    <a:pt x="1835592" y="29243"/>
                  </a:cubicBezTo>
                  <a:cubicBezTo>
                    <a:pt x="1895537" y="45909"/>
                    <a:pt x="1964429" y="73685"/>
                    <a:pt x="1996638" y="100072"/>
                  </a:cubicBezTo>
                  <a:cubicBezTo>
                    <a:pt x="2028847" y="126459"/>
                    <a:pt x="2019005" y="152152"/>
                    <a:pt x="2028847" y="187566"/>
                  </a:cubicBezTo>
                  <a:cubicBezTo>
                    <a:pt x="2038688" y="222980"/>
                    <a:pt x="2044951" y="261866"/>
                    <a:pt x="2055688" y="312557"/>
                  </a:cubicBezTo>
                  <a:cubicBezTo>
                    <a:pt x="2066424" y="363248"/>
                    <a:pt x="2082529" y="416717"/>
                    <a:pt x="2093265" y="491711"/>
                  </a:cubicBezTo>
                  <a:cubicBezTo>
                    <a:pt x="2104001" y="566706"/>
                    <a:pt x="2118316" y="654200"/>
                    <a:pt x="2120106" y="762526"/>
                  </a:cubicBezTo>
                  <a:cubicBezTo>
                    <a:pt x="2121895" y="870852"/>
                    <a:pt x="2122790" y="1052089"/>
                    <a:pt x="2104001" y="1141666"/>
                  </a:cubicBezTo>
                  <a:cubicBezTo>
                    <a:pt x="2085213" y="1231243"/>
                    <a:pt x="2047636" y="1260408"/>
                    <a:pt x="2007374" y="1299989"/>
                  </a:cubicBezTo>
                  <a:cubicBezTo>
                    <a:pt x="1967113" y="1339569"/>
                    <a:pt x="1933115" y="1370123"/>
                    <a:pt x="1862433" y="1379150"/>
                  </a:cubicBezTo>
                  <a:cubicBezTo>
                    <a:pt x="1791752" y="1388177"/>
                    <a:pt x="1664705" y="1359707"/>
                    <a:pt x="1583288" y="1354152"/>
                  </a:cubicBezTo>
                  <a:cubicBezTo>
                    <a:pt x="1501871" y="1348596"/>
                    <a:pt x="1458030" y="1343735"/>
                    <a:pt x="1373929" y="1345819"/>
                  </a:cubicBezTo>
                  <a:cubicBezTo>
                    <a:pt x="1331878" y="1346860"/>
                    <a:pt x="1279762" y="1350680"/>
                    <a:pt x="1227310" y="1354933"/>
                  </a:cubicBezTo>
                  <a:lnTo>
                    <a:pt x="1153826" y="1360996"/>
                  </a:lnTo>
                  <a:lnTo>
                    <a:pt x="1153755" y="1361126"/>
                  </a:lnTo>
                  <a:cubicBezTo>
                    <a:pt x="1148736" y="1374301"/>
                    <a:pt x="1133679" y="1396260"/>
                    <a:pt x="1123641" y="1417590"/>
                  </a:cubicBezTo>
                  <a:cubicBezTo>
                    <a:pt x="1113603" y="1438921"/>
                    <a:pt x="1105447" y="1472172"/>
                    <a:pt x="1093527" y="1489111"/>
                  </a:cubicBezTo>
                  <a:cubicBezTo>
                    <a:pt x="1081607" y="1506050"/>
                    <a:pt x="1067177" y="1528009"/>
                    <a:pt x="1052120" y="1519225"/>
                  </a:cubicBezTo>
                  <a:cubicBezTo>
                    <a:pt x="1037063" y="1510442"/>
                    <a:pt x="1016986" y="1460252"/>
                    <a:pt x="1003184" y="1436412"/>
                  </a:cubicBezTo>
                  <a:cubicBezTo>
                    <a:pt x="989382" y="1412571"/>
                    <a:pt x="975579" y="1393123"/>
                    <a:pt x="969306" y="1376183"/>
                  </a:cubicBezTo>
                  <a:lnTo>
                    <a:pt x="968098" y="1373076"/>
                  </a:lnTo>
                  <a:lnTo>
                    <a:pt x="933403" y="1374983"/>
                  </a:lnTo>
                  <a:cubicBezTo>
                    <a:pt x="887885" y="1377414"/>
                    <a:pt x="853215" y="1379150"/>
                    <a:pt x="853215" y="1379150"/>
                  </a:cubicBezTo>
                  <a:cubicBezTo>
                    <a:pt x="774482" y="1384010"/>
                    <a:pt x="690380" y="1393732"/>
                    <a:pt x="606279" y="1395815"/>
                  </a:cubicBezTo>
                  <a:cubicBezTo>
                    <a:pt x="522177" y="1397899"/>
                    <a:pt x="426444" y="1399287"/>
                    <a:pt x="348606" y="1391649"/>
                  </a:cubicBezTo>
                  <a:cubicBezTo>
                    <a:pt x="270768" y="1384011"/>
                    <a:pt x="192929" y="1369428"/>
                    <a:pt x="139247" y="1349985"/>
                  </a:cubicBezTo>
                  <a:cubicBezTo>
                    <a:pt x="85565" y="1330542"/>
                    <a:pt x="47988" y="1310405"/>
                    <a:pt x="26515" y="1274990"/>
                  </a:cubicBezTo>
                  <a:cubicBezTo>
                    <a:pt x="5043" y="1239576"/>
                    <a:pt x="13990" y="1301377"/>
                    <a:pt x="10411" y="1137500"/>
                  </a:cubicBezTo>
                  <a:cubicBezTo>
                    <a:pt x="6832" y="973622"/>
                    <a:pt x="-7483" y="403523"/>
                    <a:pt x="5043" y="291725"/>
                  </a:cubicBezTo>
                  <a:cubicBezTo>
                    <a:pt x="17568" y="179928"/>
                    <a:pt x="18463" y="151457"/>
                    <a:pt x="47988" y="120904"/>
                  </a:cubicBezTo>
                  <a:cubicBezTo>
                    <a:pt x="92046" y="75311"/>
                    <a:pt x="251084" y="72296"/>
                    <a:pt x="327133" y="58408"/>
                  </a:cubicBezTo>
                  <a:cubicBezTo>
                    <a:pt x="403183" y="44520"/>
                    <a:pt x="438971" y="42437"/>
                    <a:pt x="504283" y="37576"/>
                  </a:cubicBezTo>
                  <a:cubicBezTo>
                    <a:pt x="569597" y="32715"/>
                    <a:pt x="659066" y="30632"/>
                    <a:pt x="719011" y="29243"/>
                  </a:cubicBezTo>
                  <a:cubicBezTo>
                    <a:pt x="778955" y="27855"/>
                    <a:pt x="863952" y="29243"/>
                    <a:pt x="863952" y="29243"/>
                  </a:cubicBezTo>
                  <a:lnTo>
                    <a:pt x="1320247" y="20911"/>
                  </a:lnTo>
                  <a:cubicBezTo>
                    <a:pt x="1449083" y="16050"/>
                    <a:pt x="1551079" y="-1310"/>
                    <a:pt x="1636970" y="79"/>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14" name="矩形 13"/>
            <p:cNvSpPr/>
            <p:nvPr/>
          </p:nvSpPr>
          <p:spPr>
            <a:xfrm>
              <a:off x="3507334" y="2301316"/>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42" name="组合 41"/>
          <p:cNvGrpSpPr/>
          <p:nvPr/>
        </p:nvGrpSpPr>
        <p:grpSpPr>
          <a:xfrm>
            <a:off x="6639357" y="2027706"/>
            <a:ext cx="2120990" cy="1521227"/>
            <a:chOff x="6639357" y="2027706"/>
            <a:chExt cx="2120990" cy="1521227"/>
          </a:xfrm>
        </p:grpSpPr>
        <p:sp>
          <p:nvSpPr>
            <p:cNvPr id="25" name="任意多边形 24"/>
            <p:cNvSpPr/>
            <p:nvPr/>
          </p:nvSpPr>
          <p:spPr>
            <a:xfrm>
              <a:off x="6639357" y="2027706"/>
              <a:ext cx="2120990" cy="1521227"/>
            </a:xfrm>
            <a:custGeom>
              <a:gdLst>
                <a:gd fmla="*/ 1636970 w 2120990" name="connsiteX0"/>
                <a:gd fmla="*/ 79 h 1521227" name="connsiteY0"/>
                <a:gd fmla="*/ 1835592 w 2120990" name="connsiteX1"/>
                <a:gd fmla="*/ 29243 h 1521227" name="connsiteY1"/>
                <a:gd fmla="*/ 1996638 w 2120990" name="connsiteX2"/>
                <a:gd fmla="*/ 100072 h 1521227" name="connsiteY2"/>
                <a:gd fmla="*/ 2028847 w 2120990" name="connsiteX3"/>
                <a:gd fmla="*/ 187566 h 1521227" name="connsiteY3"/>
                <a:gd fmla="*/ 2055687 w 2120990" name="connsiteX4"/>
                <a:gd fmla="*/ 312557 h 1521227" name="connsiteY4"/>
                <a:gd fmla="*/ 2093265 w 2120990" name="connsiteX5"/>
                <a:gd fmla="*/ 491711 h 1521227" name="connsiteY5"/>
                <a:gd fmla="*/ 2120106 w 2120990" name="connsiteX6"/>
                <a:gd fmla="*/ 762526 h 1521227" name="connsiteY6"/>
                <a:gd fmla="*/ 2104001 w 2120990" name="connsiteX7"/>
                <a:gd fmla="*/ 1141666 h 1521227" name="connsiteY7"/>
                <a:gd fmla="*/ 2007374 w 2120990" name="connsiteX8"/>
                <a:gd fmla="*/ 1299989 h 1521227" name="connsiteY8"/>
                <a:gd fmla="*/ 1862433 w 2120990" name="connsiteX9"/>
                <a:gd fmla="*/ 1379150 h 1521227" name="connsiteY9"/>
                <a:gd fmla="*/ 1583288 w 2120990" name="connsiteX10"/>
                <a:gd fmla="*/ 1354152 h 1521227" name="connsiteY10"/>
                <a:gd fmla="*/ 1373929 w 2120990" name="connsiteX11"/>
                <a:gd fmla="*/ 1345819 h 1521227" name="connsiteY11"/>
                <a:gd fmla="*/ 1227310 w 2120990" name="connsiteX12"/>
                <a:gd fmla="*/ 1354933 h 1521227" name="connsiteY12"/>
                <a:gd fmla="*/ 1153991 w 2120990" name="connsiteX13"/>
                <a:gd fmla="*/ 1360983 h 1521227" name="connsiteY13"/>
                <a:gd fmla="*/ 1153912 w 2120990" name="connsiteX14"/>
                <a:gd fmla="*/ 1361126 h 1521227" name="connsiteY14"/>
                <a:gd fmla="*/ 1123798 w 2120990" name="connsiteX15"/>
                <a:gd fmla="*/ 1417590 h 1521227" name="connsiteY15"/>
                <a:gd fmla="*/ 1093684 w 2120990" name="connsiteX16"/>
                <a:gd fmla="*/ 1489111 h 1521227" name="connsiteY16"/>
                <a:gd fmla="*/ 1052277 w 2120990" name="connsiteX17"/>
                <a:gd fmla="*/ 1519225 h 1521227" name="connsiteY17"/>
                <a:gd fmla="*/ 1003341 w 2120990" name="connsiteX18"/>
                <a:gd fmla="*/ 1436412 h 1521227" name="connsiteY18"/>
                <a:gd fmla="*/ 969463 w 2120990" name="connsiteX19"/>
                <a:gd fmla="*/ 1376183 h 1521227" name="connsiteY19"/>
                <a:gd fmla="*/ 968251 w 2120990" name="connsiteX20"/>
                <a:gd fmla="*/ 1373068 h 1521227" name="connsiteY20"/>
                <a:gd fmla="*/ 933403 w 2120990" name="connsiteX21"/>
                <a:gd fmla="*/ 1374983 h 1521227" name="connsiteY21"/>
                <a:gd fmla="*/ 853215 w 2120990" name="connsiteX22"/>
                <a:gd fmla="*/ 1379150 h 1521227" name="connsiteY22"/>
                <a:gd fmla="*/ 606279 w 2120990" name="connsiteX23"/>
                <a:gd fmla="*/ 1395815 h 1521227" name="connsiteY23"/>
                <a:gd fmla="*/ 348606 w 2120990" name="connsiteX24"/>
                <a:gd fmla="*/ 1391649 h 1521227" name="connsiteY24"/>
                <a:gd fmla="*/ 139247 w 2120990" name="connsiteX25"/>
                <a:gd fmla="*/ 1349985 h 1521227" name="connsiteY25"/>
                <a:gd fmla="*/ 26515 w 2120990" name="connsiteX26"/>
                <a:gd fmla="*/ 1274990 h 1521227" name="connsiteY26"/>
                <a:gd fmla="*/ 10411 w 2120990" name="connsiteX27"/>
                <a:gd fmla="*/ 1137500 h 1521227" name="connsiteY27"/>
                <a:gd fmla="*/ 5043 w 2120990" name="connsiteX28"/>
                <a:gd fmla="*/ 291725 h 1521227" name="connsiteY28"/>
                <a:gd fmla="*/ 47988 w 2120990" name="connsiteX29"/>
                <a:gd fmla="*/ 120904 h 1521227" name="connsiteY29"/>
                <a:gd fmla="*/ 327134 w 2120990" name="connsiteX30"/>
                <a:gd fmla="*/ 58408 h 1521227" name="connsiteY30"/>
                <a:gd fmla="*/ 504283 w 2120990" name="connsiteX31"/>
                <a:gd fmla="*/ 37576 h 1521227" name="connsiteY31"/>
                <a:gd fmla="*/ 719011 w 2120990" name="connsiteX32"/>
                <a:gd fmla="*/ 29243 h 1521227" name="connsiteY32"/>
                <a:gd fmla="*/ 863952 w 2120990" name="connsiteX33"/>
                <a:gd fmla="*/ 29243 h 1521227" name="connsiteY33"/>
                <a:gd fmla="*/ 1320247 w 2120990" name="connsiteX34"/>
                <a:gd fmla="*/ 20911 h 1521227" name="connsiteY34"/>
                <a:gd fmla="*/ 1636970 w 2120990" name="connsiteX35"/>
                <a:gd fmla="*/ 79 h 1521227"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521227" w="2120990">
                  <a:moveTo>
                    <a:pt x="1636970" y="79"/>
                  </a:moveTo>
                  <a:cubicBezTo>
                    <a:pt x="1722861" y="1468"/>
                    <a:pt x="1775648" y="12578"/>
                    <a:pt x="1835592" y="29243"/>
                  </a:cubicBezTo>
                  <a:cubicBezTo>
                    <a:pt x="1895537" y="45909"/>
                    <a:pt x="1964429" y="73685"/>
                    <a:pt x="1996638" y="100072"/>
                  </a:cubicBezTo>
                  <a:cubicBezTo>
                    <a:pt x="2028847" y="126459"/>
                    <a:pt x="2019005" y="152152"/>
                    <a:pt x="2028847" y="187566"/>
                  </a:cubicBezTo>
                  <a:cubicBezTo>
                    <a:pt x="2038688" y="222980"/>
                    <a:pt x="2044951" y="261866"/>
                    <a:pt x="2055687" y="312557"/>
                  </a:cubicBezTo>
                  <a:cubicBezTo>
                    <a:pt x="2066424" y="363248"/>
                    <a:pt x="2082529" y="416717"/>
                    <a:pt x="2093265" y="491711"/>
                  </a:cubicBezTo>
                  <a:cubicBezTo>
                    <a:pt x="2104001" y="566706"/>
                    <a:pt x="2118316" y="654200"/>
                    <a:pt x="2120106" y="762526"/>
                  </a:cubicBezTo>
                  <a:cubicBezTo>
                    <a:pt x="2121895" y="870852"/>
                    <a:pt x="2122789" y="1052089"/>
                    <a:pt x="2104001" y="1141666"/>
                  </a:cubicBezTo>
                  <a:cubicBezTo>
                    <a:pt x="2085213" y="1231243"/>
                    <a:pt x="2047636" y="1260408"/>
                    <a:pt x="2007374" y="1299989"/>
                  </a:cubicBezTo>
                  <a:cubicBezTo>
                    <a:pt x="1967113" y="1339569"/>
                    <a:pt x="1933114" y="1370123"/>
                    <a:pt x="1862433" y="1379150"/>
                  </a:cubicBezTo>
                  <a:cubicBezTo>
                    <a:pt x="1791752" y="1388177"/>
                    <a:pt x="1664705" y="1359707"/>
                    <a:pt x="1583288" y="1354152"/>
                  </a:cubicBezTo>
                  <a:cubicBezTo>
                    <a:pt x="1501871" y="1348596"/>
                    <a:pt x="1458030" y="1343735"/>
                    <a:pt x="1373929" y="1345819"/>
                  </a:cubicBezTo>
                  <a:cubicBezTo>
                    <a:pt x="1331878" y="1346860"/>
                    <a:pt x="1279762" y="1350680"/>
                    <a:pt x="1227310" y="1354933"/>
                  </a:cubicBezTo>
                  <a:lnTo>
                    <a:pt x="1153991" y="1360983"/>
                  </a:lnTo>
                  <a:lnTo>
                    <a:pt x="1153912" y="1361126"/>
                  </a:lnTo>
                  <a:cubicBezTo>
                    <a:pt x="1148893" y="1374301"/>
                    <a:pt x="1133836" y="1396260"/>
                    <a:pt x="1123798" y="1417590"/>
                  </a:cubicBezTo>
                  <a:cubicBezTo>
                    <a:pt x="1113760" y="1438921"/>
                    <a:pt x="1105604" y="1472172"/>
                    <a:pt x="1093684" y="1489111"/>
                  </a:cubicBezTo>
                  <a:cubicBezTo>
                    <a:pt x="1081764" y="1506050"/>
                    <a:pt x="1067334" y="1528009"/>
                    <a:pt x="1052277" y="1519225"/>
                  </a:cubicBezTo>
                  <a:cubicBezTo>
                    <a:pt x="1037220" y="1510442"/>
                    <a:pt x="1017143" y="1460252"/>
                    <a:pt x="1003341" y="1436412"/>
                  </a:cubicBezTo>
                  <a:cubicBezTo>
                    <a:pt x="989539" y="1412571"/>
                    <a:pt x="975736" y="1393123"/>
                    <a:pt x="969463" y="1376183"/>
                  </a:cubicBezTo>
                  <a:lnTo>
                    <a:pt x="968251" y="1373068"/>
                  </a:lnTo>
                  <a:lnTo>
                    <a:pt x="933403" y="1374983"/>
                  </a:lnTo>
                  <a:cubicBezTo>
                    <a:pt x="887885" y="1377414"/>
                    <a:pt x="853215" y="1379150"/>
                    <a:pt x="853215" y="1379150"/>
                  </a:cubicBezTo>
                  <a:cubicBezTo>
                    <a:pt x="774482" y="1384010"/>
                    <a:pt x="690380" y="1393732"/>
                    <a:pt x="606279" y="1395815"/>
                  </a:cubicBezTo>
                  <a:cubicBezTo>
                    <a:pt x="522177" y="1397899"/>
                    <a:pt x="426445" y="1399287"/>
                    <a:pt x="348606" y="1391649"/>
                  </a:cubicBezTo>
                  <a:cubicBezTo>
                    <a:pt x="270768" y="1384011"/>
                    <a:pt x="192929" y="1369428"/>
                    <a:pt x="139247" y="1349985"/>
                  </a:cubicBezTo>
                  <a:cubicBezTo>
                    <a:pt x="85565" y="1330542"/>
                    <a:pt x="47988" y="1310405"/>
                    <a:pt x="26515" y="1274990"/>
                  </a:cubicBezTo>
                  <a:cubicBezTo>
                    <a:pt x="5043" y="1239576"/>
                    <a:pt x="13990" y="1301377"/>
                    <a:pt x="10411" y="1137500"/>
                  </a:cubicBezTo>
                  <a:cubicBezTo>
                    <a:pt x="6832" y="973622"/>
                    <a:pt x="-7484" y="403523"/>
                    <a:pt x="5043" y="291725"/>
                  </a:cubicBezTo>
                  <a:cubicBezTo>
                    <a:pt x="17568" y="179928"/>
                    <a:pt x="18463" y="151457"/>
                    <a:pt x="47988" y="120904"/>
                  </a:cubicBezTo>
                  <a:cubicBezTo>
                    <a:pt x="92046" y="75311"/>
                    <a:pt x="251084" y="72296"/>
                    <a:pt x="327134" y="58408"/>
                  </a:cubicBezTo>
                  <a:cubicBezTo>
                    <a:pt x="403183" y="44520"/>
                    <a:pt x="438971" y="42437"/>
                    <a:pt x="504283" y="37576"/>
                  </a:cubicBezTo>
                  <a:cubicBezTo>
                    <a:pt x="569597" y="32715"/>
                    <a:pt x="659066" y="30632"/>
                    <a:pt x="719011" y="29243"/>
                  </a:cubicBezTo>
                  <a:cubicBezTo>
                    <a:pt x="778955" y="27855"/>
                    <a:pt x="863952" y="29243"/>
                    <a:pt x="863952" y="29243"/>
                  </a:cubicBezTo>
                  <a:lnTo>
                    <a:pt x="1320247" y="20911"/>
                  </a:lnTo>
                  <a:cubicBezTo>
                    <a:pt x="1449083" y="16050"/>
                    <a:pt x="1551079" y="-1310"/>
                    <a:pt x="1636970" y="79"/>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15" name="矩形 14"/>
            <p:cNvSpPr/>
            <p:nvPr/>
          </p:nvSpPr>
          <p:spPr>
            <a:xfrm>
              <a:off x="6705194" y="2301316"/>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41" name="组合 40"/>
          <p:cNvGrpSpPr/>
          <p:nvPr/>
        </p:nvGrpSpPr>
        <p:grpSpPr>
          <a:xfrm>
            <a:off x="8238287" y="4406999"/>
            <a:ext cx="2120990" cy="1543646"/>
            <a:chOff x="8238287" y="4406999"/>
            <a:chExt cx="2120990" cy="1543646"/>
          </a:xfrm>
        </p:grpSpPr>
        <p:sp>
          <p:nvSpPr>
            <p:cNvPr id="28" name="任意多边形 27"/>
            <p:cNvSpPr/>
            <p:nvPr/>
          </p:nvSpPr>
          <p:spPr>
            <a:xfrm>
              <a:off x="8238287" y="4406999"/>
              <a:ext cx="2120990" cy="1543646"/>
            </a:xfrm>
            <a:custGeom>
              <a:gdLst>
                <a:gd fmla="*/ 1063422 w 2120990" name="connsiteX0"/>
                <a:gd fmla="*/ 620 h 1543646" name="connsiteY0"/>
                <a:gd fmla="*/ 1093683 w 2120990" name="connsiteX1"/>
                <a:gd fmla="*/ 32116 h 1543646" name="connsiteY1"/>
                <a:gd fmla="*/ 1123798 w 2120990" name="connsiteX2"/>
                <a:gd fmla="*/ 103637 h 1543646" name="connsiteY2"/>
                <a:gd fmla="*/ 1153912 w 2120990" name="connsiteX3"/>
                <a:gd fmla="*/ 160101 h 1543646" name="connsiteY3"/>
                <a:gd fmla="*/ 1159362 w 2120990" name="connsiteX4"/>
                <a:gd fmla="*/ 170040 h 1543646" name="connsiteY4"/>
                <a:gd fmla="*/ 1320247 w 2120990" name="connsiteX5"/>
                <a:gd fmla="*/ 167102 h 1543646" name="connsiteY5"/>
                <a:gd fmla="*/ 1636969 w 2120990" name="connsiteX6"/>
                <a:gd fmla="*/ 146270 h 1543646" name="connsiteY6"/>
                <a:gd fmla="*/ 1835592 w 2120990" name="connsiteX7"/>
                <a:gd fmla="*/ 175435 h 1543646" name="connsiteY7"/>
                <a:gd fmla="*/ 1996638 w 2120990" name="connsiteX8"/>
                <a:gd fmla="*/ 246263 h 1543646" name="connsiteY8"/>
                <a:gd fmla="*/ 2028847 w 2120990" name="connsiteX9"/>
                <a:gd fmla="*/ 333757 h 1543646" name="connsiteY9"/>
                <a:gd fmla="*/ 2055687 w 2120990" name="connsiteX10"/>
                <a:gd fmla="*/ 458748 h 1543646" name="connsiteY10"/>
                <a:gd fmla="*/ 2093265 w 2120990" name="connsiteX11"/>
                <a:gd fmla="*/ 637902 h 1543646" name="connsiteY11"/>
                <a:gd fmla="*/ 2120106 w 2120990" name="connsiteX12"/>
                <a:gd fmla="*/ 908717 h 1543646" name="connsiteY12"/>
                <a:gd fmla="*/ 2104001 w 2120990" name="connsiteX13"/>
                <a:gd fmla="*/ 1287857 h 1543646" name="connsiteY13"/>
                <a:gd fmla="*/ 2007374 w 2120990" name="connsiteX14"/>
                <a:gd fmla="*/ 1446180 h 1543646" name="connsiteY14"/>
                <a:gd fmla="*/ 1862433 w 2120990" name="connsiteX15"/>
                <a:gd fmla="*/ 1525341 h 1543646" name="connsiteY15"/>
                <a:gd fmla="*/ 1583288 w 2120990" name="connsiteX16"/>
                <a:gd fmla="*/ 1500343 h 1543646" name="connsiteY16"/>
                <a:gd fmla="*/ 1373929 w 2120990" name="connsiteX17"/>
                <a:gd fmla="*/ 1492010 h 1543646" name="connsiteY17"/>
                <a:gd fmla="*/ 1078679 w 2120990" name="connsiteX18"/>
                <a:gd fmla="*/ 1512842 h 1543646" name="connsiteY18"/>
                <a:gd fmla="*/ 853215 w 2120990" name="connsiteX19"/>
                <a:gd fmla="*/ 1525341 h 1543646" name="connsiteY19"/>
                <a:gd fmla="*/ 606279 w 2120990" name="connsiteX20"/>
                <a:gd fmla="*/ 1542006 h 1543646" name="connsiteY20"/>
                <a:gd fmla="*/ 348606 w 2120990" name="connsiteX21"/>
                <a:gd fmla="*/ 1537840 h 1543646" name="connsiteY21"/>
                <a:gd fmla="*/ 139247 w 2120990" name="connsiteX22"/>
                <a:gd fmla="*/ 1496176 h 1543646" name="connsiteY22"/>
                <a:gd fmla="*/ 26515 w 2120990" name="connsiteX23"/>
                <a:gd fmla="*/ 1421181 h 1543646" name="connsiteY23"/>
                <a:gd fmla="*/ 10411 w 2120990" name="connsiteX24"/>
                <a:gd fmla="*/ 1283691 h 1543646" name="connsiteY24"/>
                <a:gd fmla="*/ 5043 w 2120990" name="connsiteX25"/>
                <a:gd fmla="*/ 437916 h 1543646" name="connsiteY25"/>
                <a:gd fmla="*/ 47988 w 2120990" name="connsiteX26"/>
                <a:gd fmla="*/ 267095 h 1543646" name="connsiteY26"/>
                <a:gd fmla="*/ 327133 w 2120990" name="connsiteX27"/>
                <a:gd fmla="*/ 204599 h 1543646" name="connsiteY27"/>
                <a:gd fmla="*/ 504283 w 2120990" name="connsiteX28"/>
                <a:gd fmla="*/ 183767 h 1543646" name="connsiteY28"/>
                <a:gd fmla="*/ 719011 w 2120990" name="connsiteX29"/>
                <a:gd fmla="*/ 175435 h 1543646" name="connsiteY29"/>
                <a:gd fmla="*/ 863951 w 2120990" name="connsiteX30"/>
                <a:gd fmla="*/ 175435 h 1543646" name="connsiteY30"/>
                <a:gd fmla="*/ 959411 w 2120990" name="connsiteX31"/>
                <a:gd fmla="*/ 173691 h 1543646" name="connsiteY31"/>
                <a:gd fmla="*/ 959581 w 2120990" name="connsiteX32"/>
                <a:gd fmla="*/ 170453 h 1543646" name="connsiteY32"/>
                <a:gd fmla="*/ 969463 w 2120990" name="connsiteX33"/>
                <a:gd fmla="*/ 145043 h 1543646" name="connsiteY33"/>
                <a:gd fmla="*/ 1003341 w 2120990" name="connsiteX34"/>
                <a:gd fmla="*/ 84815 h 1543646" name="connsiteY34"/>
                <a:gd fmla="*/ 1052276 w 2120990" name="connsiteX35"/>
                <a:gd fmla="*/ 2002 h 1543646" name="connsiteY35"/>
                <a:gd fmla="*/ 1063422 w 2120990" name="connsiteX36"/>
                <a:gd fmla="*/ 620 h 154364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43646" w="2120990">
                  <a:moveTo>
                    <a:pt x="1063422" y="620"/>
                  </a:moveTo>
                  <a:cubicBezTo>
                    <a:pt x="1074392" y="3884"/>
                    <a:pt x="1084743" y="19412"/>
                    <a:pt x="1093683" y="32116"/>
                  </a:cubicBezTo>
                  <a:cubicBezTo>
                    <a:pt x="1105603" y="49055"/>
                    <a:pt x="1113760" y="82306"/>
                    <a:pt x="1123798" y="103637"/>
                  </a:cubicBezTo>
                  <a:cubicBezTo>
                    <a:pt x="1133835" y="124967"/>
                    <a:pt x="1148892" y="146926"/>
                    <a:pt x="1153912" y="160101"/>
                  </a:cubicBezTo>
                  <a:lnTo>
                    <a:pt x="1159362" y="170040"/>
                  </a:lnTo>
                  <a:lnTo>
                    <a:pt x="1320247" y="167102"/>
                  </a:lnTo>
                  <a:cubicBezTo>
                    <a:pt x="1449083" y="162241"/>
                    <a:pt x="1551079" y="144881"/>
                    <a:pt x="1636969" y="146270"/>
                  </a:cubicBezTo>
                  <a:cubicBezTo>
                    <a:pt x="1722860"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7" y="458748"/>
                  </a:cubicBezTo>
                  <a:cubicBezTo>
                    <a:pt x="2066424" y="509439"/>
                    <a:pt x="2082529" y="562908"/>
                    <a:pt x="2093265" y="637902"/>
                  </a:cubicBezTo>
                  <a:cubicBezTo>
                    <a:pt x="2104001" y="712897"/>
                    <a:pt x="2118316" y="800391"/>
                    <a:pt x="2120106" y="908717"/>
                  </a:cubicBezTo>
                  <a:cubicBezTo>
                    <a:pt x="2121895" y="1017043"/>
                    <a:pt x="2122789" y="1198280"/>
                    <a:pt x="2104001" y="1287857"/>
                  </a:cubicBezTo>
                  <a:cubicBezTo>
                    <a:pt x="2085213" y="1377434"/>
                    <a:pt x="2047636" y="1406599"/>
                    <a:pt x="2007374" y="1446180"/>
                  </a:cubicBezTo>
                  <a:cubicBezTo>
                    <a:pt x="1967113" y="1485760"/>
                    <a:pt x="1933114"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3" y="1385767"/>
                    <a:pt x="13990" y="1447568"/>
                    <a:pt x="10411" y="1283691"/>
                  </a:cubicBezTo>
                  <a:cubicBezTo>
                    <a:pt x="6832" y="1119813"/>
                    <a:pt x="-7484" y="549714"/>
                    <a:pt x="5043"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6" y="178906"/>
                    <a:pt x="659066" y="176823"/>
                    <a:pt x="719011" y="175435"/>
                  </a:cubicBezTo>
                  <a:cubicBezTo>
                    <a:pt x="778955" y="174046"/>
                    <a:pt x="863951" y="175435"/>
                    <a:pt x="863951" y="175435"/>
                  </a:cubicBezTo>
                  <a:lnTo>
                    <a:pt x="959411" y="173691"/>
                  </a:lnTo>
                  <a:lnTo>
                    <a:pt x="959581" y="170453"/>
                  </a:lnTo>
                  <a:cubicBezTo>
                    <a:pt x="961621" y="162767"/>
                    <a:pt x="966326" y="153514"/>
                    <a:pt x="969463" y="145043"/>
                  </a:cubicBezTo>
                  <a:cubicBezTo>
                    <a:pt x="975736" y="128104"/>
                    <a:pt x="989539" y="108656"/>
                    <a:pt x="1003341" y="84815"/>
                  </a:cubicBezTo>
                  <a:cubicBezTo>
                    <a:pt x="1017143" y="60975"/>
                    <a:pt x="1037219" y="10785"/>
                    <a:pt x="1052276"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16" name="矩形 15"/>
            <p:cNvSpPr/>
            <p:nvPr/>
          </p:nvSpPr>
          <p:spPr>
            <a:xfrm>
              <a:off x="8304124" y="4826800"/>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40" name="组合 39"/>
          <p:cNvGrpSpPr/>
          <p:nvPr/>
        </p:nvGrpSpPr>
        <p:grpSpPr>
          <a:xfrm>
            <a:off x="5035505" y="4406999"/>
            <a:ext cx="2120990" cy="1543646"/>
            <a:chOff x="5035505" y="4406999"/>
            <a:chExt cx="2120990" cy="1543646"/>
          </a:xfrm>
        </p:grpSpPr>
        <p:sp>
          <p:nvSpPr>
            <p:cNvPr id="29" name="任意多边形 28"/>
            <p:cNvSpPr/>
            <p:nvPr/>
          </p:nvSpPr>
          <p:spPr>
            <a:xfrm>
              <a:off x="5035505" y="4406999"/>
              <a:ext cx="2120990" cy="1543646"/>
            </a:xfrm>
            <a:custGeom>
              <a:gdLst>
                <a:gd fmla="*/ 1063423 w 2120990" name="connsiteX0"/>
                <a:gd fmla="*/ 620 h 1543646" name="connsiteY0"/>
                <a:gd fmla="*/ 1093684 w 2120990" name="connsiteX1"/>
                <a:gd fmla="*/ 32116 h 1543646" name="connsiteY1"/>
                <a:gd fmla="*/ 1123798 w 2120990" name="connsiteX2"/>
                <a:gd fmla="*/ 103637 h 1543646" name="connsiteY2"/>
                <a:gd fmla="*/ 1153912 w 2120990" name="connsiteX3"/>
                <a:gd fmla="*/ 160101 h 1543646" name="connsiteY3"/>
                <a:gd fmla="*/ 1159362 w 2120990" name="connsiteX4"/>
                <a:gd fmla="*/ 170040 h 1543646" name="connsiteY4"/>
                <a:gd fmla="*/ 1320247 w 2120990" name="connsiteX5"/>
                <a:gd fmla="*/ 167102 h 1543646" name="connsiteY5"/>
                <a:gd fmla="*/ 1636970 w 2120990" name="connsiteX6"/>
                <a:gd fmla="*/ 146270 h 1543646" name="connsiteY6"/>
                <a:gd fmla="*/ 1835592 w 2120990" name="connsiteX7"/>
                <a:gd fmla="*/ 175435 h 1543646" name="connsiteY7"/>
                <a:gd fmla="*/ 1996638 w 2120990" name="connsiteX8"/>
                <a:gd fmla="*/ 246263 h 1543646" name="connsiteY8"/>
                <a:gd fmla="*/ 2028847 w 2120990" name="connsiteX9"/>
                <a:gd fmla="*/ 333757 h 1543646" name="connsiteY9"/>
                <a:gd fmla="*/ 2055688 w 2120990" name="connsiteX10"/>
                <a:gd fmla="*/ 458748 h 1543646" name="connsiteY10"/>
                <a:gd fmla="*/ 2093265 w 2120990" name="connsiteX11"/>
                <a:gd fmla="*/ 637902 h 1543646" name="connsiteY11"/>
                <a:gd fmla="*/ 2120106 w 2120990" name="connsiteX12"/>
                <a:gd fmla="*/ 908717 h 1543646" name="connsiteY12"/>
                <a:gd fmla="*/ 2104001 w 2120990" name="connsiteX13"/>
                <a:gd fmla="*/ 1287857 h 1543646" name="connsiteY13"/>
                <a:gd fmla="*/ 2007374 w 2120990" name="connsiteX14"/>
                <a:gd fmla="*/ 1446180 h 1543646" name="connsiteY14"/>
                <a:gd fmla="*/ 1862433 w 2120990" name="connsiteX15"/>
                <a:gd fmla="*/ 1525341 h 1543646" name="connsiteY15"/>
                <a:gd fmla="*/ 1583288 w 2120990" name="connsiteX16"/>
                <a:gd fmla="*/ 1500343 h 1543646" name="connsiteY16"/>
                <a:gd fmla="*/ 1373929 w 2120990" name="connsiteX17"/>
                <a:gd fmla="*/ 1492010 h 1543646" name="connsiteY17"/>
                <a:gd fmla="*/ 1078679 w 2120990" name="connsiteX18"/>
                <a:gd fmla="*/ 1512842 h 1543646" name="connsiteY18"/>
                <a:gd fmla="*/ 853215 w 2120990" name="connsiteX19"/>
                <a:gd fmla="*/ 1525341 h 1543646" name="connsiteY19"/>
                <a:gd fmla="*/ 606279 w 2120990" name="connsiteX20"/>
                <a:gd fmla="*/ 1542006 h 1543646" name="connsiteY20"/>
                <a:gd fmla="*/ 348606 w 2120990" name="connsiteX21"/>
                <a:gd fmla="*/ 1537840 h 1543646" name="connsiteY21"/>
                <a:gd fmla="*/ 139247 w 2120990" name="connsiteX22"/>
                <a:gd fmla="*/ 1496176 h 1543646" name="connsiteY22"/>
                <a:gd fmla="*/ 26515 w 2120990" name="connsiteX23"/>
                <a:gd fmla="*/ 1421181 h 1543646" name="connsiteY23"/>
                <a:gd fmla="*/ 10411 w 2120990" name="connsiteX24"/>
                <a:gd fmla="*/ 1283691 h 1543646" name="connsiteY24"/>
                <a:gd fmla="*/ 5043 w 2120990" name="connsiteX25"/>
                <a:gd fmla="*/ 437916 h 1543646" name="connsiteY25"/>
                <a:gd fmla="*/ 47988 w 2120990" name="connsiteX26"/>
                <a:gd fmla="*/ 267095 h 1543646" name="connsiteY26"/>
                <a:gd fmla="*/ 327134 w 2120990" name="connsiteX27"/>
                <a:gd fmla="*/ 204599 h 1543646" name="connsiteY27"/>
                <a:gd fmla="*/ 504283 w 2120990" name="connsiteX28"/>
                <a:gd fmla="*/ 183767 h 1543646" name="connsiteY28"/>
                <a:gd fmla="*/ 719011 w 2120990" name="connsiteX29"/>
                <a:gd fmla="*/ 175435 h 1543646" name="connsiteY29"/>
                <a:gd fmla="*/ 863952 w 2120990" name="connsiteX30"/>
                <a:gd fmla="*/ 175435 h 1543646" name="connsiteY30"/>
                <a:gd fmla="*/ 959411 w 2120990" name="connsiteX31"/>
                <a:gd fmla="*/ 173691 h 1543646" name="connsiteY31"/>
                <a:gd fmla="*/ 959582 w 2120990" name="connsiteX32"/>
                <a:gd fmla="*/ 170453 h 1543646" name="connsiteY32"/>
                <a:gd fmla="*/ 969463 w 2120990" name="connsiteX33"/>
                <a:gd fmla="*/ 145043 h 1543646" name="connsiteY33"/>
                <a:gd fmla="*/ 1003341 w 2120990" name="connsiteX34"/>
                <a:gd fmla="*/ 84815 h 1543646" name="connsiteY34"/>
                <a:gd fmla="*/ 1052277 w 2120990" name="connsiteX35"/>
                <a:gd fmla="*/ 2002 h 1543646" name="connsiteY35"/>
                <a:gd fmla="*/ 1063423 w 2120990" name="connsiteX36"/>
                <a:gd fmla="*/ 620 h 154364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43646" w="2120990">
                  <a:moveTo>
                    <a:pt x="1063423" y="620"/>
                  </a:moveTo>
                  <a:cubicBezTo>
                    <a:pt x="1074392" y="3884"/>
                    <a:pt x="1084744" y="19412"/>
                    <a:pt x="1093684" y="32116"/>
                  </a:cubicBezTo>
                  <a:cubicBezTo>
                    <a:pt x="1105604" y="49055"/>
                    <a:pt x="1113760" y="82306"/>
                    <a:pt x="1123798" y="103637"/>
                  </a:cubicBezTo>
                  <a:cubicBezTo>
                    <a:pt x="1133836"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4" y="1518397"/>
                    <a:pt x="853215" y="1525341"/>
                    <a:pt x="853215" y="1525341"/>
                  </a:cubicBezTo>
                  <a:cubicBezTo>
                    <a:pt x="774482" y="1530201"/>
                    <a:pt x="690380" y="1539923"/>
                    <a:pt x="606279" y="1542006"/>
                  </a:cubicBezTo>
                  <a:cubicBezTo>
                    <a:pt x="522177" y="1544090"/>
                    <a:pt x="426445" y="1545478"/>
                    <a:pt x="348606" y="1537840"/>
                  </a:cubicBezTo>
                  <a:cubicBezTo>
                    <a:pt x="270768" y="1530202"/>
                    <a:pt x="192929" y="1515619"/>
                    <a:pt x="139247" y="1496176"/>
                  </a:cubicBezTo>
                  <a:cubicBezTo>
                    <a:pt x="85565" y="1476733"/>
                    <a:pt x="47988" y="1456596"/>
                    <a:pt x="26515" y="1421181"/>
                  </a:cubicBezTo>
                  <a:cubicBezTo>
                    <a:pt x="5043" y="1385767"/>
                    <a:pt x="13990" y="1447568"/>
                    <a:pt x="10411" y="1283691"/>
                  </a:cubicBezTo>
                  <a:cubicBezTo>
                    <a:pt x="6832" y="1119813"/>
                    <a:pt x="-7484" y="549714"/>
                    <a:pt x="5043" y="437916"/>
                  </a:cubicBezTo>
                  <a:cubicBezTo>
                    <a:pt x="17568" y="326119"/>
                    <a:pt x="18463" y="297648"/>
                    <a:pt x="47988" y="267095"/>
                  </a:cubicBezTo>
                  <a:cubicBezTo>
                    <a:pt x="92046" y="221502"/>
                    <a:pt x="251084" y="218487"/>
                    <a:pt x="327134"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3"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17" name="矩形 16"/>
            <p:cNvSpPr/>
            <p:nvPr/>
          </p:nvSpPr>
          <p:spPr>
            <a:xfrm>
              <a:off x="5101342" y="4826800"/>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38" name="组合 37"/>
          <p:cNvGrpSpPr/>
          <p:nvPr/>
        </p:nvGrpSpPr>
        <p:grpSpPr>
          <a:xfrm>
            <a:off x="1842567" y="4406999"/>
            <a:ext cx="2120990" cy="1543646"/>
            <a:chOff x="1842567" y="4406999"/>
            <a:chExt cx="2120990" cy="1543646"/>
          </a:xfrm>
        </p:grpSpPr>
        <p:sp>
          <p:nvSpPr>
            <p:cNvPr id="30" name="任意多边形 29"/>
            <p:cNvSpPr/>
            <p:nvPr/>
          </p:nvSpPr>
          <p:spPr>
            <a:xfrm>
              <a:off x="1842567" y="4406999"/>
              <a:ext cx="2120990" cy="1543646"/>
            </a:xfrm>
            <a:custGeom>
              <a:gdLst>
                <a:gd fmla="*/ 1063422 w 2120990" name="connsiteX0"/>
                <a:gd fmla="*/ 620 h 1543646" name="connsiteY0"/>
                <a:gd fmla="*/ 1093684 w 2120990" name="connsiteX1"/>
                <a:gd fmla="*/ 32116 h 1543646" name="connsiteY1"/>
                <a:gd fmla="*/ 1123798 w 2120990" name="connsiteX2"/>
                <a:gd fmla="*/ 103637 h 1543646" name="connsiteY2"/>
                <a:gd fmla="*/ 1153912 w 2120990" name="connsiteX3"/>
                <a:gd fmla="*/ 160101 h 1543646" name="connsiteY3"/>
                <a:gd fmla="*/ 1159362 w 2120990" name="connsiteX4"/>
                <a:gd fmla="*/ 170040 h 1543646" name="connsiteY4"/>
                <a:gd fmla="*/ 1320247 w 2120990" name="connsiteX5"/>
                <a:gd fmla="*/ 167102 h 1543646" name="connsiteY5"/>
                <a:gd fmla="*/ 1636970 w 2120990" name="connsiteX6"/>
                <a:gd fmla="*/ 146270 h 1543646" name="connsiteY6"/>
                <a:gd fmla="*/ 1835592 w 2120990" name="connsiteX7"/>
                <a:gd fmla="*/ 175435 h 1543646" name="connsiteY7"/>
                <a:gd fmla="*/ 1996638 w 2120990" name="connsiteX8"/>
                <a:gd fmla="*/ 246263 h 1543646" name="connsiteY8"/>
                <a:gd fmla="*/ 2028847 w 2120990" name="connsiteX9"/>
                <a:gd fmla="*/ 333757 h 1543646" name="connsiteY9"/>
                <a:gd fmla="*/ 2055688 w 2120990" name="connsiteX10"/>
                <a:gd fmla="*/ 458748 h 1543646" name="connsiteY10"/>
                <a:gd fmla="*/ 2093265 w 2120990" name="connsiteX11"/>
                <a:gd fmla="*/ 637902 h 1543646" name="connsiteY11"/>
                <a:gd fmla="*/ 2120106 w 2120990" name="connsiteX12"/>
                <a:gd fmla="*/ 908717 h 1543646" name="connsiteY12"/>
                <a:gd fmla="*/ 2104001 w 2120990" name="connsiteX13"/>
                <a:gd fmla="*/ 1287857 h 1543646" name="connsiteY13"/>
                <a:gd fmla="*/ 2007374 w 2120990" name="connsiteX14"/>
                <a:gd fmla="*/ 1446180 h 1543646" name="connsiteY14"/>
                <a:gd fmla="*/ 1862433 w 2120990" name="connsiteX15"/>
                <a:gd fmla="*/ 1525341 h 1543646" name="connsiteY15"/>
                <a:gd fmla="*/ 1583288 w 2120990" name="connsiteX16"/>
                <a:gd fmla="*/ 1500343 h 1543646" name="connsiteY16"/>
                <a:gd fmla="*/ 1373929 w 2120990" name="connsiteX17"/>
                <a:gd fmla="*/ 1492010 h 1543646" name="connsiteY17"/>
                <a:gd fmla="*/ 1078679 w 2120990" name="connsiteX18"/>
                <a:gd fmla="*/ 1512842 h 1543646" name="connsiteY18"/>
                <a:gd fmla="*/ 853215 w 2120990" name="connsiteX19"/>
                <a:gd fmla="*/ 1525341 h 1543646" name="connsiteY19"/>
                <a:gd fmla="*/ 606279 w 2120990" name="connsiteX20"/>
                <a:gd fmla="*/ 1542006 h 1543646" name="connsiteY20"/>
                <a:gd fmla="*/ 348606 w 2120990" name="connsiteX21"/>
                <a:gd fmla="*/ 1537840 h 1543646" name="connsiteY21"/>
                <a:gd fmla="*/ 139247 w 2120990" name="connsiteX22"/>
                <a:gd fmla="*/ 1496176 h 1543646" name="connsiteY22"/>
                <a:gd fmla="*/ 26515 w 2120990" name="connsiteX23"/>
                <a:gd fmla="*/ 1421181 h 1543646" name="connsiteY23"/>
                <a:gd fmla="*/ 10411 w 2120990" name="connsiteX24"/>
                <a:gd fmla="*/ 1283691 h 1543646" name="connsiteY24"/>
                <a:gd fmla="*/ 5042 w 2120990" name="connsiteX25"/>
                <a:gd fmla="*/ 437916 h 1543646" name="connsiteY25"/>
                <a:gd fmla="*/ 47988 w 2120990" name="connsiteX26"/>
                <a:gd fmla="*/ 267095 h 1543646" name="connsiteY26"/>
                <a:gd fmla="*/ 327133 w 2120990" name="connsiteX27"/>
                <a:gd fmla="*/ 204599 h 1543646" name="connsiteY27"/>
                <a:gd fmla="*/ 504283 w 2120990" name="connsiteX28"/>
                <a:gd fmla="*/ 183767 h 1543646" name="connsiteY28"/>
                <a:gd fmla="*/ 719011 w 2120990" name="connsiteX29"/>
                <a:gd fmla="*/ 175435 h 1543646" name="connsiteY29"/>
                <a:gd fmla="*/ 863952 w 2120990" name="connsiteX30"/>
                <a:gd fmla="*/ 175435 h 1543646" name="connsiteY30"/>
                <a:gd fmla="*/ 959411 w 2120990" name="connsiteX31"/>
                <a:gd fmla="*/ 173691 h 1543646" name="connsiteY31"/>
                <a:gd fmla="*/ 959582 w 2120990" name="connsiteX32"/>
                <a:gd fmla="*/ 170453 h 1543646" name="connsiteY32"/>
                <a:gd fmla="*/ 969463 w 2120990" name="connsiteX33"/>
                <a:gd fmla="*/ 145043 h 1543646" name="connsiteY33"/>
                <a:gd fmla="*/ 1003341 w 2120990" name="connsiteX34"/>
                <a:gd fmla="*/ 84815 h 1543646" name="connsiteY34"/>
                <a:gd fmla="*/ 1052277 w 2120990" name="connsiteX35"/>
                <a:gd fmla="*/ 2002 h 1543646" name="connsiteY35"/>
                <a:gd fmla="*/ 1063422 w 2120990" name="connsiteX36"/>
                <a:gd fmla="*/ 620 h 154364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43646" w="2120990">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18" name="矩形 17"/>
            <p:cNvSpPr/>
            <p:nvPr/>
          </p:nvSpPr>
          <p:spPr>
            <a:xfrm>
              <a:off x="1908404" y="4826800"/>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37" name="组合 36"/>
          <p:cNvGrpSpPr/>
          <p:nvPr/>
        </p:nvGrpSpPr>
        <p:grpSpPr>
          <a:xfrm>
            <a:off x="1727200" y="3687346"/>
            <a:ext cx="8737600" cy="553786"/>
            <a:chOff x="1727200" y="3687346"/>
            <a:chExt cx="8737600" cy="553786"/>
          </a:xfrm>
        </p:grpSpPr>
        <p:sp>
          <p:nvSpPr>
            <p:cNvPr id="4" name="任意多边形 3"/>
            <p:cNvSpPr/>
            <p:nvPr/>
          </p:nvSpPr>
          <p:spPr>
            <a:xfrm>
              <a:off x="1727200" y="3875264"/>
              <a:ext cx="8737600" cy="103683"/>
            </a:xfrm>
            <a:custGeom>
              <a:gdLst>
                <a:gd fmla="*/ 0 w 8737600" name="connsiteX0"/>
                <a:gd fmla="*/ 58109 h 103683" name="connsiteY0"/>
                <a:gd fmla="*/ 1219200 w 8737600" name="connsiteX1"/>
                <a:gd fmla="*/ 101652 h 103683" name="connsiteY1"/>
                <a:gd fmla="*/ 2598057 w 8737600" name="connsiteX2"/>
                <a:gd fmla="*/ 52 h 103683" name="connsiteY2"/>
                <a:gd fmla="*/ 3991428 w 8737600" name="connsiteX3"/>
                <a:gd fmla="*/ 87138 h 103683" name="connsiteY3"/>
                <a:gd fmla="*/ 5428343 w 8737600" name="connsiteX4"/>
                <a:gd fmla="*/ 43595 h 103683" name="connsiteY4"/>
                <a:gd fmla="*/ 6821714 w 8737600" name="connsiteX5"/>
                <a:gd fmla="*/ 52 h 103683" name="connsiteY5"/>
                <a:gd fmla="*/ 8737600 w 8737600" name="connsiteX6"/>
                <a:gd fmla="*/ 43595 h 10368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3681" w="8737600">
                  <a:moveTo>
                    <a:pt x="0" y="58109"/>
                  </a:moveTo>
                  <a:cubicBezTo>
                    <a:pt x="393095" y="84718"/>
                    <a:pt x="786191" y="111328"/>
                    <a:pt x="1219200" y="101652"/>
                  </a:cubicBezTo>
                  <a:cubicBezTo>
                    <a:pt x="1652209" y="91976"/>
                    <a:pt x="2136019" y="2471"/>
                    <a:pt x="2598057" y="52"/>
                  </a:cubicBezTo>
                  <a:cubicBezTo>
                    <a:pt x="3060095" y="-2367"/>
                    <a:pt x="3519714" y="79881"/>
                    <a:pt x="3991428" y="87138"/>
                  </a:cubicBezTo>
                  <a:cubicBezTo>
                    <a:pt x="4463142" y="94395"/>
                    <a:pt x="5428343" y="43595"/>
                    <a:pt x="5428343" y="43595"/>
                  </a:cubicBezTo>
                  <a:cubicBezTo>
                    <a:pt x="5900057" y="29081"/>
                    <a:pt x="6270171" y="52"/>
                    <a:pt x="6821714" y="52"/>
                  </a:cubicBezTo>
                  <a:cubicBezTo>
                    <a:pt x="7373257" y="52"/>
                    <a:pt x="8055428" y="21823"/>
                    <a:pt x="8737600" y="43595"/>
                  </a:cubicBezTo>
                </a:path>
              </a:pathLst>
            </a:custGeom>
            <a:noFill/>
            <a:ln w="28575">
              <a:solidFill>
                <a:srgbClr val="20558B"/>
              </a:solidFill>
              <a:tailEnd len="lg" type="stealth"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5" name="任意多边形 4"/>
            <p:cNvSpPr/>
            <p:nvPr/>
          </p:nvSpPr>
          <p:spPr>
            <a:xfrm>
              <a:off x="2623765" y="3687346"/>
              <a:ext cx="558595" cy="553786"/>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6" name="任意多边形 5"/>
            <p:cNvSpPr/>
            <p:nvPr/>
          </p:nvSpPr>
          <p:spPr>
            <a:xfrm>
              <a:off x="4222695" y="3687346"/>
              <a:ext cx="558595" cy="553786"/>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7" name="任意多边形 6"/>
            <p:cNvSpPr/>
            <p:nvPr/>
          </p:nvSpPr>
          <p:spPr>
            <a:xfrm>
              <a:off x="5821625" y="3687346"/>
              <a:ext cx="558595" cy="553786"/>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8" name="任意多边形 7"/>
            <p:cNvSpPr/>
            <p:nvPr/>
          </p:nvSpPr>
          <p:spPr>
            <a:xfrm>
              <a:off x="7420555" y="3687346"/>
              <a:ext cx="558595" cy="553786"/>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9" name="任意多边形 8"/>
            <p:cNvSpPr/>
            <p:nvPr/>
          </p:nvSpPr>
          <p:spPr>
            <a:xfrm>
              <a:off x="9019485" y="3687346"/>
              <a:ext cx="558595" cy="553786"/>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1" name="矩形 30"/>
            <p:cNvSpPr/>
            <p:nvPr/>
          </p:nvSpPr>
          <p:spPr>
            <a:xfrm>
              <a:off x="2580039" y="3698222"/>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01</a:t>
              </a:r>
            </a:p>
          </p:txBody>
        </p:sp>
        <p:sp>
          <p:nvSpPr>
            <p:cNvPr id="32" name="矩形 31"/>
            <p:cNvSpPr/>
            <p:nvPr/>
          </p:nvSpPr>
          <p:spPr>
            <a:xfrm>
              <a:off x="4178969" y="3698222"/>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02</a:t>
              </a:r>
            </a:p>
          </p:txBody>
        </p:sp>
        <p:sp>
          <p:nvSpPr>
            <p:cNvPr id="33" name="矩形 32"/>
            <p:cNvSpPr/>
            <p:nvPr/>
          </p:nvSpPr>
          <p:spPr>
            <a:xfrm>
              <a:off x="5777898" y="3698222"/>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03</a:t>
              </a:r>
            </a:p>
          </p:txBody>
        </p:sp>
        <p:sp>
          <p:nvSpPr>
            <p:cNvPr id="34" name="矩形 33"/>
            <p:cNvSpPr/>
            <p:nvPr/>
          </p:nvSpPr>
          <p:spPr>
            <a:xfrm>
              <a:off x="7376828" y="3698222"/>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04</a:t>
              </a:r>
            </a:p>
          </p:txBody>
        </p:sp>
        <p:sp>
          <p:nvSpPr>
            <p:cNvPr id="35" name="矩形 34"/>
            <p:cNvSpPr/>
            <p:nvPr/>
          </p:nvSpPr>
          <p:spPr>
            <a:xfrm>
              <a:off x="8975758" y="3698222"/>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05</a:t>
              </a:r>
            </a:p>
          </p:txBody>
        </p:sp>
      </p:grpSp>
      <p:sp>
        <p:nvSpPr>
          <p:cNvPr id="36" name="文本框 35"/>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23139760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id="9" nodeType="afterEffect" presetClass="entr" presetID="12" presetSubtype="1">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500" id="11"/>
                                        <p:tgtEl>
                                          <p:spTgt spid="38"/>
                                        </p:tgtEl>
                                        <p:attrNameLst>
                                          <p:attrName>ppt_y</p:attrName>
                                        </p:attrNameLst>
                                      </p:cBhvr>
                                      <p:tavLst>
                                        <p:tav tm="0">
                                          <p:val>
                                            <p:strVal val="#ppt_y-#ppt_h*1.125000"/>
                                          </p:val>
                                        </p:tav>
                                        <p:tav tm="100000">
                                          <p:val>
                                            <p:strVal val="#ppt_y"/>
                                          </p:val>
                                        </p:tav>
                                      </p:tavLst>
                                    </p:anim>
                                    <p:animEffect filter="wipe(down)" transition="in">
                                      <p:cBhvr>
                                        <p:cTn dur="500" id="12"/>
                                        <p:tgtEl>
                                          <p:spTgt spid="38"/>
                                        </p:tgtEl>
                                      </p:cBhvr>
                                    </p:animEffect>
                                  </p:childTnLst>
                                </p:cTn>
                              </p:par>
                            </p:childTnLst>
                          </p:cTn>
                        </p:par>
                        <p:par>
                          <p:cTn fill="hold" id="13" nodeType="afterGroup">
                            <p:stCondLst>
                              <p:cond delay="1000"/>
                            </p:stCondLst>
                            <p:childTnLst>
                              <p:par>
                                <p:cTn fill="hold" id="14" nodeType="afterEffect" presetClass="entr" presetID="12" presetSubtype="4">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additive="base">
                                        <p:cTn dur="500" id="16"/>
                                        <p:tgtEl>
                                          <p:spTgt spid="39"/>
                                        </p:tgtEl>
                                        <p:attrNameLst>
                                          <p:attrName>ppt_y</p:attrName>
                                        </p:attrNameLst>
                                      </p:cBhvr>
                                      <p:tavLst>
                                        <p:tav tm="0">
                                          <p:val>
                                            <p:strVal val="#ppt_y+#ppt_h*1.125000"/>
                                          </p:val>
                                        </p:tav>
                                        <p:tav tm="100000">
                                          <p:val>
                                            <p:strVal val="#ppt_y"/>
                                          </p:val>
                                        </p:tav>
                                      </p:tavLst>
                                    </p:anim>
                                    <p:animEffect filter="wipe(up)" transition="in">
                                      <p:cBhvr>
                                        <p:cTn dur="500" id="17"/>
                                        <p:tgtEl>
                                          <p:spTgt spid="39"/>
                                        </p:tgtEl>
                                      </p:cBhvr>
                                    </p:animEffect>
                                  </p:childTnLst>
                                </p:cTn>
                              </p:par>
                            </p:childTnLst>
                          </p:cTn>
                        </p:par>
                        <p:par>
                          <p:cTn fill="hold" id="18" nodeType="afterGroup">
                            <p:stCondLst>
                              <p:cond delay="1500"/>
                            </p:stCondLst>
                            <p:childTnLst>
                              <p:par>
                                <p:cTn fill="hold" id="19" nodeType="afterEffect" presetClass="entr" presetID="12" presetSubtype="1">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additive="base">
                                        <p:cTn dur="500" id="21"/>
                                        <p:tgtEl>
                                          <p:spTgt spid="40"/>
                                        </p:tgtEl>
                                        <p:attrNameLst>
                                          <p:attrName>ppt_y</p:attrName>
                                        </p:attrNameLst>
                                      </p:cBhvr>
                                      <p:tavLst>
                                        <p:tav tm="0">
                                          <p:val>
                                            <p:strVal val="#ppt_y-#ppt_h*1.125000"/>
                                          </p:val>
                                        </p:tav>
                                        <p:tav tm="100000">
                                          <p:val>
                                            <p:strVal val="#ppt_y"/>
                                          </p:val>
                                        </p:tav>
                                      </p:tavLst>
                                    </p:anim>
                                    <p:animEffect filter="wipe(down)" transition="in">
                                      <p:cBhvr>
                                        <p:cTn dur="500" id="22"/>
                                        <p:tgtEl>
                                          <p:spTgt spid="40"/>
                                        </p:tgtEl>
                                      </p:cBhvr>
                                    </p:animEffect>
                                  </p:childTnLst>
                                </p:cTn>
                              </p:par>
                            </p:childTnLst>
                          </p:cTn>
                        </p:par>
                        <p:par>
                          <p:cTn fill="hold" id="23" nodeType="afterGroup">
                            <p:stCondLst>
                              <p:cond delay="2000"/>
                            </p:stCondLst>
                            <p:childTnLst>
                              <p:par>
                                <p:cTn fill="hold" id="24" nodeType="afterEffect" presetClass="entr" presetID="12" presetSubtype="4">
                                  <p:stCondLst>
                                    <p:cond delay="0"/>
                                  </p:stCondLst>
                                  <p:childTnLst>
                                    <p:set>
                                      <p:cBhvr>
                                        <p:cTn dur="1" fill="hold" id="25">
                                          <p:stCondLst>
                                            <p:cond delay="0"/>
                                          </p:stCondLst>
                                        </p:cTn>
                                        <p:tgtEl>
                                          <p:spTgt spid="42"/>
                                        </p:tgtEl>
                                        <p:attrNameLst>
                                          <p:attrName>style.visibility</p:attrName>
                                        </p:attrNameLst>
                                      </p:cBhvr>
                                      <p:to>
                                        <p:strVal val="visible"/>
                                      </p:to>
                                    </p:set>
                                    <p:anim calcmode="lin" valueType="num">
                                      <p:cBhvr additive="base">
                                        <p:cTn dur="500" id="26"/>
                                        <p:tgtEl>
                                          <p:spTgt spid="42"/>
                                        </p:tgtEl>
                                        <p:attrNameLst>
                                          <p:attrName>ppt_y</p:attrName>
                                        </p:attrNameLst>
                                      </p:cBhvr>
                                      <p:tavLst>
                                        <p:tav tm="0">
                                          <p:val>
                                            <p:strVal val="#ppt_y+#ppt_h*1.125000"/>
                                          </p:val>
                                        </p:tav>
                                        <p:tav tm="100000">
                                          <p:val>
                                            <p:strVal val="#ppt_y"/>
                                          </p:val>
                                        </p:tav>
                                      </p:tavLst>
                                    </p:anim>
                                    <p:animEffect filter="wipe(up)" transition="in">
                                      <p:cBhvr>
                                        <p:cTn dur="500" id="27"/>
                                        <p:tgtEl>
                                          <p:spTgt spid="42"/>
                                        </p:tgtEl>
                                      </p:cBhvr>
                                    </p:animEffect>
                                  </p:childTnLst>
                                </p:cTn>
                              </p:par>
                            </p:childTnLst>
                          </p:cTn>
                        </p:par>
                        <p:par>
                          <p:cTn fill="hold" id="28" nodeType="afterGroup">
                            <p:stCondLst>
                              <p:cond delay="2500"/>
                            </p:stCondLst>
                            <p:childTnLst>
                              <p:par>
                                <p:cTn fill="hold" id="29" nodeType="afterEffect" presetClass="entr" presetID="12" presetSubtype="1">
                                  <p:stCondLst>
                                    <p:cond delay="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500" id="31"/>
                                        <p:tgtEl>
                                          <p:spTgt spid="41"/>
                                        </p:tgtEl>
                                        <p:attrNameLst>
                                          <p:attrName>ppt_y</p:attrName>
                                        </p:attrNameLst>
                                      </p:cBhvr>
                                      <p:tavLst>
                                        <p:tav tm="0">
                                          <p:val>
                                            <p:strVal val="#ppt_y-#ppt_h*1.125000"/>
                                          </p:val>
                                        </p:tav>
                                        <p:tav tm="100000">
                                          <p:val>
                                            <p:strVal val="#ppt_y"/>
                                          </p:val>
                                        </p:tav>
                                      </p:tavLst>
                                    </p:anim>
                                    <p:animEffect filter="wipe(down)" transition="in">
                                      <p:cBhvr>
                                        <p:cTn dur="500" id="3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8"/>
          <p:cNvGrpSpPr>
            <a:grpSpLocks noChangeAspect="1"/>
          </p:cNvGrpSpPr>
          <p:nvPr/>
        </p:nvGrpSpPr>
        <p:grpSpPr>
          <a:xfrm>
            <a:off x="4749799" y="2425943"/>
            <a:ext cx="2692402" cy="3015764"/>
            <a:chOff x="3253" y="1501"/>
            <a:chExt cx="1174" cy="1315"/>
          </a:xfrm>
          <a:solidFill>
            <a:srgbClr val="20558B"/>
          </a:solidFill>
        </p:grpSpPr>
        <p:sp>
          <p:nvSpPr>
            <p:cNvPr id="3" name="Freeform 29"/>
            <p:cNvSpPr>
              <a:spLocks noEditPoints="1"/>
            </p:cNvSpPr>
            <p:nvPr/>
          </p:nvSpPr>
          <p:spPr bwMode="auto">
            <a:xfrm>
              <a:off x="3379" y="2207"/>
              <a:ext cx="951" cy="349"/>
            </a:xfrm>
            <a:custGeom>
              <a:gdLst>
                <a:gd fmla="*/ 323 w 354" name="T0"/>
                <a:gd fmla="*/ 91 h 130" name="T1"/>
                <a:gd fmla="*/ 233 w 354" name="T2"/>
                <a:gd fmla="*/ 125 h 130" name="T3"/>
                <a:gd fmla="*/ 105 w 354" name="T4"/>
                <a:gd fmla="*/ 123 h 130" name="T5"/>
                <a:gd fmla="*/ 0 w 354" name="T6"/>
                <a:gd fmla="*/ 106 h 130" name="T7"/>
                <a:gd fmla="*/ 51 w 354" name="T8"/>
                <a:gd fmla="*/ 0 h 130" name="T9"/>
                <a:gd fmla="*/ 140 w 354" name="T10"/>
                <a:gd fmla="*/ 6 h 130" name="T11"/>
                <a:gd fmla="*/ 289 w 354" name="T12"/>
                <a:gd fmla="*/ 7 h 130" name="T13"/>
                <a:gd fmla="*/ 354 w 354" name="T14"/>
                <a:gd fmla="*/ 10 h 130" name="T15"/>
                <a:gd fmla="*/ 336 w 354" name="T16"/>
                <a:gd fmla="*/ 13 h 130" name="T17"/>
                <a:gd fmla="*/ 252 w 354" name="T18"/>
                <a:gd fmla="*/ 10 h 130" name="T19"/>
                <a:gd fmla="*/ 130 w 354" name="T20"/>
                <a:gd fmla="*/ 9 h 130" name="T21"/>
                <a:gd fmla="*/ 7 w 354" name="T22"/>
                <a:gd fmla="*/ 101 h 130" name="T23"/>
                <a:gd fmla="*/ 62 w 354" name="T24"/>
                <a:gd fmla="*/ 115 h 130" name="T25"/>
                <a:gd fmla="*/ 307 w 354" name="T26"/>
                <a:gd fmla="*/ 111 h 130" name="T27"/>
                <a:gd fmla="*/ 306 w 354" name="T28"/>
                <a:gd fmla="*/ 94 h 130" name="T29"/>
                <a:gd fmla="*/ 319 w 354" name="T30"/>
                <a:gd fmla="*/ 88 h 130" name="T31"/>
                <a:gd fmla="*/ 316 w 354" name="T32"/>
                <a:gd fmla="*/ 69 h 130" name="T33"/>
                <a:gd fmla="*/ 315 w 354" name="T34"/>
                <a:gd fmla="*/ 60 h 130" name="T35"/>
                <a:gd fmla="*/ 339 w 354" name="T36"/>
                <a:gd fmla="*/ 45 h 130" name="T37"/>
                <a:gd fmla="*/ 339 w 354" name="T38"/>
                <a:gd fmla="*/ 38 h 130" name="T39"/>
                <a:gd fmla="*/ 331 w 354" name="T40"/>
                <a:gd fmla="*/ 20 h 130" name="T41"/>
                <a:gd fmla="*/ 348 w 354" name="T42"/>
                <a:gd fmla="*/ 19 h 130" name="T43"/>
                <a:gd fmla="*/ 337 w 354" name="T44"/>
                <a:gd fmla="*/ 34 h 130" name="T45"/>
                <a:gd fmla="*/ 340 w 354" name="T46"/>
                <a:gd fmla="*/ 29 h 130" name="T47"/>
                <a:gd fmla="*/ 326 w 354" name="T48"/>
                <a:gd fmla="*/ 35 h 130" name="T49"/>
                <a:gd fmla="*/ 332 w 354" name="T50"/>
                <a:gd fmla="*/ 33 h 130" name="T51"/>
                <a:gd fmla="*/ 326 w 354" name="T52"/>
                <a:gd fmla="*/ 35 h 130" name="T53"/>
                <a:gd fmla="*/ 330 w 354" name="T54"/>
                <a:gd fmla="*/ 56 h 130" name="T55"/>
                <a:gd fmla="*/ 330 w 354" name="T56"/>
                <a:gd fmla="*/ 56 h 130" name="T57"/>
                <a:gd fmla="*/ 323 w 354" name="T58"/>
                <a:gd fmla="*/ 51 h 130" name="T59"/>
                <a:gd fmla="*/ 326 w 354" name="T60"/>
                <a:gd fmla="*/ 59 h 130" name="T61"/>
                <a:gd fmla="*/ 323 w 354" name="T62"/>
                <a:gd fmla="*/ 51 h 130" name="T63"/>
                <a:gd fmla="*/ 313 w 354" name="T64"/>
                <a:gd fmla="*/ 83 h 130" name="T65"/>
                <a:gd fmla="*/ 313 w 354" name="T66"/>
                <a:gd fmla="*/ 83 h 130" name="T67"/>
                <a:gd fmla="*/ 304 w 354" name="T68"/>
                <a:gd fmla="*/ 105 h 130" name="T69"/>
                <a:gd fmla="*/ 304 w 354" name="T70"/>
                <a:gd fmla="*/ 105 h 13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0" w="354">
                  <a:moveTo>
                    <a:pt x="354" y="10"/>
                  </a:moveTo>
                  <a:cubicBezTo>
                    <a:pt x="350" y="39"/>
                    <a:pt x="335" y="67"/>
                    <a:pt x="323" y="91"/>
                  </a:cubicBezTo>
                  <a:cubicBezTo>
                    <a:pt x="315" y="107"/>
                    <a:pt x="307" y="119"/>
                    <a:pt x="297" y="130"/>
                  </a:cubicBezTo>
                  <a:cubicBezTo>
                    <a:pt x="276" y="130"/>
                    <a:pt x="254" y="126"/>
                    <a:pt x="233" y="125"/>
                  </a:cubicBezTo>
                  <a:cubicBezTo>
                    <a:pt x="212" y="125"/>
                    <a:pt x="191" y="125"/>
                    <a:pt x="170" y="125"/>
                  </a:cubicBezTo>
                  <a:cubicBezTo>
                    <a:pt x="148" y="125"/>
                    <a:pt x="127" y="124"/>
                    <a:pt x="105" y="123"/>
                  </a:cubicBezTo>
                  <a:cubicBezTo>
                    <a:pt x="83" y="123"/>
                    <a:pt x="62" y="118"/>
                    <a:pt x="40" y="115"/>
                  </a:cubicBezTo>
                  <a:cubicBezTo>
                    <a:pt x="24" y="114"/>
                    <a:pt x="11" y="119"/>
                    <a:pt x="0" y="106"/>
                  </a:cubicBezTo>
                  <a:cubicBezTo>
                    <a:pt x="4" y="87"/>
                    <a:pt x="13" y="68"/>
                    <a:pt x="22" y="50"/>
                  </a:cubicBezTo>
                  <a:cubicBezTo>
                    <a:pt x="30" y="32"/>
                    <a:pt x="38" y="13"/>
                    <a:pt x="51" y="0"/>
                  </a:cubicBezTo>
                  <a:cubicBezTo>
                    <a:pt x="69" y="4"/>
                    <a:pt x="88" y="1"/>
                    <a:pt x="107" y="2"/>
                  </a:cubicBezTo>
                  <a:cubicBezTo>
                    <a:pt x="118" y="2"/>
                    <a:pt x="129" y="5"/>
                    <a:pt x="140" y="6"/>
                  </a:cubicBezTo>
                  <a:cubicBezTo>
                    <a:pt x="150" y="6"/>
                    <a:pt x="160" y="5"/>
                    <a:pt x="170" y="6"/>
                  </a:cubicBezTo>
                  <a:cubicBezTo>
                    <a:pt x="210" y="7"/>
                    <a:pt x="250" y="8"/>
                    <a:pt x="289" y="7"/>
                  </a:cubicBezTo>
                  <a:cubicBezTo>
                    <a:pt x="303" y="6"/>
                    <a:pt x="317" y="7"/>
                    <a:pt x="333" y="7"/>
                  </a:cubicBezTo>
                  <a:cubicBezTo>
                    <a:pt x="341" y="8"/>
                    <a:pt x="346" y="6"/>
                    <a:pt x="354" y="10"/>
                  </a:cubicBezTo>
                  <a:close/>
                  <a:moveTo>
                    <a:pt x="336" y="13"/>
                  </a:moveTo>
                  <a:cubicBezTo>
                    <a:pt x="336" y="13"/>
                    <a:pt x="336" y="13"/>
                    <a:pt x="336" y="13"/>
                  </a:cubicBezTo>
                  <a:cubicBezTo>
                    <a:pt x="314" y="10"/>
                    <a:pt x="298" y="11"/>
                    <a:pt x="277" y="11"/>
                  </a:cubicBezTo>
                  <a:cubicBezTo>
                    <a:pt x="269" y="11"/>
                    <a:pt x="260" y="10"/>
                    <a:pt x="252" y="10"/>
                  </a:cubicBezTo>
                  <a:cubicBezTo>
                    <a:pt x="243" y="10"/>
                    <a:pt x="235" y="12"/>
                    <a:pt x="227" y="11"/>
                  </a:cubicBezTo>
                  <a:cubicBezTo>
                    <a:pt x="196" y="11"/>
                    <a:pt x="162" y="12"/>
                    <a:pt x="130" y="9"/>
                  </a:cubicBezTo>
                  <a:cubicBezTo>
                    <a:pt x="100" y="7"/>
                    <a:pt x="71" y="2"/>
                    <a:pt x="46" y="10"/>
                  </a:cubicBezTo>
                  <a:cubicBezTo>
                    <a:pt x="33" y="40"/>
                    <a:pt x="16" y="65"/>
                    <a:pt x="7" y="101"/>
                  </a:cubicBezTo>
                  <a:cubicBezTo>
                    <a:pt x="12" y="115"/>
                    <a:pt x="33" y="110"/>
                    <a:pt x="52" y="112"/>
                  </a:cubicBezTo>
                  <a:cubicBezTo>
                    <a:pt x="55" y="113"/>
                    <a:pt x="59" y="114"/>
                    <a:pt x="62" y="115"/>
                  </a:cubicBezTo>
                  <a:cubicBezTo>
                    <a:pt x="123" y="124"/>
                    <a:pt x="201" y="116"/>
                    <a:pt x="257" y="123"/>
                  </a:cubicBezTo>
                  <a:cubicBezTo>
                    <a:pt x="280" y="125"/>
                    <a:pt x="298" y="128"/>
                    <a:pt x="307" y="111"/>
                  </a:cubicBezTo>
                  <a:cubicBezTo>
                    <a:pt x="303" y="110"/>
                    <a:pt x="299" y="112"/>
                    <a:pt x="297" y="109"/>
                  </a:cubicBezTo>
                  <a:cubicBezTo>
                    <a:pt x="300" y="103"/>
                    <a:pt x="301" y="97"/>
                    <a:pt x="306" y="94"/>
                  </a:cubicBezTo>
                  <a:cubicBezTo>
                    <a:pt x="310" y="91"/>
                    <a:pt x="315" y="98"/>
                    <a:pt x="317" y="92"/>
                  </a:cubicBezTo>
                  <a:cubicBezTo>
                    <a:pt x="317" y="90"/>
                    <a:pt x="319" y="90"/>
                    <a:pt x="319" y="88"/>
                  </a:cubicBezTo>
                  <a:cubicBezTo>
                    <a:pt x="317" y="84"/>
                    <a:pt x="310" y="88"/>
                    <a:pt x="308" y="84"/>
                  </a:cubicBezTo>
                  <a:cubicBezTo>
                    <a:pt x="311" y="79"/>
                    <a:pt x="313" y="73"/>
                    <a:pt x="316" y="69"/>
                  </a:cubicBezTo>
                  <a:cubicBezTo>
                    <a:pt x="321" y="75"/>
                    <a:pt x="328" y="67"/>
                    <a:pt x="332" y="63"/>
                  </a:cubicBezTo>
                  <a:cubicBezTo>
                    <a:pt x="325" y="61"/>
                    <a:pt x="321" y="63"/>
                    <a:pt x="315" y="60"/>
                  </a:cubicBezTo>
                  <a:cubicBezTo>
                    <a:pt x="317" y="55"/>
                    <a:pt x="320" y="50"/>
                    <a:pt x="323" y="46"/>
                  </a:cubicBezTo>
                  <a:cubicBezTo>
                    <a:pt x="329" y="47"/>
                    <a:pt x="334" y="45"/>
                    <a:pt x="339" y="45"/>
                  </a:cubicBezTo>
                  <a:cubicBezTo>
                    <a:pt x="341" y="39"/>
                    <a:pt x="347" y="29"/>
                    <a:pt x="344" y="25"/>
                  </a:cubicBezTo>
                  <a:cubicBezTo>
                    <a:pt x="342" y="30"/>
                    <a:pt x="340" y="34"/>
                    <a:pt x="339" y="38"/>
                  </a:cubicBezTo>
                  <a:cubicBezTo>
                    <a:pt x="331" y="34"/>
                    <a:pt x="326" y="42"/>
                    <a:pt x="320" y="36"/>
                  </a:cubicBezTo>
                  <a:cubicBezTo>
                    <a:pt x="323" y="30"/>
                    <a:pt x="327" y="24"/>
                    <a:pt x="331" y="20"/>
                  </a:cubicBezTo>
                  <a:cubicBezTo>
                    <a:pt x="334" y="25"/>
                    <a:pt x="340" y="21"/>
                    <a:pt x="344" y="20"/>
                  </a:cubicBezTo>
                  <a:cubicBezTo>
                    <a:pt x="346" y="20"/>
                    <a:pt x="348" y="21"/>
                    <a:pt x="348" y="19"/>
                  </a:cubicBezTo>
                  <a:cubicBezTo>
                    <a:pt x="350" y="8"/>
                    <a:pt x="340" y="13"/>
                    <a:pt x="336" y="13"/>
                  </a:cubicBezTo>
                  <a:close/>
                  <a:moveTo>
                    <a:pt x="337" y="34"/>
                  </a:moveTo>
                  <a:cubicBezTo>
                    <a:pt x="337" y="34"/>
                    <a:pt x="337" y="34"/>
                    <a:pt x="337" y="34"/>
                  </a:cubicBezTo>
                  <a:cubicBezTo>
                    <a:pt x="338" y="33"/>
                    <a:pt x="339" y="31"/>
                    <a:pt x="340" y="29"/>
                  </a:cubicBezTo>
                  <a:cubicBezTo>
                    <a:pt x="336" y="27"/>
                    <a:pt x="334" y="33"/>
                    <a:pt x="337" y="34"/>
                  </a:cubicBezTo>
                  <a:close/>
                  <a:moveTo>
                    <a:pt x="326" y="35"/>
                  </a:moveTo>
                  <a:cubicBezTo>
                    <a:pt x="326" y="35"/>
                    <a:pt x="326" y="35"/>
                    <a:pt x="326" y="35"/>
                  </a:cubicBezTo>
                  <a:cubicBezTo>
                    <a:pt x="329" y="36"/>
                    <a:pt x="330" y="34"/>
                    <a:pt x="332" y="33"/>
                  </a:cubicBezTo>
                  <a:cubicBezTo>
                    <a:pt x="328" y="33"/>
                    <a:pt x="331" y="29"/>
                    <a:pt x="332" y="28"/>
                  </a:cubicBezTo>
                  <a:cubicBezTo>
                    <a:pt x="327" y="26"/>
                    <a:pt x="327" y="32"/>
                    <a:pt x="326" y="35"/>
                  </a:cubicBezTo>
                  <a:close/>
                  <a:moveTo>
                    <a:pt x="330" y="56"/>
                  </a:moveTo>
                  <a:cubicBezTo>
                    <a:pt x="330" y="56"/>
                    <a:pt x="330" y="56"/>
                    <a:pt x="330" y="56"/>
                  </a:cubicBezTo>
                  <a:cubicBezTo>
                    <a:pt x="333" y="57"/>
                    <a:pt x="337" y="52"/>
                    <a:pt x="335" y="50"/>
                  </a:cubicBezTo>
                  <a:cubicBezTo>
                    <a:pt x="333" y="52"/>
                    <a:pt x="331" y="52"/>
                    <a:pt x="330" y="56"/>
                  </a:cubicBezTo>
                  <a:close/>
                  <a:moveTo>
                    <a:pt x="323" y="51"/>
                  </a:moveTo>
                  <a:cubicBezTo>
                    <a:pt x="323" y="51"/>
                    <a:pt x="323" y="51"/>
                    <a:pt x="323" y="51"/>
                  </a:cubicBezTo>
                  <a:cubicBezTo>
                    <a:pt x="323" y="55"/>
                    <a:pt x="319" y="56"/>
                    <a:pt x="321" y="59"/>
                  </a:cubicBezTo>
                  <a:cubicBezTo>
                    <a:pt x="323" y="60"/>
                    <a:pt x="324" y="59"/>
                    <a:pt x="326" y="59"/>
                  </a:cubicBezTo>
                  <a:cubicBezTo>
                    <a:pt x="322" y="54"/>
                    <a:pt x="331" y="53"/>
                    <a:pt x="327" y="49"/>
                  </a:cubicBezTo>
                  <a:cubicBezTo>
                    <a:pt x="326" y="51"/>
                    <a:pt x="324" y="50"/>
                    <a:pt x="323" y="51"/>
                  </a:cubicBezTo>
                  <a:close/>
                  <a:moveTo>
                    <a:pt x="313" y="83"/>
                  </a:moveTo>
                  <a:cubicBezTo>
                    <a:pt x="313" y="83"/>
                    <a:pt x="313" y="83"/>
                    <a:pt x="313" y="83"/>
                  </a:cubicBezTo>
                  <a:cubicBezTo>
                    <a:pt x="316" y="84"/>
                    <a:pt x="319" y="82"/>
                    <a:pt x="318" y="80"/>
                  </a:cubicBezTo>
                  <a:cubicBezTo>
                    <a:pt x="315" y="79"/>
                    <a:pt x="314" y="80"/>
                    <a:pt x="313" y="83"/>
                  </a:cubicBezTo>
                  <a:close/>
                  <a:moveTo>
                    <a:pt x="304" y="105"/>
                  </a:moveTo>
                  <a:cubicBezTo>
                    <a:pt x="304" y="105"/>
                    <a:pt x="304" y="105"/>
                    <a:pt x="304" y="105"/>
                  </a:cubicBezTo>
                  <a:cubicBezTo>
                    <a:pt x="306" y="107"/>
                    <a:pt x="309" y="101"/>
                    <a:pt x="307" y="99"/>
                  </a:cubicBezTo>
                  <a:cubicBezTo>
                    <a:pt x="306" y="101"/>
                    <a:pt x="304" y="102"/>
                    <a:pt x="304"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 name="Freeform 30"/>
            <p:cNvSpPr>
              <a:spLocks noEditPoints="1"/>
            </p:cNvSpPr>
            <p:nvPr/>
          </p:nvSpPr>
          <p:spPr bwMode="auto">
            <a:xfrm>
              <a:off x="4163" y="2250"/>
              <a:ext cx="76" cy="62"/>
            </a:xfrm>
            <a:custGeom>
              <a:gdLst>
                <a:gd fmla="*/ 28 w 28" name="T0"/>
                <a:gd fmla="*/ 6 h 23" name="T1"/>
                <a:gd fmla="*/ 22 w 28" name="T2"/>
                <a:gd fmla="*/ 21 h 23" name="T3"/>
                <a:gd fmla="*/ 0 w 28" name="T4"/>
                <a:gd fmla="*/ 21 h 23" name="T5"/>
                <a:gd fmla="*/ 4 w 28" name="T6"/>
                <a:gd fmla="*/ 6 h 23" name="T7"/>
                <a:gd fmla="*/ 28 w 28" name="T8"/>
                <a:gd fmla="*/ 6 h 23" name="T9"/>
                <a:gd fmla="*/ 15 w 28" name="T10"/>
                <a:gd fmla="*/ 18 h 23" name="T11"/>
                <a:gd fmla="*/ 15 w 28" name="T12"/>
                <a:gd fmla="*/ 18 h 23" name="T13"/>
                <a:gd fmla="*/ 20 w 28" name="T14"/>
                <a:gd fmla="*/ 9 h 23" name="T15"/>
                <a:gd fmla="*/ 15 w 28" name="T16"/>
                <a:gd fmla="*/ 18 h 23" name="T17"/>
                <a:gd fmla="*/ 7 w 28" name="T18"/>
                <a:gd fmla="*/ 19 h 23" name="T19"/>
                <a:gd fmla="*/ 7 w 28" name="T20"/>
                <a:gd fmla="*/ 19 h 23" name="T21"/>
                <a:gd fmla="*/ 14 w 28" name="T22"/>
                <a:gd fmla="*/ 11 h 23" name="T23"/>
                <a:gd fmla="*/ 7 w 28" name="T24"/>
                <a:gd fmla="*/ 19 h 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 w="28">
                  <a:moveTo>
                    <a:pt x="28" y="6"/>
                  </a:moveTo>
                  <a:cubicBezTo>
                    <a:pt x="27" y="12"/>
                    <a:pt x="23" y="13"/>
                    <a:pt x="22" y="21"/>
                  </a:cubicBezTo>
                  <a:cubicBezTo>
                    <a:pt x="16" y="20"/>
                    <a:pt x="10" y="23"/>
                    <a:pt x="0" y="21"/>
                  </a:cubicBezTo>
                  <a:cubicBezTo>
                    <a:pt x="1" y="16"/>
                    <a:pt x="8" y="10"/>
                    <a:pt x="4" y="6"/>
                  </a:cubicBezTo>
                  <a:cubicBezTo>
                    <a:pt x="9" y="0"/>
                    <a:pt x="17" y="4"/>
                    <a:pt x="28" y="6"/>
                  </a:cubicBezTo>
                  <a:close/>
                  <a:moveTo>
                    <a:pt x="15" y="18"/>
                  </a:moveTo>
                  <a:cubicBezTo>
                    <a:pt x="15" y="18"/>
                    <a:pt x="15" y="18"/>
                    <a:pt x="15" y="18"/>
                  </a:cubicBezTo>
                  <a:cubicBezTo>
                    <a:pt x="19" y="20"/>
                    <a:pt x="24" y="9"/>
                    <a:pt x="20" y="9"/>
                  </a:cubicBezTo>
                  <a:cubicBezTo>
                    <a:pt x="19" y="13"/>
                    <a:pt x="16" y="13"/>
                    <a:pt x="15" y="18"/>
                  </a:cubicBezTo>
                  <a:close/>
                  <a:moveTo>
                    <a:pt x="7" y="19"/>
                  </a:moveTo>
                  <a:cubicBezTo>
                    <a:pt x="7" y="19"/>
                    <a:pt x="7" y="19"/>
                    <a:pt x="7" y="19"/>
                  </a:cubicBezTo>
                  <a:cubicBezTo>
                    <a:pt x="10" y="18"/>
                    <a:pt x="12" y="13"/>
                    <a:pt x="14" y="11"/>
                  </a:cubicBezTo>
                  <a:cubicBezTo>
                    <a:pt x="9" y="9"/>
                    <a:pt x="8" y="14"/>
                    <a:pt x="7"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 name="Freeform 31"/>
            <p:cNvSpPr>
              <a:spLocks noEditPoints="1"/>
            </p:cNvSpPr>
            <p:nvPr/>
          </p:nvSpPr>
          <p:spPr bwMode="auto">
            <a:xfrm>
              <a:off x="4072" y="2253"/>
              <a:ext cx="94" cy="61"/>
            </a:xfrm>
            <a:custGeom>
              <a:gdLst>
                <a:gd fmla="*/ 33 w 35" name="T0"/>
                <a:gd fmla="*/ 1 h 23" name="T1"/>
                <a:gd fmla="*/ 29 w 35" name="T2"/>
                <a:gd fmla="*/ 8 h 23" name="T3"/>
                <a:gd fmla="*/ 25 w 35" name="T4"/>
                <a:gd fmla="*/ 23 h 23" name="T5"/>
                <a:gd fmla="*/ 0 w 35" name="T6"/>
                <a:gd fmla="*/ 21 h 23" name="T7"/>
                <a:gd fmla="*/ 9 w 35" name="T8"/>
                <a:gd fmla="*/ 1 h 23" name="T9"/>
                <a:gd fmla="*/ 33 w 35" name="T10"/>
                <a:gd fmla="*/ 1 h 23" name="T11"/>
                <a:gd fmla="*/ 10 w 35" name="T12"/>
                <a:gd fmla="*/ 9 h 23" name="T13"/>
                <a:gd fmla="*/ 10 w 35" name="T14"/>
                <a:gd fmla="*/ 9 h 23" name="T15"/>
                <a:gd fmla="*/ 16 w 35" name="T16"/>
                <a:gd fmla="*/ 6 h 23" name="T17"/>
                <a:gd fmla="*/ 10 w 35" name="T18"/>
                <a:gd fmla="*/ 9 h 23" name="T19"/>
                <a:gd fmla="*/ 17 w 35" name="T20"/>
                <a:gd fmla="*/ 18 h 23" name="T21"/>
                <a:gd fmla="*/ 17 w 35" name="T22"/>
                <a:gd fmla="*/ 18 h 23" name="T23"/>
                <a:gd fmla="*/ 23 w 35" name="T24"/>
                <a:gd fmla="*/ 18 h 23" name="T25"/>
                <a:gd fmla="*/ 24 w 35" name="T26"/>
                <a:gd fmla="*/ 14 h 23" name="T27"/>
                <a:gd fmla="*/ 17 w 35" name="T28"/>
                <a:gd fmla="*/ 18 h 23" name="T29"/>
                <a:gd fmla="*/ 7 w 35" name="T30"/>
                <a:gd fmla="*/ 17 h 23" name="T31"/>
                <a:gd fmla="*/ 7 w 35" name="T32"/>
                <a:gd fmla="*/ 17 h 23" name="T33"/>
                <a:gd fmla="*/ 13 w 35" name="T34"/>
                <a:gd fmla="*/ 12 h 23" name="T35"/>
                <a:gd fmla="*/ 8 w 35" name="T36"/>
                <a:gd fmla="*/ 11 h 23" name="T37"/>
                <a:gd fmla="*/ 7 w 35" name="T38"/>
                <a:gd fmla="*/ 17 h 2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3" w="35">
                  <a:moveTo>
                    <a:pt x="33" y="1"/>
                  </a:moveTo>
                  <a:cubicBezTo>
                    <a:pt x="35" y="4"/>
                    <a:pt x="29" y="4"/>
                    <a:pt x="29" y="8"/>
                  </a:cubicBezTo>
                  <a:cubicBezTo>
                    <a:pt x="29" y="13"/>
                    <a:pt x="28" y="20"/>
                    <a:pt x="25" y="23"/>
                  </a:cubicBezTo>
                  <a:cubicBezTo>
                    <a:pt x="15" y="20"/>
                    <a:pt x="8" y="22"/>
                    <a:pt x="0" y="21"/>
                  </a:cubicBezTo>
                  <a:cubicBezTo>
                    <a:pt x="3" y="14"/>
                    <a:pt x="6" y="7"/>
                    <a:pt x="9" y="1"/>
                  </a:cubicBezTo>
                  <a:cubicBezTo>
                    <a:pt x="19" y="4"/>
                    <a:pt x="24" y="0"/>
                    <a:pt x="33" y="1"/>
                  </a:cubicBezTo>
                  <a:close/>
                  <a:moveTo>
                    <a:pt x="10" y="9"/>
                  </a:moveTo>
                  <a:cubicBezTo>
                    <a:pt x="10" y="9"/>
                    <a:pt x="10" y="9"/>
                    <a:pt x="10" y="9"/>
                  </a:cubicBezTo>
                  <a:cubicBezTo>
                    <a:pt x="13" y="10"/>
                    <a:pt x="15" y="8"/>
                    <a:pt x="16" y="6"/>
                  </a:cubicBezTo>
                  <a:cubicBezTo>
                    <a:pt x="13" y="6"/>
                    <a:pt x="11" y="7"/>
                    <a:pt x="10" y="9"/>
                  </a:cubicBezTo>
                  <a:close/>
                  <a:moveTo>
                    <a:pt x="17" y="18"/>
                  </a:moveTo>
                  <a:cubicBezTo>
                    <a:pt x="17" y="18"/>
                    <a:pt x="17" y="18"/>
                    <a:pt x="17" y="18"/>
                  </a:cubicBezTo>
                  <a:cubicBezTo>
                    <a:pt x="20" y="19"/>
                    <a:pt x="22" y="19"/>
                    <a:pt x="23" y="18"/>
                  </a:cubicBezTo>
                  <a:cubicBezTo>
                    <a:pt x="23" y="17"/>
                    <a:pt x="24" y="15"/>
                    <a:pt x="24" y="14"/>
                  </a:cubicBezTo>
                  <a:cubicBezTo>
                    <a:pt x="21" y="14"/>
                    <a:pt x="18" y="15"/>
                    <a:pt x="17" y="18"/>
                  </a:cubicBezTo>
                  <a:close/>
                  <a:moveTo>
                    <a:pt x="7" y="17"/>
                  </a:moveTo>
                  <a:cubicBezTo>
                    <a:pt x="7" y="17"/>
                    <a:pt x="7" y="17"/>
                    <a:pt x="7" y="17"/>
                  </a:cubicBezTo>
                  <a:cubicBezTo>
                    <a:pt x="11" y="19"/>
                    <a:pt x="12" y="16"/>
                    <a:pt x="13" y="12"/>
                  </a:cubicBezTo>
                  <a:cubicBezTo>
                    <a:pt x="10" y="12"/>
                    <a:pt x="10" y="14"/>
                    <a:pt x="8" y="11"/>
                  </a:cubicBezTo>
                  <a:cubicBezTo>
                    <a:pt x="8" y="13"/>
                    <a:pt x="7" y="15"/>
                    <a:pt x="7"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6" name="Freeform 32"/>
            <p:cNvSpPr>
              <a:spLocks noEditPoints="1"/>
            </p:cNvSpPr>
            <p:nvPr/>
          </p:nvSpPr>
          <p:spPr bwMode="auto">
            <a:xfrm>
              <a:off x="3992" y="2245"/>
              <a:ext cx="83" cy="67"/>
            </a:xfrm>
            <a:custGeom>
              <a:gdLst>
                <a:gd fmla="*/ 31 w 31" name="T0"/>
                <a:gd fmla="*/ 5 h 25" name="T1"/>
                <a:gd fmla="*/ 23 w 31" name="T2"/>
                <a:gd fmla="*/ 25 h 25" name="T3"/>
                <a:gd fmla="*/ 2 w 31" name="T4"/>
                <a:gd fmla="*/ 22 h 25" name="T5"/>
                <a:gd fmla="*/ 5 w 31" name="T6"/>
                <a:gd fmla="*/ 13 h 25" name="T7"/>
                <a:gd fmla="*/ 6 w 31" name="T8"/>
                <a:gd fmla="*/ 5 h 25" name="T9"/>
                <a:gd fmla="*/ 31 w 31" name="T10"/>
                <a:gd fmla="*/ 5 h 25" name="T11"/>
                <a:gd fmla="*/ 8 w 31" name="T12"/>
                <a:gd fmla="*/ 19 h 25" name="T13"/>
                <a:gd fmla="*/ 8 w 31" name="T14"/>
                <a:gd fmla="*/ 19 h 25" name="T15"/>
                <a:gd fmla="*/ 13 w 31" name="T16"/>
                <a:gd fmla="*/ 18 h 25" name="T17"/>
                <a:gd fmla="*/ 12 w 31" name="T18"/>
                <a:gd fmla="*/ 12 h 25" name="T19"/>
                <a:gd fmla="*/ 15 w 31" name="T20"/>
                <a:gd fmla="*/ 10 h 25" name="T21"/>
                <a:gd fmla="*/ 8 w 31" name="T22"/>
                <a:gd fmla="*/ 19 h 25" name="T23"/>
                <a:gd fmla="*/ 16 w 31" name="T24"/>
                <a:gd fmla="*/ 20 h 25" name="T25"/>
                <a:gd fmla="*/ 16 w 31" name="T26"/>
                <a:gd fmla="*/ 20 h 25" name="T27"/>
                <a:gd fmla="*/ 22 w 31" name="T28"/>
                <a:gd fmla="*/ 18 h 25" name="T29"/>
                <a:gd fmla="*/ 19 w 31" name="T30"/>
                <a:gd fmla="*/ 16 h 25" name="T31"/>
                <a:gd fmla="*/ 16 w 31" name="T32"/>
                <a:gd fmla="*/ 20 h 2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5" w="31">
                  <a:moveTo>
                    <a:pt x="31" y="5"/>
                  </a:moveTo>
                  <a:cubicBezTo>
                    <a:pt x="28" y="11"/>
                    <a:pt x="26" y="18"/>
                    <a:pt x="23" y="25"/>
                  </a:cubicBezTo>
                  <a:cubicBezTo>
                    <a:pt x="18" y="24"/>
                    <a:pt x="9" y="23"/>
                    <a:pt x="2" y="22"/>
                  </a:cubicBezTo>
                  <a:cubicBezTo>
                    <a:pt x="0" y="20"/>
                    <a:pt x="3" y="15"/>
                    <a:pt x="5" y="13"/>
                  </a:cubicBezTo>
                  <a:cubicBezTo>
                    <a:pt x="8" y="8"/>
                    <a:pt x="2" y="7"/>
                    <a:pt x="6" y="5"/>
                  </a:cubicBezTo>
                  <a:cubicBezTo>
                    <a:pt x="14" y="5"/>
                    <a:pt x="24" y="0"/>
                    <a:pt x="31" y="5"/>
                  </a:cubicBezTo>
                  <a:close/>
                  <a:moveTo>
                    <a:pt x="8" y="19"/>
                  </a:moveTo>
                  <a:cubicBezTo>
                    <a:pt x="8" y="19"/>
                    <a:pt x="8" y="19"/>
                    <a:pt x="8" y="19"/>
                  </a:cubicBezTo>
                  <a:cubicBezTo>
                    <a:pt x="11" y="21"/>
                    <a:pt x="11" y="18"/>
                    <a:pt x="13" y="18"/>
                  </a:cubicBezTo>
                  <a:cubicBezTo>
                    <a:pt x="15" y="15"/>
                    <a:pt x="11" y="15"/>
                    <a:pt x="12" y="12"/>
                  </a:cubicBezTo>
                  <a:cubicBezTo>
                    <a:pt x="13" y="12"/>
                    <a:pt x="14" y="11"/>
                    <a:pt x="15" y="10"/>
                  </a:cubicBezTo>
                  <a:cubicBezTo>
                    <a:pt x="10" y="9"/>
                    <a:pt x="6" y="15"/>
                    <a:pt x="8" y="19"/>
                  </a:cubicBezTo>
                  <a:close/>
                  <a:moveTo>
                    <a:pt x="16" y="20"/>
                  </a:moveTo>
                  <a:cubicBezTo>
                    <a:pt x="16" y="20"/>
                    <a:pt x="16" y="20"/>
                    <a:pt x="16" y="20"/>
                  </a:cubicBezTo>
                  <a:cubicBezTo>
                    <a:pt x="20" y="22"/>
                    <a:pt x="21" y="20"/>
                    <a:pt x="22" y="18"/>
                  </a:cubicBezTo>
                  <a:cubicBezTo>
                    <a:pt x="21" y="17"/>
                    <a:pt x="21" y="16"/>
                    <a:pt x="19" y="16"/>
                  </a:cubicBezTo>
                  <a:cubicBezTo>
                    <a:pt x="18" y="17"/>
                    <a:pt x="17" y="18"/>
                    <a:pt x="16"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7" name="Freeform 33"/>
            <p:cNvSpPr>
              <a:spLocks noEditPoints="1"/>
            </p:cNvSpPr>
            <p:nvPr/>
          </p:nvSpPr>
          <p:spPr bwMode="auto">
            <a:xfrm>
              <a:off x="3922" y="2255"/>
              <a:ext cx="75" cy="54"/>
            </a:xfrm>
            <a:custGeom>
              <a:gdLst>
                <a:gd fmla="*/ 27 w 28" name="T0"/>
                <a:gd fmla="*/ 0 h 20" name="T1"/>
                <a:gd fmla="*/ 20 w 28" name="T2"/>
                <a:gd fmla="*/ 18 h 20" name="T3"/>
                <a:gd fmla="*/ 0 w 28" name="T4"/>
                <a:gd fmla="*/ 18 h 20" name="T5"/>
                <a:gd fmla="*/ 6 w 28" name="T6"/>
                <a:gd fmla="*/ 1 h 20" name="T7"/>
                <a:gd fmla="*/ 27 w 28" name="T8"/>
                <a:gd fmla="*/ 0 h 20" name="T9"/>
                <a:gd fmla="*/ 11 w 28" name="T10"/>
                <a:gd fmla="*/ 17 h 20" name="T11"/>
                <a:gd fmla="*/ 11 w 28" name="T12"/>
                <a:gd fmla="*/ 17 h 20" name="T13"/>
                <a:gd fmla="*/ 16 w 28" name="T14"/>
                <a:gd fmla="*/ 13 h 20" name="T15"/>
                <a:gd fmla="*/ 11 w 28" name="T16"/>
                <a:gd fmla="*/ 17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27" y="0"/>
                  </a:moveTo>
                  <a:cubicBezTo>
                    <a:pt x="28" y="5"/>
                    <a:pt x="19" y="8"/>
                    <a:pt x="20" y="18"/>
                  </a:cubicBezTo>
                  <a:cubicBezTo>
                    <a:pt x="14" y="20"/>
                    <a:pt x="8" y="20"/>
                    <a:pt x="0" y="18"/>
                  </a:cubicBezTo>
                  <a:cubicBezTo>
                    <a:pt x="1" y="11"/>
                    <a:pt x="5" y="9"/>
                    <a:pt x="6" y="1"/>
                  </a:cubicBezTo>
                  <a:cubicBezTo>
                    <a:pt x="13" y="0"/>
                    <a:pt x="20" y="0"/>
                    <a:pt x="27" y="0"/>
                  </a:cubicBezTo>
                  <a:close/>
                  <a:moveTo>
                    <a:pt x="11" y="17"/>
                  </a:moveTo>
                  <a:cubicBezTo>
                    <a:pt x="11" y="17"/>
                    <a:pt x="11" y="17"/>
                    <a:pt x="11" y="17"/>
                  </a:cubicBezTo>
                  <a:cubicBezTo>
                    <a:pt x="13" y="17"/>
                    <a:pt x="15" y="16"/>
                    <a:pt x="16" y="13"/>
                  </a:cubicBezTo>
                  <a:cubicBezTo>
                    <a:pt x="13" y="13"/>
                    <a:pt x="11" y="13"/>
                    <a:pt x="11"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8" name="Freeform 34"/>
            <p:cNvSpPr>
              <a:spLocks noEditPoints="1"/>
            </p:cNvSpPr>
            <p:nvPr/>
          </p:nvSpPr>
          <p:spPr bwMode="auto">
            <a:xfrm>
              <a:off x="4150" y="2320"/>
              <a:ext cx="73" cy="56"/>
            </a:xfrm>
            <a:custGeom>
              <a:gdLst>
                <a:gd fmla="*/ 26 w 27" name="T0"/>
                <a:gd fmla="*/ 2 h 21" name="T1"/>
                <a:gd fmla="*/ 19 w 27" name="T2"/>
                <a:gd fmla="*/ 20 h 21" name="T3"/>
                <a:gd fmla="*/ 0 w 27" name="T4"/>
                <a:gd fmla="*/ 20 h 21" name="T5"/>
                <a:gd fmla="*/ 4 w 27" name="T6"/>
                <a:gd fmla="*/ 5 h 21" name="T7"/>
                <a:gd fmla="*/ 26 w 27" name="T8"/>
                <a:gd fmla="*/ 2 h 21" name="T9"/>
                <a:gd fmla="*/ 17 w 27" name="T10"/>
                <a:gd fmla="*/ 11 h 21" name="T11"/>
                <a:gd fmla="*/ 17 w 27" name="T12"/>
                <a:gd fmla="*/ 11 h 21" name="T13"/>
                <a:gd fmla="*/ 22 w 27" name="T14"/>
                <a:gd fmla="*/ 5 h 21" name="T15"/>
                <a:gd fmla="*/ 18 w 27" name="T16"/>
                <a:gd fmla="*/ 6 h 21" name="T17"/>
                <a:gd fmla="*/ 17 w 27" name="T18"/>
                <a:gd fmla="*/ 11 h 21" name="T19"/>
                <a:gd fmla="*/ 11 w 27" name="T20"/>
                <a:gd fmla="*/ 6 h 21" name="T21"/>
                <a:gd fmla="*/ 11 w 27" name="T22"/>
                <a:gd fmla="*/ 6 h 21" name="T23"/>
                <a:gd fmla="*/ 17 w 27" name="T24"/>
                <a:gd fmla="*/ 5 h 21" name="T25"/>
                <a:gd fmla="*/ 11 w 27" name="T26"/>
                <a:gd fmla="*/ 6 h 21" name="T27"/>
                <a:gd fmla="*/ 5 w 27" name="T28"/>
                <a:gd fmla="*/ 17 h 21" name="T29"/>
                <a:gd fmla="*/ 5 w 27" name="T30"/>
                <a:gd fmla="*/ 17 h 21" name="T31"/>
                <a:gd fmla="*/ 14 w 27" name="T32"/>
                <a:gd fmla="*/ 15 h 21" name="T33"/>
                <a:gd fmla="*/ 8 w 27" name="T34"/>
                <a:gd fmla="*/ 10 h 21" name="T35"/>
                <a:gd fmla="*/ 5 w 27" name="T36"/>
                <a:gd fmla="*/ 17 h 2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1" w="27">
                  <a:moveTo>
                    <a:pt x="26" y="2"/>
                  </a:moveTo>
                  <a:cubicBezTo>
                    <a:pt x="27" y="7"/>
                    <a:pt x="21" y="13"/>
                    <a:pt x="19" y="20"/>
                  </a:cubicBezTo>
                  <a:cubicBezTo>
                    <a:pt x="12" y="19"/>
                    <a:pt x="7" y="21"/>
                    <a:pt x="0" y="20"/>
                  </a:cubicBezTo>
                  <a:cubicBezTo>
                    <a:pt x="0" y="13"/>
                    <a:pt x="5" y="11"/>
                    <a:pt x="4" y="5"/>
                  </a:cubicBezTo>
                  <a:cubicBezTo>
                    <a:pt x="11" y="4"/>
                    <a:pt x="17" y="0"/>
                    <a:pt x="26" y="2"/>
                  </a:cubicBezTo>
                  <a:close/>
                  <a:moveTo>
                    <a:pt x="17" y="11"/>
                  </a:moveTo>
                  <a:cubicBezTo>
                    <a:pt x="17" y="11"/>
                    <a:pt x="17" y="11"/>
                    <a:pt x="17" y="11"/>
                  </a:cubicBezTo>
                  <a:cubicBezTo>
                    <a:pt x="20" y="12"/>
                    <a:pt x="21" y="9"/>
                    <a:pt x="22" y="5"/>
                  </a:cubicBezTo>
                  <a:cubicBezTo>
                    <a:pt x="20" y="5"/>
                    <a:pt x="18" y="4"/>
                    <a:pt x="18" y="6"/>
                  </a:cubicBezTo>
                  <a:cubicBezTo>
                    <a:pt x="21" y="7"/>
                    <a:pt x="17" y="9"/>
                    <a:pt x="17" y="11"/>
                  </a:cubicBezTo>
                  <a:close/>
                  <a:moveTo>
                    <a:pt x="11" y="6"/>
                  </a:moveTo>
                  <a:cubicBezTo>
                    <a:pt x="11" y="6"/>
                    <a:pt x="11" y="6"/>
                    <a:pt x="11" y="6"/>
                  </a:cubicBezTo>
                  <a:cubicBezTo>
                    <a:pt x="14" y="7"/>
                    <a:pt x="16" y="8"/>
                    <a:pt x="17" y="5"/>
                  </a:cubicBezTo>
                  <a:cubicBezTo>
                    <a:pt x="14" y="5"/>
                    <a:pt x="12" y="4"/>
                    <a:pt x="11" y="6"/>
                  </a:cubicBezTo>
                  <a:close/>
                  <a:moveTo>
                    <a:pt x="5" y="17"/>
                  </a:moveTo>
                  <a:cubicBezTo>
                    <a:pt x="5" y="17"/>
                    <a:pt x="5" y="17"/>
                    <a:pt x="5" y="17"/>
                  </a:cubicBezTo>
                  <a:cubicBezTo>
                    <a:pt x="9" y="17"/>
                    <a:pt x="13" y="19"/>
                    <a:pt x="14" y="15"/>
                  </a:cubicBezTo>
                  <a:cubicBezTo>
                    <a:pt x="12" y="13"/>
                    <a:pt x="8" y="13"/>
                    <a:pt x="8" y="10"/>
                  </a:cubicBezTo>
                  <a:cubicBezTo>
                    <a:pt x="6" y="11"/>
                    <a:pt x="5" y="14"/>
                    <a:pt x="5"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9" name="Freeform 35"/>
            <p:cNvSpPr>
              <a:spLocks noEditPoints="1"/>
            </p:cNvSpPr>
            <p:nvPr/>
          </p:nvSpPr>
          <p:spPr bwMode="auto">
            <a:xfrm>
              <a:off x="3828" y="2247"/>
              <a:ext cx="91" cy="65"/>
            </a:xfrm>
            <a:custGeom>
              <a:gdLst>
                <a:gd fmla="*/ 34 w 34" name="T0"/>
                <a:gd fmla="*/ 6 h 24" name="T1"/>
                <a:gd fmla="*/ 25 w 34" name="T2"/>
                <a:gd fmla="*/ 22 h 24" name="T3"/>
                <a:gd fmla="*/ 0 w 34" name="T4"/>
                <a:gd fmla="*/ 19 h 24" name="T5"/>
                <a:gd fmla="*/ 7 w 34" name="T6"/>
                <a:gd fmla="*/ 4 h 24" name="T7"/>
                <a:gd fmla="*/ 34 w 34" name="T8"/>
                <a:gd fmla="*/ 6 h 24" name="T9"/>
                <a:gd fmla="*/ 10 w 34" name="T10"/>
                <a:gd fmla="*/ 11 h 24" name="T11"/>
                <a:gd fmla="*/ 10 w 34" name="T12"/>
                <a:gd fmla="*/ 11 h 24" name="T13"/>
                <a:gd fmla="*/ 13 w 34" name="T14"/>
                <a:gd fmla="*/ 11 h 24" name="T15"/>
                <a:gd fmla="*/ 14 w 34" name="T16"/>
                <a:gd fmla="*/ 8 h 24" name="T17"/>
                <a:gd fmla="*/ 12 w 34" name="T18"/>
                <a:gd fmla="*/ 8 h 24" name="T19"/>
                <a:gd fmla="*/ 10 w 34" name="T20"/>
                <a:gd fmla="*/ 11 h 24" name="T21"/>
                <a:gd fmla="*/ 17 w 34" name="T22"/>
                <a:gd fmla="*/ 16 h 24" name="T23"/>
                <a:gd fmla="*/ 17 w 34" name="T24"/>
                <a:gd fmla="*/ 16 h 24" name="T25"/>
                <a:gd fmla="*/ 25 w 34" name="T26"/>
                <a:gd fmla="*/ 13 h 24" name="T27"/>
                <a:gd fmla="*/ 17 w 34" name="T28"/>
                <a:gd fmla="*/ 16 h 24" name="T29"/>
                <a:gd fmla="*/ 6 w 34" name="T30"/>
                <a:gd fmla="*/ 18 h 24" name="T31"/>
                <a:gd fmla="*/ 6 w 34" name="T32"/>
                <a:gd fmla="*/ 18 h 24" name="T33"/>
                <a:gd fmla="*/ 10 w 34" name="T34"/>
                <a:gd fmla="*/ 19 h 24" name="T35"/>
                <a:gd fmla="*/ 10 w 34" name="T36"/>
                <a:gd fmla="*/ 15 h 24" name="T37"/>
                <a:gd fmla="*/ 7 w 34" name="T38"/>
                <a:gd fmla="*/ 15 h 24" name="T39"/>
                <a:gd fmla="*/ 6 w 34" name="T40"/>
                <a:gd fmla="*/ 18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34">
                  <a:moveTo>
                    <a:pt x="34" y="6"/>
                  </a:moveTo>
                  <a:cubicBezTo>
                    <a:pt x="32" y="12"/>
                    <a:pt x="28" y="16"/>
                    <a:pt x="25" y="22"/>
                  </a:cubicBezTo>
                  <a:cubicBezTo>
                    <a:pt x="18" y="20"/>
                    <a:pt x="8" y="24"/>
                    <a:pt x="0" y="19"/>
                  </a:cubicBezTo>
                  <a:cubicBezTo>
                    <a:pt x="2" y="14"/>
                    <a:pt x="6" y="11"/>
                    <a:pt x="7" y="4"/>
                  </a:cubicBezTo>
                  <a:cubicBezTo>
                    <a:pt x="13" y="0"/>
                    <a:pt x="26" y="1"/>
                    <a:pt x="34" y="6"/>
                  </a:cubicBezTo>
                  <a:close/>
                  <a:moveTo>
                    <a:pt x="10" y="11"/>
                  </a:moveTo>
                  <a:cubicBezTo>
                    <a:pt x="10" y="11"/>
                    <a:pt x="10" y="11"/>
                    <a:pt x="10" y="11"/>
                  </a:cubicBezTo>
                  <a:cubicBezTo>
                    <a:pt x="11" y="11"/>
                    <a:pt x="12" y="11"/>
                    <a:pt x="13" y="11"/>
                  </a:cubicBezTo>
                  <a:cubicBezTo>
                    <a:pt x="13" y="10"/>
                    <a:pt x="14" y="10"/>
                    <a:pt x="14" y="8"/>
                  </a:cubicBezTo>
                  <a:cubicBezTo>
                    <a:pt x="14" y="8"/>
                    <a:pt x="13" y="8"/>
                    <a:pt x="12" y="8"/>
                  </a:cubicBezTo>
                  <a:cubicBezTo>
                    <a:pt x="12" y="9"/>
                    <a:pt x="10" y="9"/>
                    <a:pt x="10" y="11"/>
                  </a:cubicBezTo>
                  <a:close/>
                  <a:moveTo>
                    <a:pt x="17" y="16"/>
                  </a:moveTo>
                  <a:cubicBezTo>
                    <a:pt x="17" y="16"/>
                    <a:pt x="17" y="16"/>
                    <a:pt x="17" y="16"/>
                  </a:cubicBezTo>
                  <a:cubicBezTo>
                    <a:pt x="21" y="16"/>
                    <a:pt x="24" y="16"/>
                    <a:pt x="25" y="13"/>
                  </a:cubicBezTo>
                  <a:cubicBezTo>
                    <a:pt x="22" y="13"/>
                    <a:pt x="19" y="14"/>
                    <a:pt x="17" y="16"/>
                  </a:cubicBezTo>
                  <a:close/>
                  <a:moveTo>
                    <a:pt x="6" y="18"/>
                  </a:moveTo>
                  <a:cubicBezTo>
                    <a:pt x="6" y="18"/>
                    <a:pt x="6" y="18"/>
                    <a:pt x="6" y="18"/>
                  </a:cubicBezTo>
                  <a:cubicBezTo>
                    <a:pt x="8" y="18"/>
                    <a:pt x="9" y="18"/>
                    <a:pt x="10" y="19"/>
                  </a:cubicBezTo>
                  <a:cubicBezTo>
                    <a:pt x="10" y="18"/>
                    <a:pt x="10" y="16"/>
                    <a:pt x="10" y="15"/>
                  </a:cubicBezTo>
                  <a:cubicBezTo>
                    <a:pt x="9" y="15"/>
                    <a:pt x="8" y="15"/>
                    <a:pt x="7" y="15"/>
                  </a:cubicBezTo>
                  <a:cubicBezTo>
                    <a:pt x="7" y="16"/>
                    <a:pt x="7" y="17"/>
                    <a:pt x="6"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0" name="Freeform 36"/>
            <p:cNvSpPr>
              <a:spLocks noEditPoints="1"/>
            </p:cNvSpPr>
            <p:nvPr/>
          </p:nvSpPr>
          <p:spPr bwMode="auto">
            <a:xfrm>
              <a:off x="3742" y="2250"/>
              <a:ext cx="89" cy="56"/>
            </a:xfrm>
            <a:custGeom>
              <a:gdLst>
                <a:gd fmla="*/ 33 w 33" name="T0"/>
                <a:gd fmla="*/ 1 h 21" name="T1"/>
                <a:gd fmla="*/ 22 w 33" name="T2"/>
                <a:gd fmla="*/ 21 h 21" name="T3"/>
                <a:gd fmla="*/ 0 w 33" name="T4"/>
                <a:gd fmla="*/ 19 h 21" name="T5"/>
                <a:gd fmla="*/ 8 w 33" name="T6"/>
                <a:gd fmla="*/ 1 h 21" name="T7"/>
                <a:gd fmla="*/ 33 w 33" name="T8"/>
                <a:gd fmla="*/ 1 h 21" name="T9"/>
                <a:gd fmla="*/ 17 w 33" name="T10"/>
                <a:gd fmla="*/ 9 h 21" name="T11"/>
                <a:gd fmla="*/ 17 w 33" name="T12"/>
                <a:gd fmla="*/ 9 h 21" name="T13"/>
                <a:gd fmla="*/ 23 w 33" name="T14"/>
                <a:gd fmla="*/ 12 h 21" name="T15"/>
                <a:gd fmla="*/ 26 w 33" name="T16"/>
                <a:gd fmla="*/ 7 h 21" name="T17"/>
                <a:gd fmla="*/ 17 w 33" name="T18"/>
                <a:gd fmla="*/ 9 h 21" name="T19"/>
                <a:gd fmla="*/ 20 w 33" name="T20"/>
                <a:gd fmla="*/ 14 h 21" name="T21"/>
                <a:gd fmla="*/ 20 w 33" name="T22"/>
                <a:gd fmla="*/ 14 h 21" name="T23"/>
                <a:gd fmla="*/ 20 w 33" name="T24"/>
                <a:gd fmla="*/ 15 h 21" name="T25"/>
                <a:gd fmla="*/ 20 w 33" name="T26"/>
                <a:gd fmla="*/ 14 h 21" name="T27"/>
                <a:gd fmla="*/ 5 w 33" name="T28"/>
                <a:gd fmla="*/ 14 h 21" name="T29"/>
                <a:gd fmla="*/ 5 w 33" name="T30"/>
                <a:gd fmla="*/ 14 h 21" name="T31"/>
                <a:gd fmla="*/ 11 w 33" name="T32"/>
                <a:gd fmla="*/ 13 h 21" name="T33"/>
                <a:gd fmla="*/ 5 w 33" name="T34"/>
                <a:gd fmla="*/ 14 h 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 w="33">
                  <a:moveTo>
                    <a:pt x="33" y="1"/>
                  </a:moveTo>
                  <a:cubicBezTo>
                    <a:pt x="30" y="8"/>
                    <a:pt x="27" y="16"/>
                    <a:pt x="22" y="21"/>
                  </a:cubicBezTo>
                  <a:cubicBezTo>
                    <a:pt x="17" y="20"/>
                    <a:pt x="7" y="20"/>
                    <a:pt x="0" y="19"/>
                  </a:cubicBezTo>
                  <a:cubicBezTo>
                    <a:pt x="2" y="12"/>
                    <a:pt x="6" y="7"/>
                    <a:pt x="8" y="1"/>
                  </a:cubicBezTo>
                  <a:cubicBezTo>
                    <a:pt x="16" y="1"/>
                    <a:pt x="24" y="0"/>
                    <a:pt x="33" y="1"/>
                  </a:cubicBezTo>
                  <a:close/>
                  <a:moveTo>
                    <a:pt x="17" y="9"/>
                  </a:moveTo>
                  <a:cubicBezTo>
                    <a:pt x="17" y="9"/>
                    <a:pt x="17" y="9"/>
                    <a:pt x="17" y="9"/>
                  </a:cubicBezTo>
                  <a:cubicBezTo>
                    <a:pt x="22" y="9"/>
                    <a:pt x="22" y="8"/>
                    <a:pt x="23" y="12"/>
                  </a:cubicBezTo>
                  <a:cubicBezTo>
                    <a:pt x="23" y="10"/>
                    <a:pt x="26" y="10"/>
                    <a:pt x="26" y="7"/>
                  </a:cubicBezTo>
                  <a:cubicBezTo>
                    <a:pt x="22" y="6"/>
                    <a:pt x="19" y="7"/>
                    <a:pt x="17" y="9"/>
                  </a:cubicBezTo>
                  <a:close/>
                  <a:moveTo>
                    <a:pt x="20" y="14"/>
                  </a:moveTo>
                  <a:cubicBezTo>
                    <a:pt x="20" y="14"/>
                    <a:pt x="20" y="14"/>
                    <a:pt x="20" y="14"/>
                  </a:cubicBezTo>
                  <a:cubicBezTo>
                    <a:pt x="20" y="14"/>
                    <a:pt x="20" y="15"/>
                    <a:pt x="20" y="15"/>
                  </a:cubicBezTo>
                  <a:cubicBezTo>
                    <a:pt x="14" y="20"/>
                    <a:pt x="26" y="14"/>
                    <a:pt x="20" y="14"/>
                  </a:cubicBezTo>
                  <a:close/>
                  <a:moveTo>
                    <a:pt x="5" y="14"/>
                  </a:moveTo>
                  <a:cubicBezTo>
                    <a:pt x="5" y="14"/>
                    <a:pt x="5" y="14"/>
                    <a:pt x="5" y="14"/>
                  </a:cubicBezTo>
                  <a:cubicBezTo>
                    <a:pt x="7" y="16"/>
                    <a:pt x="11" y="17"/>
                    <a:pt x="11" y="13"/>
                  </a:cubicBezTo>
                  <a:cubicBezTo>
                    <a:pt x="9" y="12"/>
                    <a:pt x="6" y="12"/>
                    <a:pt x="5"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1" name="Freeform 37"/>
            <p:cNvSpPr>
              <a:spLocks noEditPoints="1"/>
            </p:cNvSpPr>
            <p:nvPr/>
          </p:nvSpPr>
          <p:spPr bwMode="auto">
            <a:xfrm>
              <a:off x="3581" y="2236"/>
              <a:ext cx="86" cy="62"/>
            </a:xfrm>
            <a:custGeom>
              <a:gdLst>
                <a:gd fmla="*/ 28 w 32" name="T0"/>
                <a:gd fmla="*/ 0 h 23" name="T1"/>
                <a:gd fmla="*/ 19 w 32" name="T2"/>
                <a:gd fmla="*/ 23 h 23" name="T3"/>
                <a:gd fmla="*/ 0 w 32" name="T4"/>
                <a:gd fmla="*/ 19 h 23" name="T5"/>
                <a:gd fmla="*/ 8 w 32" name="T6"/>
                <a:gd fmla="*/ 0 h 23" name="T7"/>
                <a:gd fmla="*/ 28 w 32" name="T8"/>
                <a:gd fmla="*/ 0 h 23" name="T9"/>
                <a:gd fmla="*/ 13 w 32" name="T10"/>
                <a:gd fmla="*/ 3 h 23" name="T11"/>
                <a:gd fmla="*/ 13 w 32" name="T12"/>
                <a:gd fmla="*/ 3 h 23" name="T13"/>
                <a:gd fmla="*/ 23 w 32" name="T14"/>
                <a:gd fmla="*/ 4 h 23" name="T15"/>
                <a:gd fmla="*/ 13 w 32" name="T16"/>
                <a:gd fmla="*/ 3 h 23" name="T17"/>
                <a:gd fmla="*/ 5 w 32" name="T18"/>
                <a:gd fmla="*/ 18 h 23" name="T19"/>
                <a:gd fmla="*/ 5 w 32" name="T20"/>
                <a:gd fmla="*/ 18 h 23" name="T21"/>
                <a:gd fmla="*/ 12 w 32" name="T22"/>
                <a:gd fmla="*/ 14 h 23" name="T23"/>
                <a:gd fmla="*/ 5 w 32" name="T24"/>
                <a:gd fmla="*/ 18 h 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 w="32">
                  <a:moveTo>
                    <a:pt x="28" y="0"/>
                  </a:moveTo>
                  <a:cubicBezTo>
                    <a:pt x="32" y="7"/>
                    <a:pt x="22" y="16"/>
                    <a:pt x="19" y="23"/>
                  </a:cubicBezTo>
                  <a:cubicBezTo>
                    <a:pt x="12" y="20"/>
                    <a:pt x="4" y="22"/>
                    <a:pt x="0" y="19"/>
                  </a:cubicBezTo>
                  <a:cubicBezTo>
                    <a:pt x="4" y="15"/>
                    <a:pt x="7" y="6"/>
                    <a:pt x="8" y="0"/>
                  </a:cubicBezTo>
                  <a:cubicBezTo>
                    <a:pt x="14" y="0"/>
                    <a:pt x="21" y="1"/>
                    <a:pt x="28" y="0"/>
                  </a:cubicBezTo>
                  <a:close/>
                  <a:moveTo>
                    <a:pt x="13" y="3"/>
                  </a:moveTo>
                  <a:cubicBezTo>
                    <a:pt x="13" y="3"/>
                    <a:pt x="13" y="3"/>
                    <a:pt x="13" y="3"/>
                  </a:cubicBezTo>
                  <a:cubicBezTo>
                    <a:pt x="12" y="7"/>
                    <a:pt x="23" y="7"/>
                    <a:pt x="23" y="4"/>
                  </a:cubicBezTo>
                  <a:cubicBezTo>
                    <a:pt x="20" y="3"/>
                    <a:pt x="16" y="1"/>
                    <a:pt x="13" y="3"/>
                  </a:cubicBezTo>
                  <a:close/>
                  <a:moveTo>
                    <a:pt x="5" y="18"/>
                  </a:moveTo>
                  <a:cubicBezTo>
                    <a:pt x="5" y="18"/>
                    <a:pt x="5" y="18"/>
                    <a:pt x="5" y="18"/>
                  </a:cubicBezTo>
                  <a:cubicBezTo>
                    <a:pt x="9" y="19"/>
                    <a:pt x="11" y="18"/>
                    <a:pt x="12" y="14"/>
                  </a:cubicBezTo>
                  <a:cubicBezTo>
                    <a:pt x="8" y="12"/>
                    <a:pt x="5" y="14"/>
                    <a:pt x="5"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2" name="Freeform 38"/>
            <p:cNvSpPr>
              <a:spLocks noEditPoints="1"/>
            </p:cNvSpPr>
            <p:nvPr/>
          </p:nvSpPr>
          <p:spPr bwMode="auto">
            <a:xfrm>
              <a:off x="3814" y="2320"/>
              <a:ext cx="84" cy="56"/>
            </a:xfrm>
            <a:custGeom>
              <a:gdLst>
                <a:gd fmla="*/ 31 w 31" name="T0"/>
                <a:gd fmla="*/ 2 h 21" name="T1"/>
                <a:gd fmla="*/ 19 w 31" name="T2"/>
                <a:gd fmla="*/ 20 h 21" name="T3"/>
                <a:gd fmla="*/ 0 w 31" name="T4"/>
                <a:gd fmla="*/ 19 h 21" name="T5"/>
                <a:gd fmla="*/ 6 w 31" name="T6"/>
                <a:gd fmla="*/ 0 h 21" name="T7"/>
                <a:gd fmla="*/ 31 w 31" name="T8"/>
                <a:gd fmla="*/ 2 h 21" name="T9"/>
                <a:gd fmla="*/ 10 w 31" name="T10"/>
                <a:gd fmla="*/ 17 h 21" name="T11"/>
                <a:gd fmla="*/ 10 w 31" name="T12"/>
                <a:gd fmla="*/ 17 h 21" name="T13"/>
                <a:gd fmla="*/ 9 w 31" name="T14"/>
                <a:gd fmla="*/ 7 h 21" name="T15"/>
                <a:gd fmla="*/ 10 w 31" name="T16"/>
                <a:gd fmla="*/ 17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31">
                  <a:moveTo>
                    <a:pt x="31" y="2"/>
                  </a:moveTo>
                  <a:cubicBezTo>
                    <a:pt x="28" y="10"/>
                    <a:pt x="23" y="15"/>
                    <a:pt x="19" y="20"/>
                  </a:cubicBezTo>
                  <a:cubicBezTo>
                    <a:pt x="13" y="20"/>
                    <a:pt x="7" y="21"/>
                    <a:pt x="0" y="19"/>
                  </a:cubicBezTo>
                  <a:cubicBezTo>
                    <a:pt x="0" y="13"/>
                    <a:pt x="5" y="9"/>
                    <a:pt x="6" y="0"/>
                  </a:cubicBezTo>
                  <a:cubicBezTo>
                    <a:pt x="13" y="0"/>
                    <a:pt x="21" y="0"/>
                    <a:pt x="31" y="2"/>
                  </a:cubicBezTo>
                  <a:close/>
                  <a:moveTo>
                    <a:pt x="10" y="17"/>
                  </a:moveTo>
                  <a:cubicBezTo>
                    <a:pt x="10" y="17"/>
                    <a:pt x="10" y="17"/>
                    <a:pt x="10" y="17"/>
                  </a:cubicBezTo>
                  <a:cubicBezTo>
                    <a:pt x="7" y="14"/>
                    <a:pt x="13" y="9"/>
                    <a:pt x="9" y="7"/>
                  </a:cubicBezTo>
                  <a:cubicBezTo>
                    <a:pt x="7" y="11"/>
                    <a:pt x="2" y="16"/>
                    <a:pt x="10"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3" name="Freeform 39"/>
            <p:cNvSpPr>
              <a:spLocks noEditPoints="1"/>
            </p:cNvSpPr>
            <p:nvPr/>
          </p:nvSpPr>
          <p:spPr bwMode="auto">
            <a:xfrm>
              <a:off x="3720" y="2314"/>
              <a:ext cx="92" cy="57"/>
            </a:xfrm>
            <a:custGeom>
              <a:gdLst>
                <a:gd fmla="*/ 31 w 34" name="T0"/>
                <a:gd fmla="*/ 0 h 21" name="T1"/>
                <a:gd fmla="*/ 18 w 34" name="T2"/>
                <a:gd fmla="*/ 20 h 21" name="T3"/>
                <a:gd fmla="*/ 9 w 34" name="T4"/>
                <a:gd fmla="*/ 19 h 21" name="T5"/>
                <a:gd fmla="*/ 0 w 34" name="T6"/>
                <a:gd fmla="*/ 20 h 21" name="T7"/>
                <a:gd fmla="*/ 9 w 34" name="T8"/>
                <a:gd fmla="*/ 0 h 21" name="T9"/>
                <a:gd fmla="*/ 31 w 34" name="T10"/>
                <a:gd fmla="*/ 0 h 21" name="T11"/>
                <a:gd fmla="*/ 8 w 34" name="T12"/>
                <a:gd fmla="*/ 12 h 21" name="T13"/>
                <a:gd fmla="*/ 8 w 34" name="T14"/>
                <a:gd fmla="*/ 12 h 21" name="T15"/>
                <a:gd fmla="*/ 15 w 34" name="T16"/>
                <a:gd fmla="*/ 9 h 21" name="T17"/>
                <a:gd fmla="*/ 9 w 34" name="T18"/>
                <a:gd fmla="*/ 8 h 21" name="T19"/>
                <a:gd fmla="*/ 8 w 34" name="T20"/>
                <a:gd fmla="*/ 12 h 21" name="T21"/>
                <a:gd fmla="*/ 18 w 34" name="T22"/>
                <a:gd fmla="*/ 16 h 21" name="T23"/>
                <a:gd fmla="*/ 18 w 34" name="T24"/>
                <a:gd fmla="*/ 16 h 21" name="T25"/>
                <a:gd fmla="*/ 20 w 34" name="T26"/>
                <a:gd fmla="*/ 10 h 21" name="T27"/>
                <a:gd fmla="*/ 18 w 34" name="T28"/>
                <a:gd fmla="*/ 16 h 21" name="T29"/>
                <a:gd fmla="*/ 6 w 34" name="T30"/>
                <a:gd fmla="*/ 16 h 21" name="T31"/>
                <a:gd fmla="*/ 6 w 34" name="T32"/>
                <a:gd fmla="*/ 16 h 21" name="T33"/>
                <a:gd fmla="*/ 10 w 34" name="T34"/>
                <a:gd fmla="*/ 15 h 21" name="T35"/>
                <a:gd fmla="*/ 6 w 34" name="T36"/>
                <a:gd fmla="*/ 16 h 2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1" w="34">
                  <a:moveTo>
                    <a:pt x="31" y="0"/>
                  </a:moveTo>
                  <a:cubicBezTo>
                    <a:pt x="34" y="3"/>
                    <a:pt x="22" y="19"/>
                    <a:pt x="18" y="20"/>
                  </a:cubicBezTo>
                  <a:cubicBezTo>
                    <a:pt x="17" y="21"/>
                    <a:pt x="12" y="19"/>
                    <a:pt x="9" y="19"/>
                  </a:cubicBezTo>
                  <a:cubicBezTo>
                    <a:pt x="6" y="20"/>
                    <a:pt x="3" y="21"/>
                    <a:pt x="0" y="20"/>
                  </a:cubicBezTo>
                  <a:cubicBezTo>
                    <a:pt x="3" y="13"/>
                    <a:pt x="6" y="6"/>
                    <a:pt x="9" y="0"/>
                  </a:cubicBezTo>
                  <a:cubicBezTo>
                    <a:pt x="15" y="6"/>
                    <a:pt x="24" y="0"/>
                    <a:pt x="31" y="0"/>
                  </a:cubicBezTo>
                  <a:close/>
                  <a:moveTo>
                    <a:pt x="8" y="12"/>
                  </a:moveTo>
                  <a:cubicBezTo>
                    <a:pt x="8" y="12"/>
                    <a:pt x="8" y="12"/>
                    <a:pt x="8" y="12"/>
                  </a:cubicBezTo>
                  <a:cubicBezTo>
                    <a:pt x="12" y="13"/>
                    <a:pt x="13" y="11"/>
                    <a:pt x="15" y="9"/>
                  </a:cubicBezTo>
                  <a:cubicBezTo>
                    <a:pt x="13" y="9"/>
                    <a:pt x="11" y="8"/>
                    <a:pt x="9" y="8"/>
                  </a:cubicBezTo>
                  <a:cubicBezTo>
                    <a:pt x="9" y="9"/>
                    <a:pt x="9" y="11"/>
                    <a:pt x="8" y="12"/>
                  </a:cubicBezTo>
                  <a:close/>
                  <a:moveTo>
                    <a:pt x="18" y="16"/>
                  </a:moveTo>
                  <a:cubicBezTo>
                    <a:pt x="18" y="16"/>
                    <a:pt x="18" y="16"/>
                    <a:pt x="18" y="16"/>
                  </a:cubicBezTo>
                  <a:cubicBezTo>
                    <a:pt x="18" y="14"/>
                    <a:pt x="23" y="12"/>
                    <a:pt x="20" y="10"/>
                  </a:cubicBezTo>
                  <a:cubicBezTo>
                    <a:pt x="20" y="12"/>
                    <a:pt x="15" y="13"/>
                    <a:pt x="18" y="16"/>
                  </a:cubicBezTo>
                  <a:close/>
                  <a:moveTo>
                    <a:pt x="6" y="16"/>
                  </a:moveTo>
                  <a:cubicBezTo>
                    <a:pt x="6" y="16"/>
                    <a:pt x="6" y="16"/>
                    <a:pt x="6" y="16"/>
                  </a:cubicBezTo>
                  <a:cubicBezTo>
                    <a:pt x="8" y="17"/>
                    <a:pt x="9" y="16"/>
                    <a:pt x="10" y="15"/>
                  </a:cubicBezTo>
                  <a:cubicBezTo>
                    <a:pt x="8" y="15"/>
                    <a:pt x="6" y="14"/>
                    <a:pt x="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4" name="Freeform 40"/>
            <p:cNvSpPr>
              <a:spLocks noEditPoints="1"/>
            </p:cNvSpPr>
            <p:nvPr/>
          </p:nvSpPr>
          <p:spPr bwMode="auto">
            <a:xfrm>
              <a:off x="4032" y="2384"/>
              <a:ext cx="83" cy="62"/>
            </a:xfrm>
            <a:custGeom>
              <a:gdLst>
                <a:gd fmla="*/ 31 w 31" name="T0"/>
                <a:gd fmla="*/ 4 h 23" name="T1"/>
                <a:gd fmla="*/ 24 w 31" name="T2"/>
                <a:gd fmla="*/ 22 h 23" name="T3"/>
                <a:gd fmla="*/ 14 w 31" name="T4"/>
                <a:gd fmla="*/ 18 h 23" name="T5"/>
                <a:gd fmla="*/ 2 w 31" name="T6"/>
                <a:gd fmla="*/ 19 h 23" name="T7"/>
                <a:gd fmla="*/ 5 w 31" name="T8"/>
                <a:gd fmla="*/ 6 h 23" name="T9"/>
                <a:gd fmla="*/ 31 w 31" name="T10"/>
                <a:gd fmla="*/ 4 h 23" name="T11"/>
                <a:gd fmla="*/ 14 w 31" name="T12"/>
                <a:gd fmla="*/ 7 h 23" name="T13"/>
                <a:gd fmla="*/ 14 w 31" name="T14"/>
                <a:gd fmla="*/ 7 h 23" name="T15"/>
                <a:gd fmla="*/ 21 w 31" name="T16"/>
                <a:gd fmla="*/ 10 h 23" name="T17"/>
                <a:gd fmla="*/ 17 w 31" name="T18"/>
                <a:gd fmla="*/ 15 h 23" name="T19"/>
                <a:gd fmla="*/ 23 w 31" name="T20"/>
                <a:gd fmla="*/ 17 h 23" name="T21"/>
                <a:gd fmla="*/ 26 w 31" name="T22"/>
                <a:gd fmla="*/ 6 h 23" name="T23"/>
                <a:gd fmla="*/ 14 w 31" name="T24"/>
                <a:gd fmla="*/ 7 h 23" name="T25"/>
                <a:gd fmla="*/ 9 w 31" name="T26"/>
                <a:gd fmla="*/ 17 h 23" name="T27"/>
                <a:gd fmla="*/ 9 w 31" name="T28"/>
                <a:gd fmla="*/ 17 h 23" name="T29"/>
                <a:gd fmla="*/ 12 w 31" name="T30"/>
                <a:gd fmla="*/ 11 h 23" name="T31"/>
                <a:gd fmla="*/ 9 w 31" name="T32"/>
                <a:gd fmla="*/ 17 h 2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 w="31">
                  <a:moveTo>
                    <a:pt x="31" y="4"/>
                  </a:moveTo>
                  <a:cubicBezTo>
                    <a:pt x="30" y="11"/>
                    <a:pt x="27" y="17"/>
                    <a:pt x="24" y="22"/>
                  </a:cubicBezTo>
                  <a:cubicBezTo>
                    <a:pt x="19" y="23"/>
                    <a:pt x="20" y="18"/>
                    <a:pt x="14" y="18"/>
                  </a:cubicBezTo>
                  <a:cubicBezTo>
                    <a:pt x="10" y="18"/>
                    <a:pt x="8" y="22"/>
                    <a:pt x="2" y="19"/>
                  </a:cubicBezTo>
                  <a:cubicBezTo>
                    <a:pt x="0" y="15"/>
                    <a:pt x="8" y="11"/>
                    <a:pt x="5" y="6"/>
                  </a:cubicBezTo>
                  <a:cubicBezTo>
                    <a:pt x="11" y="0"/>
                    <a:pt x="23" y="2"/>
                    <a:pt x="31" y="4"/>
                  </a:cubicBezTo>
                  <a:close/>
                  <a:moveTo>
                    <a:pt x="14" y="7"/>
                  </a:moveTo>
                  <a:cubicBezTo>
                    <a:pt x="14" y="7"/>
                    <a:pt x="14" y="7"/>
                    <a:pt x="14" y="7"/>
                  </a:cubicBezTo>
                  <a:cubicBezTo>
                    <a:pt x="17" y="7"/>
                    <a:pt x="21" y="6"/>
                    <a:pt x="21" y="10"/>
                  </a:cubicBezTo>
                  <a:cubicBezTo>
                    <a:pt x="19" y="10"/>
                    <a:pt x="18" y="12"/>
                    <a:pt x="17" y="15"/>
                  </a:cubicBezTo>
                  <a:cubicBezTo>
                    <a:pt x="21" y="14"/>
                    <a:pt x="20" y="17"/>
                    <a:pt x="23" y="17"/>
                  </a:cubicBezTo>
                  <a:cubicBezTo>
                    <a:pt x="24" y="14"/>
                    <a:pt x="25" y="10"/>
                    <a:pt x="26" y="6"/>
                  </a:cubicBezTo>
                  <a:cubicBezTo>
                    <a:pt x="22" y="5"/>
                    <a:pt x="16" y="3"/>
                    <a:pt x="14" y="7"/>
                  </a:cubicBezTo>
                  <a:close/>
                  <a:moveTo>
                    <a:pt x="9" y="17"/>
                  </a:moveTo>
                  <a:cubicBezTo>
                    <a:pt x="9" y="17"/>
                    <a:pt x="9" y="17"/>
                    <a:pt x="9" y="17"/>
                  </a:cubicBezTo>
                  <a:cubicBezTo>
                    <a:pt x="10" y="15"/>
                    <a:pt x="12" y="15"/>
                    <a:pt x="12" y="11"/>
                  </a:cubicBezTo>
                  <a:cubicBezTo>
                    <a:pt x="9" y="9"/>
                    <a:pt x="6" y="16"/>
                    <a:pt x="9"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5" name="Freeform 41"/>
            <p:cNvSpPr>
              <a:spLocks noEditPoints="1"/>
            </p:cNvSpPr>
            <p:nvPr/>
          </p:nvSpPr>
          <p:spPr bwMode="auto">
            <a:xfrm>
              <a:off x="3645" y="2304"/>
              <a:ext cx="75" cy="61"/>
            </a:xfrm>
            <a:custGeom>
              <a:gdLst>
                <a:gd fmla="*/ 28 w 28" name="T0"/>
                <a:gd fmla="*/ 5 h 23" name="T1"/>
                <a:gd fmla="*/ 15 w 28" name="T2"/>
                <a:gd fmla="*/ 22 h 23" name="T3"/>
                <a:gd fmla="*/ 0 w 28" name="T4"/>
                <a:gd fmla="*/ 20 h 23" name="T5"/>
                <a:gd fmla="*/ 8 w 28" name="T6"/>
                <a:gd fmla="*/ 4 h 23" name="T7"/>
                <a:gd fmla="*/ 28 w 28" name="T8"/>
                <a:gd fmla="*/ 5 h 23" name="T9"/>
                <a:gd fmla="*/ 6 w 28" name="T10"/>
                <a:gd fmla="*/ 17 h 23" name="T11"/>
                <a:gd fmla="*/ 6 w 28" name="T12"/>
                <a:gd fmla="*/ 17 h 23" name="T13"/>
                <a:gd fmla="*/ 10 w 28" name="T14"/>
                <a:gd fmla="*/ 17 h 23" name="T15"/>
                <a:gd fmla="*/ 13 w 28" name="T16"/>
                <a:gd fmla="*/ 10 h 23" name="T17"/>
                <a:gd fmla="*/ 6 w 28" name="T18"/>
                <a:gd fmla="*/ 17 h 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 w="28">
                  <a:moveTo>
                    <a:pt x="28" y="5"/>
                  </a:moveTo>
                  <a:cubicBezTo>
                    <a:pt x="23" y="10"/>
                    <a:pt x="21" y="18"/>
                    <a:pt x="15" y="22"/>
                  </a:cubicBezTo>
                  <a:cubicBezTo>
                    <a:pt x="11" y="17"/>
                    <a:pt x="3" y="23"/>
                    <a:pt x="0" y="20"/>
                  </a:cubicBezTo>
                  <a:cubicBezTo>
                    <a:pt x="2" y="13"/>
                    <a:pt x="7" y="12"/>
                    <a:pt x="8" y="4"/>
                  </a:cubicBezTo>
                  <a:cubicBezTo>
                    <a:pt x="14" y="4"/>
                    <a:pt x="22" y="0"/>
                    <a:pt x="28" y="5"/>
                  </a:cubicBezTo>
                  <a:close/>
                  <a:moveTo>
                    <a:pt x="6" y="17"/>
                  </a:moveTo>
                  <a:cubicBezTo>
                    <a:pt x="6" y="17"/>
                    <a:pt x="6" y="17"/>
                    <a:pt x="6" y="17"/>
                  </a:cubicBezTo>
                  <a:cubicBezTo>
                    <a:pt x="8" y="18"/>
                    <a:pt x="9" y="18"/>
                    <a:pt x="10" y="17"/>
                  </a:cubicBezTo>
                  <a:cubicBezTo>
                    <a:pt x="10" y="14"/>
                    <a:pt x="11" y="11"/>
                    <a:pt x="13" y="10"/>
                  </a:cubicBezTo>
                  <a:cubicBezTo>
                    <a:pt x="8" y="8"/>
                    <a:pt x="5" y="15"/>
                    <a:pt x="6"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6" name="Freeform 42"/>
            <p:cNvSpPr>
              <a:spLocks noEditPoints="1"/>
            </p:cNvSpPr>
            <p:nvPr/>
          </p:nvSpPr>
          <p:spPr bwMode="auto">
            <a:xfrm>
              <a:off x="3954" y="2379"/>
              <a:ext cx="75" cy="59"/>
            </a:xfrm>
            <a:custGeom>
              <a:gdLst>
                <a:gd fmla="*/ 28 w 28" name="T0"/>
                <a:gd fmla="*/ 4 h 22" name="T1"/>
                <a:gd fmla="*/ 15 w 28" name="T2"/>
                <a:gd fmla="*/ 21 h 22" name="T3"/>
                <a:gd fmla="*/ 0 w 28" name="T4"/>
                <a:gd fmla="*/ 19 h 22" name="T5"/>
                <a:gd fmla="*/ 6 w 28" name="T6"/>
                <a:gd fmla="*/ 4 h 22" name="T7"/>
                <a:gd fmla="*/ 28 w 28" name="T8"/>
                <a:gd fmla="*/ 4 h 22" name="T9"/>
                <a:gd fmla="*/ 19 w 28" name="T10"/>
                <a:gd fmla="*/ 10 h 22" name="T11"/>
                <a:gd fmla="*/ 19 w 28" name="T12"/>
                <a:gd fmla="*/ 10 h 22" name="T13"/>
                <a:gd fmla="*/ 22 w 28" name="T14"/>
                <a:gd fmla="*/ 6 h 22" name="T15"/>
                <a:gd fmla="*/ 20 w 28" name="T16"/>
                <a:gd fmla="*/ 6 h 22" name="T17"/>
                <a:gd fmla="*/ 18 w 28" name="T18"/>
                <a:gd fmla="*/ 7 h 22" name="T19"/>
                <a:gd fmla="*/ 19 w 28" name="T20"/>
                <a:gd fmla="*/ 10 h 22" name="T21"/>
                <a:gd fmla="*/ 7 w 28" name="T22"/>
                <a:gd fmla="*/ 17 h 22" name="T23"/>
                <a:gd fmla="*/ 7 w 28" name="T24"/>
                <a:gd fmla="*/ 17 h 22" name="T25"/>
                <a:gd fmla="*/ 11 w 28" name="T26"/>
                <a:gd fmla="*/ 18 h 22" name="T27"/>
                <a:gd fmla="*/ 7 w 28" name="T28"/>
                <a:gd fmla="*/ 17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28">
                  <a:moveTo>
                    <a:pt x="28" y="4"/>
                  </a:moveTo>
                  <a:cubicBezTo>
                    <a:pt x="24" y="11"/>
                    <a:pt x="19" y="15"/>
                    <a:pt x="15" y="21"/>
                  </a:cubicBezTo>
                  <a:cubicBezTo>
                    <a:pt x="11" y="22"/>
                    <a:pt x="6" y="20"/>
                    <a:pt x="0" y="19"/>
                  </a:cubicBezTo>
                  <a:cubicBezTo>
                    <a:pt x="2" y="14"/>
                    <a:pt x="6" y="11"/>
                    <a:pt x="6" y="4"/>
                  </a:cubicBezTo>
                  <a:cubicBezTo>
                    <a:pt x="12" y="3"/>
                    <a:pt x="22" y="0"/>
                    <a:pt x="28" y="4"/>
                  </a:cubicBezTo>
                  <a:close/>
                  <a:moveTo>
                    <a:pt x="19" y="10"/>
                  </a:moveTo>
                  <a:cubicBezTo>
                    <a:pt x="19" y="10"/>
                    <a:pt x="19" y="10"/>
                    <a:pt x="19" y="10"/>
                  </a:cubicBezTo>
                  <a:cubicBezTo>
                    <a:pt x="19" y="8"/>
                    <a:pt x="22" y="10"/>
                    <a:pt x="22" y="6"/>
                  </a:cubicBezTo>
                  <a:cubicBezTo>
                    <a:pt x="21" y="6"/>
                    <a:pt x="20" y="6"/>
                    <a:pt x="20" y="6"/>
                  </a:cubicBezTo>
                  <a:cubicBezTo>
                    <a:pt x="19" y="6"/>
                    <a:pt x="18" y="6"/>
                    <a:pt x="18" y="7"/>
                  </a:cubicBezTo>
                  <a:cubicBezTo>
                    <a:pt x="22" y="8"/>
                    <a:pt x="15" y="10"/>
                    <a:pt x="19" y="10"/>
                  </a:cubicBezTo>
                  <a:close/>
                  <a:moveTo>
                    <a:pt x="7" y="17"/>
                  </a:moveTo>
                  <a:cubicBezTo>
                    <a:pt x="7" y="17"/>
                    <a:pt x="7" y="17"/>
                    <a:pt x="7" y="17"/>
                  </a:cubicBezTo>
                  <a:cubicBezTo>
                    <a:pt x="8" y="17"/>
                    <a:pt x="10" y="18"/>
                    <a:pt x="11" y="18"/>
                  </a:cubicBezTo>
                  <a:cubicBezTo>
                    <a:pt x="12" y="14"/>
                    <a:pt x="7" y="12"/>
                    <a:pt x="7"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7" name="Freeform 43"/>
            <p:cNvSpPr>
              <a:spLocks noEditPoints="1"/>
            </p:cNvSpPr>
            <p:nvPr/>
          </p:nvSpPr>
          <p:spPr bwMode="auto">
            <a:xfrm>
              <a:off x="3567" y="2304"/>
              <a:ext cx="73" cy="67"/>
            </a:xfrm>
            <a:custGeom>
              <a:gdLst>
                <a:gd fmla="*/ 27 w 27" name="T0"/>
                <a:gd fmla="*/ 3 h 25" name="T1"/>
                <a:gd fmla="*/ 0 w 27" name="T2"/>
                <a:gd fmla="*/ 17 h 25" name="T3"/>
                <a:gd fmla="*/ 7 w 27" name="T4"/>
                <a:gd fmla="*/ 3 h 25" name="T5"/>
                <a:gd fmla="*/ 27 w 27" name="T6"/>
                <a:gd fmla="*/ 3 h 25" name="T7"/>
                <a:gd fmla="*/ 14 w 27" name="T8"/>
                <a:gd fmla="*/ 16 h 25" name="T9"/>
                <a:gd fmla="*/ 14 w 27" name="T10"/>
                <a:gd fmla="*/ 16 h 25" name="T11"/>
                <a:gd fmla="*/ 17 w 27" name="T12"/>
                <a:gd fmla="*/ 9 h 25" name="T13"/>
                <a:gd fmla="*/ 14 w 27" name="T14"/>
                <a:gd fmla="*/ 16 h 25" name="T15"/>
                <a:gd fmla="*/ 5 w 27" name="T16"/>
                <a:gd fmla="*/ 14 h 25" name="T17"/>
                <a:gd fmla="*/ 5 w 27" name="T18"/>
                <a:gd fmla="*/ 14 h 25" name="T19"/>
                <a:gd fmla="*/ 8 w 27" name="T20"/>
                <a:gd fmla="*/ 9 h 25" name="T21"/>
                <a:gd fmla="*/ 5 w 27" name="T22"/>
                <a:gd fmla="*/ 14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27">
                  <a:moveTo>
                    <a:pt x="27" y="3"/>
                  </a:moveTo>
                  <a:cubicBezTo>
                    <a:pt x="21" y="15"/>
                    <a:pt x="17" y="25"/>
                    <a:pt x="0" y="17"/>
                  </a:cubicBezTo>
                  <a:cubicBezTo>
                    <a:pt x="2" y="11"/>
                    <a:pt x="5" y="7"/>
                    <a:pt x="7" y="3"/>
                  </a:cubicBezTo>
                  <a:cubicBezTo>
                    <a:pt x="14" y="4"/>
                    <a:pt x="21" y="0"/>
                    <a:pt x="27" y="3"/>
                  </a:cubicBezTo>
                  <a:close/>
                  <a:moveTo>
                    <a:pt x="14" y="16"/>
                  </a:moveTo>
                  <a:cubicBezTo>
                    <a:pt x="14" y="16"/>
                    <a:pt x="14" y="16"/>
                    <a:pt x="14" y="16"/>
                  </a:cubicBezTo>
                  <a:cubicBezTo>
                    <a:pt x="16" y="15"/>
                    <a:pt x="19" y="11"/>
                    <a:pt x="17" y="9"/>
                  </a:cubicBezTo>
                  <a:cubicBezTo>
                    <a:pt x="16" y="10"/>
                    <a:pt x="9" y="14"/>
                    <a:pt x="14" y="16"/>
                  </a:cubicBezTo>
                  <a:close/>
                  <a:moveTo>
                    <a:pt x="5" y="14"/>
                  </a:moveTo>
                  <a:cubicBezTo>
                    <a:pt x="5" y="14"/>
                    <a:pt x="5" y="14"/>
                    <a:pt x="5" y="14"/>
                  </a:cubicBezTo>
                  <a:cubicBezTo>
                    <a:pt x="8" y="16"/>
                    <a:pt x="11" y="8"/>
                    <a:pt x="8" y="9"/>
                  </a:cubicBezTo>
                  <a:cubicBezTo>
                    <a:pt x="8" y="12"/>
                    <a:pt x="5" y="11"/>
                    <a:pt x="5"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8" name="Freeform 44"/>
            <p:cNvSpPr>
              <a:spLocks noEditPoints="1"/>
            </p:cNvSpPr>
            <p:nvPr/>
          </p:nvSpPr>
          <p:spPr bwMode="auto">
            <a:xfrm>
              <a:off x="3879" y="2373"/>
              <a:ext cx="78" cy="59"/>
            </a:xfrm>
            <a:custGeom>
              <a:gdLst>
                <a:gd fmla="*/ 29 w 29" name="T0"/>
                <a:gd fmla="*/ 2 h 22" name="T1"/>
                <a:gd fmla="*/ 22 w 29" name="T2"/>
                <a:gd fmla="*/ 21 h 22" name="T3"/>
                <a:gd fmla="*/ 0 w 29" name="T4"/>
                <a:gd fmla="*/ 20 h 22" name="T5"/>
                <a:gd fmla="*/ 7 w 29" name="T6"/>
                <a:gd fmla="*/ 3 h 22" name="T7"/>
                <a:gd fmla="*/ 29 w 29" name="T8"/>
                <a:gd fmla="*/ 2 h 22" name="T9"/>
                <a:gd fmla="*/ 12 w 29" name="T10"/>
                <a:gd fmla="*/ 15 h 22" name="T11"/>
                <a:gd fmla="*/ 12 w 29" name="T12"/>
                <a:gd fmla="*/ 15 h 22" name="T13"/>
                <a:gd fmla="*/ 7 w 29" name="T14"/>
                <a:gd fmla="*/ 14 h 22" name="T15"/>
                <a:gd fmla="*/ 12 w 29" name="T16"/>
                <a:gd fmla="*/ 15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28">
                  <a:moveTo>
                    <a:pt x="29" y="2"/>
                  </a:moveTo>
                  <a:cubicBezTo>
                    <a:pt x="27" y="9"/>
                    <a:pt x="22" y="12"/>
                    <a:pt x="22" y="21"/>
                  </a:cubicBezTo>
                  <a:cubicBezTo>
                    <a:pt x="14" y="20"/>
                    <a:pt x="8" y="22"/>
                    <a:pt x="0" y="20"/>
                  </a:cubicBezTo>
                  <a:cubicBezTo>
                    <a:pt x="1" y="13"/>
                    <a:pt x="6" y="12"/>
                    <a:pt x="7" y="3"/>
                  </a:cubicBezTo>
                  <a:cubicBezTo>
                    <a:pt x="14" y="3"/>
                    <a:pt x="20" y="0"/>
                    <a:pt x="29" y="2"/>
                  </a:cubicBezTo>
                  <a:close/>
                  <a:moveTo>
                    <a:pt x="12" y="15"/>
                  </a:moveTo>
                  <a:cubicBezTo>
                    <a:pt x="12" y="15"/>
                    <a:pt x="12" y="15"/>
                    <a:pt x="12" y="15"/>
                  </a:cubicBezTo>
                  <a:cubicBezTo>
                    <a:pt x="10" y="15"/>
                    <a:pt x="9" y="14"/>
                    <a:pt x="7" y="14"/>
                  </a:cubicBezTo>
                  <a:cubicBezTo>
                    <a:pt x="5" y="18"/>
                    <a:pt x="12" y="18"/>
                    <a:pt x="1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9" name="Freeform 45"/>
            <p:cNvSpPr>
              <a:spLocks noEditPoints="1"/>
            </p:cNvSpPr>
            <p:nvPr/>
          </p:nvSpPr>
          <p:spPr bwMode="auto">
            <a:xfrm>
              <a:off x="3473" y="2301"/>
              <a:ext cx="92" cy="62"/>
            </a:xfrm>
            <a:custGeom>
              <a:gdLst>
                <a:gd fmla="*/ 34 w 34" name="T0"/>
                <a:gd fmla="*/ 2 h 23" name="T1"/>
                <a:gd fmla="*/ 25 w 34" name="T2"/>
                <a:gd fmla="*/ 21 h 23" name="T3"/>
                <a:gd fmla="*/ 16 w 34" name="T4"/>
                <a:gd fmla="*/ 19 h 23" name="T5"/>
                <a:gd fmla="*/ 0 w 34" name="T6"/>
                <a:gd fmla="*/ 18 h 23" name="T7"/>
                <a:gd fmla="*/ 6 w 34" name="T8"/>
                <a:gd fmla="*/ 3 h 23" name="T9"/>
                <a:gd fmla="*/ 34 w 34" name="T10"/>
                <a:gd fmla="*/ 2 h 23" name="T11"/>
                <a:gd fmla="*/ 25 w 34" name="T12"/>
                <a:gd fmla="*/ 7 h 23" name="T13"/>
                <a:gd fmla="*/ 25 w 34" name="T14"/>
                <a:gd fmla="*/ 7 h 23" name="T15"/>
                <a:gd fmla="*/ 27 w 34" name="T16"/>
                <a:gd fmla="*/ 8 h 23" name="T17"/>
                <a:gd fmla="*/ 27 w 34" name="T18"/>
                <a:gd fmla="*/ 5 h 23" name="T19"/>
                <a:gd fmla="*/ 25 w 34" name="T20"/>
                <a:gd fmla="*/ 5 h 23" name="T21"/>
                <a:gd fmla="*/ 25 w 34" name="T22"/>
                <a:gd fmla="*/ 7 h 23" name="T23"/>
                <a:gd fmla="*/ 8 w 34" name="T24"/>
                <a:gd fmla="*/ 15 h 23" name="T25"/>
                <a:gd fmla="*/ 8 w 34" name="T26"/>
                <a:gd fmla="*/ 15 h 23" name="T27"/>
                <a:gd fmla="*/ 18 w 34" name="T28"/>
                <a:gd fmla="*/ 12 h 23" name="T29"/>
                <a:gd fmla="*/ 12 w 34" name="T30"/>
                <a:gd fmla="*/ 11 h 23" name="T31"/>
                <a:gd fmla="*/ 16 w 34" name="T32"/>
                <a:gd fmla="*/ 8 h 23" name="T33"/>
                <a:gd fmla="*/ 12 w 34" name="T34"/>
                <a:gd fmla="*/ 7 h 23" name="T35"/>
                <a:gd fmla="*/ 8 w 34" name="T36"/>
                <a:gd fmla="*/ 15 h 2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 w="34">
                  <a:moveTo>
                    <a:pt x="34" y="2"/>
                  </a:moveTo>
                  <a:cubicBezTo>
                    <a:pt x="32" y="10"/>
                    <a:pt x="26" y="12"/>
                    <a:pt x="25" y="21"/>
                  </a:cubicBezTo>
                  <a:cubicBezTo>
                    <a:pt x="20" y="23"/>
                    <a:pt x="21" y="21"/>
                    <a:pt x="16" y="19"/>
                  </a:cubicBezTo>
                  <a:cubicBezTo>
                    <a:pt x="11" y="19"/>
                    <a:pt x="6" y="20"/>
                    <a:pt x="0" y="18"/>
                  </a:cubicBezTo>
                  <a:cubicBezTo>
                    <a:pt x="3" y="14"/>
                    <a:pt x="7" y="9"/>
                    <a:pt x="6" y="3"/>
                  </a:cubicBezTo>
                  <a:cubicBezTo>
                    <a:pt x="14" y="0"/>
                    <a:pt x="24" y="1"/>
                    <a:pt x="34" y="2"/>
                  </a:cubicBezTo>
                  <a:close/>
                  <a:moveTo>
                    <a:pt x="25" y="7"/>
                  </a:moveTo>
                  <a:cubicBezTo>
                    <a:pt x="25" y="7"/>
                    <a:pt x="25" y="7"/>
                    <a:pt x="25" y="7"/>
                  </a:cubicBezTo>
                  <a:cubicBezTo>
                    <a:pt x="25" y="7"/>
                    <a:pt x="26" y="7"/>
                    <a:pt x="27" y="8"/>
                  </a:cubicBezTo>
                  <a:cubicBezTo>
                    <a:pt x="27" y="7"/>
                    <a:pt x="27" y="6"/>
                    <a:pt x="27" y="5"/>
                  </a:cubicBezTo>
                  <a:cubicBezTo>
                    <a:pt x="27" y="5"/>
                    <a:pt x="26" y="5"/>
                    <a:pt x="25" y="5"/>
                  </a:cubicBezTo>
                  <a:cubicBezTo>
                    <a:pt x="25" y="6"/>
                    <a:pt x="25" y="6"/>
                    <a:pt x="25" y="7"/>
                  </a:cubicBezTo>
                  <a:close/>
                  <a:moveTo>
                    <a:pt x="8" y="15"/>
                  </a:moveTo>
                  <a:cubicBezTo>
                    <a:pt x="8" y="15"/>
                    <a:pt x="8" y="15"/>
                    <a:pt x="8" y="15"/>
                  </a:cubicBezTo>
                  <a:cubicBezTo>
                    <a:pt x="11" y="14"/>
                    <a:pt x="17" y="17"/>
                    <a:pt x="18" y="12"/>
                  </a:cubicBezTo>
                  <a:cubicBezTo>
                    <a:pt x="15" y="10"/>
                    <a:pt x="12" y="15"/>
                    <a:pt x="12" y="11"/>
                  </a:cubicBezTo>
                  <a:cubicBezTo>
                    <a:pt x="13" y="9"/>
                    <a:pt x="16" y="10"/>
                    <a:pt x="16" y="8"/>
                  </a:cubicBezTo>
                  <a:cubicBezTo>
                    <a:pt x="15" y="7"/>
                    <a:pt x="14" y="7"/>
                    <a:pt x="12" y="7"/>
                  </a:cubicBezTo>
                  <a:cubicBezTo>
                    <a:pt x="10" y="8"/>
                    <a:pt x="8" y="11"/>
                    <a:pt x="8"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0" name="Freeform 46"/>
            <p:cNvSpPr>
              <a:spLocks noEditPoints="1"/>
            </p:cNvSpPr>
            <p:nvPr/>
          </p:nvSpPr>
          <p:spPr bwMode="auto">
            <a:xfrm>
              <a:off x="3793" y="2379"/>
              <a:ext cx="83" cy="61"/>
            </a:xfrm>
            <a:custGeom>
              <a:gdLst>
                <a:gd fmla="*/ 31 w 31" name="T0"/>
                <a:gd fmla="*/ 4 h 23" name="T1"/>
                <a:gd fmla="*/ 20 w 31" name="T2"/>
                <a:gd fmla="*/ 21 h 23" name="T3"/>
                <a:gd fmla="*/ 0 w 31" name="T4"/>
                <a:gd fmla="*/ 18 h 23" name="T5"/>
                <a:gd fmla="*/ 3 w 31" name="T6"/>
                <a:gd fmla="*/ 4 h 23" name="T7"/>
                <a:gd fmla="*/ 31 w 31" name="T8"/>
                <a:gd fmla="*/ 4 h 23" name="T9"/>
                <a:gd fmla="*/ 17 w 31" name="T10"/>
                <a:gd fmla="*/ 16 h 23" name="T11"/>
                <a:gd fmla="*/ 17 w 31" name="T12"/>
                <a:gd fmla="*/ 16 h 23" name="T13"/>
                <a:gd fmla="*/ 24 w 31" name="T14"/>
                <a:gd fmla="*/ 6 h 23" name="T15"/>
                <a:gd fmla="*/ 17 w 31" name="T16"/>
                <a:gd fmla="*/ 16 h 23" name="T17"/>
                <a:gd fmla="*/ 9 w 31" name="T18"/>
                <a:gd fmla="*/ 17 h 23" name="T19"/>
                <a:gd fmla="*/ 9 w 31" name="T20"/>
                <a:gd fmla="*/ 17 h 23" name="T21"/>
                <a:gd fmla="*/ 14 w 31" name="T22"/>
                <a:gd fmla="*/ 7 h 23" name="T23"/>
                <a:gd fmla="*/ 9 w 31" name="T24"/>
                <a:gd fmla="*/ 17 h 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 w="31">
                  <a:moveTo>
                    <a:pt x="31" y="4"/>
                  </a:moveTo>
                  <a:cubicBezTo>
                    <a:pt x="29" y="13"/>
                    <a:pt x="25" y="18"/>
                    <a:pt x="20" y="21"/>
                  </a:cubicBezTo>
                  <a:cubicBezTo>
                    <a:pt x="14" y="16"/>
                    <a:pt x="6" y="23"/>
                    <a:pt x="0" y="18"/>
                  </a:cubicBezTo>
                  <a:cubicBezTo>
                    <a:pt x="2" y="13"/>
                    <a:pt x="6" y="8"/>
                    <a:pt x="3" y="4"/>
                  </a:cubicBezTo>
                  <a:cubicBezTo>
                    <a:pt x="12" y="3"/>
                    <a:pt x="23" y="0"/>
                    <a:pt x="31" y="4"/>
                  </a:cubicBezTo>
                  <a:close/>
                  <a:moveTo>
                    <a:pt x="17" y="16"/>
                  </a:moveTo>
                  <a:cubicBezTo>
                    <a:pt x="17" y="16"/>
                    <a:pt x="17" y="16"/>
                    <a:pt x="17" y="16"/>
                  </a:cubicBezTo>
                  <a:cubicBezTo>
                    <a:pt x="22" y="19"/>
                    <a:pt x="28" y="9"/>
                    <a:pt x="24" y="6"/>
                  </a:cubicBezTo>
                  <a:cubicBezTo>
                    <a:pt x="21" y="8"/>
                    <a:pt x="19" y="12"/>
                    <a:pt x="17" y="16"/>
                  </a:cubicBezTo>
                  <a:close/>
                  <a:moveTo>
                    <a:pt x="9" y="17"/>
                  </a:moveTo>
                  <a:cubicBezTo>
                    <a:pt x="9" y="17"/>
                    <a:pt x="9" y="17"/>
                    <a:pt x="9" y="17"/>
                  </a:cubicBezTo>
                  <a:cubicBezTo>
                    <a:pt x="12" y="15"/>
                    <a:pt x="10" y="10"/>
                    <a:pt x="14" y="7"/>
                  </a:cubicBezTo>
                  <a:cubicBezTo>
                    <a:pt x="9" y="4"/>
                    <a:pt x="4" y="14"/>
                    <a:pt x="9"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1" name="Freeform 47"/>
            <p:cNvSpPr>
              <a:spLocks noEditPoints="1"/>
            </p:cNvSpPr>
            <p:nvPr/>
          </p:nvSpPr>
          <p:spPr bwMode="auto">
            <a:xfrm>
              <a:off x="4112" y="2456"/>
              <a:ext cx="68" cy="57"/>
            </a:xfrm>
            <a:custGeom>
              <a:gdLst>
                <a:gd fmla="*/ 18 w 25" name="T0"/>
                <a:gd fmla="*/ 18 h 21" name="T1"/>
                <a:gd fmla="*/ 0 w 25" name="T2"/>
                <a:gd fmla="*/ 19 h 21" name="T3"/>
                <a:gd fmla="*/ 6 w 25" name="T4"/>
                <a:gd fmla="*/ 4 h 21" name="T5"/>
                <a:gd fmla="*/ 21 w 25" name="T6"/>
                <a:gd fmla="*/ 0 h 21" name="T7"/>
                <a:gd fmla="*/ 18 w 25" name="T8"/>
                <a:gd fmla="*/ 18 h 21" name="T9"/>
                <a:gd fmla="*/ 5 w 25" name="T10"/>
                <a:gd fmla="*/ 16 h 21" name="T11"/>
                <a:gd fmla="*/ 5 w 25" name="T12"/>
                <a:gd fmla="*/ 16 h 21" name="T13"/>
                <a:gd fmla="*/ 11 w 25" name="T14"/>
                <a:gd fmla="*/ 12 h 21" name="T15"/>
                <a:gd fmla="*/ 5 w 25" name="T16"/>
                <a:gd fmla="*/ 16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25">
                  <a:moveTo>
                    <a:pt x="18" y="18"/>
                  </a:moveTo>
                  <a:cubicBezTo>
                    <a:pt x="13" y="21"/>
                    <a:pt x="6" y="19"/>
                    <a:pt x="0" y="19"/>
                  </a:cubicBezTo>
                  <a:cubicBezTo>
                    <a:pt x="2" y="12"/>
                    <a:pt x="4" y="10"/>
                    <a:pt x="6" y="4"/>
                  </a:cubicBezTo>
                  <a:cubicBezTo>
                    <a:pt x="10" y="2"/>
                    <a:pt x="17" y="3"/>
                    <a:pt x="21" y="0"/>
                  </a:cubicBezTo>
                  <a:cubicBezTo>
                    <a:pt x="25" y="3"/>
                    <a:pt x="17" y="11"/>
                    <a:pt x="18" y="18"/>
                  </a:cubicBezTo>
                  <a:close/>
                  <a:moveTo>
                    <a:pt x="5" y="16"/>
                  </a:moveTo>
                  <a:cubicBezTo>
                    <a:pt x="5" y="16"/>
                    <a:pt x="5" y="16"/>
                    <a:pt x="5" y="16"/>
                  </a:cubicBezTo>
                  <a:cubicBezTo>
                    <a:pt x="9" y="18"/>
                    <a:pt x="10" y="15"/>
                    <a:pt x="11" y="12"/>
                  </a:cubicBezTo>
                  <a:cubicBezTo>
                    <a:pt x="8" y="11"/>
                    <a:pt x="6" y="12"/>
                    <a:pt x="5"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2" name="Freeform 48"/>
            <p:cNvSpPr>
              <a:spLocks noEditPoints="1"/>
            </p:cNvSpPr>
            <p:nvPr/>
          </p:nvSpPr>
          <p:spPr bwMode="auto">
            <a:xfrm>
              <a:off x="4029" y="2448"/>
              <a:ext cx="65" cy="73"/>
            </a:xfrm>
            <a:custGeom>
              <a:gdLst>
                <a:gd fmla="*/ 24 w 24" name="T0"/>
                <a:gd fmla="*/ 2 h 27" name="T1"/>
                <a:gd fmla="*/ 0 w 24" name="T2"/>
                <a:gd fmla="*/ 20 h 27" name="T3"/>
                <a:gd fmla="*/ 9 w 24" name="T4"/>
                <a:gd fmla="*/ 1 h 27" name="T5"/>
                <a:gd fmla="*/ 24 w 24" name="T6"/>
                <a:gd fmla="*/ 2 h 27" name="T7"/>
                <a:gd fmla="*/ 9 w 24" name="T8"/>
                <a:gd fmla="*/ 17 h 27" name="T9"/>
                <a:gd fmla="*/ 9 w 24" name="T10"/>
                <a:gd fmla="*/ 17 h 27" name="T11"/>
                <a:gd fmla="*/ 18 w 24" name="T12"/>
                <a:gd fmla="*/ 7 h 27" name="T13"/>
                <a:gd fmla="*/ 15 w 24" name="T14"/>
                <a:gd fmla="*/ 6 h 27" name="T15"/>
                <a:gd fmla="*/ 9 w 24" name="T16"/>
                <a:gd fmla="*/ 1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4">
                  <a:moveTo>
                    <a:pt x="24" y="2"/>
                  </a:moveTo>
                  <a:cubicBezTo>
                    <a:pt x="20" y="16"/>
                    <a:pt x="14" y="27"/>
                    <a:pt x="0" y="20"/>
                  </a:cubicBezTo>
                  <a:cubicBezTo>
                    <a:pt x="4" y="12"/>
                    <a:pt x="3" y="5"/>
                    <a:pt x="9" y="1"/>
                  </a:cubicBezTo>
                  <a:cubicBezTo>
                    <a:pt x="14" y="5"/>
                    <a:pt x="17" y="0"/>
                    <a:pt x="24" y="2"/>
                  </a:cubicBezTo>
                  <a:close/>
                  <a:moveTo>
                    <a:pt x="9" y="17"/>
                  </a:moveTo>
                  <a:cubicBezTo>
                    <a:pt x="9" y="17"/>
                    <a:pt x="9" y="17"/>
                    <a:pt x="9" y="17"/>
                  </a:cubicBezTo>
                  <a:cubicBezTo>
                    <a:pt x="15" y="19"/>
                    <a:pt x="15" y="11"/>
                    <a:pt x="18" y="7"/>
                  </a:cubicBezTo>
                  <a:cubicBezTo>
                    <a:pt x="17" y="7"/>
                    <a:pt x="16" y="6"/>
                    <a:pt x="15" y="6"/>
                  </a:cubicBezTo>
                  <a:cubicBezTo>
                    <a:pt x="14" y="12"/>
                    <a:pt x="10" y="12"/>
                    <a:pt x="9"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3" name="Freeform 49"/>
            <p:cNvSpPr>
              <a:spLocks noEditPoints="1"/>
            </p:cNvSpPr>
            <p:nvPr/>
          </p:nvSpPr>
          <p:spPr bwMode="auto">
            <a:xfrm>
              <a:off x="3616" y="2363"/>
              <a:ext cx="88" cy="67"/>
            </a:xfrm>
            <a:custGeom>
              <a:gdLst>
                <a:gd fmla="*/ 33 w 33" name="T0"/>
                <a:gd fmla="*/ 6 h 25" name="T1"/>
                <a:gd fmla="*/ 24 w 33" name="T2"/>
                <a:gd fmla="*/ 24 h 25" name="T3"/>
                <a:gd fmla="*/ 5 w 33" name="T4"/>
                <a:gd fmla="*/ 24 h 25" name="T5"/>
                <a:gd fmla="*/ 13 w 33" name="T6"/>
                <a:gd fmla="*/ 4 h 25" name="T7"/>
                <a:gd fmla="*/ 33 w 33" name="T8"/>
                <a:gd fmla="*/ 6 h 25" name="T9"/>
                <a:gd fmla="*/ 19 w 33" name="T10"/>
                <a:gd fmla="*/ 10 h 25" name="T11"/>
                <a:gd fmla="*/ 19 w 33" name="T12"/>
                <a:gd fmla="*/ 10 h 25" name="T13"/>
                <a:gd fmla="*/ 26 w 33" name="T14"/>
                <a:gd fmla="*/ 8 h 25" name="T15"/>
                <a:gd fmla="*/ 19 w 33" name="T16"/>
                <a:gd fmla="*/ 10 h 25" name="T17"/>
                <a:gd fmla="*/ 9 w 33" name="T18"/>
                <a:gd fmla="*/ 20 h 25" name="T19"/>
                <a:gd fmla="*/ 9 w 33" name="T20"/>
                <a:gd fmla="*/ 20 h 25" name="T21"/>
                <a:gd fmla="*/ 17 w 33" name="T22"/>
                <a:gd fmla="*/ 21 h 25" name="T23"/>
                <a:gd fmla="*/ 13 w 33" name="T24"/>
                <a:gd fmla="*/ 12 h 25" name="T25"/>
                <a:gd fmla="*/ 9 w 33" name="T26"/>
                <a:gd fmla="*/ 20 h 2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 w="33">
                  <a:moveTo>
                    <a:pt x="33" y="6"/>
                  </a:moveTo>
                  <a:cubicBezTo>
                    <a:pt x="28" y="11"/>
                    <a:pt x="26" y="18"/>
                    <a:pt x="24" y="24"/>
                  </a:cubicBezTo>
                  <a:cubicBezTo>
                    <a:pt x="18" y="24"/>
                    <a:pt x="12" y="25"/>
                    <a:pt x="5" y="24"/>
                  </a:cubicBezTo>
                  <a:cubicBezTo>
                    <a:pt x="0" y="17"/>
                    <a:pt x="9" y="9"/>
                    <a:pt x="13" y="4"/>
                  </a:cubicBezTo>
                  <a:cubicBezTo>
                    <a:pt x="20" y="6"/>
                    <a:pt x="27" y="0"/>
                    <a:pt x="33" y="6"/>
                  </a:cubicBezTo>
                  <a:close/>
                  <a:moveTo>
                    <a:pt x="19" y="10"/>
                  </a:moveTo>
                  <a:cubicBezTo>
                    <a:pt x="19" y="10"/>
                    <a:pt x="19" y="10"/>
                    <a:pt x="19" y="10"/>
                  </a:cubicBezTo>
                  <a:cubicBezTo>
                    <a:pt x="21" y="8"/>
                    <a:pt x="25" y="10"/>
                    <a:pt x="26" y="8"/>
                  </a:cubicBezTo>
                  <a:cubicBezTo>
                    <a:pt x="23" y="7"/>
                    <a:pt x="17" y="8"/>
                    <a:pt x="19" y="10"/>
                  </a:cubicBezTo>
                  <a:close/>
                  <a:moveTo>
                    <a:pt x="9" y="20"/>
                  </a:moveTo>
                  <a:cubicBezTo>
                    <a:pt x="9" y="20"/>
                    <a:pt x="9" y="20"/>
                    <a:pt x="9" y="20"/>
                  </a:cubicBezTo>
                  <a:cubicBezTo>
                    <a:pt x="12" y="22"/>
                    <a:pt x="13" y="20"/>
                    <a:pt x="17" y="21"/>
                  </a:cubicBezTo>
                  <a:cubicBezTo>
                    <a:pt x="16" y="18"/>
                    <a:pt x="15" y="15"/>
                    <a:pt x="13" y="12"/>
                  </a:cubicBezTo>
                  <a:cubicBezTo>
                    <a:pt x="10" y="13"/>
                    <a:pt x="8" y="17"/>
                    <a:pt x="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4" name="Freeform 50"/>
            <p:cNvSpPr>
              <a:spLocks noEditPoints="1"/>
            </p:cNvSpPr>
            <p:nvPr/>
          </p:nvSpPr>
          <p:spPr bwMode="auto">
            <a:xfrm>
              <a:off x="3946" y="2446"/>
              <a:ext cx="70" cy="56"/>
            </a:xfrm>
            <a:custGeom>
              <a:gdLst>
                <a:gd fmla="*/ 22 w 26" name="T0"/>
                <a:gd fmla="*/ 0 h 21" name="T1"/>
                <a:gd fmla="*/ 20 w 26" name="T2"/>
                <a:gd fmla="*/ 20 h 21" name="T3"/>
                <a:gd fmla="*/ 0 w 26" name="T4"/>
                <a:gd fmla="*/ 21 h 21" name="T5"/>
                <a:gd fmla="*/ 7 w 26" name="T6"/>
                <a:gd fmla="*/ 4 h 21" name="T7"/>
                <a:gd fmla="*/ 22 w 26" name="T8"/>
                <a:gd fmla="*/ 0 h 21" name="T9"/>
                <a:gd fmla="*/ 15 w 26" name="T10"/>
                <a:gd fmla="*/ 12 h 21" name="T11"/>
                <a:gd fmla="*/ 15 w 26" name="T12"/>
                <a:gd fmla="*/ 12 h 21" name="T13"/>
                <a:gd fmla="*/ 15 w 26" name="T14"/>
                <a:gd fmla="*/ 12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6">
                  <a:moveTo>
                    <a:pt x="22" y="0"/>
                  </a:moveTo>
                  <a:cubicBezTo>
                    <a:pt x="26" y="4"/>
                    <a:pt x="17" y="13"/>
                    <a:pt x="20" y="20"/>
                  </a:cubicBezTo>
                  <a:cubicBezTo>
                    <a:pt x="14" y="20"/>
                    <a:pt x="8" y="21"/>
                    <a:pt x="0" y="21"/>
                  </a:cubicBezTo>
                  <a:cubicBezTo>
                    <a:pt x="1" y="14"/>
                    <a:pt x="5" y="11"/>
                    <a:pt x="7" y="4"/>
                  </a:cubicBezTo>
                  <a:cubicBezTo>
                    <a:pt x="12" y="4"/>
                    <a:pt x="18" y="4"/>
                    <a:pt x="22" y="0"/>
                  </a:cubicBezTo>
                  <a:close/>
                  <a:moveTo>
                    <a:pt x="15" y="12"/>
                  </a:moveTo>
                  <a:cubicBezTo>
                    <a:pt x="15" y="12"/>
                    <a:pt x="15" y="12"/>
                    <a:pt x="15" y="12"/>
                  </a:cubicBezTo>
                  <a:cubicBezTo>
                    <a:pt x="12" y="18"/>
                    <a:pt x="19" y="13"/>
                    <a:pt x="1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5" name="Freeform 51"/>
            <p:cNvSpPr>
              <a:spLocks noEditPoints="1"/>
            </p:cNvSpPr>
            <p:nvPr/>
          </p:nvSpPr>
          <p:spPr bwMode="auto">
            <a:xfrm>
              <a:off x="3688" y="2446"/>
              <a:ext cx="250" cy="67"/>
            </a:xfrm>
            <a:custGeom>
              <a:gdLst>
                <a:gd fmla="*/ 88 w 93" name="T0"/>
                <a:gd fmla="*/ 22 h 25" name="T1"/>
                <a:gd fmla="*/ 65 w 93" name="T2"/>
                <a:gd fmla="*/ 21 h 25" name="T3"/>
                <a:gd fmla="*/ 41 w 93" name="T4"/>
                <a:gd fmla="*/ 22 h 25" name="T5"/>
                <a:gd fmla="*/ 0 w 93" name="T6"/>
                <a:gd fmla="*/ 17 h 25" name="T7"/>
                <a:gd fmla="*/ 8 w 93" name="T8"/>
                <a:gd fmla="*/ 0 h 25" name="T9"/>
                <a:gd fmla="*/ 49 w 93" name="T10"/>
                <a:gd fmla="*/ 2 h 25" name="T11"/>
                <a:gd fmla="*/ 93 w 93" name="T12"/>
                <a:gd fmla="*/ 2 h 25" name="T13"/>
                <a:gd fmla="*/ 88 w 93" name="T14"/>
                <a:gd fmla="*/ 22 h 25" name="T15"/>
                <a:gd fmla="*/ 82 w 93" name="T16"/>
                <a:gd fmla="*/ 8 h 25" name="T17"/>
                <a:gd fmla="*/ 82 w 93" name="T18"/>
                <a:gd fmla="*/ 8 h 25" name="T19"/>
                <a:gd fmla="*/ 82 w 93" name="T20"/>
                <a:gd fmla="*/ 18 h 25" name="T21"/>
                <a:gd fmla="*/ 87 w 93" name="T22"/>
                <a:gd fmla="*/ 7 h 25" name="T23"/>
                <a:gd fmla="*/ 82 w 93" name="T24"/>
                <a:gd fmla="*/ 8 h 25" name="T25"/>
                <a:gd fmla="*/ 54 w 93" name="T26"/>
                <a:gd fmla="*/ 8 h 25" name="T27"/>
                <a:gd fmla="*/ 54 w 93" name="T28"/>
                <a:gd fmla="*/ 8 h 25" name="T29"/>
                <a:gd fmla="*/ 58 w 93" name="T30"/>
                <a:gd fmla="*/ 7 h 25" name="T31"/>
                <a:gd fmla="*/ 54 w 93" name="T32"/>
                <a:gd fmla="*/ 8 h 25" name="T33"/>
                <a:gd fmla="*/ 47 w 93" name="T34"/>
                <a:gd fmla="*/ 11 h 25" name="T35"/>
                <a:gd fmla="*/ 47 w 93" name="T36"/>
                <a:gd fmla="*/ 11 h 25" name="T37"/>
                <a:gd fmla="*/ 53 w 93" name="T38"/>
                <a:gd fmla="*/ 9 h 25" name="T39"/>
                <a:gd fmla="*/ 47 w 93" name="T40"/>
                <a:gd fmla="*/ 11 h 25" name="T41"/>
                <a:gd fmla="*/ 41 w 93" name="T42"/>
                <a:gd fmla="*/ 16 h 25" name="T43"/>
                <a:gd fmla="*/ 41 w 93" name="T44"/>
                <a:gd fmla="*/ 16 h 25" name="T45"/>
                <a:gd fmla="*/ 17 w 93" name="T46"/>
                <a:gd fmla="*/ 14 h 25" name="T47"/>
                <a:gd fmla="*/ 54 w 93" name="T48"/>
                <a:gd fmla="*/ 16 h 25" name="T49"/>
                <a:gd fmla="*/ 41 w 93" name="T50"/>
                <a:gd fmla="*/ 16 h 25" name="T51"/>
                <a:gd fmla="*/ 7 w 93" name="T52"/>
                <a:gd fmla="*/ 10 h 25" name="T53"/>
                <a:gd fmla="*/ 7 w 93" name="T54"/>
                <a:gd fmla="*/ 10 h 25" name="T55"/>
                <a:gd fmla="*/ 10 w 93" name="T56"/>
                <a:gd fmla="*/ 11 h 25" name="T57"/>
                <a:gd fmla="*/ 10 w 93" name="T58"/>
                <a:gd fmla="*/ 9 h 25" name="T59"/>
                <a:gd fmla="*/ 8 w 93" name="T60"/>
                <a:gd fmla="*/ 8 h 25" name="T61"/>
                <a:gd fmla="*/ 7 w 93" name="T62"/>
                <a:gd fmla="*/ 10 h 2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 w="93">
                  <a:moveTo>
                    <a:pt x="88" y="22"/>
                  </a:moveTo>
                  <a:cubicBezTo>
                    <a:pt x="81" y="25"/>
                    <a:pt x="73" y="22"/>
                    <a:pt x="65" y="21"/>
                  </a:cubicBezTo>
                  <a:cubicBezTo>
                    <a:pt x="57" y="20"/>
                    <a:pt x="49" y="23"/>
                    <a:pt x="41" y="22"/>
                  </a:cubicBezTo>
                  <a:cubicBezTo>
                    <a:pt x="27" y="22"/>
                    <a:pt x="14" y="17"/>
                    <a:pt x="0" y="17"/>
                  </a:cubicBezTo>
                  <a:cubicBezTo>
                    <a:pt x="1" y="8"/>
                    <a:pt x="5" y="5"/>
                    <a:pt x="8" y="0"/>
                  </a:cubicBezTo>
                  <a:cubicBezTo>
                    <a:pt x="20" y="2"/>
                    <a:pt x="34" y="1"/>
                    <a:pt x="49" y="2"/>
                  </a:cubicBezTo>
                  <a:cubicBezTo>
                    <a:pt x="64" y="3"/>
                    <a:pt x="81" y="4"/>
                    <a:pt x="93" y="2"/>
                  </a:cubicBezTo>
                  <a:cubicBezTo>
                    <a:pt x="93" y="8"/>
                    <a:pt x="90" y="16"/>
                    <a:pt x="88" y="22"/>
                  </a:cubicBezTo>
                  <a:close/>
                  <a:moveTo>
                    <a:pt x="82" y="8"/>
                  </a:moveTo>
                  <a:cubicBezTo>
                    <a:pt x="82" y="8"/>
                    <a:pt x="82" y="8"/>
                    <a:pt x="82" y="8"/>
                  </a:cubicBezTo>
                  <a:cubicBezTo>
                    <a:pt x="83" y="11"/>
                    <a:pt x="86" y="14"/>
                    <a:pt x="82" y="18"/>
                  </a:cubicBezTo>
                  <a:cubicBezTo>
                    <a:pt x="87" y="17"/>
                    <a:pt x="87" y="12"/>
                    <a:pt x="87" y="7"/>
                  </a:cubicBezTo>
                  <a:cubicBezTo>
                    <a:pt x="85" y="7"/>
                    <a:pt x="84" y="7"/>
                    <a:pt x="82" y="8"/>
                  </a:cubicBezTo>
                  <a:close/>
                  <a:moveTo>
                    <a:pt x="54" y="8"/>
                  </a:moveTo>
                  <a:cubicBezTo>
                    <a:pt x="54" y="8"/>
                    <a:pt x="54" y="8"/>
                    <a:pt x="54" y="8"/>
                  </a:cubicBezTo>
                  <a:cubicBezTo>
                    <a:pt x="56" y="9"/>
                    <a:pt x="57" y="8"/>
                    <a:pt x="58" y="7"/>
                  </a:cubicBezTo>
                  <a:cubicBezTo>
                    <a:pt x="56" y="6"/>
                    <a:pt x="55" y="7"/>
                    <a:pt x="54" y="8"/>
                  </a:cubicBezTo>
                  <a:close/>
                  <a:moveTo>
                    <a:pt x="47" y="11"/>
                  </a:moveTo>
                  <a:cubicBezTo>
                    <a:pt x="47" y="11"/>
                    <a:pt x="47" y="11"/>
                    <a:pt x="47" y="11"/>
                  </a:cubicBezTo>
                  <a:cubicBezTo>
                    <a:pt x="50" y="12"/>
                    <a:pt x="52" y="11"/>
                    <a:pt x="53" y="9"/>
                  </a:cubicBezTo>
                  <a:cubicBezTo>
                    <a:pt x="50" y="8"/>
                    <a:pt x="47" y="8"/>
                    <a:pt x="47" y="11"/>
                  </a:cubicBezTo>
                  <a:close/>
                  <a:moveTo>
                    <a:pt x="41" y="16"/>
                  </a:moveTo>
                  <a:cubicBezTo>
                    <a:pt x="41" y="16"/>
                    <a:pt x="41" y="16"/>
                    <a:pt x="41" y="16"/>
                  </a:cubicBezTo>
                  <a:cubicBezTo>
                    <a:pt x="35" y="14"/>
                    <a:pt x="24" y="12"/>
                    <a:pt x="17" y="14"/>
                  </a:cubicBezTo>
                  <a:cubicBezTo>
                    <a:pt x="31" y="17"/>
                    <a:pt x="44" y="19"/>
                    <a:pt x="54" y="16"/>
                  </a:cubicBezTo>
                  <a:cubicBezTo>
                    <a:pt x="49" y="15"/>
                    <a:pt x="44" y="14"/>
                    <a:pt x="41" y="16"/>
                  </a:cubicBezTo>
                  <a:close/>
                  <a:moveTo>
                    <a:pt x="7" y="10"/>
                  </a:moveTo>
                  <a:cubicBezTo>
                    <a:pt x="7" y="10"/>
                    <a:pt x="7" y="10"/>
                    <a:pt x="7" y="10"/>
                  </a:cubicBezTo>
                  <a:cubicBezTo>
                    <a:pt x="8" y="10"/>
                    <a:pt x="9" y="11"/>
                    <a:pt x="10" y="11"/>
                  </a:cubicBezTo>
                  <a:cubicBezTo>
                    <a:pt x="10" y="10"/>
                    <a:pt x="10" y="9"/>
                    <a:pt x="10" y="9"/>
                  </a:cubicBezTo>
                  <a:cubicBezTo>
                    <a:pt x="9" y="8"/>
                    <a:pt x="9" y="8"/>
                    <a:pt x="8" y="8"/>
                  </a:cubicBezTo>
                  <a:cubicBezTo>
                    <a:pt x="8" y="9"/>
                    <a:pt x="8" y="10"/>
                    <a:pt x="7"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6" name="Freeform 52"/>
            <p:cNvSpPr>
              <a:spLocks noEditPoints="1"/>
            </p:cNvSpPr>
            <p:nvPr/>
          </p:nvSpPr>
          <p:spPr bwMode="auto">
            <a:xfrm>
              <a:off x="3449" y="2360"/>
              <a:ext cx="92" cy="64"/>
            </a:xfrm>
            <a:custGeom>
              <a:gdLst>
                <a:gd fmla="*/ 34 w 34" name="T0"/>
                <a:gd fmla="*/ 5 h 24" name="T1"/>
                <a:gd fmla="*/ 19 w 34" name="T2"/>
                <a:gd fmla="*/ 24 h 24" name="T3"/>
                <a:gd fmla="*/ 0 w 34" name="T4"/>
                <a:gd fmla="*/ 20 h 24" name="T5"/>
                <a:gd fmla="*/ 9 w 34" name="T6"/>
                <a:gd fmla="*/ 4 h 24" name="T7"/>
                <a:gd fmla="*/ 34 w 34" name="T8"/>
                <a:gd fmla="*/ 5 h 24" name="T9"/>
                <a:gd fmla="*/ 14 w 34" name="T10"/>
                <a:gd fmla="*/ 10 h 24" name="T11"/>
                <a:gd fmla="*/ 14 w 34" name="T12"/>
                <a:gd fmla="*/ 10 h 24" name="T13"/>
                <a:gd fmla="*/ 27 w 34" name="T14"/>
                <a:gd fmla="*/ 9 h 24" name="T15"/>
                <a:gd fmla="*/ 14 w 34" name="T16"/>
                <a:gd fmla="*/ 10 h 24" name="T17"/>
                <a:gd fmla="*/ 18 w 34" name="T18"/>
                <a:gd fmla="*/ 16 h 24" name="T19"/>
                <a:gd fmla="*/ 18 w 34" name="T20"/>
                <a:gd fmla="*/ 16 h 24" name="T21"/>
                <a:gd fmla="*/ 24 w 34" name="T22"/>
                <a:gd fmla="*/ 13 h 24" name="T23"/>
                <a:gd fmla="*/ 18 w 34" name="T24"/>
                <a:gd fmla="*/ 16 h 24" name="T25"/>
                <a:gd fmla="*/ 6 w 34" name="T26"/>
                <a:gd fmla="*/ 18 h 24" name="T27"/>
                <a:gd fmla="*/ 6 w 34" name="T28"/>
                <a:gd fmla="*/ 18 h 24" name="T29"/>
                <a:gd fmla="*/ 12 w 34" name="T30"/>
                <a:gd fmla="*/ 19 h 24" name="T31"/>
                <a:gd fmla="*/ 9 w 34" name="T32"/>
                <a:gd fmla="*/ 13 h 24" name="T33"/>
                <a:gd fmla="*/ 6 w 34" name="T34"/>
                <a:gd fmla="*/ 18 h 2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 w="34">
                  <a:moveTo>
                    <a:pt x="34" y="5"/>
                  </a:moveTo>
                  <a:cubicBezTo>
                    <a:pt x="30" y="13"/>
                    <a:pt x="25" y="20"/>
                    <a:pt x="19" y="24"/>
                  </a:cubicBezTo>
                  <a:cubicBezTo>
                    <a:pt x="13" y="19"/>
                    <a:pt x="8" y="23"/>
                    <a:pt x="0" y="20"/>
                  </a:cubicBezTo>
                  <a:cubicBezTo>
                    <a:pt x="3" y="14"/>
                    <a:pt x="5" y="8"/>
                    <a:pt x="9" y="4"/>
                  </a:cubicBezTo>
                  <a:cubicBezTo>
                    <a:pt x="16" y="8"/>
                    <a:pt x="23" y="0"/>
                    <a:pt x="34" y="5"/>
                  </a:cubicBezTo>
                  <a:close/>
                  <a:moveTo>
                    <a:pt x="14" y="10"/>
                  </a:moveTo>
                  <a:cubicBezTo>
                    <a:pt x="14" y="10"/>
                    <a:pt x="14" y="10"/>
                    <a:pt x="14" y="10"/>
                  </a:cubicBezTo>
                  <a:cubicBezTo>
                    <a:pt x="21" y="10"/>
                    <a:pt x="24" y="11"/>
                    <a:pt x="27" y="9"/>
                  </a:cubicBezTo>
                  <a:cubicBezTo>
                    <a:pt x="24" y="5"/>
                    <a:pt x="17" y="8"/>
                    <a:pt x="14" y="10"/>
                  </a:cubicBezTo>
                  <a:close/>
                  <a:moveTo>
                    <a:pt x="18" y="16"/>
                  </a:moveTo>
                  <a:cubicBezTo>
                    <a:pt x="18" y="16"/>
                    <a:pt x="18" y="16"/>
                    <a:pt x="18" y="16"/>
                  </a:cubicBezTo>
                  <a:cubicBezTo>
                    <a:pt x="22" y="18"/>
                    <a:pt x="24" y="17"/>
                    <a:pt x="24" y="13"/>
                  </a:cubicBezTo>
                  <a:cubicBezTo>
                    <a:pt x="21" y="13"/>
                    <a:pt x="19" y="14"/>
                    <a:pt x="18" y="16"/>
                  </a:cubicBezTo>
                  <a:close/>
                  <a:moveTo>
                    <a:pt x="6" y="18"/>
                  </a:moveTo>
                  <a:cubicBezTo>
                    <a:pt x="6" y="18"/>
                    <a:pt x="6" y="18"/>
                    <a:pt x="6" y="18"/>
                  </a:cubicBezTo>
                  <a:cubicBezTo>
                    <a:pt x="9" y="19"/>
                    <a:pt x="9" y="17"/>
                    <a:pt x="12" y="19"/>
                  </a:cubicBezTo>
                  <a:cubicBezTo>
                    <a:pt x="12" y="16"/>
                    <a:pt x="13" y="13"/>
                    <a:pt x="9" y="13"/>
                  </a:cubicBezTo>
                  <a:cubicBezTo>
                    <a:pt x="9" y="16"/>
                    <a:pt x="6" y="15"/>
                    <a:pt x="6"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7" name="Freeform 53"/>
            <p:cNvSpPr/>
            <p:nvPr/>
          </p:nvSpPr>
          <p:spPr bwMode="auto">
            <a:xfrm>
              <a:off x="3616" y="2432"/>
              <a:ext cx="64" cy="59"/>
            </a:xfrm>
            <a:custGeom>
              <a:gdLst>
                <a:gd fmla="*/ 24 w 24" name="T0"/>
                <a:gd fmla="*/ 3 h 22" name="T1"/>
                <a:gd fmla="*/ 14 w 24" name="T2"/>
                <a:gd fmla="*/ 21 h 22" name="T3"/>
                <a:gd fmla="*/ 0 w 24" name="T4"/>
                <a:gd fmla="*/ 20 h 22" name="T5"/>
                <a:gd fmla="*/ 4 w 24" name="T6"/>
                <a:gd fmla="*/ 4 h 22" name="T7"/>
                <a:gd fmla="*/ 24 w 24" name="T8"/>
                <a:gd fmla="*/ 3 h 22" name="T9"/>
              </a:gdLst>
              <a:cxnLst>
                <a:cxn ang="0">
                  <a:pos x="T0" y="T1"/>
                </a:cxn>
                <a:cxn ang="0">
                  <a:pos x="T2" y="T3"/>
                </a:cxn>
                <a:cxn ang="0">
                  <a:pos x="T4" y="T5"/>
                </a:cxn>
                <a:cxn ang="0">
                  <a:pos x="T6" y="T7"/>
                </a:cxn>
                <a:cxn ang="0">
                  <a:pos x="T8" y="T9"/>
                </a:cxn>
              </a:cxnLst>
              <a:rect b="b" l="0" r="r" t="0"/>
              <a:pathLst>
                <a:path h="22" w="24">
                  <a:moveTo>
                    <a:pt x="24" y="3"/>
                  </a:moveTo>
                  <a:cubicBezTo>
                    <a:pt x="20" y="8"/>
                    <a:pt x="17" y="14"/>
                    <a:pt x="14" y="21"/>
                  </a:cubicBezTo>
                  <a:cubicBezTo>
                    <a:pt x="9" y="20"/>
                    <a:pt x="6" y="22"/>
                    <a:pt x="0" y="20"/>
                  </a:cubicBezTo>
                  <a:cubicBezTo>
                    <a:pt x="2" y="13"/>
                    <a:pt x="3" y="9"/>
                    <a:pt x="4" y="4"/>
                  </a:cubicBezTo>
                  <a:cubicBezTo>
                    <a:pt x="10" y="4"/>
                    <a:pt x="15" y="0"/>
                    <a:pt x="2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8" name="Freeform 54"/>
            <p:cNvSpPr>
              <a:spLocks noEditPoints="1"/>
            </p:cNvSpPr>
            <p:nvPr/>
          </p:nvSpPr>
          <p:spPr bwMode="auto">
            <a:xfrm>
              <a:off x="3949" y="2553"/>
              <a:ext cx="209" cy="62"/>
            </a:xfrm>
            <a:custGeom>
              <a:gdLst>
                <a:gd fmla="*/ 78 w 78" name="T0"/>
                <a:gd fmla="*/ 6 h 23" name="T1"/>
                <a:gd fmla="*/ 65 w 78" name="T2"/>
                <a:gd fmla="*/ 23 h 23" name="T3"/>
                <a:gd fmla="*/ 38 w 78" name="T4"/>
                <a:gd fmla="*/ 22 h 23" name="T5"/>
                <a:gd fmla="*/ 0 w 78" name="T6"/>
                <a:gd fmla="*/ 17 h 23" name="T7"/>
                <a:gd fmla="*/ 9 w 78" name="T8"/>
                <a:gd fmla="*/ 0 h 23" name="T9"/>
                <a:gd fmla="*/ 78 w 78" name="T10"/>
                <a:gd fmla="*/ 6 h 23" name="T11"/>
                <a:gd fmla="*/ 56 w 78" name="T12"/>
                <a:gd fmla="*/ 10 h 23" name="T13"/>
                <a:gd fmla="*/ 56 w 78" name="T14"/>
                <a:gd fmla="*/ 10 h 23" name="T15"/>
                <a:gd fmla="*/ 63 w 78" name="T16"/>
                <a:gd fmla="*/ 8 h 23" name="T17"/>
                <a:gd fmla="*/ 56 w 78" name="T18"/>
                <a:gd fmla="*/ 10 h 23" name="T19"/>
                <a:gd fmla="*/ 67 w 78" name="T20"/>
                <a:gd fmla="*/ 12 h 23" name="T21"/>
                <a:gd fmla="*/ 67 w 78" name="T22"/>
                <a:gd fmla="*/ 12 h 23" name="T23"/>
                <a:gd fmla="*/ 69 w 78" name="T24"/>
                <a:gd fmla="*/ 12 h 23" name="T25"/>
                <a:gd fmla="*/ 66 w 78" name="T26"/>
                <a:gd fmla="*/ 10 h 23" name="T27"/>
                <a:gd fmla="*/ 67 w 78" name="T28"/>
                <a:gd fmla="*/ 12 h 23" name="T29"/>
                <a:gd fmla="*/ 27 w 78" name="T30"/>
                <a:gd fmla="*/ 8 h 23" name="T31"/>
                <a:gd fmla="*/ 27 w 78" name="T32"/>
                <a:gd fmla="*/ 8 h 23" name="T33"/>
                <a:gd fmla="*/ 37 w 78" name="T34"/>
                <a:gd fmla="*/ 11 h 23" name="T35"/>
                <a:gd fmla="*/ 51 w 78" name="T36"/>
                <a:gd fmla="*/ 8 h 23" name="T37"/>
                <a:gd fmla="*/ 27 w 78" name="T38"/>
                <a:gd fmla="*/ 8 h 23" name="T39"/>
                <a:gd fmla="*/ 21 w 78" name="T40"/>
                <a:gd fmla="*/ 7 h 23" name="T41"/>
                <a:gd fmla="*/ 21 w 78" name="T42"/>
                <a:gd fmla="*/ 7 h 23" name="T43"/>
                <a:gd fmla="*/ 24 w 78" name="T44"/>
                <a:gd fmla="*/ 8 h 23" name="T45"/>
                <a:gd fmla="*/ 25 w 78" name="T46"/>
                <a:gd fmla="*/ 4 h 23" name="T47"/>
                <a:gd fmla="*/ 23 w 78" name="T48"/>
                <a:gd fmla="*/ 4 h 23" name="T49"/>
                <a:gd fmla="*/ 21 w 78" name="T50"/>
                <a:gd fmla="*/ 7 h 23" name="T51"/>
                <a:gd fmla="*/ 50 w 78" name="T52"/>
                <a:gd fmla="*/ 11 h 23" name="T53"/>
                <a:gd fmla="*/ 50 w 78" name="T54"/>
                <a:gd fmla="*/ 11 h 23" name="T55"/>
                <a:gd fmla="*/ 9 w 78" name="T56"/>
                <a:gd fmla="*/ 8 h 23" name="T57"/>
                <a:gd fmla="*/ 6 w 78" name="T58"/>
                <a:gd fmla="*/ 13 h 23" name="T59"/>
                <a:gd fmla="*/ 18 w 78" name="T60"/>
                <a:gd fmla="*/ 14 h 23" name="T61"/>
                <a:gd fmla="*/ 65 w 78" name="T62"/>
                <a:gd fmla="*/ 15 h 23" name="T63"/>
                <a:gd fmla="*/ 50 w 78" name="T64"/>
                <a:gd fmla="*/ 11 h 2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3" w="78">
                  <a:moveTo>
                    <a:pt x="78" y="6"/>
                  </a:moveTo>
                  <a:cubicBezTo>
                    <a:pt x="76" y="14"/>
                    <a:pt x="72" y="17"/>
                    <a:pt x="65" y="23"/>
                  </a:cubicBezTo>
                  <a:cubicBezTo>
                    <a:pt x="57" y="18"/>
                    <a:pt x="48" y="23"/>
                    <a:pt x="38" y="22"/>
                  </a:cubicBezTo>
                  <a:cubicBezTo>
                    <a:pt x="26" y="22"/>
                    <a:pt x="12" y="17"/>
                    <a:pt x="0" y="17"/>
                  </a:cubicBezTo>
                  <a:cubicBezTo>
                    <a:pt x="1" y="8"/>
                    <a:pt x="6" y="6"/>
                    <a:pt x="9" y="0"/>
                  </a:cubicBezTo>
                  <a:cubicBezTo>
                    <a:pt x="28" y="2"/>
                    <a:pt x="59" y="4"/>
                    <a:pt x="78" y="6"/>
                  </a:cubicBezTo>
                  <a:close/>
                  <a:moveTo>
                    <a:pt x="56" y="10"/>
                  </a:moveTo>
                  <a:cubicBezTo>
                    <a:pt x="56" y="10"/>
                    <a:pt x="56" y="10"/>
                    <a:pt x="56" y="10"/>
                  </a:cubicBezTo>
                  <a:cubicBezTo>
                    <a:pt x="60" y="12"/>
                    <a:pt x="61" y="9"/>
                    <a:pt x="63" y="8"/>
                  </a:cubicBezTo>
                  <a:cubicBezTo>
                    <a:pt x="60" y="8"/>
                    <a:pt x="56" y="6"/>
                    <a:pt x="56" y="10"/>
                  </a:cubicBezTo>
                  <a:close/>
                  <a:moveTo>
                    <a:pt x="67" y="12"/>
                  </a:moveTo>
                  <a:cubicBezTo>
                    <a:pt x="67" y="12"/>
                    <a:pt x="67" y="12"/>
                    <a:pt x="67" y="12"/>
                  </a:cubicBezTo>
                  <a:cubicBezTo>
                    <a:pt x="68" y="12"/>
                    <a:pt x="69" y="12"/>
                    <a:pt x="69" y="12"/>
                  </a:cubicBezTo>
                  <a:cubicBezTo>
                    <a:pt x="72" y="10"/>
                    <a:pt x="66" y="8"/>
                    <a:pt x="66" y="10"/>
                  </a:cubicBezTo>
                  <a:cubicBezTo>
                    <a:pt x="67" y="11"/>
                    <a:pt x="68" y="11"/>
                    <a:pt x="67" y="12"/>
                  </a:cubicBezTo>
                  <a:close/>
                  <a:moveTo>
                    <a:pt x="27" y="8"/>
                  </a:moveTo>
                  <a:cubicBezTo>
                    <a:pt x="27" y="8"/>
                    <a:pt x="27" y="8"/>
                    <a:pt x="27" y="8"/>
                  </a:cubicBezTo>
                  <a:cubicBezTo>
                    <a:pt x="32" y="8"/>
                    <a:pt x="33" y="7"/>
                    <a:pt x="37" y="11"/>
                  </a:cubicBezTo>
                  <a:cubicBezTo>
                    <a:pt x="40" y="5"/>
                    <a:pt x="48" y="14"/>
                    <a:pt x="51" y="8"/>
                  </a:cubicBezTo>
                  <a:cubicBezTo>
                    <a:pt x="43" y="8"/>
                    <a:pt x="30" y="1"/>
                    <a:pt x="27" y="8"/>
                  </a:cubicBezTo>
                  <a:close/>
                  <a:moveTo>
                    <a:pt x="21" y="7"/>
                  </a:moveTo>
                  <a:cubicBezTo>
                    <a:pt x="21" y="7"/>
                    <a:pt x="21" y="7"/>
                    <a:pt x="21" y="7"/>
                  </a:cubicBezTo>
                  <a:cubicBezTo>
                    <a:pt x="22" y="7"/>
                    <a:pt x="23" y="7"/>
                    <a:pt x="24" y="8"/>
                  </a:cubicBezTo>
                  <a:cubicBezTo>
                    <a:pt x="24" y="7"/>
                    <a:pt x="24" y="5"/>
                    <a:pt x="25" y="4"/>
                  </a:cubicBezTo>
                  <a:cubicBezTo>
                    <a:pt x="24" y="4"/>
                    <a:pt x="23" y="4"/>
                    <a:pt x="23" y="4"/>
                  </a:cubicBezTo>
                  <a:cubicBezTo>
                    <a:pt x="22" y="5"/>
                    <a:pt x="21" y="5"/>
                    <a:pt x="21" y="7"/>
                  </a:cubicBezTo>
                  <a:close/>
                  <a:moveTo>
                    <a:pt x="50" y="11"/>
                  </a:moveTo>
                  <a:cubicBezTo>
                    <a:pt x="50" y="11"/>
                    <a:pt x="50" y="11"/>
                    <a:pt x="50" y="11"/>
                  </a:cubicBezTo>
                  <a:cubicBezTo>
                    <a:pt x="37" y="16"/>
                    <a:pt x="20" y="11"/>
                    <a:pt x="9" y="8"/>
                  </a:cubicBezTo>
                  <a:cubicBezTo>
                    <a:pt x="9" y="10"/>
                    <a:pt x="6" y="10"/>
                    <a:pt x="6" y="13"/>
                  </a:cubicBezTo>
                  <a:cubicBezTo>
                    <a:pt x="9" y="16"/>
                    <a:pt x="14" y="14"/>
                    <a:pt x="18" y="14"/>
                  </a:cubicBezTo>
                  <a:cubicBezTo>
                    <a:pt x="34" y="17"/>
                    <a:pt x="54" y="23"/>
                    <a:pt x="65" y="15"/>
                  </a:cubicBezTo>
                  <a:cubicBezTo>
                    <a:pt x="61" y="10"/>
                    <a:pt x="53" y="18"/>
                    <a:pt x="50"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9" name="Freeform 55"/>
            <p:cNvSpPr>
              <a:spLocks noEditPoints="1"/>
            </p:cNvSpPr>
            <p:nvPr/>
          </p:nvSpPr>
          <p:spPr bwMode="auto">
            <a:xfrm>
              <a:off x="3428" y="2422"/>
              <a:ext cx="91" cy="67"/>
            </a:xfrm>
            <a:custGeom>
              <a:gdLst>
                <a:gd fmla="*/ 34 w 34" name="T0"/>
                <a:gd fmla="*/ 1 h 25" name="T1"/>
                <a:gd fmla="*/ 24 w 34" name="T2"/>
                <a:gd fmla="*/ 22 h 25" name="T3"/>
                <a:gd fmla="*/ 0 w 34" name="T4"/>
                <a:gd fmla="*/ 21 h 25" name="T5"/>
                <a:gd fmla="*/ 9 w 34" name="T6"/>
                <a:gd fmla="*/ 3 h 25" name="T7"/>
                <a:gd fmla="*/ 10 w 34" name="T8"/>
                <a:gd fmla="*/ 10 h 25" name="T9"/>
                <a:gd fmla="*/ 15 w 34" name="T10"/>
                <a:gd fmla="*/ 5 h 25" name="T11"/>
                <a:gd fmla="*/ 34 w 34" name="T12"/>
                <a:gd fmla="*/ 1 h 25" name="T13"/>
                <a:gd fmla="*/ 7 w 34" name="T14"/>
                <a:gd fmla="*/ 18 h 25" name="T15"/>
                <a:gd fmla="*/ 7 w 34" name="T16"/>
                <a:gd fmla="*/ 18 h 25" name="T17"/>
                <a:gd fmla="*/ 14 w 34" name="T18"/>
                <a:gd fmla="*/ 16 h 25" name="T19"/>
                <a:gd fmla="*/ 9 w 34" name="T20"/>
                <a:gd fmla="*/ 14 h 25" name="T21"/>
                <a:gd fmla="*/ 7 w 34" name="T22"/>
                <a:gd fmla="*/ 18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34">
                  <a:moveTo>
                    <a:pt x="34" y="1"/>
                  </a:moveTo>
                  <a:cubicBezTo>
                    <a:pt x="30" y="7"/>
                    <a:pt x="27" y="15"/>
                    <a:pt x="24" y="22"/>
                  </a:cubicBezTo>
                  <a:cubicBezTo>
                    <a:pt x="14" y="19"/>
                    <a:pt x="10" y="25"/>
                    <a:pt x="0" y="21"/>
                  </a:cubicBezTo>
                  <a:cubicBezTo>
                    <a:pt x="4" y="16"/>
                    <a:pt x="4" y="6"/>
                    <a:pt x="9" y="3"/>
                  </a:cubicBezTo>
                  <a:cubicBezTo>
                    <a:pt x="13" y="3"/>
                    <a:pt x="10" y="7"/>
                    <a:pt x="10" y="10"/>
                  </a:cubicBezTo>
                  <a:cubicBezTo>
                    <a:pt x="13" y="11"/>
                    <a:pt x="14" y="8"/>
                    <a:pt x="15" y="5"/>
                  </a:cubicBezTo>
                  <a:cubicBezTo>
                    <a:pt x="23" y="7"/>
                    <a:pt x="26" y="0"/>
                    <a:pt x="34" y="1"/>
                  </a:cubicBezTo>
                  <a:close/>
                  <a:moveTo>
                    <a:pt x="7" y="18"/>
                  </a:moveTo>
                  <a:cubicBezTo>
                    <a:pt x="7" y="18"/>
                    <a:pt x="7" y="18"/>
                    <a:pt x="7" y="18"/>
                  </a:cubicBezTo>
                  <a:cubicBezTo>
                    <a:pt x="10" y="19"/>
                    <a:pt x="13" y="18"/>
                    <a:pt x="14" y="16"/>
                  </a:cubicBezTo>
                  <a:cubicBezTo>
                    <a:pt x="12" y="16"/>
                    <a:pt x="10" y="15"/>
                    <a:pt x="9" y="14"/>
                  </a:cubicBezTo>
                  <a:cubicBezTo>
                    <a:pt x="8" y="15"/>
                    <a:pt x="7" y="16"/>
                    <a:pt x="7"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0" name="Freeform 56"/>
            <p:cNvSpPr>
              <a:spLocks noEditPoints="1"/>
            </p:cNvSpPr>
            <p:nvPr/>
          </p:nvSpPr>
          <p:spPr bwMode="auto">
            <a:xfrm>
              <a:off x="3441" y="2540"/>
              <a:ext cx="287" cy="193"/>
            </a:xfrm>
            <a:custGeom>
              <a:gdLst>
                <a:gd fmla="*/ 107 w 107" name="T0"/>
                <a:gd fmla="*/ 14 h 72" name="T1"/>
                <a:gd fmla="*/ 86 w 107" name="T2"/>
                <a:gd fmla="*/ 66 h 72" name="T3"/>
                <a:gd fmla="*/ 42 w 107" name="T4"/>
                <a:gd fmla="*/ 65 h 72" name="T5"/>
                <a:gd fmla="*/ 5 w 107" name="T6"/>
                <a:gd fmla="*/ 55 h 72" name="T7"/>
                <a:gd fmla="*/ 22 w 107" name="T8"/>
                <a:gd fmla="*/ 2 h 72" name="T9"/>
                <a:gd fmla="*/ 55 w 107" name="T10"/>
                <a:gd fmla="*/ 5 h 72" name="T11"/>
                <a:gd fmla="*/ 107 w 107" name="T12"/>
                <a:gd fmla="*/ 14 h 72" name="T13"/>
                <a:gd fmla="*/ 52 w 107" name="T14"/>
                <a:gd fmla="*/ 9 h 72" name="T15"/>
                <a:gd fmla="*/ 52 w 107" name="T16"/>
                <a:gd fmla="*/ 9 h 72" name="T17"/>
                <a:gd fmla="*/ 27 w 107" name="T18"/>
                <a:gd fmla="*/ 8 h 72" name="T19"/>
                <a:gd fmla="*/ 13 w 107" name="T20"/>
                <a:gd fmla="*/ 38 h 72" name="T21"/>
                <a:gd fmla="*/ 90 w 107" name="T22"/>
                <a:gd fmla="*/ 46 h 72" name="T23"/>
                <a:gd fmla="*/ 100 w 107" name="T24"/>
                <a:gd fmla="*/ 17 h 72" name="T25"/>
                <a:gd fmla="*/ 52 w 107" name="T26"/>
                <a:gd fmla="*/ 9 h 72" name="T27"/>
                <a:gd fmla="*/ 55 w 107" name="T28"/>
                <a:gd fmla="*/ 48 h 72" name="T29"/>
                <a:gd fmla="*/ 55 w 107" name="T30"/>
                <a:gd fmla="*/ 48 h 72" name="T31"/>
                <a:gd fmla="*/ 48 w 107" name="T32"/>
                <a:gd fmla="*/ 60 h 72" name="T33"/>
                <a:gd fmla="*/ 81 w 107" name="T34"/>
                <a:gd fmla="*/ 64 h 72" name="T35"/>
                <a:gd fmla="*/ 89 w 107" name="T36"/>
                <a:gd fmla="*/ 52 h 72" name="T37"/>
                <a:gd fmla="*/ 55 w 107" name="T38"/>
                <a:gd fmla="*/ 48 h 72" name="T39"/>
                <a:gd fmla="*/ 11 w 107" name="T40"/>
                <a:gd fmla="*/ 44 h 72" name="T41"/>
                <a:gd fmla="*/ 11 w 107" name="T42"/>
                <a:gd fmla="*/ 44 h 72" name="T43"/>
                <a:gd fmla="*/ 42 w 107" name="T44"/>
                <a:gd fmla="*/ 59 h 72" name="T45"/>
                <a:gd fmla="*/ 47 w 107" name="T46"/>
                <a:gd fmla="*/ 47 h 72" name="T47"/>
                <a:gd fmla="*/ 11 w 107" name="T48"/>
                <a:gd fmla="*/ 44 h 7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2" w="107">
                  <a:moveTo>
                    <a:pt x="107" y="14"/>
                  </a:moveTo>
                  <a:cubicBezTo>
                    <a:pt x="101" y="32"/>
                    <a:pt x="95" y="52"/>
                    <a:pt x="86" y="66"/>
                  </a:cubicBezTo>
                  <a:cubicBezTo>
                    <a:pt x="73" y="72"/>
                    <a:pt x="55" y="61"/>
                    <a:pt x="42" y="65"/>
                  </a:cubicBezTo>
                  <a:cubicBezTo>
                    <a:pt x="32" y="59"/>
                    <a:pt x="15" y="61"/>
                    <a:pt x="5" y="55"/>
                  </a:cubicBezTo>
                  <a:cubicBezTo>
                    <a:pt x="0" y="39"/>
                    <a:pt x="14" y="17"/>
                    <a:pt x="22" y="2"/>
                  </a:cubicBezTo>
                  <a:cubicBezTo>
                    <a:pt x="31" y="0"/>
                    <a:pt x="43" y="3"/>
                    <a:pt x="55" y="5"/>
                  </a:cubicBezTo>
                  <a:cubicBezTo>
                    <a:pt x="71" y="7"/>
                    <a:pt x="90" y="4"/>
                    <a:pt x="107" y="14"/>
                  </a:cubicBezTo>
                  <a:close/>
                  <a:moveTo>
                    <a:pt x="52" y="9"/>
                  </a:moveTo>
                  <a:cubicBezTo>
                    <a:pt x="52" y="9"/>
                    <a:pt x="52" y="9"/>
                    <a:pt x="52" y="9"/>
                  </a:cubicBezTo>
                  <a:cubicBezTo>
                    <a:pt x="41" y="7"/>
                    <a:pt x="34" y="6"/>
                    <a:pt x="27" y="8"/>
                  </a:cubicBezTo>
                  <a:cubicBezTo>
                    <a:pt x="20" y="15"/>
                    <a:pt x="16" y="26"/>
                    <a:pt x="13" y="38"/>
                  </a:cubicBezTo>
                  <a:cubicBezTo>
                    <a:pt x="37" y="39"/>
                    <a:pt x="63" y="44"/>
                    <a:pt x="90" y="46"/>
                  </a:cubicBezTo>
                  <a:cubicBezTo>
                    <a:pt x="93" y="37"/>
                    <a:pt x="100" y="25"/>
                    <a:pt x="100" y="17"/>
                  </a:cubicBezTo>
                  <a:cubicBezTo>
                    <a:pt x="89" y="8"/>
                    <a:pt x="70" y="11"/>
                    <a:pt x="52" y="9"/>
                  </a:cubicBezTo>
                  <a:close/>
                  <a:moveTo>
                    <a:pt x="55" y="48"/>
                  </a:moveTo>
                  <a:cubicBezTo>
                    <a:pt x="55" y="48"/>
                    <a:pt x="55" y="48"/>
                    <a:pt x="55" y="48"/>
                  </a:cubicBezTo>
                  <a:cubicBezTo>
                    <a:pt x="52" y="50"/>
                    <a:pt x="49" y="55"/>
                    <a:pt x="48" y="60"/>
                  </a:cubicBezTo>
                  <a:cubicBezTo>
                    <a:pt x="59" y="61"/>
                    <a:pt x="71" y="64"/>
                    <a:pt x="81" y="64"/>
                  </a:cubicBezTo>
                  <a:cubicBezTo>
                    <a:pt x="85" y="62"/>
                    <a:pt x="87" y="57"/>
                    <a:pt x="89" y="52"/>
                  </a:cubicBezTo>
                  <a:cubicBezTo>
                    <a:pt x="76" y="48"/>
                    <a:pt x="63" y="50"/>
                    <a:pt x="55" y="48"/>
                  </a:cubicBezTo>
                  <a:close/>
                  <a:moveTo>
                    <a:pt x="11" y="44"/>
                  </a:moveTo>
                  <a:cubicBezTo>
                    <a:pt x="11" y="44"/>
                    <a:pt x="11" y="44"/>
                    <a:pt x="11" y="44"/>
                  </a:cubicBezTo>
                  <a:cubicBezTo>
                    <a:pt x="10" y="56"/>
                    <a:pt x="30" y="57"/>
                    <a:pt x="42" y="59"/>
                  </a:cubicBezTo>
                  <a:cubicBezTo>
                    <a:pt x="44" y="55"/>
                    <a:pt x="47" y="53"/>
                    <a:pt x="47" y="47"/>
                  </a:cubicBezTo>
                  <a:cubicBezTo>
                    <a:pt x="33" y="47"/>
                    <a:pt x="23" y="42"/>
                    <a:pt x="11"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1" name="Freeform 57"/>
            <p:cNvSpPr>
              <a:spLocks noEditPoints="1"/>
            </p:cNvSpPr>
            <p:nvPr/>
          </p:nvSpPr>
          <p:spPr bwMode="auto">
            <a:xfrm>
              <a:off x="3253" y="1501"/>
              <a:ext cx="1174" cy="1315"/>
            </a:xfrm>
            <a:custGeom>
              <a:gdLst>
                <a:gd fmla="*/ 57 w 437" name="T0"/>
                <a:gd fmla="*/ 473 h 490" name="T1"/>
                <a:gd fmla="*/ 87 w 437" name="T2"/>
                <a:gd fmla="*/ 28 h 490" name="T3"/>
                <a:gd fmla="*/ 401 w 437" name="T4"/>
                <a:gd fmla="*/ 19 h 490" name="T5"/>
                <a:gd fmla="*/ 396 w 437" name="T6"/>
                <a:gd fmla="*/ 16 h 490" name="T7"/>
                <a:gd fmla="*/ 364 w 437" name="T8"/>
                <a:gd fmla="*/ 16 h 490" name="T9"/>
                <a:gd fmla="*/ 406 w 437" name="T10"/>
                <a:gd fmla="*/ 27 h 490" name="T11"/>
                <a:gd fmla="*/ 323 w 437" name="T12"/>
                <a:gd fmla="*/ 9 h 490" name="T13"/>
                <a:gd fmla="*/ 163 w 437" name="T14"/>
                <a:gd fmla="*/ 225 h 490" name="T15"/>
                <a:gd fmla="*/ 407 w 437" name="T16"/>
                <a:gd fmla="*/ 32 h 490" name="T17"/>
                <a:gd fmla="*/ 270 w 437" name="T18"/>
                <a:gd fmla="*/ 12 h 490" name="T19"/>
                <a:gd fmla="*/ 253 w 437" name="T20"/>
                <a:gd fmla="*/ 8 h 490" name="T21"/>
                <a:gd fmla="*/ 201 w 437" name="T22"/>
                <a:gd fmla="*/ 18 h 490" name="T23"/>
                <a:gd fmla="*/ 193 w 437" name="T24"/>
                <a:gd fmla="*/ 8 h 490" name="T25"/>
                <a:gd fmla="*/ 162 w 437" name="T26"/>
                <a:gd fmla="*/ 16 h 490" name="T27"/>
                <a:gd fmla="*/ 136 w 437" name="T28"/>
                <a:gd fmla="*/ 16 h 490" name="T29"/>
                <a:gd fmla="*/ 94 w 437" name="T30"/>
                <a:gd fmla="*/ 54 h 490" name="T31"/>
                <a:gd fmla="*/ 95 w 437" name="T32"/>
                <a:gd fmla="*/ 78 h 490" name="T33"/>
                <a:gd fmla="*/ 86 w 437" name="T34"/>
                <a:gd fmla="*/ 97 h 490" name="T35"/>
                <a:gd fmla="*/ 423 w 437" name="T36"/>
                <a:gd fmla="*/ 181 h 490" name="T37"/>
                <a:gd fmla="*/ 419 w 437" name="T38"/>
                <a:gd fmla="*/ 203 h 490" name="T39"/>
                <a:gd fmla="*/ 85 w 437" name="T40"/>
                <a:gd fmla="*/ 151 h 490" name="T41"/>
                <a:gd fmla="*/ 392 w 437" name="T42"/>
                <a:gd fmla="*/ 236 h 490" name="T43"/>
                <a:gd fmla="*/ 363 w 437" name="T44"/>
                <a:gd fmla="*/ 232 h 490" name="T45"/>
                <a:gd fmla="*/ 369 w 437" name="T46"/>
                <a:gd fmla="*/ 240 h 490" name="T47"/>
                <a:gd fmla="*/ 85 w 437" name="T48"/>
                <a:gd fmla="*/ 189 h 490" name="T49"/>
                <a:gd fmla="*/ 49 w 437" name="T50"/>
                <a:gd fmla="*/ 319 h 490" name="T51"/>
                <a:gd fmla="*/ 369 w 437" name="T52"/>
                <a:gd fmla="*/ 246 h 490" name="T53"/>
                <a:gd fmla="*/ 339 w 437" name="T54"/>
                <a:gd fmla="*/ 243 h 490" name="T55"/>
                <a:gd fmla="*/ 272 w 437" name="T56"/>
                <a:gd fmla="*/ 234 h 490" name="T57"/>
                <a:gd fmla="*/ 338 w 437" name="T58"/>
                <a:gd fmla="*/ 249 h 490" name="T59"/>
                <a:gd fmla="*/ 250 w 437" name="T60"/>
                <a:gd fmla="*/ 233 h 490" name="T61"/>
                <a:gd fmla="*/ 426 w 437" name="T62"/>
                <a:gd fmla="*/ 287 h 490" name="T63"/>
                <a:gd fmla="*/ 80 w 437" name="T64"/>
                <a:gd fmla="*/ 198 h 490" name="T65"/>
                <a:gd fmla="*/ 213 w 437" name="T66"/>
                <a:gd fmla="*/ 243 h 490" name="T67"/>
                <a:gd fmla="*/ 198 w 437" name="T68"/>
                <a:gd fmla="*/ 235 h 490" name="T69"/>
                <a:gd fmla="*/ 197 w 437" name="T70"/>
                <a:gd fmla="*/ 245 h 490" name="T71"/>
                <a:gd fmla="*/ 427 w 437" name="T72"/>
                <a:gd fmla="*/ 294 h 490" name="T73"/>
                <a:gd fmla="*/ 90 w 437" name="T74"/>
                <a:gd fmla="*/ 227 h 490" name="T75"/>
                <a:gd fmla="*/ 219 w 437" name="T76"/>
                <a:gd fmla="*/ 245 h 490" name="T77"/>
                <a:gd fmla="*/ 112 w 437" name="T78"/>
                <a:gd fmla="*/ 227 h 490" name="T79"/>
                <a:gd fmla="*/ 186 w 437" name="T80"/>
                <a:gd fmla="*/ 244 h 490" name="T81"/>
                <a:gd fmla="*/ 168 w 437" name="T82"/>
                <a:gd fmla="*/ 242 h 490" name="T83"/>
                <a:gd fmla="*/ 92 w 437" name="T84"/>
                <a:gd fmla="*/ 231 h 490" name="T85"/>
                <a:gd fmla="*/ 123 w 437" name="T86"/>
                <a:gd fmla="*/ 238 h 490" name="T87"/>
                <a:gd fmla="*/ 400 w 437" name="T88"/>
                <a:gd fmla="*/ 339 h 490" name="T89"/>
                <a:gd fmla="*/ 396 w 437" name="T90"/>
                <a:gd fmla="*/ 361 h 490" name="T91"/>
                <a:gd fmla="*/ 373 w 437" name="T92"/>
                <a:gd fmla="*/ 400 h 490" name="T93"/>
                <a:gd fmla="*/ 360 w 437" name="T94"/>
                <a:gd fmla="*/ 428 h 490" name="T95"/>
                <a:gd fmla="*/ 335 w 437" name="T96"/>
                <a:gd fmla="*/ 468 h 490" name="T97"/>
                <a:gd fmla="*/ 308 w 437" name="T98"/>
                <a:gd fmla="*/ 479 h 490" name="T99"/>
                <a:gd fmla="*/ 272 w 437" name="T100"/>
                <a:gd fmla="*/ 485 h 490" name="T101"/>
                <a:gd fmla="*/ 204 w 437" name="T102"/>
                <a:gd fmla="*/ 482 h 490" name="T103"/>
                <a:gd fmla="*/ 184 w 437" name="T104"/>
                <a:gd fmla="*/ 477 h 490" name="T105"/>
                <a:gd fmla="*/ 154 w 437" name="T106"/>
                <a:gd fmla="*/ 468 h 490" name="T107"/>
                <a:gd fmla="*/ 127 w 437" name="T108"/>
                <a:gd fmla="*/ 474 h 490" name="T109"/>
                <a:gd fmla="*/ 158 w 437" name="T110"/>
                <a:gd fmla="*/ 478 h 490" name="T111"/>
                <a:gd fmla="*/ 22 w 437" name="T112"/>
                <a:gd fmla="*/ 448 h 490" name="T113"/>
                <a:gd fmla="*/ 83 w 437" name="T114"/>
                <a:gd fmla="*/ 471 h 490" name="T115"/>
                <a:gd fmla="*/ 37 w 437" name="T116"/>
                <a:gd fmla="*/ 465 h 490" name="T117"/>
                <a:gd fmla="*/ 71 w 437" name="T118"/>
                <a:gd fmla="*/ 467 h 49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90" w="437">
                  <a:moveTo>
                    <a:pt x="380" y="245"/>
                  </a:moveTo>
                  <a:cubicBezTo>
                    <a:pt x="392" y="248"/>
                    <a:pt x="411" y="243"/>
                    <a:pt x="425" y="252"/>
                  </a:cubicBezTo>
                  <a:cubicBezTo>
                    <a:pt x="427" y="264"/>
                    <a:pt x="433" y="276"/>
                    <a:pt x="432" y="289"/>
                  </a:cubicBezTo>
                  <a:cubicBezTo>
                    <a:pt x="431" y="313"/>
                    <a:pt x="416" y="346"/>
                    <a:pt x="406" y="366"/>
                  </a:cubicBezTo>
                  <a:cubicBezTo>
                    <a:pt x="402" y="372"/>
                    <a:pt x="397" y="379"/>
                    <a:pt x="393" y="385"/>
                  </a:cubicBezTo>
                  <a:cubicBezTo>
                    <a:pt x="377" y="415"/>
                    <a:pt x="367" y="449"/>
                    <a:pt x="348" y="467"/>
                  </a:cubicBezTo>
                  <a:cubicBezTo>
                    <a:pt x="341" y="473"/>
                    <a:pt x="330" y="477"/>
                    <a:pt x="326" y="483"/>
                  </a:cubicBezTo>
                  <a:cubicBezTo>
                    <a:pt x="305" y="490"/>
                    <a:pt x="274" y="488"/>
                    <a:pt x="246" y="489"/>
                  </a:cubicBezTo>
                  <a:cubicBezTo>
                    <a:pt x="235" y="489"/>
                    <a:pt x="223" y="489"/>
                    <a:pt x="212" y="488"/>
                  </a:cubicBezTo>
                  <a:cubicBezTo>
                    <a:pt x="199" y="487"/>
                    <a:pt x="187" y="485"/>
                    <a:pt x="174" y="483"/>
                  </a:cubicBezTo>
                  <a:cubicBezTo>
                    <a:pt x="162" y="482"/>
                    <a:pt x="149" y="482"/>
                    <a:pt x="136" y="482"/>
                  </a:cubicBezTo>
                  <a:cubicBezTo>
                    <a:pt x="111" y="480"/>
                    <a:pt x="84" y="476"/>
                    <a:pt x="57" y="473"/>
                  </a:cubicBezTo>
                  <a:cubicBezTo>
                    <a:pt x="45" y="471"/>
                    <a:pt x="32" y="466"/>
                    <a:pt x="20" y="468"/>
                  </a:cubicBezTo>
                  <a:cubicBezTo>
                    <a:pt x="16" y="462"/>
                    <a:pt x="8" y="464"/>
                    <a:pt x="2" y="459"/>
                  </a:cubicBezTo>
                  <a:cubicBezTo>
                    <a:pt x="0" y="428"/>
                    <a:pt x="14" y="391"/>
                    <a:pt x="27" y="359"/>
                  </a:cubicBezTo>
                  <a:cubicBezTo>
                    <a:pt x="44" y="315"/>
                    <a:pt x="56" y="267"/>
                    <a:pt x="86" y="244"/>
                  </a:cubicBezTo>
                  <a:cubicBezTo>
                    <a:pt x="97" y="247"/>
                    <a:pt x="109" y="249"/>
                    <a:pt x="118" y="247"/>
                  </a:cubicBezTo>
                  <a:cubicBezTo>
                    <a:pt x="113" y="242"/>
                    <a:pt x="106" y="244"/>
                    <a:pt x="99" y="242"/>
                  </a:cubicBezTo>
                  <a:cubicBezTo>
                    <a:pt x="90" y="238"/>
                    <a:pt x="76" y="226"/>
                    <a:pt x="75" y="220"/>
                  </a:cubicBezTo>
                  <a:cubicBezTo>
                    <a:pt x="74" y="216"/>
                    <a:pt x="76" y="210"/>
                    <a:pt x="76" y="204"/>
                  </a:cubicBezTo>
                  <a:cubicBezTo>
                    <a:pt x="76" y="192"/>
                    <a:pt x="75" y="173"/>
                    <a:pt x="76" y="160"/>
                  </a:cubicBezTo>
                  <a:cubicBezTo>
                    <a:pt x="77" y="148"/>
                    <a:pt x="80" y="137"/>
                    <a:pt x="81" y="125"/>
                  </a:cubicBezTo>
                  <a:cubicBezTo>
                    <a:pt x="83" y="104"/>
                    <a:pt x="82" y="85"/>
                    <a:pt x="84" y="60"/>
                  </a:cubicBezTo>
                  <a:cubicBezTo>
                    <a:pt x="85" y="49"/>
                    <a:pt x="84" y="37"/>
                    <a:pt x="87" y="28"/>
                  </a:cubicBezTo>
                  <a:cubicBezTo>
                    <a:pt x="88" y="24"/>
                    <a:pt x="95" y="14"/>
                    <a:pt x="98" y="12"/>
                  </a:cubicBezTo>
                  <a:cubicBezTo>
                    <a:pt x="108" y="4"/>
                    <a:pt x="149" y="3"/>
                    <a:pt x="167" y="2"/>
                  </a:cubicBezTo>
                  <a:cubicBezTo>
                    <a:pt x="218" y="0"/>
                    <a:pt x="269" y="3"/>
                    <a:pt x="321" y="6"/>
                  </a:cubicBezTo>
                  <a:cubicBezTo>
                    <a:pt x="348" y="8"/>
                    <a:pt x="375" y="8"/>
                    <a:pt x="400" y="11"/>
                  </a:cubicBezTo>
                  <a:cubicBezTo>
                    <a:pt x="407" y="12"/>
                    <a:pt x="422" y="17"/>
                    <a:pt x="426" y="19"/>
                  </a:cubicBezTo>
                  <a:cubicBezTo>
                    <a:pt x="429" y="22"/>
                    <a:pt x="432" y="31"/>
                    <a:pt x="436" y="32"/>
                  </a:cubicBezTo>
                  <a:cubicBezTo>
                    <a:pt x="435" y="42"/>
                    <a:pt x="437" y="54"/>
                    <a:pt x="437" y="68"/>
                  </a:cubicBezTo>
                  <a:cubicBezTo>
                    <a:pt x="437" y="93"/>
                    <a:pt x="434" y="122"/>
                    <a:pt x="433" y="149"/>
                  </a:cubicBezTo>
                  <a:cubicBezTo>
                    <a:pt x="432" y="176"/>
                    <a:pt x="432" y="208"/>
                    <a:pt x="414" y="228"/>
                  </a:cubicBezTo>
                  <a:cubicBezTo>
                    <a:pt x="405" y="238"/>
                    <a:pt x="393" y="239"/>
                    <a:pt x="380" y="245"/>
                  </a:cubicBezTo>
                  <a:close/>
                  <a:moveTo>
                    <a:pt x="401" y="19"/>
                  </a:moveTo>
                  <a:cubicBezTo>
                    <a:pt x="401" y="19"/>
                    <a:pt x="401" y="19"/>
                    <a:pt x="401" y="19"/>
                  </a:cubicBezTo>
                  <a:cubicBezTo>
                    <a:pt x="401" y="19"/>
                    <a:pt x="402" y="20"/>
                    <a:pt x="403" y="20"/>
                  </a:cubicBezTo>
                  <a:cubicBezTo>
                    <a:pt x="403" y="18"/>
                    <a:pt x="405" y="19"/>
                    <a:pt x="405" y="17"/>
                  </a:cubicBezTo>
                  <a:cubicBezTo>
                    <a:pt x="404" y="17"/>
                    <a:pt x="403" y="16"/>
                    <a:pt x="402" y="16"/>
                  </a:cubicBezTo>
                  <a:cubicBezTo>
                    <a:pt x="402" y="18"/>
                    <a:pt x="401" y="17"/>
                    <a:pt x="401" y="19"/>
                  </a:cubicBezTo>
                  <a:close/>
                  <a:moveTo>
                    <a:pt x="406" y="21"/>
                  </a:moveTo>
                  <a:cubicBezTo>
                    <a:pt x="406" y="21"/>
                    <a:pt x="406" y="21"/>
                    <a:pt x="406" y="21"/>
                  </a:cubicBezTo>
                  <a:cubicBezTo>
                    <a:pt x="410" y="22"/>
                    <a:pt x="412" y="21"/>
                    <a:pt x="413" y="19"/>
                  </a:cubicBezTo>
                  <a:cubicBezTo>
                    <a:pt x="412" y="18"/>
                    <a:pt x="410" y="18"/>
                    <a:pt x="408" y="18"/>
                  </a:cubicBezTo>
                  <a:cubicBezTo>
                    <a:pt x="408" y="19"/>
                    <a:pt x="407" y="20"/>
                    <a:pt x="406" y="21"/>
                  </a:cubicBezTo>
                  <a:close/>
                  <a:moveTo>
                    <a:pt x="378" y="22"/>
                  </a:moveTo>
                  <a:cubicBezTo>
                    <a:pt x="378" y="22"/>
                    <a:pt x="378" y="22"/>
                    <a:pt x="378" y="22"/>
                  </a:cubicBezTo>
                  <a:cubicBezTo>
                    <a:pt x="384" y="21"/>
                    <a:pt x="391" y="20"/>
                    <a:pt x="396" y="16"/>
                  </a:cubicBezTo>
                  <a:cubicBezTo>
                    <a:pt x="387" y="13"/>
                    <a:pt x="384" y="20"/>
                    <a:pt x="378" y="22"/>
                  </a:cubicBezTo>
                  <a:close/>
                  <a:moveTo>
                    <a:pt x="379" y="17"/>
                  </a:moveTo>
                  <a:cubicBezTo>
                    <a:pt x="379" y="17"/>
                    <a:pt x="379" y="17"/>
                    <a:pt x="379" y="17"/>
                  </a:cubicBezTo>
                  <a:cubicBezTo>
                    <a:pt x="380" y="16"/>
                    <a:pt x="382" y="15"/>
                    <a:pt x="380" y="13"/>
                  </a:cubicBezTo>
                  <a:cubicBezTo>
                    <a:pt x="379" y="15"/>
                    <a:pt x="377" y="16"/>
                    <a:pt x="379" y="17"/>
                  </a:cubicBezTo>
                  <a:close/>
                  <a:moveTo>
                    <a:pt x="417" y="31"/>
                  </a:moveTo>
                  <a:cubicBezTo>
                    <a:pt x="417" y="31"/>
                    <a:pt x="417" y="31"/>
                    <a:pt x="417" y="31"/>
                  </a:cubicBezTo>
                  <a:cubicBezTo>
                    <a:pt x="420" y="32"/>
                    <a:pt x="421" y="28"/>
                    <a:pt x="424" y="28"/>
                  </a:cubicBezTo>
                  <a:cubicBezTo>
                    <a:pt x="424" y="30"/>
                    <a:pt x="423" y="32"/>
                    <a:pt x="424" y="33"/>
                  </a:cubicBezTo>
                  <a:cubicBezTo>
                    <a:pt x="428" y="29"/>
                    <a:pt x="426" y="23"/>
                    <a:pt x="420" y="22"/>
                  </a:cubicBezTo>
                  <a:cubicBezTo>
                    <a:pt x="419" y="26"/>
                    <a:pt x="418" y="29"/>
                    <a:pt x="417" y="31"/>
                  </a:cubicBezTo>
                  <a:close/>
                  <a:moveTo>
                    <a:pt x="364" y="16"/>
                  </a:moveTo>
                  <a:cubicBezTo>
                    <a:pt x="364" y="16"/>
                    <a:pt x="364" y="16"/>
                    <a:pt x="364" y="16"/>
                  </a:cubicBezTo>
                  <a:cubicBezTo>
                    <a:pt x="368" y="17"/>
                    <a:pt x="370" y="16"/>
                    <a:pt x="373" y="14"/>
                  </a:cubicBezTo>
                  <a:cubicBezTo>
                    <a:pt x="372" y="13"/>
                    <a:pt x="365" y="11"/>
                    <a:pt x="364" y="16"/>
                  </a:cubicBezTo>
                  <a:close/>
                  <a:moveTo>
                    <a:pt x="358" y="17"/>
                  </a:moveTo>
                  <a:cubicBezTo>
                    <a:pt x="358" y="17"/>
                    <a:pt x="358" y="17"/>
                    <a:pt x="358" y="17"/>
                  </a:cubicBezTo>
                  <a:cubicBezTo>
                    <a:pt x="359" y="15"/>
                    <a:pt x="362" y="15"/>
                    <a:pt x="362" y="13"/>
                  </a:cubicBezTo>
                  <a:cubicBezTo>
                    <a:pt x="361" y="13"/>
                    <a:pt x="360" y="12"/>
                    <a:pt x="358" y="12"/>
                  </a:cubicBezTo>
                  <a:cubicBezTo>
                    <a:pt x="358" y="14"/>
                    <a:pt x="357" y="16"/>
                    <a:pt x="358" y="17"/>
                  </a:cubicBezTo>
                  <a:close/>
                  <a:moveTo>
                    <a:pt x="406" y="27"/>
                  </a:moveTo>
                  <a:cubicBezTo>
                    <a:pt x="406" y="27"/>
                    <a:pt x="406" y="27"/>
                    <a:pt x="406" y="27"/>
                  </a:cubicBezTo>
                  <a:cubicBezTo>
                    <a:pt x="409" y="28"/>
                    <a:pt x="413" y="30"/>
                    <a:pt x="413" y="26"/>
                  </a:cubicBezTo>
                  <a:cubicBezTo>
                    <a:pt x="410" y="24"/>
                    <a:pt x="407" y="23"/>
                    <a:pt x="406" y="27"/>
                  </a:cubicBezTo>
                  <a:close/>
                  <a:moveTo>
                    <a:pt x="343" y="11"/>
                  </a:moveTo>
                  <a:cubicBezTo>
                    <a:pt x="343" y="11"/>
                    <a:pt x="343" y="11"/>
                    <a:pt x="343" y="11"/>
                  </a:cubicBezTo>
                  <a:cubicBezTo>
                    <a:pt x="343" y="12"/>
                    <a:pt x="343" y="12"/>
                    <a:pt x="343" y="13"/>
                  </a:cubicBezTo>
                  <a:cubicBezTo>
                    <a:pt x="345" y="16"/>
                    <a:pt x="347" y="10"/>
                    <a:pt x="345" y="10"/>
                  </a:cubicBezTo>
                  <a:cubicBezTo>
                    <a:pt x="344" y="11"/>
                    <a:pt x="344" y="11"/>
                    <a:pt x="343" y="11"/>
                  </a:cubicBezTo>
                  <a:close/>
                  <a:moveTo>
                    <a:pt x="320" y="19"/>
                  </a:moveTo>
                  <a:cubicBezTo>
                    <a:pt x="320" y="19"/>
                    <a:pt x="320" y="19"/>
                    <a:pt x="320" y="19"/>
                  </a:cubicBezTo>
                  <a:cubicBezTo>
                    <a:pt x="326" y="15"/>
                    <a:pt x="335" y="17"/>
                    <a:pt x="338" y="10"/>
                  </a:cubicBezTo>
                  <a:cubicBezTo>
                    <a:pt x="331" y="9"/>
                    <a:pt x="323" y="16"/>
                    <a:pt x="320" y="19"/>
                  </a:cubicBezTo>
                  <a:close/>
                  <a:moveTo>
                    <a:pt x="308" y="17"/>
                  </a:moveTo>
                  <a:cubicBezTo>
                    <a:pt x="308" y="17"/>
                    <a:pt x="308" y="17"/>
                    <a:pt x="308" y="17"/>
                  </a:cubicBezTo>
                  <a:cubicBezTo>
                    <a:pt x="314" y="18"/>
                    <a:pt x="326" y="13"/>
                    <a:pt x="323" y="9"/>
                  </a:cubicBezTo>
                  <a:cubicBezTo>
                    <a:pt x="318" y="12"/>
                    <a:pt x="313" y="14"/>
                    <a:pt x="308" y="17"/>
                  </a:cubicBezTo>
                  <a:close/>
                  <a:moveTo>
                    <a:pt x="356" y="28"/>
                  </a:moveTo>
                  <a:cubicBezTo>
                    <a:pt x="356" y="28"/>
                    <a:pt x="356" y="28"/>
                    <a:pt x="356" y="28"/>
                  </a:cubicBezTo>
                  <a:cubicBezTo>
                    <a:pt x="345" y="27"/>
                    <a:pt x="334" y="25"/>
                    <a:pt x="323" y="24"/>
                  </a:cubicBezTo>
                  <a:cubicBezTo>
                    <a:pt x="303" y="22"/>
                    <a:pt x="282" y="24"/>
                    <a:pt x="261" y="23"/>
                  </a:cubicBezTo>
                  <a:cubicBezTo>
                    <a:pt x="241" y="21"/>
                    <a:pt x="220" y="23"/>
                    <a:pt x="201" y="23"/>
                  </a:cubicBezTo>
                  <a:cubicBezTo>
                    <a:pt x="190" y="23"/>
                    <a:pt x="180" y="22"/>
                    <a:pt x="170" y="22"/>
                  </a:cubicBezTo>
                  <a:cubicBezTo>
                    <a:pt x="160" y="22"/>
                    <a:pt x="150" y="25"/>
                    <a:pt x="141" y="26"/>
                  </a:cubicBezTo>
                  <a:cubicBezTo>
                    <a:pt x="133" y="26"/>
                    <a:pt x="128" y="23"/>
                    <a:pt x="123" y="25"/>
                  </a:cubicBezTo>
                  <a:cubicBezTo>
                    <a:pt x="103" y="31"/>
                    <a:pt x="104" y="58"/>
                    <a:pt x="103" y="81"/>
                  </a:cubicBezTo>
                  <a:cubicBezTo>
                    <a:pt x="100" y="129"/>
                    <a:pt x="90" y="174"/>
                    <a:pt x="99" y="210"/>
                  </a:cubicBezTo>
                  <a:cubicBezTo>
                    <a:pt x="120" y="224"/>
                    <a:pt x="143" y="223"/>
                    <a:pt x="163" y="225"/>
                  </a:cubicBezTo>
                  <a:cubicBezTo>
                    <a:pt x="197" y="228"/>
                    <a:pt x="227" y="227"/>
                    <a:pt x="260" y="226"/>
                  </a:cubicBezTo>
                  <a:cubicBezTo>
                    <a:pt x="294" y="224"/>
                    <a:pt x="326" y="227"/>
                    <a:pt x="358" y="227"/>
                  </a:cubicBezTo>
                  <a:cubicBezTo>
                    <a:pt x="359" y="227"/>
                    <a:pt x="360" y="225"/>
                    <a:pt x="361" y="225"/>
                  </a:cubicBezTo>
                  <a:cubicBezTo>
                    <a:pt x="362" y="226"/>
                    <a:pt x="362" y="227"/>
                    <a:pt x="364" y="227"/>
                  </a:cubicBezTo>
                  <a:cubicBezTo>
                    <a:pt x="369" y="228"/>
                    <a:pt x="372" y="224"/>
                    <a:pt x="374" y="224"/>
                  </a:cubicBezTo>
                  <a:cubicBezTo>
                    <a:pt x="375" y="224"/>
                    <a:pt x="376" y="227"/>
                    <a:pt x="377" y="227"/>
                  </a:cubicBezTo>
                  <a:cubicBezTo>
                    <a:pt x="383" y="228"/>
                    <a:pt x="385" y="224"/>
                    <a:pt x="388" y="223"/>
                  </a:cubicBezTo>
                  <a:cubicBezTo>
                    <a:pt x="390" y="223"/>
                    <a:pt x="392" y="224"/>
                    <a:pt x="394" y="224"/>
                  </a:cubicBezTo>
                  <a:cubicBezTo>
                    <a:pt x="404" y="221"/>
                    <a:pt x="407" y="212"/>
                    <a:pt x="410" y="199"/>
                  </a:cubicBezTo>
                  <a:cubicBezTo>
                    <a:pt x="417" y="170"/>
                    <a:pt x="418" y="141"/>
                    <a:pt x="418" y="111"/>
                  </a:cubicBezTo>
                  <a:cubicBezTo>
                    <a:pt x="419" y="87"/>
                    <a:pt x="421" y="58"/>
                    <a:pt x="412" y="41"/>
                  </a:cubicBezTo>
                  <a:cubicBezTo>
                    <a:pt x="411" y="38"/>
                    <a:pt x="406" y="37"/>
                    <a:pt x="407" y="32"/>
                  </a:cubicBezTo>
                  <a:cubicBezTo>
                    <a:pt x="389" y="24"/>
                    <a:pt x="372" y="28"/>
                    <a:pt x="356" y="28"/>
                  </a:cubicBezTo>
                  <a:close/>
                  <a:moveTo>
                    <a:pt x="351" y="23"/>
                  </a:moveTo>
                  <a:cubicBezTo>
                    <a:pt x="351" y="23"/>
                    <a:pt x="351" y="23"/>
                    <a:pt x="351" y="23"/>
                  </a:cubicBezTo>
                  <a:cubicBezTo>
                    <a:pt x="353" y="22"/>
                    <a:pt x="361" y="25"/>
                    <a:pt x="358" y="21"/>
                  </a:cubicBezTo>
                  <a:cubicBezTo>
                    <a:pt x="357" y="24"/>
                    <a:pt x="351" y="19"/>
                    <a:pt x="351" y="23"/>
                  </a:cubicBezTo>
                  <a:close/>
                  <a:moveTo>
                    <a:pt x="283" y="9"/>
                  </a:moveTo>
                  <a:cubicBezTo>
                    <a:pt x="283" y="9"/>
                    <a:pt x="283" y="9"/>
                    <a:pt x="283" y="9"/>
                  </a:cubicBezTo>
                  <a:cubicBezTo>
                    <a:pt x="285" y="9"/>
                    <a:pt x="286" y="9"/>
                    <a:pt x="287" y="8"/>
                  </a:cubicBezTo>
                  <a:cubicBezTo>
                    <a:pt x="285" y="7"/>
                    <a:pt x="283" y="7"/>
                    <a:pt x="283" y="9"/>
                  </a:cubicBezTo>
                  <a:close/>
                  <a:moveTo>
                    <a:pt x="270" y="6"/>
                  </a:moveTo>
                  <a:cubicBezTo>
                    <a:pt x="270" y="6"/>
                    <a:pt x="270" y="6"/>
                    <a:pt x="270" y="6"/>
                  </a:cubicBezTo>
                  <a:cubicBezTo>
                    <a:pt x="270" y="8"/>
                    <a:pt x="267" y="11"/>
                    <a:pt x="270" y="12"/>
                  </a:cubicBezTo>
                  <a:cubicBezTo>
                    <a:pt x="271" y="9"/>
                    <a:pt x="275" y="10"/>
                    <a:pt x="277" y="7"/>
                  </a:cubicBezTo>
                  <a:cubicBezTo>
                    <a:pt x="275" y="5"/>
                    <a:pt x="273" y="7"/>
                    <a:pt x="270" y="6"/>
                  </a:cubicBezTo>
                  <a:close/>
                  <a:moveTo>
                    <a:pt x="255" y="13"/>
                  </a:moveTo>
                  <a:cubicBezTo>
                    <a:pt x="255" y="13"/>
                    <a:pt x="255" y="13"/>
                    <a:pt x="255" y="13"/>
                  </a:cubicBezTo>
                  <a:cubicBezTo>
                    <a:pt x="260" y="12"/>
                    <a:pt x="264" y="10"/>
                    <a:pt x="267" y="7"/>
                  </a:cubicBezTo>
                  <a:cubicBezTo>
                    <a:pt x="262" y="7"/>
                    <a:pt x="259" y="11"/>
                    <a:pt x="255" y="13"/>
                  </a:cubicBezTo>
                  <a:close/>
                  <a:moveTo>
                    <a:pt x="253" y="8"/>
                  </a:moveTo>
                  <a:cubicBezTo>
                    <a:pt x="253" y="8"/>
                    <a:pt x="253" y="8"/>
                    <a:pt x="253" y="8"/>
                  </a:cubicBezTo>
                  <a:cubicBezTo>
                    <a:pt x="254" y="8"/>
                    <a:pt x="255" y="8"/>
                    <a:pt x="255" y="9"/>
                  </a:cubicBezTo>
                  <a:cubicBezTo>
                    <a:pt x="256" y="7"/>
                    <a:pt x="257" y="7"/>
                    <a:pt x="257" y="5"/>
                  </a:cubicBezTo>
                  <a:cubicBezTo>
                    <a:pt x="256" y="5"/>
                    <a:pt x="256" y="5"/>
                    <a:pt x="255" y="5"/>
                  </a:cubicBezTo>
                  <a:cubicBezTo>
                    <a:pt x="255" y="6"/>
                    <a:pt x="253" y="6"/>
                    <a:pt x="253" y="8"/>
                  </a:cubicBezTo>
                  <a:close/>
                  <a:moveTo>
                    <a:pt x="427" y="50"/>
                  </a:moveTo>
                  <a:cubicBezTo>
                    <a:pt x="427" y="50"/>
                    <a:pt x="427" y="50"/>
                    <a:pt x="427" y="50"/>
                  </a:cubicBezTo>
                  <a:cubicBezTo>
                    <a:pt x="428" y="48"/>
                    <a:pt x="433" y="48"/>
                    <a:pt x="429" y="46"/>
                  </a:cubicBezTo>
                  <a:cubicBezTo>
                    <a:pt x="429" y="47"/>
                    <a:pt x="424" y="48"/>
                    <a:pt x="427" y="50"/>
                  </a:cubicBezTo>
                  <a:close/>
                  <a:moveTo>
                    <a:pt x="224" y="8"/>
                  </a:moveTo>
                  <a:cubicBezTo>
                    <a:pt x="224" y="8"/>
                    <a:pt x="224" y="8"/>
                    <a:pt x="224" y="8"/>
                  </a:cubicBezTo>
                  <a:cubicBezTo>
                    <a:pt x="227" y="10"/>
                    <a:pt x="232" y="3"/>
                    <a:pt x="232" y="9"/>
                  </a:cubicBezTo>
                  <a:cubicBezTo>
                    <a:pt x="235" y="10"/>
                    <a:pt x="237" y="8"/>
                    <a:pt x="237" y="6"/>
                  </a:cubicBezTo>
                  <a:cubicBezTo>
                    <a:pt x="232" y="5"/>
                    <a:pt x="226" y="3"/>
                    <a:pt x="224" y="8"/>
                  </a:cubicBezTo>
                  <a:close/>
                  <a:moveTo>
                    <a:pt x="216" y="4"/>
                  </a:moveTo>
                  <a:cubicBezTo>
                    <a:pt x="216" y="4"/>
                    <a:pt x="216" y="4"/>
                    <a:pt x="216" y="4"/>
                  </a:cubicBezTo>
                  <a:cubicBezTo>
                    <a:pt x="214" y="13"/>
                    <a:pt x="201" y="12"/>
                    <a:pt x="201" y="18"/>
                  </a:cubicBezTo>
                  <a:cubicBezTo>
                    <a:pt x="207" y="14"/>
                    <a:pt x="215" y="12"/>
                    <a:pt x="220" y="5"/>
                  </a:cubicBezTo>
                  <a:cubicBezTo>
                    <a:pt x="219" y="5"/>
                    <a:pt x="217" y="4"/>
                    <a:pt x="216" y="4"/>
                  </a:cubicBezTo>
                  <a:close/>
                  <a:moveTo>
                    <a:pt x="243" y="15"/>
                  </a:moveTo>
                  <a:cubicBezTo>
                    <a:pt x="243" y="15"/>
                    <a:pt x="243" y="15"/>
                    <a:pt x="243" y="15"/>
                  </a:cubicBezTo>
                  <a:cubicBezTo>
                    <a:pt x="244" y="14"/>
                    <a:pt x="246" y="14"/>
                    <a:pt x="246" y="12"/>
                  </a:cubicBezTo>
                  <a:cubicBezTo>
                    <a:pt x="244" y="11"/>
                    <a:pt x="241" y="14"/>
                    <a:pt x="243" y="15"/>
                  </a:cubicBezTo>
                  <a:close/>
                  <a:moveTo>
                    <a:pt x="203" y="9"/>
                  </a:moveTo>
                  <a:cubicBezTo>
                    <a:pt x="203" y="9"/>
                    <a:pt x="203" y="9"/>
                    <a:pt x="203" y="9"/>
                  </a:cubicBezTo>
                  <a:cubicBezTo>
                    <a:pt x="206" y="10"/>
                    <a:pt x="208" y="8"/>
                    <a:pt x="210" y="5"/>
                  </a:cubicBezTo>
                  <a:cubicBezTo>
                    <a:pt x="206" y="4"/>
                    <a:pt x="203" y="5"/>
                    <a:pt x="203" y="9"/>
                  </a:cubicBezTo>
                  <a:close/>
                  <a:moveTo>
                    <a:pt x="193" y="8"/>
                  </a:moveTo>
                  <a:cubicBezTo>
                    <a:pt x="193" y="8"/>
                    <a:pt x="193" y="8"/>
                    <a:pt x="193" y="8"/>
                  </a:cubicBezTo>
                  <a:cubicBezTo>
                    <a:pt x="194" y="11"/>
                    <a:pt x="197" y="8"/>
                    <a:pt x="199" y="6"/>
                  </a:cubicBezTo>
                  <a:cubicBezTo>
                    <a:pt x="195" y="4"/>
                    <a:pt x="194" y="6"/>
                    <a:pt x="193" y="8"/>
                  </a:cubicBezTo>
                  <a:close/>
                  <a:moveTo>
                    <a:pt x="187" y="9"/>
                  </a:moveTo>
                  <a:cubicBezTo>
                    <a:pt x="187" y="9"/>
                    <a:pt x="187" y="9"/>
                    <a:pt x="187" y="9"/>
                  </a:cubicBezTo>
                  <a:cubicBezTo>
                    <a:pt x="187" y="8"/>
                    <a:pt x="189" y="8"/>
                    <a:pt x="190" y="6"/>
                  </a:cubicBezTo>
                  <a:cubicBezTo>
                    <a:pt x="187" y="5"/>
                    <a:pt x="184" y="8"/>
                    <a:pt x="187" y="9"/>
                  </a:cubicBezTo>
                  <a:close/>
                  <a:moveTo>
                    <a:pt x="214" y="17"/>
                  </a:moveTo>
                  <a:cubicBezTo>
                    <a:pt x="214" y="17"/>
                    <a:pt x="214" y="17"/>
                    <a:pt x="214" y="17"/>
                  </a:cubicBezTo>
                  <a:cubicBezTo>
                    <a:pt x="214" y="15"/>
                    <a:pt x="219" y="14"/>
                    <a:pt x="216" y="12"/>
                  </a:cubicBezTo>
                  <a:cubicBezTo>
                    <a:pt x="216" y="14"/>
                    <a:pt x="211" y="15"/>
                    <a:pt x="214" y="17"/>
                  </a:cubicBezTo>
                  <a:close/>
                  <a:moveTo>
                    <a:pt x="162" y="16"/>
                  </a:moveTo>
                  <a:cubicBezTo>
                    <a:pt x="162" y="16"/>
                    <a:pt x="162" y="16"/>
                    <a:pt x="162" y="16"/>
                  </a:cubicBezTo>
                  <a:cubicBezTo>
                    <a:pt x="167" y="18"/>
                    <a:pt x="175" y="11"/>
                    <a:pt x="180" y="7"/>
                  </a:cubicBezTo>
                  <a:cubicBezTo>
                    <a:pt x="172" y="7"/>
                    <a:pt x="168" y="13"/>
                    <a:pt x="162" y="16"/>
                  </a:cubicBezTo>
                  <a:close/>
                  <a:moveTo>
                    <a:pt x="156" y="14"/>
                  </a:moveTo>
                  <a:cubicBezTo>
                    <a:pt x="156" y="14"/>
                    <a:pt x="156" y="14"/>
                    <a:pt x="156" y="14"/>
                  </a:cubicBezTo>
                  <a:cubicBezTo>
                    <a:pt x="161" y="13"/>
                    <a:pt x="165" y="11"/>
                    <a:pt x="167" y="7"/>
                  </a:cubicBezTo>
                  <a:cubicBezTo>
                    <a:pt x="162" y="7"/>
                    <a:pt x="160" y="11"/>
                    <a:pt x="156" y="14"/>
                  </a:cubicBezTo>
                  <a:close/>
                  <a:moveTo>
                    <a:pt x="430" y="73"/>
                  </a:moveTo>
                  <a:cubicBezTo>
                    <a:pt x="430" y="73"/>
                    <a:pt x="430" y="73"/>
                    <a:pt x="430" y="73"/>
                  </a:cubicBezTo>
                  <a:cubicBezTo>
                    <a:pt x="431" y="72"/>
                    <a:pt x="434" y="69"/>
                    <a:pt x="431" y="68"/>
                  </a:cubicBezTo>
                  <a:cubicBezTo>
                    <a:pt x="432" y="70"/>
                    <a:pt x="427" y="71"/>
                    <a:pt x="430" y="73"/>
                  </a:cubicBezTo>
                  <a:close/>
                  <a:moveTo>
                    <a:pt x="136" y="16"/>
                  </a:moveTo>
                  <a:cubicBezTo>
                    <a:pt x="136" y="16"/>
                    <a:pt x="136" y="16"/>
                    <a:pt x="136" y="16"/>
                  </a:cubicBezTo>
                  <a:cubicBezTo>
                    <a:pt x="139" y="12"/>
                    <a:pt x="145" y="13"/>
                    <a:pt x="147" y="7"/>
                  </a:cubicBezTo>
                  <a:cubicBezTo>
                    <a:pt x="143" y="8"/>
                    <a:pt x="136" y="13"/>
                    <a:pt x="136" y="16"/>
                  </a:cubicBezTo>
                  <a:close/>
                  <a:moveTo>
                    <a:pt x="126" y="16"/>
                  </a:moveTo>
                  <a:cubicBezTo>
                    <a:pt x="126" y="16"/>
                    <a:pt x="126" y="16"/>
                    <a:pt x="126" y="16"/>
                  </a:cubicBezTo>
                  <a:cubicBezTo>
                    <a:pt x="128" y="17"/>
                    <a:pt x="132" y="13"/>
                    <a:pt x="130" y="13"/>
                  </a:cubicBezTo>
                  <a:cubicBezTo>
                    <a:pt x="129" y="15"/>
                    <a:pt x="127" y="14"/>
                    <a:pt x="126" y="16"/>
                  </a:cubicBezTo>
                  <a:close/>
                  <a:moveTo>
                    <a:pt x="99" y="38"/>
                  </a:moveTo>
                  <a:cubicBezTo>
                    <a:pt x="99" y="38"/>
                    <a:pt x="99" y="38"/>
                    <a:pt x="99" y="38"/>
                  </a:cubicBezTo>
                  <a:cubicBezTo>
                    <a:pt x="100" y="35"/>
                    <a:pt x="109" y="30"/>
                    <a:pt x="104" y="28"/>
                  </a:cubicBezTo>
                  <a:cubicBezTo>
                    <a:pt x="104" y="32"/>
                    <a:pt x="97" y="34"/>
                    <a:pt x="99" y="38"/>
                  </a:cubicBezTo>
                  <a:close/>
                  <a:moveTo>
                    <a:pt x="94" y="54"/>
                  </a:moveTo>
                  <a:cubicBezTo>
                    <a:pt x="94" y="54"/>
                    <a:pt x="94" y="54"/>
                    <a:pt x="94" y="54"/>
                  </a:cubicBezTo>
                  <a:cubicBezTo>
                    <a:pt x="96" y="51"/>
                    <a:pt x="102" y="46"/>
                    <a:pt x="100" y="41"/>
                  </a:cubicBezTo>
                  <a:cubicBezTo>
                    <a:pt x="98" y="45"/>
                    <a:pt x="91" y="49"/>
                    <a:pt x="94" y="54"/>
                  </a:cubicBezTo>
                  <a:close/>
                  <a:moveTo>
                    <a:pt x="93" y="61"/>
                  </a:moveTo>
                  <a:cubicBezTo>
                    <a:pt x="93" y="61"/>
                    <a:pt x="93" y="61"/>
                    <a:pt x="93" y="61"/>
                  </a:cubicBezTo>
                  <a:cubicBezTo>
                    <a:pt x="96" y="62"/>
                    <a:pt x="100" y="57"/>
                    <a:pt x="98" y="54"/>
                  </a:cubicBezTo>
                  <a:cubicBezTo>
                    <a:pt x="97" y="57"/>
                    <a:pt x="94" y="58"/>
                    <a:pt x="93" y="61"/>
                  </a:cubicBezTo>
                  <a:close/>
                  <a:moveTo>
                    <a:pt x="428" y="151"/>
                  </a:moveTo>
                  <a:cubicBezTo>
                    <a:pt x="428" y="151"/>
                    <a:pt x="428" y="151"/>
                    <a:pt x="428" y="151"/>
                  </a:cubicBezTo>
                  <a:cubicBezTo>
                    <a:pt x="429" y="150"/>
                    <a:pt x="429" y="146"/>
                    <a:pt x="428" y="144"/>
                  </a:cubicBezTo>
                  <a:cubicBezTo>
                    <a:pt x="426" y="146"/>
                    <a:pt x="426" y="150"/>
                    <a:pt x="428" y="151"/>
                  </a:cubicBezTo>
                  <a:close/>
                  <a:moveTo>
                    <a:pt x="95" y="78"/>
                  </a:moveTo>
                  <a:cubicBezTo>
                    <a:pt x="95" y="78"/>
                    <a:pt x="95" y="78"/>
                    <a:pt x="95" y="78"/>
                  </a:cubicBezTo>
                  <a:cubicBezTo>
                    <a:pt x="96" y="77"/>
                    <a:pt x="96" y="77"/>
                    <a:pt x="97" y="77"/>
                  </a:cubicBezTo>
                  <a:cubicBezTo>
                    <a:pt x="97" y="76"/>
                    <a:pt x="97" y="75"/>
                    <a:pt x="95" y="74"/>
                  </a:cubicBezTo>
                  <a:cubicBezTo>
                    <a:pt x="95" y="76"/>
                    <a:pt x="94" y="78"/>
                    <a:pt x="95" y="78"/>
                  </a:cubicBezTo>
                  <a:close/>
                  <a:moveTo>
                    <a:pt x="426" y="158"/>
                  </a:moveTo>
                  <a:cubicBezTo>
                    <a:pt x="426" y="158"/>
                    <a:pt x="426" y="158"/>
                    <a:pt x="426" y="158"/>
                  </a:cubicBezTo>
                  <a:cubicBezTo>
                    <a:pt x="426" y="158"/>
                    <a:pt x="426" y="159"/>
                    <a:pt x="426" y="160"/>
                  </a:cubicBezTo>
                  <a:cubicBezTo>
                    <a:pt x="428" y="162"/>
                    <a:pt x="430" y="157"/>
                    <a:pt x="428" y="157"/>
                  </a:cubicBezTo>
                  <a:cubicBezTo>
                    <a:pt x="427" y="158"/>
                    <a:pt x="427" y="158"/>
                    <a:pt x="426" y="158"/>
                  </a:cubicBezTo>
                  <a:close/>
                  <a:moveTo>
                    <a:pt x="86" y="97"/>
                  </a:moveTo>
                  <a:cubicBezTo>
                    <a:pt x="86" y="97"/>
                    <a:pt x="86" y="97"/>
                    <a:pt x="86" y="97"/>
                  </a:cubicBezTo>
                  <a:cubicBezTo>
                    <a:pt x="91" y="95"/>
                    <a:pt x="96" y="88"/>
                    <a:pt x="95" y="84"/>
                  </a:cubicBezTo>
                  <a:cubicBezTo>
                    <a:pt x="92" y="88"/>
                    <a:pt x="89" y="91"/>
                    <a:pt x="86" y="97"/>
                  </a:cubicBezTo>
                  <a:close/>
                  <a:moveTo>
                    <a:pt x="425" y="171"/>
                  </a:moveTo>
                  <a:cubicBezTo>
                    <a:pt x="425" y="171"/>
                    <a:pt x="425" y="171"/>
                    <a:pt x="425" y="171"/>
                  </a:cubicBezTo>
                  <a:cubicBezTo>
                    <a:pt x="428" y="174"/>
                    <a:pt x="430" y="167"/>
                    <a:pt x="427" y="167"/>
                  </a:cubicBezTo>
                  <a:cubicBezTo>
                    <a:pt x="427" y="169"/>
                    <a:pt x="425" y="169"/>
                    <a:pt x="425" y="171"/>
                  </a:cubicBezTo>
                  <a:close/>
                  <a:moveTo>
                    <a:pt x="88" y="109"/>
                  </a:moveTo>
                  <a:cubicBezTo>
                    <a:pt x="88" y="109"/>
                    <a:pt x="88" y="109"/>
                    <a:pt x="88" y="109"/>
                  </a:cubicBezTo>
                  <a:cubicBezTo>
                    <a:pt x="90" y="105"/>
                    <a:pt x="99" y="98"/>
                    <a:pt x="94" y="94"/>
                  </a:cubicBezTo>
                  <a:cubicBezTo>
                    <a:pt x="93" y="99"/>
                    <a:pt x="86" y="104"/>
                    <a:pt x="88" y="109"/>
                  </a:cubicBezTo>
                  <a:close/>
                  <a:moveTo>
                    <a:pt x="423" y="181"/>
                  </a:moveTo>
                  <a:cubicBezTo>
                    <a:pt x="423" y="181"/>
                    <a:pt x="423" y="181"/>
                    <a:pt x="423" y="181"/>
                  </a:cubicBezTo>
                  <a:cubicBezTo>
                    <a:pt x="426" y="183"/>
                    <a:pt x="429" y="178"/>
                    <a:pt x="427" y="176"/>
                  </a:cubicBezTo>
                  <a:cubicBezTo>
                    <a:pt x="426" y="178"/>
                    <a:pt x="424" y="179"/>
                    <a:pt x="423" y="181"/>
                  </a:cubicBezTo>
                  <a:close/>
                  <a:moveTo>
                    <a:pt x="94" y="121"/>
                  </a:moveTo>
                  <a:cubicBezTo>
                    <a:pt x="94" y="121"/>
                    <a:pt x="94" y="121"/>
                    <a:pt x="94" y="121"/>
                  </a:cubicBezTo>
                  <a:cubicBezTo>
                    <a:pt x="94" y="116"/>
                    <a:pt x="97" y="109"/>
                    <a:pt x="94" y="107"/>
                  </a:cubicBezTo>
                  <a:cubicBezTo>
                    <a:pt x="96" y="112"/>
                    <a:pt x="87" y="119"/>
                    <a:pt x="94" y="121"/>
                  </a:cubicBezTo>
                  <a:close/>
                  <a:moveTo>
                    <a:pt x="422" y="193"/>
                  </a:moveTo>
                  <a:cubicBezTo>
                    <a:pt x="422" y="193"/>
                    <a:pt x="422" y="193"/>
                    <a:pt x="422" y="193"/>
                  </a:cubicBezTo>
                  <a:cubicBezTo>
                    <a:pt x="425" y="194"/>
                    <a:pt x="429" y="188"/>
                    <a:pt x="425" y="187"/>
                  </a:cubicBezTo>
                  <a:cubicBezTo>
                    <a:pt x="424" y="188"/>
                    <a:pt x="422" y="189"/>
                    <a:pt x="422" y="193"/>
                  </a:cubicBezTo>
                  <a:close/>
                  <a:moveTo>
                    <a:pt x="419" y="203"/>
                  </a:moveTo>
                  <a:cubicBezTo>
                    <a:pt x="419" y="203"/>
                    <a:pt x="419" y="203"/>
                    <a:pt x="419" y="203"/>
                  </a:cubicBezTo>
                  <a:cubicBezTo>
                    <a:pt x="423" y="204"/>
                    <a:pt x="427" y="199"/>
                    <a:pt x="423" y="198"/>
                  </a:cubicBezTo>
                  <a:cubicBezTo>
                    <a:pt x="422" y="200"/>
                    <a:pt x="420" y="200"/>
                    <a:pt x="419" y="203"/>
                  </a:cubicBezTo>
                  <a:close/>
                  <a:moveTo>
                    <a:pt x="86" y="139"/>
                  </a:moveTo>
                  <a:cubicBezTo>
                    <a:pt x="86" y="139"/>
                    <a:pt x="86" y="139"/>
                    <a:pt x="86" y="139"/>
                  </a:cubicBezTo>
                  <a:cubicBezTo>
                    <a:pt x="87" y="134"/>
                    <a:pt x="97" y="131"/>
                    <a:pt x="92" y="126"/>
                  </a:cubicBezTo>
                  <a:cubicBezTo>
                    <a:pt x="90" y="130"/>
                    <a:pt x="84" y="134"/>
                    <a:pt x="86" y="139"/>
                  </a:cubicBezTo>
                  <a:close/>
                  <a:moveTo>
                    <a:pt x="413" y="216"/>
                  </a:moveTo>
                  <a:cubicBezTo>
                    <a:pt x="413" y="216"/>
                    <a:pt x="413" y="216"/>
                    <a:pt x="413" y="216"/>
                  </a:cubicBezTo>
                  <a:cubicBezTo>
                    <a:pt x="417" y="217"/>
                    <a:pt x="425" y="211"/>
                    <a:pt x="420" y="207"/>
                  </a:cubicBezTo>
                  <a:cubicBezTo>
                    <a:pt x="418" y="212"/>
                    <a:pt x="414" y="212"/>
                    <a:pt x="413" y="216"/>
                  </a:cubicBezTo>
                  <a:close/>
                  <a:moveTo>
                    <a:pt x="85" y="151"/>
                  </a:moveTo>
                  <a:cubicBezTo>
                    <a:pt x="85" y="151"/>
                    <a:pt x="85" y="151"/>
                    <a:pt x="85" y="151"/>
                  </a:cubicBezTo>
                  <a:cubicBezTo>
                    <a:pt x="85" y="147"/>
                    <a:pt x="94" y="142"/>
                    <a:pt x="90" y="140"/>
                  </a:cubicBezTo>
                  <a:cubicBezTo>
                    <a:pt x="89" y="144"/>
                    <a:pt x="82" y="146"/>
                    <a:pt x="85" y="151"/>
                  </a:cubicBezTo>
                  <a:close/>
                  <a:moveTo>
                    <a:pt x="82" y="167"/>
                  </a:moveTo>
                  <a:cubicBezTo>
                    <a:pt x="82" y="167"/>
                    <a:pt x="82" y="167"/>
                    <a:pt x="82" y="167"/>
                  </a:cubicBezTo>
                  <a:cubicBezTo>
                    <a:pt x="85" y="162"/>
                    <a:pt x="94" y="155"/>
                    <a:pt x="90" y="149"/>
                  </a:cubicBezTo>
                  <a:cubicBezTo>
                    <a:pt x="88" y="155"/>
                    <a:pt x="81" y="160"/>
                    <a:pt x="82" y="167"/>
                  </a:cubicBezTo>
                  <a:close/>
                  <a:moveTo>
                    <a:pt x="377" y="237"/>
                  </a:moveTo>
                  <a:cubicBezTo>
                    <a:pt x="377" y="237"/>
                    <a:pt x="377" y="237"/>
                    <a:pt x="377" y="237"/>
                  </a:cubicBezTo>
                  <a:cubicBezTo>
                    <a:pt x="380" y="240"/>
                    <a:pt x="392" y="231"/>
                    <a:pt x="388" y="228"/>
                  </a:cubicBezTo>
                  <a:cubicBezTo>
                    <a:pt x="384" y="230"/>
                    <a:pt x="380" y="233"/>
                    <a:pt x="377" y="237"/>
                  </a:cubicBezTo>
                  <a:close/>
                  <a:moveTo>
                    <a:pt x="392" y="236"/>
                  </a:moveTo>
                  <a:cubicBezTo>
                    <a:pt x="392" y="236"/>
                    <a:pt x="392" y="236"/>
                    <a:pt x="392" y="236"/>
                  </a:cubicBezTo>
                  <a:cubicBezTo>
                    <a:pt x="395" y="238"/>
                    <a:pt x="402" y="233"/>
                    <a:pt x="397" y="231"/>
                  </a:cubicBezTo>
                  <a:cubicBezTo>
                    <a:pt x="396" y="235"/>
                    <a:pt x="393" y="234"/>
                    <a:pt x="392" y="236"/>
                  </a:cubicBezTo>
                  <a:close/>
                  <a:moveTo>
                    <a:pt x="362" y="239"/>
                  </a:moveTo>
                  <a:cubicBezTo>
                    <a:pt x="362" y="239"/>
                    <a:pt x="362" y="239"/>
                    <a:pt x="362" y="239"/>
                  </a:cubicBezTo>
                  <a:cubicBezTo>
                    <a:pt x="369" y="239"/>
                    <a:pt x="374" y="235"/>
                    <a:pt x="377" y="230"/>
                  </a:cubicBezTo>
                  <a:cubicBezTo>
                    <a:pt x="370" y="230"/>
                    <a:pt x="365" y="233"/>
                    <a:pt x="362" y="239"/>
                  </a:cubicBezTo>
                  <a:close/>
                  <a:moveTo>
                    <a:pt x="353" y="239"/>
                  </a:moveTo>
                  <a:cubicBezTo>
                    <a:pt x="353" y="239"/>
                    <a:pt x="353" y="239"/>
                    <a:pt x="353" y="239"/>
                  </a:cubicBezTo>
                  <a:cubicBezTo>
                    <a:pt x="351" y="243"/>
                    <a:pt x="358" y="243"/>
                    <a:pt x="358" y="239"/>
                  </a:cubicBezTo>
                  <a:cubicBezTo>
                    <a:pt x="356" y="238"/>
                    <a:pt x="354" y="238"/>
                    <a:pt x="353" y="239"/>
                  </a:cubicBezTo>
                  <a:close/>
                  <a:moveTo>
                    <a:pt x="363" y="232"/>
                  </a:moveTo>
                  <a:cubicBezTo>
                    <a:pt x="363" y="232"/>
                    <a:pt x="363" y="232"/>
                    <a:pt x="363" y="232"/>
                  </a:cubicBezTo>
                  <a:cubicBezTo>
                    <a:pt x="356" y="230"/>
                    <a:pt x="352" y="235"/>
                    <a:pt x="348" y="239"/>
                  </a:cubicBezTo>
                  <a:cubicBezTo>
                    <a:pt x="354" y="238"/>
                    <a:pt x="359" y="235"/>
                    <a:pt x="363" y="232"/>
                  </a:cubicBezTo>
                  <a:close/>
                  <a:moveTo>
                    <a:pt x="338" y="240"/>
                  </a:moveTo>
                  <a:cubicBezTo>
                    <a:pt x="338" y="240"/>
                    <a:pt x="338" y="240"/>
                    <a:pt x="338" y="240"/>
                  </a:cubicBezTo>
                  <a:cubicBezTo>
                    <a:pt x="342" y="237"/>
                    <a:pt x="348" y="237"/>
                    <a:pt x="350" y="231"/>
                  </a:cubicBezTo>
                  <a:cubicBezTo>
                    <a:pt x="344" y="230"/>
                    <a:pt x="338" y="236"/>
                    <a:pt x="338" y="240"/>
                  </a:cubicBezTo>
                  <a:close/>
                  <a:moveTo>
                    <a:pt x="330" y="238"/>
                  </a:moveTo>
                  <a:cubicBezTo>
                    <a:pt x="330" y="238"/>
                    <a:pt x="330" y="238"/>
                    <a:pt x="330" y="238"/>
                  </a:cubicBezTo>
                  <a:cubicBezTo>
                    <a:pt x="333" y="237"/>
                    <a:pt x="340" y="234"/>
                    <a:pt x="339" y="230"/>
                  </a:cubicBezTo>
                  <a:cubicBezTo>
                    <a:pt x="337" y="233"/>
                    <a:pt x="329" y="234"/>
                    <a:pt x="330" y="238"/>
                  </a:cubicBezTo>
                  <a:close/>
                  <a:moveTo>
                    <a:pt x="369" y="240"/>
                  </a:moveTo>
                  <a:cubicBezTo>
                    <a:pt x="369" y="240"/>
                    <a:pt x="369" y="240"/>
                    <a:pt x="369" y="240"/>
                  </a:cubicBezTo>
                  <a:cubicBezTo>
                    <a:pt x="371" y="241"/>
                    <a:pt x="372" y="240"/>
                    <a:pt x="373" y="239"/>
                  </a:cubicBezTo>
                  <a:cubicBezTo>
                    <a:pt x="371" y="238"/>
                    <a:pt x="370" y="239"/>
                    <a:pt x="369" y="240"/>
                  </a:cubicBezTo>
                  <a:close/>
                  <a:moveTo>
                    <a:pt x="316" y="239"/>
                  </a:moveTo>
                  <a:cubicBezTo>
                    <a:pt x="316" y="239"/>
                    <a:pt x="316" y="239"/>
                    <a:pt x="316" y="239"/>
                  </a:cubicBezTo>
                  <a:cubicBezTo>
                    <a:pt x="323" y="239"/>
                    <a:pt x="327" y="235"/>
                    <a:pt x="331" y="230"/>
                  </a:cubicBezTo>
                  <a:cubicBezTo>
                    <a:pt x="324" y="230"/>
                    <a:pt x="321" y="235"/>
                    <a:pt x="316" y="239"/>
                  </a:cubicBezTo>
                  <a:close/>
                  <a:moveTo>
                    <a:pt x="303" y="240"/>
                  </a:moveTo>
                  <a:cubicBezTo>
                    <a:pt x="303" y="240"/>
                    <a:pt x="303" y="240"/>
                    <a:pt x="303" y="240"/>
                  </a:cubicBezTo>
                  <a:cubicBezTo>
                    <a:pt x="309" y="240"/>
                    <a:pt x="318" y="235"/>
                    <a:pt x="318" y="230"/>
                  </a:cubicBezTo>
                  <a:cubicBezTo>
                    <a:pt x="312" y="232"/>
                    <a:pt x="307" y="236"/>
                    <a:pt x="303" y="240"/>
                  </a:cubicBezTo>
                  <a:close/>
                  <a:moveTo>
                    <a:pt x="85" y="189"/>
                  </a:moveTo>
                  <a:cubicBezTo>
                    <a:pt x="85" y="189"/>
                    <a:pt x="85" y="189"/>
                    <a:pt x="85" y="189"/>
                  </a:cubicBezTo>
                  <a:cubicBezTo>
                    <a:pt x="87" y="186"/>
                    <a:pt x="93" y="181"/>
                    <a:pt x="89" y="179"/>
                  </a:cubicBezTo>
                  <a:cubicBezTo>
                    <a:pt x="88" y="181"/>
                    <a:pt x="84" y="186"/>
                    <a:pt x="85" y="189"/>
                  </a:cubicBezTo>
                  <a:close/>
                  <a:moveTo>
                    <a:pt x="379" y="249"/>
                  </a:moveTo>
                  <a:cubicBezTo>
                    <a:pt x="379" y="249"/>
                    <a:pt x="379" y="249"/>
                    <a:pt x="379" y="249"/>
                  </a:cubicBezTo>
                  <a:cubicBezTo>
                    <a:pt x="374" y="252"/>
                    <a:pt x="374" y="261"/>
                    <a:pt x="369" y="262"/>
                  </a:cubicBezTo>
                  <a:cubicBezTo>
                    <a:pt x="364" y="260"/>
                    <a:pt x="358" y="258"/>
                    <a:pt x="352" y="258"/>
                  </a:cubicBezTo>
                  <a:cubicBezTo>
                    <a:pt x="347" y="259"/>
                    <a:pt x="352" y="253"/>
                    <a:pt x="348" y="253"/>
                  </a:cubicBezTo>
                  <a:cubicBezTo>
                    <a:pt x="304" y="255"/>
                    <a:pt x="257" y="257"/>
                    <a:pt x="210" y="255"/>
                  </a:cubicBezTo>
                  <a:cubicBezTo>
                    <a:pt x="188" y="254"/>
                    <a:pt x="166" y="258"/>
                    <a:pt x="144" y="253"/>
                  </a:cubicBezTo>
                  <a:cubicBezTo>
                    <a:pt x="138" y="259"/>
                    <a:pt x="130" y="262"/>
                    <a:pt x="118" y="259"/>
                  </a:cubicBezTo>
                  <a:cubicBezTo>
                    <a:pt x="113" y="259"/>
                    <a:pt x="119" y="252"/>
                    <a:pt x="114" y="252"/>
                  </a:cubicBezTo>
                  <a:cubicBezTo>
                    <a:pt x="105" y="255"/>
                    <a:pt x="92" y="248"/>
                    <a:pt x="84" y="253"/>
                  </a:cubicBezTo>
                  <a:cubicBezTo>
                    <a:pt x="80" y="255"/>
                    <a:pt x="72" y="264"/>
                    <a:pt x="70" y="269"/>
                  </a:cubicBezTo>
                  <a:cubicBezTo>
                    <a:pt x="60" y="283"/>
                    <a:pt x="57" y="299"/>
                    <a:pt x="49" y="319"/>
                  </a:cubicBezTo>
                  <a:cubicBezTo>
                    <a:pt x="36" y="350"/>
                    <a:pt x="15" y="397"/>
                    <a:pt x="10" y="429"/>
                  </a:cubicBezTo>
                  <a:cubicBezTo>
                    <a:pt x="17" y="439"/>
                    <a:pt x="32" y="448"/>
                    <a:pt x="48" y="453"/>
                  </a:cubicBezTo>
                  <a:cubicBezTo>
                    <a:pt x="83" y="465"/>
                    <a:pt x="117" y="460"/>
                    <a:pt x="152" y="463"/>
                  </a:cubicBezTo>
                  <a:cubicBezTo>
                    <a:pt x="167" y="464"/>
                    <a:pt x="180" y="468"/>
                    <a:pt x="194" y="470"/>
                  </a:cubicBezTo>
                  <a:cubicBezTo>
                    <a:pt x="223" y="474"/>
                    <a:pt x="247" y="477"/>
                    <a:pt x="269" y="475"/>
                  </a:cubicBezTo>
                  <a:cubicBezTo>
                    <a:pt x="288" y="473"/>
                    <a:pt x="307" y="471"/>
                    <a:pt x="321" y="467"/>
                  </a:cubicBezTo>
                  <a:cubicBezTo>
                    <a:pt x="338" y="461"/>
                    <a:pt x="339" y="452"/>
                    <a:pt x="348" y="435"/>
                  </a:cubicBezTo>
                  <a:cubicBezTo>
                    <a:pt x="361" y="410"/>
                    <a:pt x="373" y="386"/>
                    <a:pt x="385" y="361"/>
                  </a:cubicBezTo>
                  <a:cubicBezTo>
                    <a:pt x="401" y="328"/>
                    <a:pt x="421" y="293"/>
                    <a:pt x="417" y="256"/>
                  </a:cubicBezTo>
                  <a:cubicBezTo>
                    <a:pt x="407" y="247"/>
                    <a:pt x="392" y="252"/>
                    <a:pt x="379" y="249"/>
                  </a:cubicBezTo>
                  <a:close/>
                  <a:moveTo>
                    <a:pt x="369" y="246"/>
                  </a:moveTo>
                  <a:cubicBezTo>
                    <a:pt x="369" y="246"/>
                    <a:pt x="369" y="246"/>
                    <a:pt x="369" y="246"/>
                  </a:cubicBezTo>
                  <a:cubicBezTo>
                    <a:pt x="372" y="247"/>
                    <a:pt x="374" y="247"/>
                    <a:pt x="375" y="245"/>
                  </a:cubicBezTo>
                  <a:cubicBezTo>
                    <a:pt x="372" y="244"/>
                    <a:pt x="370" y="244"/>
                    <a:pt x="369" y="246"/>
                  </a:cubicBezTo>
                  <a:close/>
                  <a:moveTo>
                    <a:pt x="296" y="240"/>
                  </a:moveTo>
                  <a:cubicBezTo>
                    <a:pt x="296" y="240"/>
                    <a:pt x="296" y="240"/>
                    <a:pt x="296" y="240"/>
                  </a:cubicBezTo>
                  <a:cubicBezTo>
                    <a:pt x="300" y="236"/>
                    <a:pt x="305" y="235"/>
                    <a:pt x="308" y="231"/>
                  </a:cubicBezTo>
                  <a:cubicBezTo>
                    <a:pt x="303" y="231"/>
                    <a:pt x="295" y="235"/>
                    <a:pt x="296" y="240"/>
                  </a:cubicBezTo>
                  <a:close/>
                  <a:moveTo>
                    <a:pt x="286" y="238"/>
                  </a:moveTo>
                  <a:cubicBezTo>
                    <a:pt x="286" y="238"/>
                    <a:pt x="286" y="238"/>
                    <a:pt x="286" y="238"/>
                  </a:cubicBezTo>
                  <a:cubicBezTo>
                    <a:pt x="292" y="237"/>
                    <a:pt x="295" y="233"/>
                    <a:pt x="299" y="230"/>
                  </a:cubicBezTo>
                  <a:cubicBezTo>
                    <a:pt x="293" y="229"/>
                    <a:pt x="290" y="234"/>
                    <a:pt x="286" y="238"/>
                  </a:cubicBezTo>
                  <a:close/>
                  <a:moveTo>
                    <a:pt x="339" y="243"/>
                  </a:moveTo>
                  <a:cubicBezTo>
                    <a:pt x="339" y="243"/>
                    <a:pt x="339" y="243"/>
                    <a:pt x="339" y="243"/>
                  </a:cubicBezTo>
                  <a:cubicBezTo>
                    <a:pt x="340" y="243"/>
                    <a:pt x="341" y="243"/>
                    <a:pt x="342" y="243"/>
                  </a:cubicBezTo>
                  <a:cubicBezTo>
                    <a:pt x="343" y="242"/>
                    <a:pt x="343" y="241"/>
                    <a:pt x="341" y="240"/>
                  </a:cubicBezTo>
                  <a:cubicBezTo>
                    <a:pt x="341" y="241"/>
                    <a:pt x="340" y="241"/>
                    <a:pt x="339" y="243"/>
                  </a:cubicBezTo>
                  <a:close/>
                  <a:moveTo>
                    <a:pt x="285" y="234"/>
                  </a:moveTo>
                  <a:cubicBezTo>
                    <a:pt x="285" y="234"/>
                    <a:pt x="285" y="234"/>
                    <a:pt x="285" y="234"/>
                  </a:cubicBezTo>
                  <a:cubicBezTo>
                    <a:pt x="286" y="232"/>
                    <a:pt x="291" y="231"/>
                    <a:pt x="287" y="228"/>
                  </a:cubicBezTo>
                  <a:cubicBezTo>
                    <a:pt x="286" y="230"/>
                    <a:pt x="281" y="232"/>
                    <a:pt x="285" y="234"/>
                  </a:cubicBezTo>
                  <a:close/>
                  <a:moveTo>
                    <a:pt x="272" y="234"/>
                  </a:moveTo>
                  <a:cubicBezTo>
                    <a:pt x="272" y="234"/>
                    <a:pt x="272" y="234"/>
                    <a:pt x="272" y="234"/>
                  </a:cubicBezTo>
                  <a:cubicBezTo>
                    <a:pt x="266" y="237"/>
                    <a:pt x="262" y="240"/>
                    <a:pt x="258" y="244"/>
                  </a:cubicBezTo>
                  <a:cubicBezTo>
                    <a:pt x="268" y="243"/>
                    <a:pt x="274" y="235"/>
                    <a:pt x="281" y="229"/>
                  </a:cubicBezTo>
                  <a:cubicBezTo>
                    <a:pt x="275" y="227"/>
                    <a:pt x="273" y="230"/>
                    <a:pt x="272" y="234"/>
                  </a:cubicBezTo>
                  <a:close/>
                  <a:moveTo>
                    <a:pt x="366" y="252"/>
                  </a:moveTo>
                  <a:cubicBezTo>
                    <a:pt x="366" y="252"/>
                    <a:pt x="366" y="252"/>
                    <a:pt x="366" y="252"/>
                  </a:cubicBezTo>
                  <a:cubicBezTo>
                    <a:pt x="370" y="253"/>
                    <a:pt x="372" y="253"/>
                    <a:pt x="374" y="250"/>
                  </a:cubicBezTo>
                  <a:cubicBezTo>
                    <a:pt x="370" y="250"/>
                    <a:pt x="368" y="250"/>
                    <a:pt x="366" y="252"/>
                  </a:cubicBezTo>
                  <a:close/>
                  <a:moveTo>
                    <a:pt x="266" y="228"/>
                  </a:moveTo>
                  <a:cubicBezTo>
                    <a:pt x="266" y="228"/>
                    <a:pt x="266" y="228"/>
                    <a:pt x="266" y="228"/>
                  </a:cubicBezTo>
                  <a:cubicBezTo>
                    <a:pt x="263" y="235"/>
                    <a:pt x="253" y="237"/>
                    <a:pt x="252" y="243"/>
                  </a:cubicBezTo>
                  <a:cubicBezTo>
                    <a:pt x="258" y="238"/>
                    <a:pt x="269" y="235"/>
                    <a:pt x="271" y="228"/>
                  </a:cubicBezTo>
                  <a:cubicBezTo>
                    <a:pt x="270" y="230"/>
                    <a:pt x="268" y="229"/>
                    <a:pt x="266" y="228"/>
                  </a:cubicBezTo>
                  <a:close/>
                  <a:moveTo>
                    <a:pt x="240" y="252"/>
                  </a:moveTo>
                  <a:cubicBezTo>
                    <a:pt x="240" y="252"/>
                    <a:pt x="240" y="252"/>
                    <a:pt x="240" y="252"/>
                  </a:cubicBezTo>
                  <a:cubicBezTo>
                    <a:pt x="273" y="253"/>
                    <a:pt x="309" y="252"/>
                    <a:pt x="338" y="249"/>
                  </a:cubicBezTo>
                  <a:cubicBezTo>
                    <a:pt x="342" y="249"/>
                    <a:pt x="349" y="252"/>
                    <a:pt x="351" y="247"/>
                  </a:cubicBezTo>
                  <a:cubicBezTo>
                    <a:pt x="350" y="246"/>
                    <a:pt x="349" y="246"/>
                    <a:pt x="348" y="246"/>
                  </a:cubicBezTo>
                  <a:cubicBezTo>
                    <a:pt x="312" y="248"/>
                    <a:pt x="274" y="247"/>
                    <a:pt x="240" y="252"/>
                  </a:cubicBezTo>
                  <a:close/>
                  <a:moveTo>
                    <a:pt x="87" y="192"/>
                  </a:moveTo>
                  <a:cubicBezTo>
                    <a:pt x="87" y="192"/>
                    <a:pt x="87" y="192"/>
                    <a:pt x="87" y="192"/>
                  </a:cubicBezTo>
                  <a:cubicBezTo>
                    <a:pt x="90" y="193"/>
                    <a:pt x="92" y="189"/>
                    <a:pt x="89" y="188"/>
                  </a:cubicBezTo>
                  <a:cubicBezTo>
                    <a:pt x="89" y="190"/>
                    <a:pt x="87" y="190"/>
                    <a:pt x="87" y="192"/>
                  </a:cubicBezTo>
                  <a:close/>
                  <a:moveTo>
                    <a:pt x="240" y="244"/>
                  </a:moveTo>
                  <a:cubicBezTo>
                    <a:pt x="240" y="244"/>
                    <a:pt x="240" y="244"/>
                    <a:pt x="240" y="244"/>
                  </a:cubicBezTo>
                  <a:cubicBezTo>
                    <a:pt x="249" y="241"/>
                    <a:pt x="256" y="235"/>
                    <a:pt x="261" y="228"/>
                  </a:cubicBezTo>
                  <a:cubicBezTo>
                    <a:pt x="253" y="231"/>
                    <a:pt x="248" y="240"/>
                    <a:pt x="240" y="244"/>
                  </a:cubicBezTo>
                  <a:close/>
                  <a:moveTo>
                    <a:pt x="250" y="233"/>
                  </a:moveTo>
                  <a:cubicBezTo>
                    <a:pt x="250" y="233"/>
                    <a:pt x="250" y="233"/>
                    <a:pt x="250" y="233"/>
                  </a:cubicBezTo>
                  <a:cubicBezTo>
                    <a:pt x="250" y="231"/>
                    <a:pt x="253" y="232"/>
                    <a:pt x="253" y="229"/>
                  </a:cubicBezTo>
                  <a:cubicBezTo>
                    <a:pt x="251" y="228"/>
                    <a:pt x="248" y="232"/>
                    <a:pt x="250" y="233"/>
                  </a:cubicBezTo>
                  <a:close/>
                  <a:moveTo>
                    <a:pt x="357" y="256"/>
                  </a:moveTo>
                  <a:cubicBezTo>
                    <a:pt x="357" y="256"/>
                    <a:pt x="357" y="256"/>
                    <a:pt x="357" y="256"/>
                  </a:cubicBezTo>
                  <a:cubicBezTo>
                    <a:pt x="358" y="255"/>
                    <a:pt x="358" y="254"/>
                    <a:pt x="358" y="253"/>
                  </a:cubicBezTo>
                  <a:cubicBezTo>
                    <a:pt x="357" y="252"/>
                    <a:pt x="356" y="252"/>
                    <a:pt x="355" y="252"/>
                  </a:cubicBezTo>
                  <a:cubicBezTo>
                    <a:pt x="354" y="254"/>
                    <a:pt x="355" y="256"/>
                    <a:pt x="357" y="256"/>
                  </a:cubicBezTo>
                  <a:close/>
                  <a:moveTo>
                    <a:pt x="426" y="287"/>
                  </a:moveTo>
                  <a:cubicBezTo>
                    <a:pt x="426" y="287"/>
                    <a:pt x="426" y="287"/>
                    <a:pt x="426" y="287"/>
                  </a:cubicBezTo>
                  <a:cubicBezTo>
                    <a:pt x="426" y="280"/>
                    <a:pt x="427" y="273"/>
                    <a:pt x="423" y="269"/>
                  </a:cubicBezTo>
                  <a:cubicBezTo>
                    <a:pt x="421" y="277"/>
                    <a:pt x="423" y="282"/>
                    <a:pt x="426" y="287"/>
                  </a:cubicBezTo>
                  <a:close/>
                  <a:moveTo>
                    <a:pt x="240" y="229"/>
                  </a:moveTo>
                  <a:cubicBezTo>
                    <a:pt x="240" y="229"/>
                    <a:pt x="240" y="229"/>
                    <a:pt x="240" y="229"/>
                  </a:cubicBezTo>
                  <a:cubicBezTo>
                    <a:pt x="239" y="239"/>
                    <a:pt x="225" y="238"/>
                    <a:pt x="226" y="246"/>
                  </a:cubicBezTo>
                  <a:cubicBezTo>
                    <a:pt x="233" y="240"/>
                    <a:pt x="241" y="237"/>
                    <a:pt x="247" y="230"/>
                  </a:cubicBezTo>
                  <a:cubicBezTo>
                    <a:pt x="244" y="228"/>
                    <a:pt x="243" y="231"/>
                    <a:pt x="240" y="229"/>
                  </a:cubicBezTo>
                  <a:close/>
                  <a:moveTo>
                    <a:pt x="284" y="243"/>
                  </a:moveTo>
                  <a:cubicBezTo>
                    <a:pt x="284" y="243"/>
                    <a:pt x="284" y="243"/>
                    <a:pt x="284" y="243"/>
                  </a:cubicBezTo>
                  <a:cubicBezTo>
                    <a:pt x="285" y="246"/>
                    <a:pt x="291" y="242"/>
                    <a:pt x="287" y="240"/>
                  </a:cubicBezTo>
                  <a:cubicBezTo>
                    <a:pt x="286" y="242"/>
                    <a:pt x="284" y="241"/>
                    <a:pt x="284" y="243"/>
                  </a:cubicBezTo>
                  <a:close/>
                  <a:moveTo>
                    <a:pt x="80" y="196"/>
                  </a:moveTo>
                  <a:cubicBezTo>
                    <a:pt x="80" y="196"/>
                    <a:pt x="80" y="196"/>
                    <a:pt x="80" y="196"/>
                  </a:cubicBezTo>
                  <a:cubicBezTo>
                    <a:pt x="80" y="196"/>
                    <a:pt x="80" y="197"/>
                    <a:pt x="80" y="198"/>
                  </a:cubicBezTo>
                  <a:cubicBezTo>
                    <a:pt x="82" y="200"/>
                    <a:pt x="84" y="195"/>
                    <a:pt x="82" y="195"/>
                  </a:cubicBezTo>
                  <a:cubicBezTo>
                    <a:pt x="82" y="195"/>
                    <a:pt x="81" y="196"/>
                    <a:pt x="80" y="196"/>
                  </a:cubicBezTo>
                  <a:close/>
                  <a:moveTo>
                    <a:pt x="88" y="202"/>
                  </a:moveTo>
                  <a:cubicBezTo>
                    <a:pt x="88" y="202"/>
                    <a:pt x="88" y="202"/>
                    <a:pt x="88" y="202"/>
                  </a:cubicBezTo>
                  <a:cubicBezTo>
                    <a:pt x="90" y="201"/>
                    <a:pt x="93" y="198"/>
                    <a:pt x="89" y="196"/>
                  </a:cubicBezTo>
                  <a:cubicBezTo>
                    <a:pt x="90" y="199"/>
                    <a:pt x="85" y="200"/>
                    <a:pt x="88" y="202"/>
                  </a:cubicBezTo>
                  <a:close/>
                  <a:moveTo>
                    <a:pt x="226" y="239"/>
                  </a:moveTo>
                  <a:cubicBezTo>
                    <a:pt x="226" y="239"/>
                    <a:pt x="226" y="239"/>
                    <a:pt x="226" y="239"/>
                  </a:cubicBezTo>
                  <a:cubicBezTo>
                    <a:pt x="228" y="236"/>
                    <a:pt x="237" y="234"/>
                    <a:pt x="235" y="231"/>
                  </a:cubicBezTo>
                  <a:cubicBezTo>
                    <a:pt x="233" y="234"/>
                    <a:pt x="225" y="235"/>
                    <a:pt x="226" y="239"/>
                  </a:cubicBezTo>
                  <a:close/>
                  <a:moveTo>
                    <a:pt x="213" y="243"/>
                  </a:moveTo>
                  <a:cubicBezTo>
                    <a:pt x="213" y="243"/>
                    <a:pt x="213" y="243"/>
                    <a:pt x="213" y="243"/>
                  </a:cubicBezTo>
                  <a:cubicBezTo>
                    <a:pt x="219" y="242"/>
                    <a:pt x="227" y="234"/>
                    <a:pt x="228" y="230"/>
                  </a:cubicBezTo>
                  <a:cubicBezTo>
                    <a:pt x="223" y="234"/>
                    <a:pt x="217" y="237"/>
                    <a:pt x="213" y="243"/>
                  </a:cubicBezTo>
                  <a:close/>
                  <a:moveTo>
                    <a:pt x="215" y="234"/>
                  </a:moveTo>
                  <a:cubicBezTo>
                    <a:pt x="215" y="234"/>
                    <a:pt x="215" y="234"/>
                    <a:pt x="215" y="234"/>
                  </a:cubicBezTo>
                  <a:cubicBezTo>
                    <a:pt x="218" y="236"/>
                    <a:pt x="222" y="232"/>
                    <a:pt x="219" y="231"/>
                  </a:cubicBezTo>
                  <a:cubicBezTo>
                    <a:pt x="218" y="232"/>
                    <a:pt x="215" y="232"/>
                    <a:pt x="215" y="234"/>
                  </a:cubicBezTo>
                  <a:close/>
                  <a:moveTo>
                    <a:pt x="87" y="213"/>
                  </a:moveTo>
                  <a:cubicBezTo>
                    <a:pt x="87" y="213"/>
                    <a:pt x="87" y="213"/>
                    <a:pt x="87" y="213"/>
                  </a:cubicBezTo>
                  <a:cubicBezTo>
                    <a:pt x="88" y="210"/>
                    <a:pt x="91" y="210"/>
                    <a:pt x="92" y="205"/>
                  </a:cubicBezTo>
                  <a:cubicBezTo>
                    <a:pt x="88" y="204"/>
                    <a:pt x="85" y="211"/>
                    <a:pt x="87" y="213"/>
                  </a:cubicBezTo>
                  <a:close/>
                  <a:moveTo>
                    <a:pt x="198" y="235"/>
                  </a:moveTo>
                  <a:cubicBezTo>
                    <a:pt x="198" y="235"/>
                    <a:pt x="198" y="235"/>
                    <a:pt x="198" y="235"/>
                  </a:cubicBezTo>
                  <a:cubicBezTo>
                    <a:pt x="199" y="233"/>
                    <a:pt x="202" y="234"/>
                    <a:pt x="201" y="231"/>
                  </a:cubicBezTo>
                  <a:cubicBezTo>
                    <a:pt x="199" y="229"/>
                    <a:pt x="196" y="234"/>
                    <a:pt x="198" y="235"/>
                  </a:cubicBezTo>
                  <a:close/>
                  <a:moveTo>
                    <a:pt x="178" y="240"/>
                  </a:moveTo>
                  <a:cubicBezTo>
                    <a:pt x="178" y="240"/>
                    <a:pt x="178" y="240"/>
                    <a:pt x="178" y="240"/>
                  </a:cubicBezTo>
                  <a:cubicBezTo>
                    <a:pt x="181" y="235"/>
                    <a:pt x="188" y="237"/>
                    <a:pt x="190" y="231"/>
                  </a:cubicBezTo>
                  <a:cubicBezTo>
                    <a:pt x="185" y="231"/>
                    <a:pt x="178" y="236"/>
                    <a:pt x="178" y="240"/>
                  </a:cubicBezTo>
                  <a:close/>
                  <a:moveTo>
                    <a:pt x="167" y="237"/>
                  </a:moveTo>
                  <a:cubicBezTo>
                    <a:pt x="167" y="237"/>
                    <a:pt x="167" y="237"/>
                    <a:pt x="167" y="237"/>
                  </a:cubicBezTo>
                  <a:cubicBezTo>
                    <a:pt x="173" y="238"/>
                    <a:pt x="177" y="234"/>
                    <a:pt x="180" y="231"/>
                  </a:cubicBezTo>
                  <a:cubicBezTo>
                    <a:pt x="174" y="225"/>
                    <a:pt x="171" y="234"/>
                    <a:pt x="167" y="237"/>
                  </a:cubicBezTo>
                  <a:close/>
                  <a:moveTo>
                    <a:pt x="197" y="245"/>
                  </a:moveTo>
                  <a:cubicBezTo>
                    <a:pt x="197" y="245"/>
                    <a:pt x="197" y="245"/>
                    <a:pt x="197" y="245"/>
                  </a:cubicBezTo>
                  <a:cubicBezTo>
                    <a:pt x="201" y="247"/>
                    <a:pt x="203" y="245"/>
                    <a:pt x="207" y="246"/>
                  </a:cubicBezTo>
                  <a:cubicBezTo>
                    <a:pt x="208" y="243"/>
                    <a:pt x="217" y="239"/>
                    <a:pt x="213" y="237"/>
                  </a:cubicBezTo>
                  <a:cubicBezTo>
                    <a:pt x="209" y="245"/>
                    <a:pt x="202" y="242"/>
                    <a:pt x="197" y="245"/>
                  </a:cubicBezTo>
                  <a:close/>
                  <a:moveTo>
                    <a:pt x="90" y="219"/>
                  </a:moveTo>
                  <a:cubicBezTo>
                    <a:pt x="90" y="219"/>
                    <a:pt x="90" y="219"/>
                    <a:pt x="90" y="219"/>
                  </a:cubicBezTo>
                  <a:cubicBezTo>
                    <a:pt x="91" y="217"/>
                    <a:pt x="97" y="212"/>
                    <a:pt x="92" y="211"/>
                  </a:cubicBezTo>
                  <a:cubicBezTo>
                    <a:pt x="92" y="214"/>
                    <a:pt x="87" y="216"/>
                    <a:pt x="90" y="219"/>
                  </a:cubicBezTo>
                  <a:close/>
                  <a:moveTo>
                    <a:pt x="157" y="241"/>
                  </a:moveTo>
                  <a:cubicBezTo>
                    <a:pt x="157" y="241"/>
                    <a:pt x="157" y="241"/>
                    <a:pt x="157" y="241"/>
                  </a:cubicBezTo>
                  <a:cubicBezTo>
                    <a:pt x="159" y="236"/>
                    <a:pt x="172" y="235"/>
                    <a:pt x="167" y="229"/>
                  </a:cubicBezTo>
                  <a:cubicBezTo>
                    <a:pt x="165" y="234"/>
                    <a:pt x="156" y="235"/>
                    <a:pt x="157" y="241"/>
                  </a:cubicBezTo>
                  <a:close/>
                  <a:moveTo>
                    <a:pt x="427" y="294"/>
                  </a:moveTo>
                  <a:cubicBezTo>
                    <a:pt x="427" y="294"/>
                    <a:pt x="427" y="294"/>
                    <a:pt x="427" y="294"/>
                  </a:cubicBezTo>
                  <a:cubicBezTo>
                    <a:pt x="427" y="292"/>
                    <a:pt x="427" y="289"/>
                    <a:pt x="426" y="288"/>
                  </a:cubicBezTo>
                  <a:cubicBezTo>
                    <a:pt x="425" y="291"/>
                    <a:pt x="424" y="293"/>
                    <a:pt x="427" y="294"/>
                  </a:cubicBezTo>
                  <a:close/>
                  <a:moveTo>
                    <a:pt x="147" y="239"/>
                  </a:moveTo>
                  <a:cubicBezTo>
                    <a:pt x="147" y="239"/>
                    <a:pt x="147" y="239"/>
                    <a:pt x="147" y="239"/>
                  </a:cubicBezTo>
                  <a:cubicBezTo>
                    <a:pt x="154" y="238"/>
                    <a:pt x="158" y="233"/>
                    <a:pt x="162" y="229"/>
                  </a:cubicBezTo>
                  <a:cubicBezTo>
                    <a:pt x="154" y="227"/>
                    <a:pt x="153" y="236"/>
                    <a:pt x="147" y="239"/>
                  </a:cubicBezTo>
                  <a:close/>
                  <a:moveTo>
                    <a:pt x="90" y="227"/>
                  </a:moveTo>
                  <a:cubicBezTo>
                    <a:pt x="90" y="227"/>
                    <a:pt x="90" y="227"/>
                    <a:pt x="90" y="227"/>
                  </a:cubicBezTo>
                  <a:cubicBezTo>
                    <a:pt x="95" y="226"/>
                    <a:pt x="99" y="223"/>
                    <a:pt x="102" y="218"/>
                  </a:cubicBezTo>
                  <a:cubicBezTo>
                    <a:pt x="101" y="217"/>
                    <a:pt x="100" y="216"/>
                    <a:pt x="98" y="216"/>
                  </a:cubicBezTo>
                  <a:cubicBezTo>
                    <a:pt x="96" y="221"/>
                    <a:pt x="91" y="222"/>
                    <a:pt x="90" y="227"/>
                  </a:cubicBezTo>
                  <a:close/>
                  <a:moveTo>
                    <a:pt x="137" y="226"/>
                  </a:moveTo>
                  <a:cubicBezTo>
                    <a:pt x="137" y="226"/>
                    <a:pt x="137" y="226"/>
                    <a:pt x="137" y="226"/>
                  </a:cubicBezTo>
                  <a:cubicBezTo>
                    <a:pt x="134" y="232"/>
                    <a:pt x="128" y="234"/>
                    <a:pt x="125" y="241"/>
                  </a:cubicBezTo>
                  <a:cubicBezTo>
                    <a:pt x="134" y="241"/>
                    <a:pt x="137" y="232"/>
                    <a:pt x="144" y="231"/>
                  </a:cubicBezTo>
                  <a:cubicBezTo>
                    <a:pt x="143" y="236"/>
                    <a:pt x="138" y="236"/>
                    <a:pt x="136" y="241"/>
                  </a:cubicBezTo>
                  <a:cubicBezTo>
                    <a:pt x="143" y="239"/>
                    <a:pt x="149" y="234"/>
                    <a:pt x="153" y="228"/>
                  </a:cubicBezTo>
                  <a:cubicBezTo>
                    <a:pt x="147" y="226"/>
                    <a:pt x="144" y="228"/>
                    <a:pt x="137" y="226"/>
                  </a:cubicBezTo>
                  <a:close/>
                  <a:moveTo>
                    <a:pt x="179" y="243"/>
                  </a:moveTo>
                  <a:cubicBezTo>
                    <a:pt x="179" y="243"/>
                    <a:pt x="179" y="243"/>
                    <a:pt x="179" y="243"/>
                  </a:cubicBezTo>
                  <a:cubicBezTo>
                    <a:pt x="183" y="246"/>
                    <a:pt x="187" y="240"/>
                    <a:pt x="185" y="237"/>
                  </a:cubicBezTo>
                  <a:cubicBezTo>
                    <a:pt x="183" y="239"/>
                    <a:pt x="180" y="239"/>
                    <a:pt x="179" y="243"/>
                  </a:cubicBezTo>
                  <a:close/>
                  <a:moveTo>
                    <a:pt x="219" y="245"/>
                  </a:moveTo>
                  <a:cubicBezTo>
                    <a:pt x="219" y="245"/>
                    <a:pt x="219" y="245"/>
                    <a:pt x="219" y="245"/>
                  </a:cubicBezTo>
                  <a:cubicBezTo>
                    <a:pt x="213" y="246"/>
                    <a:pt x="222" y="248"/>
                    <a:pt x="219" y="245"/>
                  </a:cubicBezTo>
                  <a:close/>
                  <a:moveTo>
                    <a:pt x="100" y="228"/>
                  </a:moveTo>
                  <a:cubicBezTo>
                    <a:pt x="100" y="228"/>
                    <a:pt x="100" y="228"/>
                    <a:pt x="100" y="228"/>
                  </a:cubicBezTo>
                  <a:cubicBezTo>
                    <a:pt x="104" y="228"/>
                    <a:pt x="107" y="225"/>
                    <a:pt x="109" y="222"/>
                  </a:cubicBezTo>
                  <a:cubicBezTo>
                    <a:pt x="105" y="218"/>
                    <a:pt x="102" y="225"/>
                    <a:pt x="100" y="228"/>
                  </a:cubicBezTo>
                  <a:close/>
                  <a:moveTo>
                    <a:pt x="116" y="237"/>
                  </a:moveTo>
                  <a:cubicBezTo>
                    <a:pt x="116" y="237"/>
                    <a:pt x="116" y="237"/>
                    <a:pt x="116" y="237"/>
                  </a:cubicBezTo>
                  <a:cubicBezTo>
                    <a:pt x="123" y="236"/>
                    <a:pt x="128" y="232"/>
                    <a:pt x="133" y="226"/>
                  </a:cubicBezTo>
                  <a:cubicBezTo>
                    <a:pt x="124" y="225"/>
                    <a:pt x="121" y="232"/>
                    <a:pt x="116" y="237"/>
                  </a:cubicBezTo>
                  <a:close/>
                  <a:moveTo>
                    <a:pt x="112" y="227"/>
                  </a:moveTo>
                  <a:cubicBezTo>
                    <a:pt x="112" y="227"/>
                    <a:pt x="112" y="227"/>
                    <a:pt x="112" y="227"/>
                  </a:cubicBezTo>
                  <a:cubicBezTo>
                    <a:pt x="112" y="225"/>
                    <a:pt x="116" y="223"/>
                    <a:pt x="111" y="222"/>
                  </a:cubicBezTo>
                  <a:cubicBezTo>
                    <a:pt x="111" y="224"/>
                    <a:pt x="110" y="226"/>
                    <a:pt x="112" y="227"/>
                  </a:cubicBezTo>
                  <a:close/>
                  <a:moveTo>
                    <a:pt x="112" y="232"/>
                  </a:moveTo>
                  <a:cubicBezTo>
                    <a:pt x="112" y="232"/>
                    <a:pt x="112" y="232"/>
                    <a:pt x="112" y="232"/>
                  </a:cubicBezTo>
                  <a:cubicBezTo>
                    <a:pt x="116" y="231"/>
                    <a:pt x="120" y="229"/>
                    <a:pt x="123" y="225"/>
                  </a:cubicBezTo>
                  <a:cubicBezTo>
                    <a:pt x="120" y="224"/>
                    <a:pt x="118" y="224"/>
                    <a:pt x="116" y="223"/>
                  </a:cubicBezTo>
                  <a:cubicBezTo>
                    <a:pt x="116" y="228"/>
                    <a:pt x="113" y="228"/>
                    <a:pt x="112" y="232"/>
                  </a:cubicBezTo>
                  <a:close/>
                  <a:moveTo>
                    <a:pt x="87" y="225"/>
                  </a:moveTo>
                  <a:cubicBezTo>
                    <a:pt x="87" y="225"/>
                    <a:pt x="87" y="225"/>
                    <a:pt x="87" y="225"/>
                  </a:cubicBezTo>
                  <a:cubicBezTo>
                    <a:pt x="86" y="222"/>
                    <a:pt x="87" y="219"/>
                    <a:pt x="85" y="218"/>
                  </a:cubicBezTo>
                  <a:cubicBezTo>
                    <a:pt x="81" y="219"/>
                    <a:pt x="83" y="223"/>
                    <a:pt x="87" y="225"/>
                  </a:cubicBezTo>
                  <a:close/>
                  <a:moveTo>
                    <a:pt x="186" y="244"/>
                  </a:moveTo>
                  <a:cubicBezTo>
                    <a:pt x="186" y="244"/>
                    <a:pt x="186" y="244"/>
                    <a:pt x="186" y="244"/>
                  </a:cubicBezTo>
                  <a:cubicBezTo>
                    <a:pt x="189" y="245"/>
                    <a:pt x="191" y="244"/>
                    <a:pt x="192" y="242"/>
                  </a:cubicBezTo>
                  <a:cubicBezTo>
                    <a:pt x="189" y="241"/>
                    <a:pt x="186" y="240"/>
                    <a:pt x="186" y="244"/>
                  </a:cubicBezTo>
                  <a:close/>
                  <a:moveTo>
                    <a:pt x="219" y="251"/>
                  </a:moveTo>
                  <a:cubicBezTo>
                    <a:pt x="219" y="251"/>
                    <a:pt x="219" y="251"/>
                    <a:pt x="219" y="251"/>
                  </a:cubicBezTo>
                  <a:cubicBezTo>
                    <a:pt x="223" y="252"/>
                    <a:pt x="227" y="254"/>
                    <a:pt x="228" y="251"/>
                  </a:cubicBezTo>
                  <a:cubicBezTo>
                    <a:pt x="225" y="250"/>
                    <a:pt x="221" y="250"/>
                    <a:pt x="219" y="251"/>
                  </a:cubicBezTo>
                  <a:close/>
                  <a:moveTo>
                    <a:pt x="168" y="242"/>
                  </a:moveTo>
                  <a:cubicBezTo>
                    <a:pt x="168" y="242"/>
                    <a:pt x="168" y="242"/>
                    <a:pt x="168" y="242"/>
                  </a:cubicBezTo>
                  <a:cubicBezTo>
                    <a:pt x="169" y="242"/>
                    <a:pt x="170" y="243"/>
                    <a:pt x="171" y="243"/>
                  </a:cubicBezTo>
                  <a:cubicBezTo>
                    <a:pt x="171" y="241"/>
                    <a:pt x="172" y="239"/>
                    <a:pt x="169" y="239"/>
                  </a:cubicBezTo>
                  <a:cubicBezTo>
                    <a:pt x="169" y="241"/>
                    <a:pt x="168" y="241"/>
                    <a:pt x="168" y="242"/>
                  </a:cubicBezTo>
                  <a:close/>
                  <a:moveTo>
                    <a:pt x="407" y="323"/>
                  </a:moveTo>
                  <a:cubicBezTo>
                    <a:pt x="407" y="323"/>
                    <a:pt x="407" y="323"/>
                    <a:pt x="407" y="323"/>
                  </a:cubicBezTo>
                  <a:cubicBezTo>
                    <a:pt x="411" y="325"/>
                    <a:pt x="409" y="320"/>
                    <a:pt x="411" y="318"/>
                  </a:cubicBezTo>
                  <a:cubicBezTo>
                    <a:pt x="412" y="316"/>
                    <a:pt x="414" y="316"/>
                    <a:pt x="415" y="313"/>
                  </a:cubicBezTo>
                  <a:cubicBezTo>
                    <a:pt x="418" y="308"/>
                    <a:pt x="419" y="301"/>
                    <a:pt x="417" y="296"/>
                  </a:cubicBezTo>
                  <a:cubicBezTo>
                    <a:pt x="415" y="303"/>
                    <a:pt x="410" y="314"/>
                    <a:pt x="407" y="323"/>
                  </a:cubicBezTo>
                  <a:close/>
                  <a:moveTo>
                    <a:pt x="159" y="246"/>
                  </a:moveTo>
                  <a:cubicBezTo>
                    <a:pt x="159" y="246"/>
                    <a:pt x="159" y="246"/>
                    <a:pt x="159" y="246"/>
                  </a:cubicBezTo>
                  <a:cubicBezTo>
                    <a:pt x="153" y="246"/>
                    <a:pt x="147" y="244"/>
                    <a:pt x="143" y="247"/>
                  </a:cubicBezTo>
                  <a:cubicBezTo>
                    <a:pt x="160" y="252"/>
                    <a:pt x="185" y="253"/>
                    <a:pt x="202" y="250"/>
                  </a:cubicBezTo>
                  <a:cubicBezTo>
                    <a:pt x="187" y="248"/>
                    <a:pt x="171" y="247"/>
                    <a:pt x="159" y="246"/>
                  </a:cubicBezTo>
                  <a:close/>
                  <a:moveTo>
                    <a:pt x="92" y="231"/>
                  </a:moveTo>
                  <a:cubicBezTo>
                    <a:pt x="92" y="231"/>
                    <a:pt x="92" y="231"/>
                    <a:pt x="92" y="231"/>
                  </a:cubicBezTo>
                  <a:cubicBezTo>
                    <a:pt x="94" y="234"/>
                    <a:pt x="103" y="237"/>
                    <a:pt x="100" y="230"/>
                  </a:cubicBezTo>
                  <a:cubicBezTo>
                    <a:pt x="96" y="233"/>
                    <a:pt x="96" y="230"/>
                    <a:pt x="95" y="227"/>
                  </a:cubicBezTo>
                  <a:cubicBezTo>
                    <a:pt x="95" y="229"/>
                    <a:pt x="92" y="228"/>
                    <a:pt x="92" y="231"/>
                  </a:cubicBezTo>
                  <a:close/>
                  <a:moveTo>
                    <a:pt x="101" y="236"/>
                  </a:moveTo>
                  <a:cubicBezTo>
                    <a:pt x="101" y="236"/>
                    <a:pt x="101" y="236"/>
                    <a:pt x="101" y="236"/>
                  </a:cubicBezTo>
                  <a:cubicBezTo>
                    <a:pt x="103" y="239"/>
                    <a:pt x="109" y="239"/>
                    <a:pt x="111" y="241"/>
                  </a:cubicBezTo>
                  <a:cubicBezTo>
                    <a:pt x="112" y="240"/>
                    <a:pt x="113" y="237"/>
                    <a:pt x="114" y="236"/>
                  </a:cubicBezTo>
                  <a:cubicBezTo>
                    <a:pt x="108" y="239"/>
                    <a:pt x="106" y="234"/>
                    <a:pt x="101" y="236"/>
                  </a:cubicBezTo>
                  <a:close/>
                  <a:moveTo>
                    <a:pt x="118" y="241"/>
                  </a:moveTo>
                  <a:cubicBezTo>
                    <a:pt x="118" y="241"/>
                    <a:pt x="118" y="241"/>
                    <a:pt x="118" y="241"/>
                  </a:cubicBezTo>
                  <a:cubicBezTo>
                    <a:pt x="121" y="242"/>
                    <a:pt x="122" y="241"/>
                    <a:pt x="123" y="238"/>
                  </a:cubicBezTo>
                  <a:cubicBezTo>
                    <a:pt x="120" y="237"/>
                    <a:pt x="118" y="238"/>
                    <a:pt x="118" y="241"/>
                  </a:cubicBezTo>
                  <a:close/>
                  <a:moveTo>
                    <a:pt x="418" y="315"/>
                  </a:moveTo>
                  <a:cubicBezTo>
                    <a:pt x="418" y="315"/>
                    <a:pt x="418" y="315"/>
                    <a:pt x="418" y="315"/>
                  </a:cubicBezTo>
                  <a:cubicBezTo>
                    <a:pt x="421" y="318"/>
                    <a:pt x="424" y="308"/>
                    <a:pt x="420" y="309"/>
                  </a:cubicBezTo>
                  <a:cubicBezTo>
                    <a:pt x="420" y="312"/>
                    <a:pt x="420" y="312"/>
                    <a:pt x="418" y="315"/>
                  </a:cubicBezTo>
                  <a:close/>
                  <a:moveTo>
                    <a:pt x="411" y="344"/>
                  </a:moveTo>
                  <a:cubicBezTo>
                    <a:pt x="411" y="344"/>
                    <a:pt x="411" y="344"/>
                    <a:pt x="411" y="344"/>
                  </a:cubicBezTo>
                  <a:cubicBezTo>
                    <a:pt x="411" y="338"/>
                    <a:pt x="415" y="338"/>
                    <a:pt x="415" y="333"/>
                  </a:cubicBezTo>
                  <a:cubicBezTo>
                    <a:pt x="412" y="331"/>
                    <a:pt x="414" y="326"/>
                    <a:pt x="412" y="323"/>
                  </a:cubicBezTo>
                  <a:cubicBezTo>
                    <a:pt x="412" y="330"/>
                    <a:pt x="404" y="341"/>
                    <a:pt x="411" y="344"/>
                  </a:cubicBezTo>
                  <a:close/>
                  <a:moveTo>
                    <a:pt x="400" y="339"/>
                  </a:moveTo>
                  <a:cubicBezTo>
                    <a:pt x="400" y="339"/>
                    <a:pt x="400" y="339"/>
                    <a:pt x="400" y="339"/>
                  </a:cubicBezTo>
                  <a:cubicBezTo>
                    <a:pt x="404" y="341"/>
                    <a:pt x="406" y="333"/>
                    <a:pt x="404" y="331"/>
                  </a:cubicBezTo>
                  <a:cubicBezTo>
                    <a:pt x="403" y="334"/>
                    <a:pt x="401" y="336"/>
                    <a:pt x="400" y="339"/>
                  </a:cubicBezTo>
                  <a:close/>
                  <a:moveTo>
                    <a:pt x="396" y="361"/>
                  </a:moveTo>
                  <a:cubicBezTo>
                    <a:pt x="396" y="361"/>
                    <a:pt x="396" y="361"/>
                    <a:pt x="396" y="361"/>
                  </a:cubicBezTo>
                  <a:cubicBezTo>
                    <a:pt x="399" y="363"/>
                    <a:pt x="401" y="358"/>
                    <a:pt x="401" y="361"/>
                  </a:cubicBezTo>
                  <a:cubicBezTo>
                    <a:pt x="399" y="366"/>
                    <a:pt x="393" y="377"/>
                    <a:pt x="389" y="371"/>
                  </a:cubicBezTo>
                  <a:cubicBezTo>
                    <a:pt x="383" y="379"/>
                    <a:pt x="391" y="382"/>
                    <a:pt x="386" y="389"/>
                  </a:cubicBezTo>
                  <a:cubicBezTo>
                    <a:pt x="392" y="387"/>
                    <a:pt x="393" y="379"/>
                    <a:pt x="396" y="373"/>
                  </a:cubicBezTo>
                  <a:cubicBezTo>
                    <a:pt x="398" y="369"/>
                    <a:pt x="402" y="364"/>
                    <a:pt x="404" y="358"/>
                  </a:cubicBezTo>
                  <a:cubicBezTo>
                    <a:pt x="401" y="355"/>
                    <a:pt x="402" y="350"/>
                    <a:pt x="404" y="343"/>
                  </a:cubicBezTo>
                  <a:cubicBezTo>
                    <a:pt x="403" y="343"/>
                    <a:pt x="402" y="343"/>
                    <a:pt x="401" y="343"/>
                  </a:cubicBezTo>
                  <a:cubicBezTo>
                    <a:pt x="398" y="350"/>
                    <a:pt x="398" y="353"/>
                    <a:pt x="396" y="361"/>
                  </a:cubicBezTo>
                  <a:close/>
                  <a:moveTo>
                    <a:pt x="405" y="352"/>
                  </a:moveTo>
                  <a:cubicBezTo>
                    <a:pt x="405" y="352"/>
                    <a:pt x="405" y="352"/>
                    <a:pt x="405" y="352"/>
                  </a:cubicBezTo>
                  <a:cubicBezTo>
                    <a:pt x="408" y="350"/>
                    <a:pt x="408" y="346"/>
                    <a:pt x="406" y="345"/>
                  </a:cubicBezTo>
                  <a:cubicBezTo>
                    <a:pt x="404" y="346"/>
                    <a:pt x="404" y="350"/>
                    <a:pt x="405" y="352"/>
                  </a:cubicBezTo>
                  <a:close/>
                  <a:moveTo>
                    <a:pt x="389" y="367"/>
                  </a:moveTo>
                  <a:cubicBezTo>
                    <a:pt x="389" y="367"/>
                    <a:pt x="389" y="367"/>
                    <a:pt x="389" y="367"/>
                  </a:cubicBezTo>
                  <a:cubicBezTo>
                    <a:pt x="391" y="367"/>
                    <a:pt x="393" y="360"/>
                    <a:pt x="391" y="359"/>
                  </a:cubicBezTo>
                  <a:cubicBezTo>
                    <a:pt x="391" y="362"/>
                    <a:pt x="384" y="365"/>
                    <a:pt x="389" y="367"/>
                  </a:cubicBezTo>
                  <a:close/>
                  <a:moveTo>
                    <a:pt x="373" y="400"/>
                  </a:moveTo>
                  <a:cubicBezTo>
                    <a:pt x="373" y="400"/>
                    <a:pt x="373" y="400"/>
                    <a:pt x="373" y="400"/>
                  </a:cubicBezTo>
                  <a:cubicBezTo>
                    <a:pt x="376" y="393"/>
                    <a:pt x="383" y="387"/>
                    <a:pt x="382" y="379"/>
                  </a:cubicBezTo>
                  <a:cubicBezTo>
                    <a:pt x="379" y="385"/>
                    <a:pt x="372" y="393"/>
                    <a:pt x="373" y="400"/>
                  </a:cubicBezTo>
                  <a:close/>
                  <a:moveTo>
                    <a:pt x="383" y="392"/>
                  </a:moveTo>
                  <a:cubicBezTo>
                    <a:pt x="383" y="392"/>
                    <a:pt x="383" y="392"/>
                    <a:pt x="383" y="392"/>
                  </a:cubicBezTo>
                  <a:cubicBezTo>
                    <a:pt x="385" y="392"/>
                    <a:pt x="386" y="393"/>
                    <a:pt x="387" y="393"/>
                  </a:cubicBezTo>
                  <a:cubicBezTo>
                    <a:pt x="387" y="392"/>
                    <a:pt x="387" y="392"/>
                    <a:pt x="387" y="391"/>
                  </a:cubicBezTo>
                  <a:cubicBezTo>
                    <a:pt x="386" y="391"/>
                    <a:pt x="385" y="390"/>
                    <a:pt x="384" y="390"/>
                  </a:cubicBezTo>
                  <a:cubicBezTo>
                    <a:pt x="384" y="391"/>
                    <a:pt x="384" y="391"/>
                    <a:pt x="383" y="392"/>
                  </a:cubicBezTo>
                  <a:close/>
                  <a:moveTo>
                    <a:pt x="371" y="408"/>
                  </a:moveTo>
                  <a:cubicBezTo>
                    <a:pt x="371" y="408"/>
                    <a:pt x="371" y="408"/>
                    <a:pt x="371" y="408"/>
                  </a:cubicBezTo>
                  <a:cubicBezTo>
                    <a:pt x="372" y="407"/>
                    <a:pt x="375" y="402"/>
                    <a:pt x="371" y="402"/>
                  </a:cubicBezTo>
                  <a:cubicBezTo>
                    <a:pt x="370" y="405"/>
                    <a:pt x="367" y="406"/>
                    <a:pt x="371" y="408"/>
                  </a:cubicBezTo>
                  <a:close/>
                  <a:moveTo>
                    <a:pt x="360" y="428"/>
                  </a:moveTo>
                  <a:cubicBezTo>
                    <a:pt x="360" y="428"/>
                    <a:pt x="360" y="428"/>
                    <a:pt x="360" y="428"/>
                  </a:cubicBezTo>
                  <a:cubicBezTo>
                    <a:pt x="361" y="421"/>
                    <a:pt x="369" y="418"/>
                    <a:pt x="367" y="410"/>
                  </a:cubicBezTo>
                  <a:cubicBezTo>
                    <a:pt x="365" y="416"/>
                    <a:pt x="359" y="422"/>
                    <a:pt x="360" y="428"/>
                  </a:cubicBezTo>
                  <a:close/>
                  <a:moveTo>
                    <a:pt x="369" y="427"/>
                  </a:moveTo>
                  <a:cubicBezTo>
                    <a:pt x="369" y="427"/>
                    <a:pt x="369" y="427"/>
                    <a:pt x="369" y="427"/>
                  </a:cubicBezTo>
                  <a:cubicBezTo>
                    <a:pt x="370" y="426"/>
                    <a:pt x="372" y="421"/>
                    <a:pt x="369" y="420"/>
                  </a:cubicBezTo>
                  <a:cubicBezTo>
                    <a:pt x="369" y="422"/>
                    <a:pt x="366" y="427"/>
                    <a:pt x="369" y="427"/>
                  </a:cubicBezTo>
                  <a:close/>
                  <a:moveTo>
                    <a:pt x="359" y="434"/>
                  </a:moveTo>
                  <a:cubicBezTo>
                    <a:pt x="359" y="434"/>
                    <a:pt x="359" y="434"/>
                    <a:pt x="359" y="434"/>
                  </a:cubicBezTo>
                  <a:cubicBezTo>
                    <a:pt x="360" y="432"/>
                    <a:pt x="360" y="430"/>
                    <a:pt x="358" y="429"/>
                  </a:cubicBezTo>
                  <a:cubicBezTo>
                    <a:pt x="357" y="431"/>
                    <a:pt x="355" y="435"/>
                    <a:pt x="359" y="434"/>
                  </a:cubicBezTo>
                  <a:close/>
                  <a:moveTo>
                    <a:pt x="335" y="468"/>
                  </a:moveTo>
                  <a:cubicBezTo>
                    <a:pt x="335" y="468"/>
                    <a:pt x="335" y="468"/>
                    <a:pt x="335" y="468"/>
                  </a:cubicBezTo>
                  <a:cubicBezTo>
                    <a:pt x="336" y="469"/>
                    <a:pt x="336" y="469"/>
                    <a:pt x="337" y="469"/>
                  </a:cubicBezTo>
                  <a:cubicBezTo>
                    <a:pt x="339" y="468"/>
                    <a:pt x="339" y="466"/>
                    <a:pt x="337" y="465"/>
                  </a:cubicBezTo>
                  <a:cubicBezTo>
                    <a:pt x="336" y="467"/>
                    <a:pt x="336" y="468"/>
                    <a:pt x="335" y="468"/>
                  </a:cubicBezTo>
                  <a:close/>
                  <a:moveTo>
                    <a:pt x="324" y="475"/>
                  </a:moveTo>
                  <a:cubicBezTo>
                    <a:pt x="324" y="475"/>
                    <a:pt x="324" y="475"/>
                    <a:pt x="324" y="475"/>
                  </a:cubicBezTo>
                  <a:cubicBezTo>
                    <a:pt x="319" y="476"/>
                    <a:pt x="315" y="478"/>
                    <a:pt x="312" y="482"/>
                  </a:cubicBezTo>
                  <a:cubicBezTo>
                    <a:pt x="320" y="481"/>
                    <a:pt x="331" y="476"/>
                    <a:pt x="330" y="467"/>
                  </a:cubicBezTo>
                  <a:cubicBezTo>
                    <a:pt x="326" y="470"/>
                    <a:pt x="325" y="471"/>
                    <a:pt x="324" y="475"/>
                  </a:cubicBezTo>
                  <a:close/>
                  <a:moveTo>
                    <a:pt x="308" y="479"/>
                  </a:moveTo>
                  <a:cubicBezTo>
                    <a:pt x="308" y="479"/>
                    <a:pt x="308" y="479"/>
                    <a:pt x="308" y="479"/>
                  </a:cubicBezTo>
                  <a:cubicBezTo>
                    <a:pt x="312" y="479"/>
                    <a:pt x="326" y="473"/>
                    <a:pt x="321" y="471"/>
                  </a:cubicBezTo>
                  <a:cubicBezTo>
                    <a:pt x="317" y="473"/>
                    <a:pt x="312" y="475"/>
                    <a:pt x="308" y="479"/>
                  </a:cubicBezTo>
                  <a:close/>
                  <a:moveTo>
                    <a:pt x="295" y="479"/>
                  </a:moveTo>
                  <a:cubicBezTo>
                    <a:pt x="295" y="479"/>
                    <a:pt x="295" y="479"/>
                    <a:pt x="295" y="479"/>
                  </a:cubicBezTo>
                  <a:cubicBezTo>
                    <a:pt x="298" y="481"/>
                    <a:pt x="303" y="478"/>
                    <a:pt x="301" y="476"/>
                  </a:cubicBezTo>
                  <a:cubicBezTo>
                    <a:pt x="299" y="477"/>
                    <a:pt x="296" y="477"/>
                    <a:pt x="295" y="479"/>
                  </a:cubicBezTo>
                  <a:close/>
                  <a:moveTo>
                    <a:pt x="297" y="483"/>
                  </a:moveTo>
                  <a:cubicBezTo>
                    <a:pt x="297" y="483"/>
                    <a:pt x="297" y="483"/>
                    <a:pt x="297" y="483"/>
                  </a:cubicBezTo>
                  <a:cubicBezTo>
                    <a:pt x="300" y="485"/>
                    <a:pt x="303" y="482"/>
                    <a:pt x="300" y="480"/>
                  </a:cubicBezTo>
                  <a:cubicBezTo>
                    <a:pt x="299" y="482"/>
                    <a:pt x="297" y="482"/>
                    <a:pt x="297" y="483"/>
                  </a:cubicBezTo>
                  <a:close/>
                  <a:moveTo>
                    <a:pt x="272" y="485"/>
                  </a:moveTo>
                  <a:cubicBezTo>
                    <a:pt x="272" y="485"/>
                    <a:pt x="272" y="485"/>
                    <a:pt x="272" y="485"/>
                  </a:cubicBezTo>
                  <a:cubicBezTo>
                    <a:pt x="277" y="483"/>
                    <a:pt x="286" y="488"/>
                    <a:pt x="288" y="481"/>
                  </a:cubicBezTo>
                  <a:cubicBezTo>
                    <a:pt x="284" y="484"/>
                    <a:pt x="270" y="479"/>
                    <a:pt x="272" y="485"/>
                  </a:cubicBezTo>
                  <a:close/>
                  <a:moveTo>
                    <a:pt x="255" y="482"/>
                  </a:moveTo>
                  <a:cubicBezTo>
                    <a:pt x="255" y="482"/>
                    <a:pt x="255" y="482"/>
                    <a:pt x="255" y="482"/>
                  </a:cubicBezTo>
                  <a:cubicBezTo>
                    <a:pt x="257" y="482"/>
                    <a:pt x="258" y="482"/>
                    <a:pt x="259" y="480"/>
                  </a:cubicBezTo>
                  <a:cubicBezTo>
                    <a:pt x="257" y="480"/>
                    <a:pt x="255" y="479"/>
                    <a:pt x="255" y="482"/>
                  </a:cubicBezTo>
                  <a:close/>
                  <a:moveTo>
                    <a:pt x="227" y="482"/>
                  </a:moveTo>
                  <a:cubicBezTo>
                    <a:pt x="227" y="482"/>
                    <a:pt x="227" y="482"/>
                    <a:pt x="227" y="482"/>
                  </a:cubicBezTo>
                  <a:cubicBezTo>
                    <a:pt x="230" y="482"/>
                    <a:pt x="234" y="482"/>
                    <a:pt x="236" y="480"/>
                  </a:cubicBezTo>
                  <a:cubicBezTo>
                    <a:pt x="231" y="478"/>
                    <a:pt x="228" y="478"/>
                    <a:pt x="227" y="482"/>
                  </a:cubicBezTo>
                  <a:close/>
                  <a:moveTo>
                    <a:pt x="204" y="482"/>
                  </a:moveTo>
                  <a:cubicBezTo>
                    <a:pt x="204" y="482"/>
                    <a:pt x="204" y="482"/>
                    <a:pt x="204" y="482"/>
                  </a:cubicBezTo>
                  <a:cubicBezTo>
                    <a:pt x="209" y="482"/>
                    <a:pt x="213" y="480"/>
                    <a:pt x="215" y="477"/>
                  </a:cubicBezTo>
                  <a:cubicBezTo>
                    <a:pt x="210" y="476"/>
                    <a:pt x="205" y="477"/>
                    <a:pt x="204" y="482"/>
                  </a:cubicBezTo>
                  <a:close/>
                  <a:moveTo>
                    <a:pt x="192" y="481"/>
                  </a:moveTo>
                  <a:cubicBezTo>
                    <a:pt x="192" y="481"/>
                    <a:pt x="192" y="481"/>
                    <a:pt x="192" y="481"/>
                  </a:cubicBezTo>
                  <a:cubicBezTo>
                    <a:pt x="195" y="479"/>
                    <a:pt x="202" y="481"/>
                    <a:pt x="203" y="476"/>
                  </a:cubicBezTo>
                  <a:cubicBezTo>
                    <a:pt x="198" y="474"/>
                    <a:pt x="191" y="478"/>
                    <a:pt x="192" y="481"/>
                  </a:cubicBezTo>
                  <a:close/>
                  <a:moveTo>
                    <a:pt x="229" y="485"/>
                  </a:moveTo>
                  <a:cubicBezTo>
                    <a:pt x="229" y="485"/>
                    <a:pt x="229" y="485"/>
                    <a:pt x="229" y="485"/>
                  </a:cubicBezTo>
                  <a:cubicBezTo>
                    <a:pt x="232" y="486"/>
                    <a:pt x="234" y="485"/>
                    <a:pt x="235" y="483"/>
                  </a:cubicBezTo>
                  <a:cubicBezTo>
                    <a:pt x="232" y="483"/>
                    <a:pt x="230" y="483"/>
                    <a:pt x="229" y="485"/>
                  </a:cubicBezTo>
                  <a:close/>
                  <a:moveTo>
                    <a:pt x="184" y="477"/>
                  </a:moveTo>
                  <a:cubicBezTo>
                    <a:pt x="184" y="477"/>
                    <a:pt x="184" y="477"/>
                    <a:pt x="184" y="477"/>
                  </a:cubicBezTo>
                  <a:cubicBezTo>
                    <a:pt x="187" y="478"/>
                    <a:pt x="190" y="477"/>
                    <a:pt x="192" y="474"/>
                  </a:cubicBezTo>
                  <a:cubicBezTo>
                    <a:pt x="188" y="474"/>
                    <a:pt x="185" y="474"/>
                    <a:pt x="184" y="477"/>
                  </a:cubicBezTo>
                  <a:close/>
                  <a:moveTo>
                    <a:pt x="159" y="475"/>
                  </a:moveTo>
                  <a:cubicBezTo>
                    <a:pt x="159" y="475"/>
                    <a:pt x="159" y="475"/>
                    <a:pt x="159" y="475"/>
                  </a:cubicBezTo>
                  <a:cubicBezTo>
                    <a:pt x="163" y="474"/>
                    <a:pt x="168" y="474"/>
                    <a:pt x="170" y="471"/>
                  </a:cubicBezTo>
                  <a:cubicBezTo>
                    <a:pt x="164" y="468"/>
                    <a:pt x="161" y="471"/>
                    <a:pt x="159" y="475"/>
                  </a:cubicBezTo>
                  <a:close/>
                  <a:moveTo>
                    <a:pt x="170" y="476"/>
                  </a:moveTo>
                  <a:cubicBezTo>
                    <a:pt x="170" y="476"/>
                    <a:pt x="170" y="476"/>
                    <a:pt x="170" y="476"/>
                  </a:cubicBezTo>
                  <a:cubicBezTo>
                    <a:pt x="174" y="476"/>
                    <a:pt x="179" y="477"/>
                    <a:pt x="180" y="473"/>
                  </a:cubicBezTo>
                  <a:cubicBezTo>
                    <a:pt x="175" y="471"/>
                    <a:pt x="172" y="472"/>
                    <a:pt x="170" y="476"/>
                  </a:cubicBezTo>
                  <a:close/>
                  <a:moveTo>
                    <a:pt x="151" y="474"/>
                  </a:moveTo>
                  <a:cubicBezTo>
                    <a:pt x="151" y="474"/>
                    <a:pt x="151" y="474"/>
                    <a:pt x="151" y="474"/>
                  </a:cubicBezTo>
                  <a:cubicBezTo>
                    <a:pt x="153" y="472"/>
                    <a:pt x="157" y="473"/>
                    <a:pt x="158" y="469"/>
                  </a:cubicBezTo>
                  <a:cubicBezTo>
                    <a:pt x="156" y="469"/>
                    <a:pt x="155" y="468"/>
                    <a:pt x="154" y="468"/>
                  </a:cubicBezTo>
                  <a:cubicBezTo>
                    <a:pt x="154" y="471"/>
                    <a:pt x="148" y="472"/>
                    <a:pt x="151" y="474"/>
                  </a:cubicBezTo>
                  <a:close/>
                  <a:moveTo>
                    <a:pt x="217" y="485"/>
                  </a:moveTo>
                  <a:cubicBezTo>
                    <a:pt x="217" y="485"/>
                    <a:pt x="217" y="485"/>
                    <a:pt x="217" y="485"/>
                  </a:cubicBezTo>
                  <a:cubicBezTo>
                    <a:pt x="218" y="485"/>
                    <a:pt x="219" y="485"/>
                    <a:pt x="219" y="485"/>
                  </a:cubicBezTo>
                  <a:cubicBezTo>
                    <a:pt x="220" y="485"/>
                    <a:pt x="220" y="484"/>
                    <a:pt x="220" y="483"/>
                  </a:cubicBezTo>
                  <a:cubicBezTo>
                    <a:pt x="219" y="483"/>
                    <a:pt x="218" y="483"/>
                    <a:pt x="218" y="483"/>
                  </a:cubicBezTo>
                  <a:cubicBezTo>
                    <a:pt x="217" y="483"/>
                    <a:pt x="217" y="484"/>
                    <a:pt x="217" y="485"/>
                  </a:cubicBezTo>
                  <a:close/>
                  <a:moveTo>
                    <a:pt x="143" y="470"/>
                  </a:moveTo>
                  <a:cubicBezTo>
                    <a:pt x="143" y="470"/>
                    <a:pt x="143" y="470"/>
                    <a:pt x="143" y="470"/>
                  </a:cubicBezTo>
                  <a:cubicBezTo>
                    <a:pt x="146" y="471"/>
                    <a:pt x="147" y="470"/>
                    <a:pt x="149" y="468"/>
                  </a:cubicBezTo>
                  <a:cubicBezTo>
                    <a:pt x="146" y="467"/>
                    <a:pt x="143" y="467"/>
                    <a:pt x="143" y="470"/>
                  </a:cubicBezTo>
                  <a:close/>
                  <a:moveTo>
                    <a:pt x="127" y="474"/>
                  </a:moveTo>
                  <a:cubicBezTo>
                    <a:pt x="127" y="474"/>
                    <a:pt x="127" y="474"/>
                    <a:pt x="127" y="474"/>
                  </a:cubicBezTo>
                  <a:cubicBezTo>
                    <a:pt x="132" y="473"/>
                    <a:pt x="137" y="471"/>
                    <a:pt x="141" y="467"/>
                  </a:cubicBezTo>
                  <a:cubicBezTo>
                    <a:pt x="134" y="466"/>
                    <a:pt x="130" y="469"/>
                    <a:pt x="127" y="474"/>
                  </a:cubicBezTo>
                  <a:close/>
                  <a:moveTo>
                    <a:pt x="10" y="445"/>
                  </a:moveTo>
                  <a:cubicBezTo>
                    <a:pt x="10" y="445"/>
                    <a:pt x="10" y="445"/>
                    <a:pt x="10" y="445"/>
                  </a:cubicBezTo>
                  <a:cubicBezTo>
                    <a:pt x="12" y="444"/>
                    <a:pt x="13" y="440"/>
                    <a:pt x="10" y="439"/>
                  </a:cubicBezTo>
                  <a:cubicBezTo>
                    <a:pt x="10" y="441"/>
                    <a:pt x="7" y="444"/>
                    <a:pt x="10" y="445"/>
                  </a:cubicBezTo>
                  <a:close/>
                  <a:moveTo>
                    <a:pt x="109" y="474"/>
                  </a:moveTo>
                  <a:cubicBezTo>
                    <a:pt x="109" y="474"/>
                    <a:pt x="109" y="474"/>
                    <a:pt x="109" y="474"/>
                  </a:cubicBezTo>
                  <a:cubicBezTo>
                    <a:pt x="112" y="472"/>
                    <a:pt x="120" y="471"/>
                    <a:pt x="118" y="466"/>
                  </a:cubicBezTo>
                  <a:cubicBezTo>
                    <a:pt x="114" y="467"/>
                    <a:pt x="107" y="470"/>
                    <a:pt x="109" y="474"/>
                  </a:cubicBezTo>
                  <a:close/>
                  <a:moveTo>
                    <a:pt x="158" y="478"/>
                  </a:moveTo>
                  <a:cubicBezTo>
                    <a:pt x="158" y="478"/>
                    <a:pt x="158" y="478"/>
                    <a:pt x="158" y="478"/>
                  </a:cubicBezTo>
                  <a:cubicBezTo>
                    <a:pt x="161" y="479"/>
                    <a:pt x="164" y="480"/>
                    <a:pt x="164" y="476"/>
                  </a:cubicBezTo>
                  <a:cubicBezTo>
                    <a:pt x="162" y="476"/>
                    <a:pt x="159" y="476"/>
                    <a:pt x="158" y="478"/>
                  </a:cubicBezTo>
                  <a:close/>
                  <a:moveTo>
                    <a:pt x="144" y="474"/>
                  </a:moveTo>
                  <a:cubicBezTo>
                    <a:pt x="144" y="474"/>
                    <a:pt x="144" y="474"/>
                    <a:pt x="144" y="474"/>
                  </a:cubicBezTo>
                  <a:cubicBezTo>
                    <a:pt x="137" y="477"/>
                    <a:pt x="131" y="472"/>
                    <a:pt x="126" y="477"/>
                  </a:cubicBezTo>
                  <a:cubicBezTo>
                    <a:pt x="135" y="478"/>
                    <a:pt x="145" y="479"/>
                    <a:pt x="153" y="478"/>
                  </a:cubicBezTo>
                  <a:cubicBezTo>
                    <a:pt x="154" y="477"/>
                    <a:pt x="153" y="475"/>
                    <a:pt x="152" y="475"/>
                  </a:cubicBezTo>
                  <a:cubicBezTo>
                    <a:pt x="151" y="476"/>
                    <a:pt x="143" y="479"/>
                    <a:pt x="144" y="474"/>
                  </a:cubicBezTo>
                  <a:close/>
                  <a:moveTo>
                    <a:pt x="16" y="451"/>
                  </a:moveTo>
                  <a:cubicBezTo>
                    <a:pt x="16" y="451"/>
                    <a:pt x="16" y="451"/>
                    <a:pt x="16" y="451"/>
                  </a:cubicBezTo>
                  <a:cubicBezTo>
                    <a:pt x="20" y="453"/>
                    <a:pt x="20" y="449"/>
                    <a:pt x="22" y="448"/>
                  </a:cubicBezTo>
                  <a:cubicBezTo>
                    <a:pt x="21" y="447"/>
                    <a:pt x="21" y="446"/>
                    <a:pt x="19" y="446"/>
                  </a:cubicBezTo>
                  <a:cubicBezTo>
                    <a:pt x="18" y="448"/>
                    <a:pt x="16" y="448"/>
                    <a:pt x="16" y="451"/>
                  </a:cubicBezTo>
                  <a:close/>
                  <a:moveTo>
                    <a:pt x="98" y="471"/>
                  </a:moveTo>
                  <a:cubicBezTo>
                    <a:pt x="98" y="471"/>
                    <a:pt x="98" y="471"/>
                    <a:pt x="98" y="471"/>
                  </a:cubicBezTo>
                  <a:cubicBezTo>
                    <a:pt x="101" y="470"/>
                    <a:pt x="105" y="470"/>
                    <a:pt x="106" y="467"/>
                  </a:cubicBezTo>
                  <a:cubicBezTo>
                    <a:pt x="102" y="465"/>
                    <a:pt x="100" y="467"/>
                    <a:pt x="98" y="471"/>
                  </a:cubicBezTo>
                  <a:close/>
                  <a:moveTo>
                    <a:pt x="18" y="458"/>
                  </a:moveTo>
                  <a:cubicBezTo>
                    <a:pt x="18" y="458"/>
                    <a:pt x="18" y="458"/>
                    <a:pt x="18" y="458"/>
                  </a:cubicBezTo>
                  <a:cubicBezTo>
                    <a:pt x="22" y="456"/>
                    <a:pt x="27" y="456"/>
                    <a:pt x="28" y="450"/>
                  </a:cubicBezTo>
                  <a:cubicBezTo>
                    <a:pt x="23" y="448"/>
                    <a:pt x="17" y="455"/>
                    <a:pt x="18" y="458"/>
                  </a:cubicBezTo>
                  <a:close/>
                  <a:moveTo>
                    <a:pt x="83" y="471"/>
                  </a:moveTo>
                  <a:cubicBezTo>
                    <a:pt x="83" y="471"/>
                    <a:pt x="83" y="471"/>
                    <a:pt x="83" y="471"/>
                  </a:cubicBezTo>
                  <a:cubicBezTo>
                    <a:pt x="87" y="469"/>
                    <a:pt x="92" y="470"/>
                    <a:pt x="94" y="465"/>
                  </a:cubicBezTo>
                  <a:cubicBezTo>
                    <a:pt x="88" y="463"/>
                    <a:pt x="82" y="467"/>
                    <a:pt x="83" y="471"/>
                  </a:cubicBezTo>
                  <a:close/>
                  <a:moveTo>
                    <a:pt x="25" y="462"/>
                  </a:moveTo>
                  <a:cubicBezTo>
                    <a:pt x="25" y="462"/>
                    <a:pt x="25" y="462"/>
                    <a:pt x="25" y="462"/>
                  </a:cubicBezTo>
                  <a:cubicBezTo>
                    <a:pt x="31" y="463"/>
                    <a:pt x="36" y="459"/>
                    <a:pt x="39" y="455"/>
                  </a:cubicBezTo>
                  <a:cubicBezTo>
                    <a:pt x="32" y="449"/>
                    <a:pt x="28" y="457"/>
                    <a:pt x="25" y="462"/>
                  </a:cubicBezTo>
                  <a:close/>
                  <a:moveTo>
                    <a:pt x="117" y="476"/>
                  </a:moveTo>
                  <a:cubicBezTo>
                    <a:pt x="117" y="476"/>
                    <a:pt x="117" y="476"/>
                    <a:pt x="117" y="476"/>
                  </a:cubicBezTo>
                  <a:cubicBezTo>
                    <a:pt x="120" y="477"/>
                    <a:pt x="122" y="477"/>
                    <a:pt x="122" y="474"/>
                  </a:cubicBezTo>
                  <a:cubicBezTo>
                    <a:pt x="120" y="474"/>
                    <a:pt x="117" y="473"/>
                    <a:pt x="117" y="476"/>
                  </a:cubicBezTo>
                  <a:close/>
                  <a:moveTo>
                    <a:pt x="37" y="465"/>
                  </a:moveTo>
                  <a:cubicBezTo>
                    <a:pt x="37" y="465"/>
                    <a:pt x="37" y="465"/>
                    <a:pt x="37" y="465"/>
                  </a:cubicBezTo>
                  <a:cubicBezTo>
                    <a:pt x="42" y="464"/>
                    <a:pt x="47" y="464"/>
                    <a:pt x="49" y="458"/>
                  </a:cubicBezTo>
                  <a:cubicBezTo>
                    <a:pt x="42" y="456"/>
                    <a:pt x="40" y="461"/>
                    <a:pt x="37" y="465"/>
                  </a:cubicBezTo>
                  <a:close/>
                  <a:moveTo>
                    <a:pt x="48" y="465"/>
                  </a:moveTo>
                  <a:cubicBezTo>
                    <a:pt x="48" y="465"/>
                    <a:pt x="48" y="465"/>
                    <a:pt x="48" y="465"/>
                  </a:cubicBezTo>
                  <a:cubicBezTo>
                    <a:pt x="53" y="466"/>
                    <a:pt x="56" y="464"/>
                    <a:pt x="58" y="462"/>
                  </a:cubicBezTo>
                  <a:cubicBezTo>
                    <a:pt x="55" y="457"/>
                    <a:pt x="50" y="462"/>
                    <a:pt x="48" y="465"/>
                  </a:cubicBezTo>
                  <a:close/>
                  <a:moveTo>
                    <a:pt x="58" y="467"/>
                  </a:moveTo>
                  <a:cubicBezTo>
                    <a:pt x="58" y="467"/>
                    <a:pt x="58" y="467"/>
                    <a:pt x="58" y="467"/>
                  </a:cubicBezTo>
                  <a:cubicBezTo>
                    <a:pt x="62" y="467"/>
                    <a:pt x="66" y="466"/>
                    <a:pt x="68" y="462"/>
                  </a:cubicBezTo>
                  <a:cubicBezTo>
                    <a:pt x="62" y="461"/>
                    <a:pt x="61" y="464"/>
                    <a:pt x="58" y="467"/>
                  </a:cubicBezTo>
                  <a:close/>
                  <a:moveTo>
                    <a:pt x="71" y="467"/>
                  </a:moveTo>
                  <a:cubicBezTo>
                    <a:pt x="71" y="467"/>
                    <a:pt x="71" y="467"/>
                    <a:pt x="71" y="467"/>
                  </a:cubicBezTo>
                  <a:cubicBezTo>
                    <a:pt x="74" y="468"/>
                    <a:pt x="75" y="466"/>
                    <a:pt x="76" y="464"/>
                  </a:cubicBezTo>
                  <a:cubicBezTo>
                    <a:pt x="75" y="464"/>
                    <a:pt x="73" y="464"/>
                    <a:pt x="72" y="463"/>
                  </a:cubicBezTo>
                  <a:cubicBezTo>
                    <a:pt x="72" y="465"/>
                    <a:pt x="71" y="466"/>
                    <a:pt x="71" y="467"/>
                  </a:cubicBezTo>
                  <a:close/>
                  <a:moveTo>
                    <a:pt x="74" y="470"/>
                  </a:moveTo>
                  <a:cubicBezTo>
                    <a:pt x="74" y="470"/>
                    <a:pt x="74" y="470"/>
                    <a:pt x="74" y="470"/>
                  </a:cubicBezTo>
                  <a:cubicBezTo>
                    <a:pt x="75" y="470"/>
                    <a:pt x="76" y="470"/>
                    <a:pt x="76" y="470"/>
                  </a:cubicBezTo>
                  <a:cubicBezTo>
                    <a:pt x="77" y="469"/>
                    <a:pt x="78" y="469"/>
                    <a:pt x="78" y="467"/>
                  </a:cubicBezTo>
                  <a:cubicBezTo>
                    <a:pt x="77" y="467"/>
                    <a:pt x="77" y="467"/>
                    <a:pt x="76" y="467"/>
                  </a:cubicBezTo>
                  <a:cubicBezTo>
                    <a:pt x="76" y="468"/>
                    <a:pt x="74" y="468"/>
                    <a:pt x="74" y="4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2" name="Freeform 58"/>
            <p:cNvSpPr>
              <a:spLocks noEditPoints="1"/>
            </p:cNvSpPr>
            <p:nvPr/>
          </p:nvSpPr>
          <p:spPr bwMode="auto">
            <a:xfrm>
              <a:off x="3549" y="2365"/>
              <a:ext cx="72" cy="54"/>
            </a:xfrm>
            <a:custGeom>
              <a:gdLst>
                <a:gd fmla="*/ 27 w 27" name="T0"/>
                <a:gd fmla="*/ 3 h 20" name="T1"/>
                <a:gd fmla="*/ 19 w 27" name="T2"/>
                <a:gd fmla="*/ 18 h 20" name="T3"/>
                <a:gd fmla="*/ 1 w 27" name="T4"/>
                <a:gd fmla="*/ 18 h 20" name="T5"/>
                <a:gd fmla="*/ 6 w 27" name="T6"/>
                <a:gd fmla="*/ 5 h 20" name="T7"/>
                <a:gd fmla="*/ 27 w 27" name="T8"/>
                <a:gd fmla="*/ 3 h 20" name="T9"/>
                <a:gd fmla="*/ 11 w 27" name="T10"/>
                <a:gd fmla="*/ 15 h 20" name="T11"/>
                <a:gd fmla="*/ 11 w 27" name="T12"/>
                <a:gd fmla="*/ 15 h 20" name="T13"/>
                <a:gd fmla="*/ 15 w 27" name="T14"/>
                <a:gd fmla="*/ 14 h 20" name="T15"/>
                <a:gd fmla="*/ 11 w 27" name="T16"/>
                <a:gd fmla="*/ 15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7">
                  <a:moveTo>
                    <a:pt x="27" y="3"/>
                  </a:moveTo>
                  <a:cubicBezTo>
                    <a:pt x="24" y="7"/>
                    <a:pt x="20" y="10"/>
                    <a:pt x="19" y="18"/>
                  </a:cubicBezTo>
                  <a:cubicBezTo>
                    <a:pt x="14" y="20"/>
                    <a:pt x="5" y="20"/>
                    <a:pt x="1" y="18"/>
                  </a:cubicBezTo>
                  <a:cubicBezTo>
                    <a:pt x="0" y="14"/>
                    <a:pt x="4" y="9"/>
                    <a:pt x="6" y="5"/>
                  </a:cubicBezTo>
                  <a:cubicBezTo>
                    <a:pt x="12" y="4"/>
                    <a:pt x="21" y="0"/>
                    <a:pt x="27" y="3"/>
                  </a:cubicBezTo>
                  <a:close/>
                  <a:moveTo>
                    <a:pt x="11" y="15"/>
                  </a:moveTo>
                  <a:cubicBezTo>
                    <a:pt x="11" y="15"/>
                    <a:pt x="11" y="15"/>
                    <a:pt x="11" y="15"/>
                  </a:cubicBezTo>
                  <a:cubicBezTo>
                    <a:pt x="13" y="16"/>
                    <a:pt x="14" y="15"/>
                    <a:pt x="15" y="14"/>
                  </a:cubicBezTo>
                  <a:cubicBezTo>
                    <a:pt x="13" y="14"/>
                    <a:pt x="12" y="14"/>
                    <a:pt x="11"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3" name="Freeform 59"/>
            <p:cNvSpPr>
              <a:spLocks noEditPoints="1"/>
            </p:cNvSpPr>
            <p:nvPr/>
          </p:nvSpPr>
          <p:spPr bwMode="auto">
            <a:xfrm>
              <a:off x="4056" y="2312"/>
              <a:ext cx="83" cy="67"/>
            </a:xfrm>
            <a:custGeom>
              <a:gdLst>
                <a:gd fmla="*/ 31 w 31" name="T0"/>
                <a:gd fmla="*/ 5 h 25" name="T1"/>
                <a:gd fmla="*/ 23 w 31" name="T2"/>
                <a:gd fmla="*/ 24 h 25" name="T3"/>
                <a:gd fmla="*/ 16 w 31" name="T4"/>
                <a:gd fmla="*/ 21 h 25" name="T5"/>
                <a:gd fmla="*/ 0 w 31" name="T6"/>
                <a:gd fmla="*/ 22 h 25" name="T7"/>
                <a:gd fmla="*/ 7 w 31" name="T8"/>
                <a:gd fmla="*/ 5 h 25" name="T9"/>
                <a:gd fmla="*/ 31 w 31" name="T10"/>
                <a:gd fmla="*/ 5 h 25" name="T11"/>
                <a:gd fmla="*/ 20 w 31" name="T12"/>
                <a:gd fmla="*/ 15 h 25" name="T13"/>
                <a:gd fmla="*/ 20 w 31" name="T14"/>
                <a:gd fmla="*/ 15 h 25" name="T15"/>
                <a:gd fmla="*/ 25 w 31" name="T16"/>
                <a:gd fmla="*/ 7 h 25" name="T17"/>
                <a:gd fmla="*/ 20 w 31" name="T18"/>
                <a:gd fmla="*/ 15 h 25" name="T19"/>
                <a:gd fmla="*/ 7 w 31" name="T20"/>
                <a:gd fmla="*/ 20 h 25" name="T21"/>
                <a:gd fmla="*/ 7 w 31" name="T22"/>
                <a:gd fmla="*/ 20 h 25" name="T23"/>
                <a:gd fmla="*/ 12 w 31" name="T24"/>
                <a:gd fmla="*/ 18 h 25" name="T25"/>
                <a:gd fmla="*/ 7 w 31" name="T26"/>
                <a:gd fmla="*/ 15 h 25" name="T27"/>
                <a:gd fmla="*/ 7 w 31" name="T28"/>
                <a:gd fmla="*/ 20 h 2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5" w="31">
                  <a:moveTo>
                    <a:pt x="31" y="5"/>
                  </a:moveTo>
                  <a:cubicBezTo>
                    <a:pt x="28" y="13"/>
                    <a:pt x="29" y="17"/>
                    <a:pt x="23" y="24"/>
                  </a:cubicBezTo>
                  <a:cubicBezTo>
                    <a:pt x="18" y="25"/>
                    <a:pt x="20" y="23"/>
                    <a:pt x="16" y="21"/>
                  </a:cubicBezTo>
                  <a:cubicBezTo>
                    <a:pt x="10" y="21"/>
                    <a:pt x="7" y="25"/>
                    <a:pt x="0" y="22"/>
                  </a:cubicBezTo>
                  <a:cubicBezTo>
                    <a:pt x="1" y="14"/>
                    <a:pt x="6" y="13"/>
                    <a:pt x="7" y="5"/>
                  </a:cubicBezTo>
                  <a:cubicBezTo>
                    <a:pt x="15" y="5"/>
                    <a:pt x="23" y="0"/>
                    <a:pt x="31" y="5"/>
                  </a:cubicBezTo>
                  <a:close/>
                  <a:moveTo>
                    <a:pt x="20" y="15"/>
                  </a:moveTo>
                  <a:cubicBezTo>
                    <a:pt x="20" y="15"/>
                    <a:pt x="20" y="15"/>
                    <a:pt x="20" y="15"/>
                  </a:cubicBezTo>
                  <a:cubicBezTo>
                    <a:pt x="25" y="17"/>
                    <a:pt x="24" y="11"/>
                    <a:pt x="25" y="7"/>
                  </a:cubicBezTo>
                  <a:cubicBezTo>
                    <a:pt x="20" y="7"/>
                    <a:pt x="21" y="13"/>
                    <a:pt x="20" y="15"/>
                  </a:cubicBezTo>
                  <a:close/>
                  <a:moveTo>
                    <a:pt x="7" y="20"/>
                  </a:moveTo>
                  <a:cubicBezTo>
                    <a:pt x="7" y="20"/>
                    <a:pt x="7" y="20"/>
                    <a:pt x="7" y="20"/>
                  </a:cubicBezTo>
                  <a:cubicBezTo>
                    <a:pt x="8" y="18"/>
                    <a:pt x="12" y="21"/>
                    <a:pt x="12" y="18"/>
                  </a:cubicBezTo>
                  <a:cubicBezTo>
                    <a:pt x="10" y="17"/>
                    <a:pt x="11" y="14"/>
                    <a:pt x="7" y="15"/>
                  </a:cubicBezTo>
                  <a:cubicBezTo>
                    <a:pt x="6" y="16"/>
                    <a:pt x="5" y="20"/>
                    <a:pt x="7"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4" name="Freeform 60"/>
            <p:cNvSpPr>
              <a:spLocks noEditPoints="1"/>
            </p:cNvSpPr>
            <p:nvPr/>
          </p:nvSpPr>
          <p:spPr bwMode="auto">
            <a:xfrm>
              <a:off x="3661" y="2242"/>
              <a:ext cx="78" cy="59"/>
            </a:xfrm>
            <a:custGeom>
              <a:gdLst>
                <a:gd fmla="*/ 8 w 29" name="T0"/>
                <a:gd fmla="*/ 0 h 22" name="T1"/>
                <a:gd fmla="*/ 29 w 29" name="T2"/>
                <a:gd fmla="*/ 5 h 22" name="T3"/>
                <a:gd fmla="*/ 20 w 29" name="T4"/>
                <a:gd fmla="*/ 22 h 22" name="T5"/>
                <a:gd fmla="*/ 0 w 29" name="T6"/>
                <a:gd fmla="*/ 17 h 22" name="T7"/>
                <a:gd fmla="*/ 8 w 29" name="T8"/>
                <a:gd fmla="*/ 0 h 22" name="T9"/>
                <a:gd fmla="*/ 19 w 29" name="T10"/>
                <a:gd fmla="*/ 14 h 22" name="T11"/>
                <a:gd fmla="*/ 19 w 29" name="T12"/>
                <a:gd fmla="*/ 14 h 22" name="T13"/>
                <a:gd fmla="*/ 21 w 29" name="T14"/>
                <a:gd fmla="*/ 8 h 22" name="T15"/>
                <a:gd fmla="*/ 19 w 29" name="T16"/>
                <a:gd fmla="*/ 14 h 22" name="T17"/>
                <a:gd fmla="*/ 4 w 29" name="T18"/>
                <a:gd fmla="*/ 15 h 22" name="T19"/>
                <a:gd fmla="*/ 4 w 29" name="T20"/>
                <a:gd fmla="*/ 15 h 22" name="T21"/>
                <a:gd fmla="*/ 10 w 29" name="T22"/>
                <a:gd fmla="*/ 16 h 22" name="T23"/>
                <a:gd fmla="*/ 12 w 29" name="T24"/>
                <a:gd fmla="*/ 7 h 22" name="T25"/>
                <a:gd fmla="*/ 4 w 29" name="T26"/>
                <a:gd fmla="*/ 15 h 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 w="28">
                  <a:moveTo>
                    <a:pt x="8" y="0"/>
                  </a:moveTo>
                  <a:cubicBezTo>
                    <a:pt x="14" y="3"/>
                    <a:pt x="20" y="3"/>
                    <a:pt x="29" y="5"/>
                  </a:cubicBezTo>
                  <a:cubicBezTo>
                    <a:pt x="27" y="12"/>
                    <a:pt x="24" y="17"/>
                    <a:pt x="20" y="22"/>
                  </a:cubicBezTo>
                  <a:cubicBezTo>
                    <a:pt x="14" y="21"/>
                    <a:pt x="6" y="20"/>
                    <a:pt x="0" y="17"/>
                  </a:cubicBezTo>
                  <a:cubicBezTo>
                    <a:pt x="2" y="11"/>
                    <a:pt x="5" y="6"/>
                    <a:pt x="8" y="0"/>
                  </a:cubicBezTo>
                  <a:close/>
                  <a:moveTo>
                    <a:pt x="19" y="14"/>
                  </a:moveTo>
                  <a:cubicBezTo>
                    <a:pt x="19" y="14"/>
                    <a:pt x="19" y="14"/>
                    <a:pt x="19" y="14"/>
                  </a:cubicBezTo>
                  <a:cubicBezTo>
                    <a:pt x="22" y="16"/>
                    <a:pt x="26" y="8"/>
                    <a:pt x="21" y="8"/>
                  </a:cubicBezTo>
                  <a:cubicBezTo>
                    <a:pt x="21" y="12"/>
                    <a:pt x="18" y="11"/>
                    <a:pt x="19" y="14"/>
                  </a:cubicBezTo>
                  <a:close/>
                  <a:moveTo>
                    <a:pt x="4" y="15"/>
                  </a:moveTo>
                  <a:cubicBezTo>
                    <a:pt x="4" y="15"/>
                    <a:pt x="4" y="15"/>
                    <a:pt x="4" y="15"/>
                  </a:cubicBezTo>
                  <a:cubicBezTo>
                    <a:pt x="6" y="16"/>
                    <a:pt x="8" y="17"/>
                    <a:pt x="10" y="16"/>
                  </a:cubicBezTo>
                  <a:cubicBezTo>
                    <a:pt x="9" y="11"/>
                    <a:pt x="9" y="11"/>
                    <a:pt x="12" y="7"/>
                  </a:cubicBezTo>
                  <a:cubicBezTo>
                    <a:pt x="7" y="6"/>
                    <a:pt x="7" y="12"/>
                    <a:pt x="4"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5" name="Freeform 61"/>
            <p:cNvSpPr>
              <a:spLocks noEditPoints="1"/>
            </p:cNvSpPr>
            <p:nvPr/>
          </p:nvSpPr>
          <p:spPr bwMode="auto">
            <a:xfrm>
              <a:off x="3978" y="2322"/>
              <a:ext cx="73" cy="54"/>
            </a:xfrm>
            <a:custGeom>
              <a:gdLst>
                <a:gd fmla="*/ 26 w 27" name="T0"/>
                <a:gd fmla="*/ 0 h 20" name="T1"/>
                <a:gd fmla="*/ 19 w 27" name="T2"/>
                <a:gd fmla="*/ 20 h 20" name="T3"/>
                <a:gd fmla="*/ 0 w 27" name="T4"/>
                <a:gd fmla="*/ 17 h 20" name="T5"/>
                <a:gd fmla="*/ 3 w 27" name="T6"/>
                <a:gd fmla="*/ 4 h 20" name="T7"/>
                <a:gd fmla="*/ 26 w 27" name="T8"/>
                <a:gd fmla="*/ 0 h 20" name="T9"/>
                <a:gd fmla="*/ 18 w 27" name="T10"/>
                <a:gd fmla="*/ 15 h 20" name="T11"/>
                <a:gd fmla="*/ 18 w 27" name="T12"/>
                <a:gd fmla="*/ 15 h 20" name="T13"/>
                <a:gd fmla="*/ 22 w 27" name="T14"/>
                <a:gd fmla="*/ 4 h 20" name="T15"/>
                <a:gd fmla="*/ 18 w 27" name="T16"/>
                <a:gd fmla="*/ 3 h 20" name="T17"/>
                <a:gd fmla="*/ 18 w 27" name="T18"/>
                <a:gd fmla="*/ 15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7">
                  <a:moveTo>
                    <a:pt x="26" y="0"/>
                  </a:moveTo>
                  <a:cubicBezTo>
                    <a:pt x="27" y="7"/>
                    <a:pt x="22" y="14"/>
                    <a:pt x="19" y="20"/>
                  </a:cubicBezTo>
                  <a:cubicBezTo>
                    <a:pt x="12" y="18"/>
                    <a:pt x="9" y="17"/>
                    <a:pt x="0" y="17"/>
                  </a:cubicBezTo>
                  <a:cubicBezTo>
                    <a:pt x="1" y="12"/>
                    <a:pt x="4" y="9"/>
                    <a:pt x="3" y="4"/>
                  </a:cubicBezTo>
                  <a:cubicBezTo>
                    <a:pt x="9" y="0"/>
                    <a:pt x="17" y="0"/>
                    <a:pt x="26" y="0"/>
                  </a:cubicBezTo>
                  <a:close/>
                  <a:moveTo>
                    <a:pt x="18" y="15"/>
                  </a:moveTo>
                  <a:cubicBezTo>
                    <a:pt x="18" y="15"/>
                    <a:pt x="18" y="15"/>
                    <a:pt x="18" y="15"/>
                  </a:cubicBezTo>
                  <a:cubicBezTo>
                    <a:pt x="19" y="11"/>
                    <a:pt x="21" y="9"/>
                    <a:pt x="22" y="4"/>
                  </a:cubicBezTo>
                  <a:cubicBezTo>
                    <a:pt x="21" y="4"/>
                    <a:pt x="19" y="3"/>
                    <a:pt x="18" y="3"/>
                  </a:cubicBezTo>
                  <a:cubicBezTo>
                    <a:pt x="17" y="6"/>
                    <a:pt x="16" y="13"/>
                    <a:pt x="18"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6" name="Freeform 62"/>
            <p:cNvSpPr>
              <a:spLocks noEditPoints="1"/>
            </p:cNvSpPr>
            <p:nvPr/>
          </p:nvSpPr>
          <p:spPr bwMode="auto">
            <a:xfrm>
              <a:off x="3900" y="2320"/>
              <a:ext cx="70" cy="51"/>
            </a:xfrm>
            <a:custGeom>
              <a:gdLst>
                <a:gd fmla="*/ 26 w 26" name="T0"/>
                <a:gd fmla="*/ 1 h 19" name="T1"/>
                <a:gd fmla="*/ 16 w 26" name="T2"/>
                <a:gd fmla="*/ 19 h 19" name="T3"/>
                <a:gd fmla="*/ 0 w 26" name="T4"/>
                <a:gd fmla="*/ 17 h 19" name="T5"/>
                <a:gd fmla="*/ 9 w 26" name="T6"/>
                <a:gd fmla="*/ 0 h 19" name="T7"/>
                <a:gd fmla="*/ 26 w 26" name="T8"/>
                <a:gd fmla="*/ 1 h 19" name="T9"/>
                <a:gd fmla="*/ 16 w 26" name="T10"/>
                <a:gd fmla="*/ 10 h 19" name="T11"/>
                <a:gd fmla="*/ 16 w 26" name="T12"/>
                <a:gd fmla="*/ 10 h 19" name="T13"/>
                <a:gd fmla="*/ 19 w 26" name="T14"/>
                <a:gd fmla="*/ 10 h 19" name="T15"/>
                <a:gd fmla="*/ 19 w 26" name="T16"/>
                <a:gd fmla="*/ 7 h 19" name="T17"/>
                <a:gd fmla="*/ 16 w 26" name="T18"/>
                <a:gd fmla="*/ 10 h 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 w="26">
                  <a:moveTo>
                    <a:pt x="26" y="1"/>
                  </a:moveTo>
                  <a:cubicBezTo>
                    <a:pt x="26" y="8"/>
                    <a:pt x="21" y="16"/>
                    <a:pt x="16" y="19"/>
                  </a:cubicBezTo>
                  <a:cubicBezTo>
                    <a:pt x="10" y="17"/>
                    <a:pt x="6" y="19"/>
                    <a:pt x="0" y="17"/>
                  </a:cubicBezTo>
                  <a:cubicBezTo>
                    <a:pt x="2" y="9"/>
                    <a:pt x="6" y="5"/>
                    <a:pt x="9" y="0"/>
                  </a:cubicBezTo>
                  <a:cubicBezTo>
                    <a:pt x="14" y="4"/>
                    <a:pt x="20" y="0"/>
                    <a:pt x="26" y="1"/>
                  </a:cubicBezTo>
                  <a:close/>
                  <a:moveTo>
                    <a:pt x="16" y="10"/>
                  </a:moveTo>
                  <a:cubicBezTo>
                    <a:pt x="16" y="10"/>
                    <a:pt x="16" y="10"/>
                    <a:pt x="16" y="10"/>
                  </a:cubicBezTo>
                  <a:cubicBezTo>
                    <a:pt x="17" y="10"/>
                    <a:pt x="18" y="10"/>
                    <a:pt x="19" y="10"/>
                  </a:cubicBezTo>
                  <a:cubicBezTo>
                    <a:pt x="19" y="9"/>
                    <a:pt x="20" y="7"/>
                    <a:pt x="19" y="7"/>
                  </a:cubicBezTo>
                  <a:cubicBezTo>
                    <a:pt x="18" y="8"/>
                    <a:pt x="17" y="8"/>
                    <a:pt x="1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7" name="Freeform 63"/>
            <p:cNvSpPr>
              <a:spLocks noEditPoints="1"/>
            </p:cNvSpPr>
            <p:nvPr/>
          </p:nvSpPr>
          <p:spPr bwMode="auto">
            <a:xfrm>
              <a:off x="3506" y="2226"/>
              <a:ext cx="72" cy="70"/>
            </a:xfrm>
            <a:custGeom>
              <a:gdLst>
                <a:gd fmla="*/ 26 w 27" name="T0"/>
                <a:gd fmla="*/ 6 h 26" name="T1"/>
                <a:gd fmla="*/ 23 w 27" name="T2"/>
                <a:gd fmla="*/ 20 h 26" name="T3"/>
                <a:gd fmla="*/ 0 w 27" name="T4"/>
                <a:gd fmla="*/ 23 h 26" name="T5"/>
                <a:gd fmla="*/ 2 w 27" name="T6"/>
                <a:gd fmla="*/ 9 h 26" name="T7"/>
                <a:gd fmla="*/ 26 w 27" name="T8"/>
                <a:gd fmla="*/ 6 h 26" name="T9"/>
                <a:gd fmla="*/ 11 w 27" name="T10"/>
                <a:gd fmla="*/ 9 h 26" name="T11"/>
                <a:gd fmla="*/ 11 w 27" name="T12"/>
                <a:gd fmla="*/ 9 h 26" name="T13"/>
                <a:gd fmla="*/ 19 w 27" name="T14"/>
                <a:gd fmla="*/ 6 h 26" name="T15"/>
                <a:gd fmla="*/ 11 w 27" name="T16"/>
                <a:gd fmla="*/ 9 h 26" name="T17"/>
                <a:gd fmla="*/ 5 w 27" name="T18"/>
                <a:gd fmla="*/ 19 h 26" name="T19"/>
                <a:gd fmla="*/ 5 w 27" name="T20"/>
                <a:gd fmla="*/ 19 h 26" name="T21"/>
                <a:gd fmla="*/ 10 w 27" name="T22"/>
                <a:gd fmla="*/ 19 h 26" name="T23"/>
                <a:gd fmla="*/ 7 w 27" name="T24"/>
                <a:gd fmla="*/ 15 h 26" name="T25"/>
                <a:gd fmla="*/ 5 w 27" name="T26"/>
                <a:gd fmla="*/ 19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27">
                  <a:moveTo>
                    <a:pt x="26" y="6"/>
                  </a:moveTo>
                  <a:cubicBezTo>
                    <a:pt x="27" y="11"/>
                    <a:pt x="22" y="13"/>
                    <a:pt x="23" y="20"/>
                  </a:cubicBezTo>
                  <a:cubicBezTo>
                    <a:pt x="17" y="24"/>
                    <a:pt x="11" y="26"/>
                    <a:pt x="0" y="23"/>
                  </a:cubicBezTo>
                  <a:cubicBezTo>
                    <a:pt x="1" y="16"/>
                    <a:pt x="8" y="13"/>
                    <a:pt x="2" y="9"/>
                  </a:cubicBezTo>
                  <a:cubicBezTo>
                    <a:pt x="7" y="3"/>
                    <a:pt x="18" y="0"/>
                    <a:pt x="26" y="6"/>
                  </a:cubicBezTo>
                  <a:close/>
                  <a:moveTo>
                    <a:pt x="11" y="9"/>
                  </a:moveTo>
                  <a:cubicBezTo>
                    <a:pt x="11" y="9"/>
                    <a:pt x="11" y="9"/>
                    <a:pt x="11" y="9"/>
                  </a:cubicBezTo>
                  <a:cubicBezTo>
                    <a:pt x="14" y="9"/>
                    <a:pt x="18" y="10"/>
                    <a:pt x="19" y="6"/>
                  </a:cubicBezTo>
                  <a:cubicBezTo>
                    <a:pt x="15" y="5"/>
                    <a:pt x="12" y="5"/>
                    <a:pt x="11" y="9"/>
                  </a:cubicBezTo>
                  <a:close/>
                  <a:moveTo>
                    <a:pt x="5" y="19"/>
                  </a:moveTo>
                  <a:cubicBezTo>
                    <a:pt x="5" y="19"/>
                    <a:pt x="5" y="19"/>
                    <a:pt x="5" y="19"/>
                  </a:cubicBezTo>
                  <a:cubicBezTo>
                    <a:pt x="6" y="21"/>
                    <a:pt x="10" y="22"/>
                    <a:pt x="10" y="19"/>
                  </a:cubicBezTo>
                  <a:cubicBezTo>
                    <a:pt x="8" y="18"/>
                    <a:pt x="11" y="15"/>
                    <a:pt x="7" y="15"/>
                  </a:cubicBezTo>
                  <a:cubicBezTo>
                    <a:pt x="6" y="17"/>
                    <a:pt x="6" y="18"/>
                    <a:pt x="5"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8" name="Freeform 64"/>
            <p:cNvSpPr>
              <a:spLocks noEditPoints="1"/>
            </p:cNvSpPr>
            <p:nvPr/>
          </p:nvSpPr>
          <p:spPr bwMode="auto">
            <a:xfrm>
              <a:off x="4129" y="2387"/>
              <a:ext cx="83" cy="59"/>
            </a:xfrm>
            <a:custGeom>
              <a:gdLst>
                <a:gd fmla="*/ 31 w 31" name="T0"/>
                <a:gd fmla="*/ 1 h 22" name="T1"/>
                <a:gd fmla="*/ 19 w 31" name="T2"/>
                <a:gd fmla="*/ 21 h 22" name="T3"/>
                <a:gd fmla="*/ 0 w 31" name="T4"/>
                <a:gd fmla="*/ 20 h 22" name="T5"/>
                <a:gd fmla="*/ 8 w 31" name="T6"/>
                <a:gd fmla="*/ 2 h 22" name="T7"/>
                <a:gd fmla="*/ 31 w 31" name="T8"/>
                <a:gd fmla="*/ 1 h 22" name="T9"/>
                <a:gd fmla="*/ 6 w 31" name="T10"/>
                <a:gd fmla="*/ 18 h 22" name="T11"/>
                <a:gd fmla="*/ 6 w 31" name="T12"/>
                <a:gd fmla="*/ 18 h 22" name="T13"/>
                <a:gd fmla="*/ 17 w 31" name="T14"/>
                <a:gd fmla="*/ 17 h 22" name="T15"/>
                <a:gd fmla="*/ 10 w 31" name="T16"/>
                <a:gd fmla="*/ 15 h 22" name="T17"/>
                <a:gd fmla="*/ 14 w 31" name="T18"/>
                <a:gd fmla="*/ 8 h 22" name="T19"/>
                <a:gd fmla="*/ 11 w 31" name="T20"/>
                <a:gd fmla="*/ 7 h 22" name="T21"/>
                <a:gd fmla="*/ 6 w 31" name="T22"/>
                <a:gd fmla="*/ 18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31">
                  <a:moveTo>
                    <a:pt x="31" y="1"/>
                  </a:moveTo>
                  <a:cubicBezTo>
                    <a:pt x="26" y="6"/>
                    <a:pt x="24" y="15"/>
                    <a:pt x="19" y="21"/>
                  </a:cubicBezTo>
                  <a:cubicBezTo>
                    <a:pt x="14" y="22"/>
                    <a:pt x="4" y="22"/>
                    <a:pt x="0" y="20"/>
                  </a:cubicBezTo>
                  <a:cubicBezTo>
                    <a:pt x="2" y="13"/>
                    <a:pt x="6" y="9"/>
                    <a:pt x="8" y="2"/>
                  </a:cubicBezTo>
                  <a:cubicBezTo>
                    <a:pt x="16" y="6"/>
                    <a:pt x="22" y="0"/>
                    <a:pt x="31" y="1"/>
                  </a:cubicBezTo>
                  <a:close/>
                  <a:moveTo>
                    <a:pt x="6" y="18"/>
                  </a:moveTo>
                  <a:cubicBezTo>
                    <a:pt x="6" y="18"/>
                    <a:pt x="6" y="18"/>
                    <a:pt x="6" y="18"/>
                  </a:cubicBezTo>
                  <a:cubicBezTo>
                    <a:pt x="8" y="16"/>
                    <a:pt x="16" y="21"/>
                    <a:pt x="17" y="17"/>
                  </a:cubicBezTo>
                  <a:cubicBezTo>
                    <a:pt x="14" y="15"/>
                    <a:pt x="11" y="19"/>
                    <a:pt x="10" y="15"/>
                  </a:cubicBezTo>
                  <a:cubicBezTo>
                    <a:pt x="10" y="11"/>
                    <a:pt x="14" y="13"/>
                    <a:pt x="14" y="8"/>
                  </a:cubicBezTo>
                  <a:cubicBezTo>
                    <a:pt x="13" y="8"/>
                    <a:pt x="12" y="8"/>
                    <a:pt x="11" y="7"/>
                  </a:cubicBezTo>
                  <a:cubicBezTo>
                    <a:pt x="9" y="10"/>
                    <a:pt x="7" y="14"/>
                    <a:pt x="6"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9" name="Freeform 65"/>
            <p:cNvSpPr>
              <a:spLocks noEditPoints="1"/>
            </p:cNvSpPr>
            <p:nvPr/>
          </p:nvSpPr>
          <p:spPr bwMode="auto">
            <a:xfrm>
              <a:off x="3710" y="2365"/>
              <a:ext cx="83" cy="62"/>
            </a:xfrm>
            <a:custGeom>
              <a:gdLst>
                <a:gd fmla="*/ 31 w 31" name="T0"/>
                <a:gd fmla="*/ 4 h 23" name="T1"/>
                <a:gd fmla="*/ 22 w 31" name="T2"/>
                <a:gd fmla="*/ 23 h 23" name="T3"/>
                <a:gd fmla="*/ 0 w 31" name="T4"/>
                <a:gd fmla="*/ 23 h 23" name="T5"/>
                <a:gd fmla="*/ 7 w 31" name="T6"/>
                <a:gd fmla="*/ 5 h 23" name="T7"/>
                <a:gd fmla="*/ 31 w 31" name="T8"/>
                <a:gd fmla="*/ 4 h 23" name="T9"/>
                <a:gd fmla="*/ 14 w 31" name="T10"/>
                <a:gd fmla="*/ 10 h 23" name="T11"/>
                <a:gd fmla="*/ 14 w 31" name="T12"/>
                <a:gd fmla="*/ 10 h 23" name="T13"/>
                <a:gd fmla="*/ 22 w 31" name="T14"/>
                <a:gd fmla="*/ 14 h 23" name="T15"/>
                <a:gd fmla="*/ 24 w 31" name="T16"/>
                <a:gd fmla="*/ 8 h 23" name="T17"/>
                <a:gd fmla="*/ 14 w 31" name="T18"/>
                <a:gd fmla="*/ 10 h 23" name="T19"/>
                <a:gd fmla="*/ 8 w 31" name="T20"/>
                <a:gd fmla="*/ 19 h 23" name="T21"/>
                <a:gd fmla="*/ 8 w 31" name="T22"/>
                <a:gd fmla="*/ 19 h 23" name="T23"/>
                <a:gd fmla="*/ 8 w 31" name="T24"/>
                <a:gd fmla="*/ 13 h 23" name="T25"/>
                <a:gd fmla="*/ 8 w 31" name="T26"/>
                <a:gd fmla="*/ 19 h 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 w="31">
                  <a:moveTo>
                    <a:pt x="31" y="4"/>
                  </a:moveTo>
                  <a:cubicBezTo>
                    <a:pt x="28" y="10"/>
                    <a:pt x="25" y="17"/>
                    <a:pt x="22" y="23"/>
                  </a:cubicBezTo>
                  <a:cubicBezTo>
                    <a:pt x="14" y="23"/>
                    <a:pt x="6" y="21"/>
                    <a:pt x="0" y="23"/>
                  </a:cubicBezTo>
                  <a:cubicBezTo>
                    <a:pt x="0" y="18"/>
                    <a:pt x="6" y="10"/>
                    <a:pt x="7" y="5"/>
                  </a:cubicBezTo>
                  <a:cubicBezTo>
                    <a:pt x="16" y="6"/>
                    <a:pt x="20" y="0"/>
                    <a:pt x="31" y="4"/>
                  </a:cubicBezTo>
                  <a:close/>
                  <a:moveTo>
                    <a:pt x="14" y="10"/>
                  </a:moveTo>
                  <a:cubicBezTo>
                    <a:pt x="14" y="10"/>
                    <a:pt x="14" y="10"/>
                    <a:pt x="14" y="10"/>
                  </a:cubicBezTo>
                  <a:cubicBezTo>
                    <a:pt x="19" y="6"/>
                    <a:pt x="19" y="13"/>
                    <a:pt x="22" y="14"/>
                  </a:cubicBezTo>
                  <a:cubicBezTo>
                    <a:pt x="22" y="10"/>
                    <a:pt x="24" y="11"/>
                    <a:pt x="24" y="8"/>
                  </a:cubicBezTo>
                  <a:cubicBezTo>
                    <a:pt x="20" y="7"/>
                    <a:pt x="12" y="6"/>
                    <a:pt x="14" y="10"/>
                  </a:cubicBezTo>
                  <a:close/>
                  <a:moveTo>
                    <a:pt x="8" y="19"/>
                  </a:moveTo>
                  <a:cubicBezTo>
                    <a:pt x="8" y="19"/>
                    <a:pt x="8" y="19"/>
                    <a:pt x="8" y="19"/>
                  </a:cubicBezTo>
                  <a:cubicBezTo>
                    <a:pt x="10" y="18"/>
                    <a:pt x="10" y="15"/>
                    <a:pt x="8" y="13"/>
                  </a:cubicBezTo>
                  <a:cubicBezTo>
                    <a:pt x="8" y="15"/>
                    <a:pt x="5" y="19"/>
                    <a:pt x="8"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0" name="Freeform 66"/>
            <p:cNvSpPr>
              <a:spLocks noEditPoints="1"/>
            </p:cNvSpPr>
            <p:nvPr/>
          </p:nvSpPr>
          <p:spPr bwMode="auto">
            <a:xfrm>
              <a:off x="3522" y="2430"/>
              <a:ext cx="83" cy="61"/>
            </a:xfrm>
            <a:custGeom>
              <a:gdLst>
                <a:gd fmla="*/ 28 w 31" name="T0"/>
                <a:gd fmla="*/ 0 h 23" name="T1"/>
                <a:gd fmla="*/ 31 w 31" name="T2"/>
                <a:gd fmla="*/ 3 h 23" name="T3"/>
                <a:gd fmla="*/ 18 w 31" name="T4"/>
                <a:gd fmla="*/ 23 h 23" name="T5"/>
                <a:gd fmla="*/ 0 w 31" name="T6"/>
                <a:gd fmla="*/ 20 h 23" name="T7"/>
                <a:gd fmla="*/ 9 w 31" name="T8"/>
                <a:gd fmla="*/ 1 h 23" name="T9"/>
                <a:gd fmla="*/ 11 w 31" name="T10"/>
                <a:gd fmla="*/ 5 h 23" name="T11"/>
                <a:gd fmla="*/ 28 w 31" name="T12"/>
                <a:gd fmla="*/ 0 h 23" name="T13"/>
                <a:gd fmla="*/ 6 w 31" name="T14"/>
                <a:gd fmla="*/ 17 h 23" name="T15"/>
                <a:gd fmla="*/ 6 w 31" name="T16"/>
                <a:gd fmla="*/ 17 h 23" name="T17"/>
                <a:gd fmla="*/ 11 w 31" name="T18"/>
                <a:gd fmla="*/ 18 h 23" name="T19"/>
                <a:gd fmla="*/ 10 w 31" name="T20"/>
                <a:gd fmla="*/ 10 h 23" name="T21"/>
                <a:gd fmla="*/ 6 w 31" name="T22"/>
                <a:gd fmla="*/ 17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31">
                  <a:moveTo>
                    <a:pt x="28" y="0"/>
                  </a:moveTo>
                  <a:cubicBezTo>
                    <a:pt x="29" y="1"/>
                    <a:pt x="29" y="2"/>
                    <a:pt x="31" y="3"/>
                  </a:cubicBezTo>
                  <a:cubicBezTo>
                    <a:pt x="24" y="9"/>
                    <a:pt x="25" y="20"/>
                    <a:pt x="18" y="23"/>
                  </a:cubicBezTo>
                  <a:cubicBezTo>
                    <a:pt x="11" y="21"/>
                    <a:pt x="6" y="21"/>
                    <a:pt x="0" y="20"/>
                  </a:cubicBezTo>
                  <a:cubicBezTo>
                    <a:pt x="2" y="13"/>
                    <a:pt x="5" y="7"/>
                    <a:pt x="9" y="1"/>
                  </a:cubicBezTo>
                  <a:cubicBezTo>
                    <a:pt x="11" y="2"/>
                    <a:pt x="12" y="3"/>
                    <a:pt x="11" y="5"/>
                  </a:cubicBezTo>
                  <a:cubicBezTo>
                    <a:pt x="17" y="4"/>
                    <a:pt x="24" y="4"/>
                    <a:pt x="28" y="0"/>
                  </a:cubicBezTo>
                  <a:close/>
                  <a:moveTo>
                    <a:pt x="6" y="17"/>
                  </a:moveTo>
                  <a:cubicBezTo>
                    <a:pt x="6" y="17"/>
                    <a:pt x="6" y="17"/>
                    <a:pt x="6" y="17"/>
                  </a:cubicBezTo>
                  <a:cubicBezTo>
                    <a:pt x="8" y="17"/>
                    <a:pt x="9" y="18"/>
                    <a:pt x="11" y="18"/>
                  </a:cubicBezTo>
                  <a:cubicBezTo>
                    <a:pt x="13" y="17"/>
                    <a:pt x="13" y="11"/>
                    <a:pt x="10" y="10"/>
                  </a:cubicBezTo>
                  <a:cubicBezTo>
                    <a:pt x="9" y="12"/>
                    <a:pt x="7" y="13"/>
                    <a:pt x="6"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41" name="组合 40"/>
          <p:cNvGrpSpPr/>
          <p:nvPr/>
        </p:nvGrpSpPr>
        <p:grpSpPr>
          <a:xfrm>
            <a:off x="1588972" y="2186137"/>
            <a:ext cx="2513128" cy="1220554"/>
            <a:chOff x="7325360" y="2384859"/>
            <a:chExt cx="2513128" cy="1220554"/>
          </a:xfrm>
        </p:grpSpPr>
        <p:sp>
          <p:nvSpPr>
            <p:cNvPr id="42" name="矩形 41"/>
            <p:cNvSpPr/>
            <p:nvPr/>
          </p:nvSpPr>
          <p:spPr>
            <a:xfrm>
              <a:off x="7325360"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43" name="矩形 42"/>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44" name="组合 43"/>
          <p:cNvGrpSpPr/>
          <p:nvPr/>
        </p:nvGrpSpPr>
        <p:grpSpPr>
          <a:xfrm>
            <a:off x="1588972" y="4260628"/>
            <a:ext cx="2513128" cy="1220554"/>
            <a:chOff x="7325360" y="2384859"/>
            <a:chExt cx="2513128" cy="1220554"/>
          </a:xfrm>
        </p:grpSpPr>
        <p:sp>
          <p:nvSpPr>
            <p:cNvPr id="45" name="矩形 44"/>
            <p:cNvSpPr/>
            <p:nvPr/>
          </p:nvSpPr>
          <p:spPr>
            <a:xfrm>
              <a:off x="7325360"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46" name="矩形 45"/>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47" name="组合 46"/>
          <p:cNvGrpSpPr/>
          <p:nvPr/>
        </p:nvGrpSpPr>
        <p:grpSpPr>
          <a:xfrm>
            <a:off x="8163722" y="2186137"/>
            <a:ext cx="2513128" cy="1220554"/>
            <a:chOff x="7325360" y="2384859"/>
            <a:chExt cx="2513128" cy="1220554"/>
          </a:xfrm>
        </p:grpSpPr>
        <p:sp>
          <p:nvSpPr>
            <p:cNvPr id="48" name="矩形 47"/>
            <p:cNvSpPr/>
            <p:nvPr/>
          </p:nvSpPr>
          <p:spPr>
            <a:xfrm>
              <a:off x="7325358" y="2737483"/>
              <a:ext cx="2513128"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49" name="矩形 48"/>
            <p:cNvSpPr/>
            <p:nvPr/>
          </p:nvSpPr>
          <p:spPr>
            <a:xfrm>
              <a:off x="7596515" y="2384859"/>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50" name="组合 49"/>
          <p:cNvGrpSpPr/>
          <p:nvPr/>
        </p:nvGrpSpPr>
        <p:grpSpPr>
          <a:xfrm>
            <a:off x="8163722" y="4260628"/>
            <a:ext cx="2513128" cy="1220554"/>
            <a:chOff x="7325360" y="2384859"/>
            <a:chExt cx="2513128" cy="1220554"/>
          </a:xfrm>
        </p:grpSpPr>
        <p:sp>
          <p:nvSpPr>
            <p:cNvPr id="51" name="矩形 50"/>
            <p:cNvSpPr/>
            <p:nvPr/>
          </p:nvSpPr>
          <p:spPr>
            <a:xfrm>
              <a:off x="7325358" y="2737483"/>
              <a:ext cx="2513128"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52" name="矩形 51"/>
            <p:cNvSpPr/>
            <p:nvPr/>
          </p:nvSpPr>
          <p:spPr>
            <a:xfrm>
              <a:off x="7596515" y="2384859"/>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sp>
        <p:nvSpPr>
          <p:cNvPr id="53" name="文本框 52"/>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78252391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41"/>
                                        </p:tgtEl>
                                        <p:attrNameLst>
                                          <p:attrName>style.visibility</p:attrName>
                                        </p:attrNameLst>
                                      </p:cBhvr>
                                      <p:to>
                                        <p:strVal val="visible"/>
                                      </p:to>
                                    </p:set>
                                    <p:anim calcmode="lin" valueType="num">
                                      <p:cBhvr additive="base">
                                        <p:cTn dur="500" fill="hold" id="13"/>
                                        <p:tgtEl>
                                          <p:spTgt spid="41"/>
                                        </p:tgtEl>
                                        <p:attrNameLst>
                                          <p:attrName>ppt_x</p:attrName>
                                        </p:attrNameLst>
                                      </p:cBhvr>
                                      <p:tavLst>
                                        <p:tav tm="0">
                                          <p:val>
                                            <p:strVal val="0-#ppt_w/2"/>
                                          </p:val>
                                        </p:tav>
                                        <p:tav tm="100000">
                                          <p:val>
                                            <p:strVal val="#ppt_x"/>
                                          </p:val>
                                        </p:tav>
                                      </p:tavLst>
                                    </p:anim>
                                    <p:anim calcmode="lin" valueType="num">
                                      <p:cBhvr additive="base">
                                        <p:cTn dur="500" fill="hold" id="14"/>
                                        <p:tgtEl>
                                          <p:spTgt spid="41"/>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additive="base">
                                        <p:cTn dur="500" fill="hold" id="17"/>
                                        <p:tgtEl>
                                          <p:spTgt spid="44"/>
                                        </p:tgtEl>
                                        <p:attrNameLst>
                                          <p:attrName>ppt_x</p:attrName>
                                        </p:attrNameLst>
                                      </p:cBhvr>
                                      <p:tavLst>
                                        <p:tav tm="0">
                                          <p:val>
                                            <p:strVal val="0-#ppt_w/2"/>
                                          </p:val>
                                        </p:tav>
                                        <p:tav tm="100000">
                                          <p:val>
                                            <p:strVal val="#ppt_x"/>
                                          </p:val>
                                        </p:tav>
                                      </p:tavLst>
                                    </p:anim>
                                    <p:anim calcmode="lin" valueType="num">
                                      <p:cBhvr additive="base">
                                        <p:cTn dur="500" fill="hold" id="18"/>
                                        <p:tgtEl>
                                          <p:spTgt spid="44"/>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47"/>
                                        </p:tgtEl>
                                        <p:attrNameLst>
                                          <p:attrName>style.visibility</p:attrName>
                                        </p:attrNameLst>
                                      </p:cBhvr>
                                      <p:to>
                                        <p:strVal val="visible"/>
                                      </p:to>
                                    </p:set>
                                    <p:anim calcmode="lin" valueType="num">
                                      <p:cBhvr additive="base">
                                        <p:cTn dur="500" fill="hold" id="21"/>
                                        <p:tgtEl>
                                          <p:spTgt spid="47"/>
                                        </p:tgtEl>
                                        <p:attrNameLst>
                                          <p:attrName>ppt_x</p:attrName>
                                        </p:attrNameLst>
                                      </p:cBhvr>
                                      <p:tavLst>
                                        <p:tav tm="0">
                                          <p:val>
                                            <p:strVal val="1+#ppt_w/2"/>
                                          </p:val>
                                        </p:tav>
                                        <p:tav tm="100000">
                                          <p:val>
                                            <p:strVal val="#ppt_x"/>
                                          </p:val>
                                        </p:tav>
                                      </p:tavLst>
                                    </p:anim>
                                    <p:anim calcmode="lin" valueType="num">
                                      <p:cBhvr additive="base">
                                        <p:cTn dur="500" fill="hold" id="22"/>
                                        <p:tgtEl>
                                          <p:spTgt spid="47"/>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50"/>
                                        </p:tgtEl>
                                        <p:attrNameLst>
                                          <p:attrName>style.visibility</p:attrName>
                                        </p:attrNameLst>
                                      </p:cBhvr>
                                      <p:to>
                                        <p:strVal val="visible"/>
                                      </p:to>
                                    </p:set>
                                    <p:anim calcmode="lin" valueType="num">
                                      <p:cBhvr additive="base">
                                        <p:cTn dur="500" fill="hold" id="25"/>
                                        <p:tgtEl>
                                          <p:spTgt spid="50"/>
                                        </p:tgtEl>
                                        <p:attrNameLst>
                                          <p:attrName>ppt_x</p:attrName>
                                        </p:attrNameLst>
                                      </p:cBhvr>
                                      <p:tavLst>
                                        <p:tav tm="0">
                                          <p:val>
                                            <p:strVal val="1+#ppt_w/2"/>
                                          </p:val>
                                        </p:tav>
                                        <p:tav tm="100000">
                                          <p:val>
                                            <p:strVal val="#ppt_x"/>
                                          </p:val>
                                        </p:tav>
                                      </p:tavLst>
                                    </p:anim>
                                    <p:anim calcmode="lin" valueType="num">
                                      <p:cBhvr additive="base">
                                        <p:cTn dur="500" fill="hold" id="26"/>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9"/>
          <p:cNvSpPr>
            <a:spLocks noEditPoints="1"/>
          </p:cNvSpPr>
          <p:nvPr/>
        </p:nvSpPr>
        <p:spPr bwMode="auto">
          <a:xfrm>
            <a:off x="5672677" y="2605190"/>
            <a:ext cx="872045" cy="558961"/>
          </a:xfrm>
          <a:custGeom>
            <a:gdLst>
              <a:gd fmla="*/ 237 w 396" name="T0"/>
              <a:gd fmla="*/ 52 h 253" name="T1"/>
              <a:gd fmla="*/ 343 w 396" name="T2"/>
              <a:gd fmla="*/ 40 h 253" name="T3"/>
              <a:gd fmla="*/ 374 w 396" name="T4"/>
              <a:gd fmla="*/ 50 h 253" name="T5"/>
              <a:gd fmla="*/ 389 w 396" name="T6"/>
              <a:gd fmla="*/ 79 h 253" name="T7"/>
              <a:gd fmla="*/ 313 w 396" name="T8"/>
              <a:gd fmla="*/ 65 h 253" name="T9"/>
              <a:gd fmla="*/ 319 w 396" name="T10"/>
              <a:gd fmla="*/ 106 h 253" name="T11"/>
              <a:gd fmla="*/ 270 w 396" name="T12"/>
              <a:gd fmla="*/ 197 h 253" name="T13"/>
              <a:gd fmla="*/ 149 w 396" name="T14"/>
              <a:gd fmla="*/ 253 h 253" name="T15"/>
              <a:gd fmla="*/ 3 w 396" name="T16"/>
              <a:gd fmla="*/ 93 h 253" name="T17"/>
              <a:gd fmla="*/ 128 w 396" name="T18"/>
              <a:gd fmla="*/ 18 h 253" name="T19"/>
              <a:gd fmla="*/ 237 w 396" name="T20"/>
              <a:gd fmla="*/ 181 h 253" name="T21"/>
              <a:gd fmla="*/ 217 w 396" name="T22"/>
              <a:gd fmla="*/ 175 h 253" name="T23"/>
              <a:gd fmla="*/ 201 w 396" name="T24"/>
              <a:gd fmla="*/ 188 h 253" name="T25"/>
              <a:gd fmla="*/ 176 w 396" name="T26"/>
              <a:gd fmla="*/ 206 h 253" name="T27"/>
              <a:gd fmla="*/ 196 w 396" name="T28"/>
              <a:gd fmla="*/ 194 h 253" name="T29"/>
              <a:gd fmla="*/ 217 w 396" name="T30"/>
              <a:gd fmla="*/ 184 h 253" name="T31"/>
              <a:gd fmla="*/ 220 w 396" name="T32"/>
              <a:gd fmla="*/ 182 h 253" name="T33"/>
              <a:gd fmla="*/ 239 w 396" name="T34"/>
              <a:gd fmla="*/ 175 h 253" name="T35"/>
              <a:gd fmla="*/ 170 w 396" name="T36"/>
              <a:gd fmla="*/ 15 h 253" name="T37"/>
              <a:gd fmla="*/ 154 w 396" name="T38"/>
              <a:gd fmla="*/ 182 h 253" name="T39"/>
              <a:gd fmla="*/ 272 w 396" name="T40"/>
              <a:gd fmla="*/ 87 h 253" name="T41"/>
              <a:gd fmla="*/ 193 w 396" name="T42"/>
              <a:gd fmla="*/ 103 h 253" name="T43"/>
              <a:gd fmla="*/ 228 w 396" name="T44"/>
              <a:gd fmla="*/ 58 h 253" name="T45"/>
              <a:gd fmla="*/ 337 w 396" name="T46"/>
              <a:gd fmla="*/ 47 h 253" name="T47"/>
              <a:gd fmla="*/ 260 w 396" name="T48"/>
              <a:gd fmla="*/ 58 h 253" name="T49"/>
              <a:gd fmla="*/ 260 w 396" name="T50"/>
              <a:gd fmla="*/ 58 h 253" name="T51"/>
              <a:gd fmla="*/ 372 w 396" name="T52"/>
              <a:gd fmla="*/ 56 h 253" name="T53"/>
              <a:gd fmla="*/ 307 w 396" name="T54"/>
              <a:gd fmla="*/ 59 h 253" name="T55"/>
              <a:gd fmla="*/ 369 w 396" name="T56"/>
              <a:gd fmla="*/ 71 h 253" name="T57"/>
              <a:gd fmla="*/ 369 w 396" name="T58"/>
              <a:gd fmla="*/ 71 h 253" name="T59"/>
              <a:gd fmla="*/ 187 w 396" name="T60"/>
              <a:gd fmla="*/ 99 h 253" name="T61"/>
              <a:gd fmla="*/ 281 w 396" name="T62"/>
              <a:gd fmla="*/ 132 h 253" name="T63"/>
              <a:gd fmla="*/ 281 w 396" name="T64"/>
              <a:gd fmla="*/ 132 h 253" name="T65"/>
              <a:gd fmla="*/ 99 w 396" name="T66"/>
              <a:gd fmla="*/ 211 h 253" name="T67"/>
              <a:gd fmla="*/ 55 w 396" name="T68"/>
              <a:gd fmla="*/ 132 h 253" name="T69"/>
              <a:gd fmla="*/ 254 w 396" name="T70"/>
              <a:gd fmla="*/ 144 h 253" name="T71"/>
              <a:gd fmla="*/ 226 w 396" name="T72"/>
              <a:gd fmla="*/ 156 h 253" name="T73"/>
              <a:gd fmla="*/ 236 w 396" name="T74"/>
              <a:gd fmla="*/ 150 h 253" name="T75"/>
              <a:gd fmla="*/ 254 w 396" name="T76"/>
              <a:gd fmla="*/ 170 h 253" name="T77"/>
              <a:gd fmla="*/ 246 w 396" name="T78"/>
              <a:gd fmla="*/ 167 h 253" name="T79"/>
              <a:gd fmla="*/ 246 w 396" name="T80"/>
              <a:gd fmla="*/ 167 h 253" name="T81"/>
              <a:gd fmla="*/ 225 w 396" name="T82"/>
              <a:gd fmla="*/ 187 h 253" name="T83"/>
              <a:gd fmla="*/ 179 w 396" name="T84"/>
              <a:gd fmla="*/ 190 h 253" name="T85"/>
              <a:gd fmla="*/ 179 w 396" name="T86"/>
              <a:gd fmla="*/ 188 h 253" name="T87"/>
              <a:gd fmla="*/ 236 w 396" name="T88"/>
              <a:gd fmla="*/ 190 h 253" name="T89"/>
              <a:gd fmla="*/ 236 w 396" name="T90"/>
              <a:gd fmla="*/ 190 h 253" name="T91"/>
              <a:gd fmla="*/ 166 w 396" name="T92"/>
              <a:gd fmla="*/ 197 h 253" name="T93"/>
              <a:gd fmla="*/ 163 w 396" name="T94"/>
              <a:gd fmla="*/ 210 h 253" name="T95"/>
              <a:gd fmla="*/ 231 w 396" name="T96"/>
              <a:gd fmla="*/ 191 h 253" name="T97"/>
              <a:gd fmla="*/ 223 w 396" name="T98"/>
              <a:gd fmla="*/ 197 h 253" name="T99"/>
              <a:gd fmla="*/ 223 w 396" name="T100"/>
              <a:gd fmla="*/ 194 h 253" name="T101"/>
              <a:gd fmla="*/ 201 w 396" name="T102"/>
              <a:gd fmla="*/ 203 h 253" name="T103"/>
              <a:gd fmla="*/ 201 w 396" name="T104"/>
              <a:gd fmla="*/ 211 h 253" name="T105"/>
              <a:gd fmla="*/ 210 w 396" name="T106"/>
              <a:gd fmla="*/ 206 h 253" name="T107"/>
              <a:gd fmla="*/ 192 w 396" name="T108"/>
              <a:gd fmla="*/ 217 h 253" name="T109"/>
              <a:gd fmla="*/ 192 w 396" name="T110"/>
              <a:gd fmla="*/ 217 h 253" name="T111"/>
              <a:gd fmla="*/ 233 w 396" name="T112"/>
              <a:gd fmla="*/ 210 h 253" name="T113"/>
              <a:gd fmla="*/ 163 w 396" name="T114"/>
              <a:gd fmla="*/ 222 h 25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3" w="396">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3" name="Group 25"/>
          <p:cNvGrpSpPr>
            <a:grpSpLocks noChangeAspect="1"/>
          </p:cNvGrpSpPr>
          <p:nvPr/>
        </p:nvGrpSpPr>
        <p:grpSpPr>
          <a:xfrm>
            <a:off x="7970524" y="2548639"/>
            <a:ext cx="544532" cy="672062"/>
            <a:chOff x="3575" y="1824"/>
            <a:chExt cx="538" cy="664"/>
          </a:xfrm>
          <a:solidFill>
            <a:srgbClr val="20558B"/>
          </a:solidFill>
        </p:grpSpPr>
        <p:sp>
          <p:nvSpPr>
            <p:cNvPr id="4" name="Freeform 26"/>
            <p:cNvSpPr/>
            <p:nvPr/>
          </p:nvSpPr>
          <p:spPr bwMode="auto">
            <a:xfrm>
              <a:off x="3699" y="1878"/>
              <a:ext cx="60" cy="94"/>
            </a:xfrm>
            <a:custGeom>
              <a:gdLst>
                <a:gd fmla="*/ 0 w 22" name="T0"/>
                <a:gd fmla="*/ 0 h 35" name="T1"/>
                <a:gd fmla="*/ 17 w 22" name="T2"/>
                <a:gd fmla="*/ 35 h 35" name="T3"/>
                <a:gd fmla="*/ 0 w 22" name="T4"/>
                <a:gd fmla="*/ 0 h 35" name="T5"/>
              </a:gdLst>
              <a:cxnLst>
                <a:cxn ang="0">
                  <a:pos x="T0" y="T1"/>
                </a:cxn>
                <a:cxn ang="0">
                  <a:pos x="T2" y="T3"/>
                </a:cxn>
                <a:cxn ang="0">
                  <a:pos x="T4" y="T5"/>
                </a:cxn>
              </a:cxnLst>
              <a:rect b="b" l="0" r="r" t="0"/>
              <a:pathLst>
                <a:path h="35" w="22">
                  <a:moveTo>
                    <a:pt x="0" y="0"/>
                  </a:moveTo>
                  <a:cubicBezTo>
                    <a:pt x="13" y="0"/>
                    <a:pt x="22" y="26"/>
                    <a:pt x="17" y="35"/>
                  </a:cubicBezTo>
                  <a:cubicBezTo>
                    <a:pt x="5" y="35"/>
                    <a:pt x="0" y="9"/>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 name="Freeform 27"/>
            <p:cNvSpPr/>
            <p:nvPr/>
          </p:nvSpPr>
          <p:spPr bwMode="auto">
            <a:xfrm>
              <a:off x="3799" y="1824"/>
              <a:ext cx="49" cy="92"/>
            </a:xfrm>
            <a:custGeom>
              <a:gdLst>
                <a:gd fmla="*/ 13 w 18" name="T0"/>
                <a:gd fmla="*/ 3 h 34" name="T1"/>
                <a:gd fmla="*/ 13 w 18" name="T2"/>
                <a:gd fmla="*/ 33 h 34" name="T3"/>
                <a:gd fmla="*/ 7 w 18" name="T4"/>
                <a:gd fmla="*/ 33 h 34" name="T5"/>
                <a:gd fmla="*/ 13 w 18" name="T6"/>
                <a:gd fmla="*/ 3 h 34" name="T7"/>
              </a:gdLst>
              <a:cxnLst>
                <a:cxn ang="0">
                  <a:pos x="T0" y="T1"/>
                </a:cxn>
                <a:cxn ang="0">
                  <a:pos x="T2" y="T3"/>
                </a:cxn>
                <a:cxn ang="0">
                  <a:pos x="T4" y="T5"/>
                </a:cxn>
                <a:cxn ang="0">
                  <a:pos x="T6" y="T7"/>
                </a:cxn>
              </a:cxnLst>
              <a:rect b="b" l="0" r="r" t="0"/>
              <a:pathLst>
                <a:path h="34" w="18">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6" name="Freeform 28"/>
            <p:cNvSpPr/>
            <p:nvPr/>
          </p:nvSpPr>
          <p:spPr bwMode="auto">
            <a:xfrm>
              <a:off x="3596" y="1964"/>
              <a:ext cx="95" cy="81"/>
            </a:xfrm>
            <a:custGeom>
              <a:gdLst>
                <a:gd fmla="*/ 27 w 35" name="T0"/>
                <a:gd fmla="*/ 15 h 30" name="T1"/>
                <a:gd fmla="*/ 35 w 35" name="T2"/>
                <a:gd fmla="*/ 25 h 30" name="T3"/>
                <a:gd fmla="*/ 32 w 35" name="T4"/>
                <a:gd fmla="*/ 30 h 30" name="T5"/>
                <a:gd fmla="*/ 0 w 35" name="T6"/>
                <a:gd fmla="*/ 11 h 30" name="T7"/>
                <a:gd fmla="*/ 27 w 35" name="T8"/>
                <a:gd fmla="*/ 15 h 30" name="T9"/>
              </a:gdLst>
              <a:cxnLst>
                <a:cxn ang="0">
                  <a:pos x="T0" y="T1"/>
                </a:cxn>
                <a:cxn ang="0">
                  <a:pos x="T2" y="T3"/>
                </a:cxn>
                <a:cxn ang="0">
                  <a:pos x="T4" y="T5"/>
                </a:cxn>
                <a:cxn ang="0">
                  <a:pos x="T6" y="T7"/>
                </a:cxn>
                <a:cxn ang="0">
                  <a:pos x="T8" y="T9"/>
                </a:cxn>
              </a:cxnLst>
              <a:rect b="b" l="0" r="r" t="0"/>
              <a:pathLst>
                <a:path h="30" w="35">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7" name="Freeform 29"/>
            <p:cNvSpPr/>
            <p:nvPr/>
          </p:nvSpPr>
          <p:spPr bwMode="auto">
            <a:xfrm>
              <a:off x="3891" y="1846"/>
              <a:ext cx="82" cy="102"/>
            </a:xfrm>
            <a:custGeom>
              <a:gdLst>
                <a:gd fmla="*/ 22 w 30" name="T0"/>
                <a:gd fmla="*/ 0 h 38" name="T1"/>
                <a:gd fmla="*/ 15 w 30" name="T2"/>
                <a:gd fmla="*/ 38 h 38" name="T3"/>
                <a:gd fmla="*/ 22 w 30" name="T4"/>
                <a:gd fmla="*/ 0 h 38" name="T5"/>
              </a:gdLst>
              <a:cxnLst>
                <a:cxn ang="0">
                  <a:pos x="T0" y="T1"/>
                </a:cxn>
                <a:cxn ang="0">
                  <a:pos x="T2" y="T3"/>
                </a:cxn>
                <a:cxn ang="0">
                  <a:pos x="T4" y="T5"/>
                </a:cxn>
              </a:cxnLst>
              <a:rect b="b" l="0" r="r" t="0"/>
              <a:pathLst>
                <a:path h="38" w="30">
                  <a:moveTo>
                    <a:pt x="22" y="0"/>
                  </a:moveTo>
                  <a:cubicBezTo>
                    <a:pt x="30" y="15"/>
                    <a:pt x="18" y="25"/>
                    <a:pt x="15" y="38"/>
                  </a:cubicBezTo>
                  <a:cubicBezTo>
                    <a:pt x="0" y="31"/>
                    <a:pt x="12" y="6"/>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8" name="Freeform 30"/>
            <p:cNvSpPr/>
            <p:nvPr/>
          </p:nvSpPr>
          <p:spPr bwMode="auto">
            <a:xfrm>
              <a:off x="3580" y="2053"/>
              <a:ext cx="84" cy="60"/>
            </a:xfrm>
            <a:custGeom>
              <a:gdLst>
                <a:gd fmla="*/ 6 w 31" name="T0"/>
                <a:gd fmla="*/ 0 h 22" name="T1"/>
                <a:gd fmla="*/ 31 w 31" name="T2"/>
                <a:gd fmla="*/ 12 h 22" name="T3"/>
                <a:gd fmla="*/ 0 w 31" name="T4"/>
                <a:gd fmla="*/ 5 h 22" name="T5"/>
                <a:gd fmla="*/ 6 w 31" name="T6"/>
                <a:gd fmla="*/ 0 h 22" name="T7"/>
              </a:gdLst>
              <a:cxnLst>
                <a:cxn ang="0">
                  <a:pos x="T0" y="T1"/>
                </a:cxn>
                <a:cxn ang="0">
                  <a:pos x="T2" y="T3"/>
                </a:cxn>
                <a:cxn ang="0">
                  <a:pos x="T4" y="T5"/>
                </a:cxn>
                <a:cxn ang="0">
                  <a:pos x="T6" y="T7"/>
                </a:cxn>
              </a:cxnLst>
              <a:rect b="b" l="0" r="r" t="0"/>
              <a:pathLst>
                <a:path h="22" w="31">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9" name="Freeform 31"/>
            <p:cNvSpPr/>
            <p:nvPr/>
          </p:nvSpPr>
          <p:spPr bwMode="auto">
            <a:xfrm>
              <a:off x="3575" y="2121"/>
              <a:ext cx="89" cy="59"/>
            </a:xfrm>
            <a:custGeom>
              <a:gdLst>
                <a:gd fmla="*/ 0 w 33" name="T0"/>
                <a:gd fmla="*/ 3 h 22" name="T1"/>
                <a:gd fmla="*/ 33 w 33" name="T2"/>
                <a:gd fmla="*/ 6 h 22" name="T3"/>
                <a:gd fmla="*/ 33 w 33" name="T4"/>
                <a:gd fmla="*/ 11 h 22" name="T5"/>
                <a:gd fmla="*/ 0 w 33" name="T6"/>
                <a:gd fmla="*/ 3 h 22" name="T7"/>
              </a:gdLst>
              <a:cxnLst>
                <a:cxn ang="0">
                  <a:pos x="T0" y="T1"/>
                </a:cxn>
                <a:cxn ang="0">
                  <a:pos x="T2" y="T3"/>
                </a:cxn>
                <a:cxn ang="0">
                  <a:pos x="T4" y="T5"/>
                </a:cxn>
                <a:cxn ang="0">
                  <a:pos x="T6" y="T7"/>
                </a:cxn>
              </a:cxnLst>
              <a:rect b="b" l="0" r="r" t="0"/>
              <a:pathLst>
                <a:path h="22" w="33">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0" name="Freeform 32"/>
            <p:cNvSpPr/>
            <p:nvPr/>
          </p:nvSpPr>
          <p:spPr bwMode="auto">
            <a:xfrm>
              <a:off x="4013" y="1908"/>
              <a:ext cx="62" cy="89"/>
            </a:xfrm>
            <a:custGeom>
              <a:gdLst>
                <a:gd fmla="*/ 22 w 23" name="T0"/>
                <a:gd fmla="*/ 0 h 33" name="T1"/>
                <a:gd fmla="*/ 1 w 23" name="T2"/>
                <a:gd fmla="*/ 33 h 33" name="T3"/>
                <a:gd fmla="*/ 6 w 23" name="T4"/>
                <a:gd fmla="*/ 18 h 33" name="T5"/>
                <a:gd fmla="*/ 22 w 23" name="T6"/>
                <a:gd fmla="*/ 0 h 33" name="T7"/>
              </a:gdLst>
              <a:cxnLst>
                <a:cxn ang="0">
                  <a:pos x="T0" y="T1"/>
                </a:cxn>
                <a:cxn ang="0">
                  <a:pos x="T2" y="T3"/>
                </a:cxn>
                <a:cxn ang="0">
                  <a:pos x="T4" y="T5"/>
                </a:cxn>
                <a:cxn ang="0">
                  <a:pos x="T6" y="T7"/>
                </a:cxn>
              </a:cxnLst>
              <a:rect b="b" l="0" r="r" t="0"/>
              <a:pathLst>
                <a:path h="33" w="2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1" name="Freeform 33"/>
            <p:cNvSpPr/>
            <p:nvPr/>
          </p:nvSpPr>
          <p:spPr bwMode="auto">
            <a:xfrm>
              <a:off x="3586" y="2183"/>
              <a:ext cx="78" cy="65"/>
            </a:xfrm>
            <a:custGeom>
              <a:gdLst>
                <a:gd fmla="*/ 24 w 29" name="T0"/>
                <a:gd fmla="*/ 10 h 24" name="T1"/>
                <a:gd fmla="*/ 28 w 29" name="T2"/>
                <a:gd fmla="*/ 15 h 24" name="T3"/>
                <a:gd fmla="*/ 4 w 29" name="T4"/>
                <a:gd fmla="*/ 24 h 24" name="T5"/>
                <a:gd fmla="*/ 0 w 29" name="T6"/>
                <a:gd fmla="*/ 16 h 24" name="T7"/>
                <a:gd fmla="*/ 29 w 29" name="T8"/>
                <a:gd fmla="*/ 8 h 24" name="T9"/>
                <a:gd fmla="*/ 24 w 29" name="T10"/>
                <a:gd fmla="*/ 10 h 24" name="T11"/>
              </a:gdLst>
              <a:cxnLst>
                <a:cxn ang="0">
                  <a:pos x="T0" y="T1"/>
                </a:cxn>
                <a:cxn ang="0">
                  <a:pos x="T2" y="T3"/>
                </a:cxn>
                <a:cxn ang="0">
                  <a:pos x="T4" y="T5"/>
                </a:cxn>
                <a:cxn ang="0">
                  <a:pos x="T6" y="T7"/>
                </a:cxn>
                <a:cxn ang="0">
                  <a:pos x="T8" y="T9"/>
                </a:cxn>
                <a:cxn ang="0">
                  <a:pos x="T10" y="T11"/>
                </a:cxn>
              </a:cxnLst>
              <a:rect b="b" l="0" r="r" t="0"/>
              <a:pathLst>
                <a:path h="24" w="28">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2" name="Freeform 34"/>
            <p:cNvSpPr/>
            <p:nvPr/>
          </p:nvSpPr>
          <p:spPr bwMode="auto">
            <a:xfrm>
              <a:off x="4054" y="2013"/>
              <a:ext cx="59" cy="62"/>
            </a:xfrm>
            <a:custGeom>
              <a:gdLst>
                <a:gd fmla="*/ 21 w 22" name="T0"/>
                <a:gd fmla="*/ 1 h 23" name="T1"/>
                <a:gd fmla="*/ 1 w 22" name="T2"/>
                <a:gd fmla="*/ 17 h 23" name="T3"/>
                <a:gd fmla="*/ 21 w 22" name="T4"/>
                <a:gd fmla="*/ 1 h 23" name="T5"/>
              </a:gdLst>
              <a:cxnLst>
                <a:cxn ang="0">
                  <a:pos x="T0" y="T1"/>
                </a:cxn>
                <a:cxn ang="0">
                  <a:pos x="T2" y="T3"/>
                </a:cxn>
                <a:cxn ang="0">
                  <a:pos x="T4" y="T5"/>
                </a:cxn>
              </a:cxnLst>
              <a:rect b="b" l="0" r="r" t="0"/>
              <a:pathLst>
                <a:path h="23" w="22">
                  <a:moveTo>
                    <a:pt x="21" y="1"/>
                  </a:moveTo>
                  <a:cubicBezTo>
                    <a:pt x="22" y="9"/>
                    <a:pt x="10" y="23"/>
                    <a:pt x="1" y="17"/>
                  </a:cubicBezTo>
                  <a:cubicBezTo>
                    <a:pt x="0" y="8"/>
                    <a:pt x="12" y="0"/>
                    <a:pt x="2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3" name="Freeform 35"/>
            <p:cNvSpPr>
              <a:spLocks noEditPoints="1"/>
            </p:cNvSpPr>
            <p:nvPr/>
          </p:nvSpPr>
          <p:spPr bwMode="auto">
            <a:xfrm>
              <a:off x="3683" y="1948"/>
              <a:ext cx="419" cy="540"/>
            </a:xfrm>
            <a:custGeom>
              <a:gdLst>
                <a:gd fmla="*/ 149 w 155" name="T0"/>
                <a:gd fmla="*/ 133 h 200" name="T1"/>
                <a:gd fmla="*/ 155 w 155" name="T2"/>
                <a:gd fmla="*/ 167 h 200" name="T3"/>
                <a:gd fmla="*/ 153 w 155" name="T4"/>
                <a:gd fmla="*/ 184 h 200" name="T5"/>
                <a:gd fmla="*/ 119 w 155" name="T6"/>
                <a:gd fmla="*/ 191 h 200" name="T7"/>
                <a:gd fmla="*/ 102 w 155" name="T8"/>
                <a:gd fmla="*/ 181 h 200" name="T9"/>
                <a:gd fmla="*/ 82 w 155" name="T10"/>
                <a:gd fmla="*/ 170 h 200" name="T11"/>
                <a:gd fmla="*/ 19 w 155" name="T12"/>
                <a:gd fmla="*/ 117 h 200" name="T13"/>
                <a:gd fmla="*/ 42 w 155" name="T14"/>
                <a:gd fmla="*/ 7 h 200" name="T15"/>
                <a:gd fmla="*/ 138 w 155" name="T16"/>
                <a:gd fmla="*/ 60 h 200" name="T17"/>
                <a:gd fmla="*/ 137 w 155" name="T18"/>
                <a:gd fmla="*/ 132 h 200" name="T19"/>
                <a:gd fmla="*/ 126 w 155" name="T20"/>
                <a:gd fmla="*/ 55 h 200" name="T21"/>
                <a:gd fmla="*/ 36 w 155" name="T22"/>
                <a:gd fmla="*/ 21 h 200" name="T23"/>
                <a:gd fmla="*/ 77 w 155" name="T24"/>
                <a:gd fmla="*/ 143 h 200" name="T25"/>
                <a:gd fmla="*/ 98 w 155" name="T26"/>
                <a:gd fmla="*/ 157 h 200" name="T27"/>
                <a:gd fmla="*/ 45 w 155" name="T28"/>
                <a:gd fmla="*/ 89 h 200" name="T29"/>
                <a:gd fmla="*/ 72 w 155" name="T30"/>
                <a:gd fmla="*/ 74 h 200" name="T31"/>
                <a:gd fmla="*/ 96 w 155" name="T32"/>
                <a:gd fmla="*/ 60 h 200" name="T33"/>
                <a:gd fmla="*/ 131 w 155" name="T34"/>
                <a:gd fmla="*/ 137 h 200" name="T35"/>
                <a:gd fmla="*/ 81 w 155" name="T36"/>
                <a:gd fmla="*/ 94 h 200" name="T37"/>
                <a:gd fmla="*/ 71 w 155" name="T38"/>
                <a:gd fmla="*/ 79 h 200" name="T39"/>
                <a:gd fmla="*/ 72 w 155" name="T40"/>
                <a:gd fmla="*/ 103 h 200" name="T41"/>
                <a:gd fmla="*/ 64 w 155" name="T42"/>
                <a:gd fmla="*/ 97 h 200" name="T43"/>
                <a:gd fmla="*/ 104 w 155" name="T44"/>
                <a:gd fmla="*/ 152 h 200" name="T45"/>
                <a:gd fmla="*/ 88 w 155" name="T46"/>
                <a:gd fmla="*/ 72 h 200" name="T47"/>
                <a:gd fmla="*/ 76 w 155" name="T48"/>
                <a:gd fmla="*/ 74 h 200" name="T49"/>
                <a:gd fmla="*/ 109 w 155" name="T50"/>
                <a:gd fmla="*/ 173 h 200" name="T51"/>
                <a:gd fmla="*/ 115 w 155" name="T52"/>
                <a:gd fmla="*/ 155 h 200" name="T53"/>
                <a:gd fmla="*/ 116 w 155" name="T54"/>
                <a:gd fmla="*/ 158 h 200" name="T55"/>
                <a:gd fmla="*/ 108 w 155" name="T56"/>
                <a:gd fmla="*/ 154 h 200" name="T57"/>
                <a:gd fmla="*/ 129 w 155" name="T58"/>
                <a:gd fmla="*/ 155 h 200" name="T59"/>
                <a:gd fmla="*/ 135 w 155" name="T60"/>
                <a:gd fmla="*/ 145 h 200" name="T61"/>
                <a:gd fmla="*/ 144 w 155" name="T62"/>
                <a:gd fmla="*/ 144 h 200" name="T63"/>
                <a:gd fmla="*/ 144 w 155" name="T64"/>
                <a:gd fmla="*/ 137 h 200" name="T65"/>
                <a:gd fmla="*/ 122 w 155" name="T66"/>
                <a:gd fmla="*/ 160 h 200" name="T67"/>
                <a:gd fmla="*/ 129 w 155" name="T68"/>
                <a:gd fmla="*/ 155 h 200" name="T69"/>
                <a:gd fmla="*/ 98 w 155" name="T70"/>
                <a:gd fmla="*/ 173 h 200" name="T71"/>
                <a:gd fmla="*/ 96 w 155" name="T72"/>
                <a:gd fmla="*/ 177 h 200" name="T73"/>
                <a:gd fmla="*/ 98 w 155" name="T74"/>
                <a:gd fmla="*/ 173 h 200" name="T75"/>
                <a:gd fmla="*/ 91 w 155" name="T76"/>
                <a:gd fmla="*/ 176 h 200" name="T77"/>
                <a:gd fmla="*/ 91 w 155" name="T78"/>
                <a:gd fmla="*/ 176 h 200" name="T79"/>
                <a:gd fmla="*/ 110 w 155" name="T80"/>
                <a:gd fmla="*/ 183 h 200" name="T81"/>
                <a:gd fmla="*/ 110 w 155" name="T82"/>
                <a:gd fmla="*/ 183 h 200" name="T83"/>
                <a:gd fmla="*/ 113 w 155" name="T84"/>
                <a:gd fmla="*/ 185 h 200" name="T85"/>
                <a:gd fmla="*/ 113 w 155" name="T86"/>
                <a:gd fmla="*/ 185 h 200" name="T87"/>
                <a:gd fmla="*/ 125 w 155" name="T88"/>
                <a:gd fmla="*/ 177 h 200" name="T89"/>
                <a:gd fmla="*/ 134 w 155" name="T90"/>
                <a:gd fmla="*/ 163 h 200" name="T91"/>
                <a:gd fmla="*/ 122 w 155" name="T92"/>
                <a:gd fmla="*/ 171 h 200" name="T93"/>
                <a:gd fmla="*/ 119 w 155" name="T94"/>
                <a:gd fmla="*/ 171 h 200" name="T95"/>
                <a:gd fmla="*/ 122 w 155" name="T96"/>
                <a:gd fmla="*/ 171 h 200" name="T97"/>
                <a:gd fmla="*/ 137 w 155" name="T98"/>
                <a:gd fmla="*/ 166 h 200" name="T99"/>
                <a:gd fmla="*/ 138 w 155" name="T100"/>
                <a:gd fmla="*/ 161 h 200" name="T101"/>
                <a:gd fmla="*/ 137 w 155" name="T102"/>
                <a:gd fmla="*/ 166 h 200" name="T103"/>
                <a:gd fmla="*/ 127 w 155" name="T104"/>
                <a:gd fmla="*/ 182 h 200" name="T105"/>
                <a:gd fmla="*/ 127 w 155" name="T106"/>
                <a:gd fmla="*/ 182 h 200" name="T107"/>
                <a:gd fmla="*/ 144 w 155" name="T108"/>
                <a:gd fmla="*/ 184 h 200" name="T109"/>
                <a:gd fmla="*/ 141 w 155" name="T110"/>
                <a:gd fmla="*/ 176 h 200" name="T111"/>
                <a:gd fmla="*/ 127 w 155" name="T112"/>
                <a:gd fmla="*/ 190 h 200" name="T113"/>
                <a:gd fmla="*/ 128 w 155" name="T114"/>
                <a:gd fmla="*/ 189 h 200" name="T115"/>
                <a:gd fmla="*/ 127 w 155" name="T116"/>
                <a:gd fmla="*/ 190 h 200" name="T117"/>
                <a:gd fmla="*/ 131 w 155" name="T118"/>
                <a:gd fmla="*/ 188 h 200" name="T119"/>
                <a:gd fmla="*/ 132 w 155" name="T120"/>
                <a:gd fmla="*/ 183 h 200" name="T121"/>
                <a:gd fmla="*/ 131 w 155" name="T122"/>
                <a:gd fmla="*/ 188 h 2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0" w="155">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4" name="Freeform 36"/>
            <p:cNvSpPr/>
            <p:nvPr/>
          </p:nvSpPr>
          <p:spPr bwMode="auto">
            <a:xfrm>
              <a:off x="3637" y="2259"/>
              <a:ext cx="78" cy="78"/>
            </a:xfrm>
            <a:custGeom>
              <a:gdLst>
                <a:gd fmla="*/ 29 w 29" name="T0"/>
                <a:gd fmla="*/ 3 h 29" name="T1"/>
                <a:gd fmla="*/ 0 w 29" name="T2"/>
                <a:gd fmla="*/ 17 h 29" name="T3"/>
                <a:gd fmla="*/ 29 w 29" name="T4"/>
                <a:gd fmla="*/ 3 h 29" name="T5"/>
              </a:gdLst>
              <a:cxnLst>
                <a:cxn ang="0">
                  <a:pos x="T0" y="T1"/>
                </a:cxn>
                <a:cxn ang="0">
                  <a:pos x="T2" y="T3"/>
                </a:cxn>
                <a:cxn ang="0">
                  <a:pos x="T4" y="T5"/>
                </a:cxn>
              </a:cxnLst>
              <a:rect b="b" l="0" r="r" t="0"/>
              <a:pathLst>
                <a:path h="28" w="28">
                  <a:moveTo>
                    <a:pt x="29" y="3"/>
                  </a:moveTo>
                  <a:cubicBezTo>
                    <a:pt x="27" y="12"/>
                    <a:pt x="8" y="29"/>
                    <a:pt x="0" y="17"/>
                  </a:cubicBezTo>
                  <a:cubicBezTo>
                    <a:pt x="5" y="8"/>
                    <a:pt x="20" y="0"/>
                    <a:pt x="29"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15" name="Group 39"/>
          <p:cNvGrpSpPr>
            <a:grpSpLocks noChangeAspect="1"/>
          </p:cNvGrpSpPr>
          <p:nvPr/>
        </p:nvGrpSpPr>
        <p:grpSpPr>
          <a:xfrm>
            <a:off x="9940857" y="2533937"/>
            <a:ext cx="579338" cy="701466"/>
            <a:chOff x="3375" y="1600"/>
            <a:chExt cx="925" cy="1120"/>
          </a:xfrm>
          <a:solidFill>
            <a:srgbClr val="20558B"/>
          </a:solidFill>
        </p:grpSpPr>
        <p:sp>
          <p:nvSpPr>
            <p:cNvPr id="16" name="Freeform 40"/>
            <p:cNvSpPr/>
            <p:nvPr/>
          </p:nvSpPr>
          <p:spPr bwMode="auto">
            <a:xfrm>
              <a:off x="4026" y="1772"/>
              <a:ext cx="180" cy="121"/>
            </a:xfrm>
            <a:custGeom>
              <a:gdLst>
                <a:gd fmla="*/ 67 w 67" name="T0"/>
                <a:gd fmla="*/ 30 h 45" name="T1"/>
                <a:gd fmla="*/ 58 w 67" name="T2"/>
                <a:gd fmla="*/ 45 h 45" name="T3"/>
                <a:gd fmla="*/ 0 w 67" name="T4"/>
                <a:gd fmla="*/ 24 h 45" name="T5"/>
                <a:gd fmla="*/ 7 w 67" name="T6"/>
                <a:gd fmla="*/ 0 h 45" name="T7"/>
                <a:gd fmla="*/ 67 w 67" name="T8"/>
                <a:gd fmla="*/ 30 h 45" name="T9"/>
              </a:gdLst>
              <a:cxnLst>
                <a:cxn ang="0">
                  <a:pos x="T0" y="T1"/>
                </a:cxn>
                <a:cxn ang="0">
                  <a:pos x="T2" y="T3"/>
                </a:cxn>
                <a:cxn ang="0">
                  <a:pos x="T4" y="T5"/>
                </a:cxn>
                <a:cxn ang="0">
                  <a:pos x="T6" y="T7"/>
                </a:cxn>
                <a:cxn ang="0">
                  <a:pos x="T8" y="T9"/>
                </a:cxn>
              </a:cxnLst>
              <a:rect b="b" l="0" r="r" t="0"/>
              <a:pathLst>
                <a:path h="45" w="67">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7" name="Freeform 41"/>
            <p:cNvSpPr>
              <a:spLocks noEditPoints="1"/>
            </p:cNvSpPr>
            <p:nvPr/>
          </p:nvSpPr>
          <p:spPr bwMode="auto">
            <a:xfrm>
              <a:off x="3587" y="1946"/>
              <a:ext cx="127" cy="111"/>
            </a:xfrm>
            <a:custGeom>
              <a:gdLst>
                <a:gd fmla="*/ 47 w 47" name="T0"/>
                <a:gd fmla="*/ 12 h 41" name="T1"/>
                <a:gd fmla="*/ 34 w 47" name="T2"/>
                <a:gd fmla="*/ 41 h 41" name="T3"/>
                <a:gd fmla="*/ 0 w 47" name="T4"/>
                <a:gd fmla="*/ 28 h 41" name="T5"/>
                <a:gd fmla="*/ 6 w 47" name="T6"/>
                <a:gd fmla="*/ 4 h 41" name="T7"/>
                <a:gd fmla="*/ 47 w 47" name="T8"/>
                <a:gd fmla="*/ 12 h 41" name="T9"/>
                <a:gd fmla="*/ 22 w 47" name="T10"/>
                <a:gd fmla="*/ 10 h 41" name="T11"/>
                <a:gd fmla="*/ 22 w 47" name="T12"/>
                <a:gd fmla="*/ 10 h 41" name="T13"/>
                <a:gd fmla="*/ 35 w 47" name="T14"/>
                <a:gd fmla="*/ 13 h 41" name="T15"/>
                <a:gd fmla="*/ 36 w 47" name="T16"/>
                <a:gd fmla="*/ 20 h 41" name="T17"/>
                <a:gd fmla="*/ 22 w 47" name="T18"/>
                <a:gd fmla="*/ 10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47">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8" name="Freeform 42"/>
            <p:cNvSpPr>
              <a:spLocks noEditPoints="1"/>
            </p:cNvSpPr>
            <p:nvPr/>
          </p:nvSpPr>
          <p:spPr bwMode="auto">
            <a:xfrm>
              <a:off x="3937" y="2086"/>
              <a:ext cx="145" cy="108"/>
            </a:xfrm>
            <a:custGeom>
              <a:gdLst>
                <a:gd fmla="*/ 54 w 54" name="T0"/>
                <a:gd fmla="*/ 12 h 40" name="T1"/>
                <a:gd fmla="*/ 44 w 54" name="T2"/>
                <a:gd fmla="*/ 40 h 40" name="T3"/>
                <a:gd fmla="*/ 0 w 54" name="T4"/>
                <a:gd fmla="*/ 25 h 40" name="T5"/>
                <a:gd fmla="*/ 10 w 54" name="T6"/>
                <a:gd fmla="*/ 0 h 40" name="T7"/>
                <a:gd fmla="*/ 54 w 54" name="T8"/>
                <a:gd fmla="*/ 12 h 40" name="T9"/>
                <a:gd fmla="*/ 32 w 54" name="T10"/>
                <a:gd fmla="*/ 27 h 40" name="T11"/>
                <a:gd fmla="*/ 32 w 54" name="T12"/>
                <a:gd fmla="*/ 27 h 40" name="T13"/>
                <a:gd fmla="*/ 42 w 54" name="T14"/>
                <a:gd fmla="*/ 31 h 40" name="T15"/>
                <a:gd fmla="*/ 45 w 54" name="T16"/>
                <a:gd fmla="*/ 23 h 40" name="T17"/>
                <a:gd fmla="*/ 32 w 54" name="T18"/>
                <a:gd fmla="*/ 27 h 40" name="T19"/>
                <a:gd fmla="*/ 12 w 54" name="T20"/>
                <a:gd fmla="*/ 15 h 40" name="T21"/>
                <a:gd fmla="*/ 12 w 54" name="T22"/>
                <a:gd fmla="*/ 15 h 40" name="T23"/>
                <a:gd fmla="*/ 22 w 54" name="T24"/>
                <a:gd fmla="*/ 20 h 40" name="T25"/>
                <a:gd fmla="*/ 12 w 54" name="T26"/>
                <a:gd fmla="*/ 15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54">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9" name="Freeform 43"/>
            <p:cNvSpPr>
              <a:spLocks noEditPoints="1"/>
            </p:cNvSpPr>
            <p:nvPr/>
          </p:nvSpPr>
          <p:spPr bwMode="auto">
            <a:xfrm>
              <a:off x="3797" y="2022"/>
              <a:ext cx="121" cy="102"/>
            </a:xfrm>
            <a:custGeom>
              <a:gdLst>
                <a:gd fmla="*/ 45 w 45" name="T0"/>
                <a:gd fmla="*/ 16 h 38" name="T1"/>
                <a:gd fmla="*/ 28 w 45" name="T2"/>
                <a:gd fmla="*/ 38 h 38" name="T3"/>
                <a:gd fmla="*/ 0 w 45" name="T4"/>
                <a:gd fmla="*/ 28 h 38" name="T5"/>
                <a:gd fmla="*/ 4 w 45" name="T6"/>
                <a:gd fmla="*/ 4 h 38" name="T7"/>
                <a:gd fmla="*/ 45 w 45" name="T8"/>
                <a:gd fmla="*/ 16 h 38" name="T9"/>
                <a:gd fmla="*/ 10 w 45" name="T10"/>
                <a:gd fmla="*/ 18 h 38" name="T11"/>
                <a:gd fmla="*/ 10 w 45" name="T12"/>
                <a:gd fmla="*/ 18 h 38" name="T13"/>
                <a:gd fmla="*/ 10 w 45" name="T14"/>
                <a:gd fmla="*/ 22 h 38" name="T15"/>
                <a:gd fmla="*/ 22 w 45" name="T16"/>
                <a:gd fmla="*/ 17 h 38" name="T17"/>
                <a:gd fmla="*/ 10 w 45" name="T18"/>
                <a:gd fmla="*/ 18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45">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0" name="Freeform 44"/>
            <p:cNvSpPr>
              <a:spLocks noEditPoints="1"/>
            </p:cNvSpPr>
            <p:nvPr/>
          </p:nvSpPr>
          <p:spPr bwMode="auto">
            <a:xfrm>
              <a:off x="3886" y="2172"/>
              <a:ext cx="131" cy="102"/>
            </a:xfrm>
            <a:custGeom>
              <a:gdLst>
                <a:gd fmla="*/ 49 w 49" name="T0"/>
                <a:gd fmla="*/ 10 h 38" name="T1"/>
                <a:gd fmla="*/ 38 w 49" name="T2"/>
                <a:gd fmla="*/ 37 h 38" name="T3"/>
                <a:gd fmla="*/ 2 w 49" name="T4"/>
                <a:gd fmla="*/ 26 h 38" name="T5"/>
                <a:gd fmla="*/ 8 w 49" name="T6"/>
                <a:gd fmla="*/ 1 h 38" name="T7"/>
                <a:gd fmla="*/ 49 w 49" name="T8"/>
                <a:gd fmla="*/ 10 h 38" name="T9"/>
                <a:gd fmla="*/ 30 w 49" name="T10"/>
                <a:gd fmla="*/ 27 h 38" name="T11"/>
                <a:gd fmla="*/ 30 w 49" name="T12"/>
                <a:gd fmla="*/ 27 h 38" name="T13"/>
                <a:gd fmla="*/ 36 w 49" name="T14"/>
                <a:gd fmla="*/ 16 h 38" name="T15"/>
                <a:gd fmla="*/ 30 w 49" name="T16"/>
                <a:gd fmla="*/ 27 h 38" name="T17"/>
                <a:gd fmla="*/ 13 w 49" name="T18"/>
                <a:gd fmla="*/ 23 h 38" name="T19"/>
                <a:gd fmla="*/ 13 w 49" name="T20"/>
                <a:gd fmla="*/ 23 h 38" name="T21"/>
                <a:gd fmla="*/ 19 w 49" name="T22"/>
                <a:gd fmla="*/ 13 h 38" name="T23"/>
                <a:gd fmla="*/ 13 w 49" name="T24"/>
                <a:gd fmla="*/ 23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49">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1" name="Freeform 45"/>
            <p:cNvSpPr>
              <a:spLocks noEditPoints="1"/>
            </p:cNvSpPr>
            <p:nvPr/>
          </p:nvSpPr>
          <p:spPr bwMode="auto">
            <a:xfrm>
              <a:off x="3552" y="2051"/>
              <a:ext cx="156" cy="118"/>
            </a:xfrm>
            <a:custGeom>
              <a:gdLst>
                <a:gd fmla="*/ 56 w 58" name="T0"/>
                <a:gd fmla="*/ 14 h 44" name="T1"/>
                <a:gd fmla="*/ 48 w 58" name="T2"/>
                <a:gd fmla="*/ 40 h 44" name="T3"/>
                <a:gd fmla="*/ 40 w 58" name="T4"/>
                <a:gd fmla="*/ 44 h 44" name="T5"/>
                <a:gd fmla="*/ 0 w 58" name="T6"/>
                <a:gd fmla="*/ 28 h 44" name="T7"/>
                <a:gd fmla="*/ 17 w 58" name="T8"/>
                <a:gd fmla="*/ 0 h 44" name="T9"/>
                <a:gd fmla="*/ 56 w 58" name="T10"/>
                <a:gd fmla="*/ 14 h 44" name="T11"/>
                <a:gd fmla="*/ 37 w 58" name="T12"/>
                <a:gd fmla="*/ 20 h 44" name="T13"/>
                <a:gd fmla="*/ 37 w 58" name="T14"/>
                <a:gd fmla="*/ 20 h 44" name="T15"/>
                <a:gd fmla="*/ 46 w 58" name="T16"/>
                <a:gd fmla="*/ 20 h 44" name="T17"/>
                <a:gd fmla="*/ 37 w 58" name="T18"/>
                <a:gd fmla="*/ 20 h 44" name="T19"/>
                <a:gd fmla="*/ 12 w 58" name="T20"/>
                <a:gd fmla="*/ 23 h 44" name="T21"/>
                <a:gd fmla="*/ 12 w 58" name="T22"/>
                <a:gd fmla="*/ 23 h 44" name="T23"/>
                <a:gd fmla="*/ 17 w 58" name="T24"/>
                <a:gd fmla="*/ 15 h 44" name="T25"/>
                <a:gd fmla="*/ 12 w 58" name="T26"/>
                <a:gd fmla="*/ 23 h 4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4" w="57">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2" name="Freeform 46"/>
            <p:cNvSpPr>
              <a:spLocks noEditPoints="1"/>
            </p:cNvSpPr>
            <p:nvPr/>
          </p:nvSpPr>
          <p:spPr bwMode="auto">
            <a:xfrm>
              <a:off x="3851" y="2277"/>
              <a:ext cx="131" cy="113"/>
            </a:xfrm>
            <a:custGeom>
              <a:gdLst>
                <a:gd fmla="*/ 49 w 49" name="T0"/>
                <a:gd fmla="*/ 13 h 42" name="T1"/>
                <a:gd fmla="*/ 36 w 49" name="T2"/>
                <a:gd fmla="*/ 42 h 42" name="T3"/>
                <a:gd fmla="*/ 0 w 49" name="T4"/>
                <a:gd fmla="*/ 30 h 42" name="T5"/>
                <a:gd fmla="*/ 6 w 49" name="T6"/>
                <a:gd fmla="*/ 0 h 42" name="T7"/>
                <a:gd fmla="*/ 49 w 49" name="T8"/>
                <a:gd fmla="*/ 13 h 42" name="T9"/>
                <a:gd fmla="*/ 33 w 49" name="T10"/>
                <a:gd fmla="*/ 19 h 42" name="T11"/>
                <a:gd fmla="*/ 33 w 49" name="T12"/>
                <a:gd fmla="*/ 19 h 42" name="T13"/>
                <a:gd fmla="*/ 36 w 49" name="T14"/>
                <a:gd fmla="*/ 20 h 42" name="T15"/>
                <a:gd fmla="*/ 38 w 49" name="T16"/>
                <a:gd fmla="*/ 16 h 42" name="T17"/>
                <a:gd fmla="*/ 34 w 49" name="T18"/>
                <a:gd fmla="*/ 15 h 42" name="T19"/>
                <a:gd fmla="*/ 33 w 49" name="T20"/>
                <a:gd fmla="*/ 19 h 42" name="T21"/>
                <a:gd fmla="*/ 11 w 49" name="T22"/>
                <a:gd fmla="*/ 22 h 42" name="T23"/>
                <a:gd fmla="*/ 11 w 49" name="T24"/>
                <a:gd fmla="*/ 22 h 42" name="T25"/>
                <a:gd fmla="*/ 18 w 49" name="T26"/>
                <a:gd fmla="*/ 25 h 42" name="T27"/>
                <a:gd fmla="*/ 15 w 49" name="T28"/>
                <a:gd fmla="*/ 12 h 42" name="T29"/>
                <a:gd fmla="*/ 11 w 49" name="T30"/>
                <a:gd fmla="*/ 22 h 4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2" w="49">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3" name="Freeform 47"/>
            <p:cNvSpPr>
              <a:spLocks noEditPoints="1"/>
            </p:cNvSpPr>
            <p:nvPr/>
          </p:nvSpPr>
          <p:spPr bwMode="auto">
            <a:xfrm>
              <a:off x="3523" y="2161"/>
              <a:ext cx="134" cy="113"/>
            </a:xfrm>
            <a:custGeom>
              <a:gdLst>
                <a:gd fmla="*/ 50 w 50" name="T0"/>
                <a:gd fmla="*/ 10 h 42" name="T1"/>
                <a:gd fmla="*/ 38 w 50" name="T2"/>
                <a:gd fmla="*/ 42 h 42" name="T3"/>
                <a:gd fmla="*/ 0 w 50" name="T4"/>
                <a:gd fmla="*/ 31 h 42" name="T5"/>
                <a:gd fmla="*/ 10 w 50" name="T6"/>
                <a:gd fmla="*/ 0 h 42" name="T7"/>
                <a:gd fmla="*/ 50 w 50" name="T8"/>
                <a:gd fmla="*/ 10 h 42" name="T9"/>
                <a:gd fmla="*/ 10 w 50" name="T10"/>
                <a:gd fmla="*/ 27 h 42" name="T11"/>
                <a:gd fmla="*/ 10 w 50" name="T12"/>
                <a:gd fmla="*/ 27 h 42" name="T13"/>
                <a:gd fmla="*/ 24 w 50" name="T14"/>
                <a:gd fmla="*/ 30 h 42" name="T15"/>
                <a:gd fmla="*/ 17 w 50" name="T16"/>
                <a:gd fmla="*/ 19 h 42" name="T17"/>
                <a:gd fmla="*/ 27 w 50" name="T18"/>
                <a:gd fmla="*/ 13 h 42" name="T19"/>
                <a:gd fmla="*/ 10 w 50" name="T20"/>
                <a:gd fmla="*/ 27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50">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4" name="Freeform 48"/>
            <p:cNvSpPr>
              <a:spLocks noEditPoints="1"/>
            </p:cNvSpPr>
            <p:nvPr/>
          </p:nvSpPr>
          <p:spPr bwMode="auto">
            <a:xfrm>
              <a:off x="3802" y="2382"/>
              <a:ext cx="132" cy="107"/>
            </a:xfrm>
            <a:custGeom>
              <a:gdLst>
                <a:gd fmla="*/ 49 w 49" name="T0"/>
                <a:gd fmla="*/ 11 h 40" name="T1"/>
                <a:gd fmla="*/ 35 w 49" name="T2"/>
                <a:gd fmla="*/ 40 h 40" name="T3"/>
                <a:gd fmla="*/ 3 w 49" name="T4"/>
                <a:gd fmla="*/ 31 h 40" name="T5"/>
                <a:gd fmla="*/ 11 w 49" name="T6"/>
                <a:gd fmla="*/ 0 h 40" name="T7"/>
                <a:gd fmla="*/ 49 w 49" name="T8"/>
                <a:gd fmla="*/ 11 h 40" name="T9"/>
                <a:gd fmla="*/ 29 w 49" name="T10"/>
                <a:gd fmla="*/ 29 h 40" name="T11"/>
                <a:gd fmla="*/ 29 w 49" name="T12"/>
                <a:gd fmla="*/ 29 h 40" name="T13"/>
                <a:gd fmla="*/ 36 w 49" name="T14"/>
                <a:gd fmla="*/ 24 h 40" name="T15"/>
                <a:gd fmla="*/ 29 w 49" name="T16"/>
                <a:gd fmla="*/ 29 h 40" name="T17"/>
                <a:gd fmla="*/ 15 w 49" name="T18"/>
                <a:gd fmla="*/ 26 h 40" name="T19"/>
                <a:gd fmla="*/ 15 w 49" name="T20"/>
                <a:gd fmla="*/ 26 h 40" name="T21"/>
                <a:gd fmla="*/ 20 w 49" name="T22"/>
                <a:gd fmla="*/ 24 h 40" name="T23"/>
                <a:gd fmla="*/ 14 w 49" name="T24"/>
                <a:gd fmla="*/ 17 h 40" name="T25"/>
                <a:gd fmla="*/ 15 w 49" name="T26"/>
                <a:gd fmla="*/ 26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9">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5" name="Freeform 49"/>
            <p:cNvSpPr>
              <a:spLocks noEditPoints="1"/>
            </p:cNvSpPr>
            <p:nvPr/>
          </p:nvSpPr>
          <p:spPr bwMode="auto">
            <a:xfrm>
              <a:off x="3488" y="2282"/>
              <a:ext cx="131" cy="108"/>
            </a:xfrm>
            <a:custGeom>
              <a:gdLst>
                <a:gd fmla="*/ 38 w 49" name="T0"/>
                <a:gd fmla="*/ 40 h 40" name="T1"/>
                <a:gd fmla="*/ 2 w 49" name="T2"/>
                <a:gd fmla="*/ 30 h 40" name="T3"/>
                <a:gd fmla="*/ 13 w 49" name="T4"/>
                <a:gd fmla="*/ 0 h 40" name="T5"/>
                <a:gd fmla="*/ 46 w 49" name="T6"/>
                <a:gd fmla="*/ 3 h 40" name="T7"/>
                <a:gd fmla="*/ 49 w 49" name="T8"/>
                <a:gd fmla="*/ 6 h 40" name="T9"/>
                <a:gd fmla="*/ 38 w 49" name="T10"/>
                <a:gd fmla="*/ 40 h 40" name="T11"/>
                <a:gd fmla="*/ 14 w 49" name="T12"/>
                <a:gd fmla="*/ 24 h 40" name="T13"/>
                <a:gd fmla="*/ 14 w 49" name="T14"/>
                <a:gd fmla="*/ 24 h 40" name="T15"/>
                <a:gd fmla="*/ 20 w 49" name="T16"/>
                <a:gd fmla="*/ 9 h 40" name="T17"/>
                <a:gd fmla="*/ 14 w 49" name="T18"/>
                <a:gd fmla="*/ 24 h 40" name="T19"/>
                <a:gd fmla="*/ 26 w 49" name="T20"/>
                <a:gd fmla="*/ 25 h 40" name="T21"/>
                <a:gd fmla="*/ 26 w 49" name="T22"/>
                <a:gd fmla="*/ 25 h 40" name="T23"/>
                <a:gd fmla="*/ 36 w 49" name="T24"/>
                <a:gd fmla="*/ 23 h 40" name="T25"/>
                <a:gd fmla="*/ 26 w 49" name="T26"/>
                <a:gd fmla="*/ 25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9">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6" name="Freeform 50"/>
            <p:cNvSpPr>
              <a:spLocks noEditPoints="1"/>
            </p:cNvSpPr>
            <p:nvPr/>
          </p:nvSpPr>
          <p:spPr bwMode="auto">
            <a:xfrm>
              <a:off x="3638" y="2331"/>
              <a:ext cx="137" cy="107"/>
            </a:xfrm>
            <a:custGeom>
              <a:gdLst>
                <a:gd fmla="*/ 51 w 51" name="T0"/>
                <a:gd fmla="*/ 9 h 40" name="T1"/>
                <a:gd fmla="*/ 33 w 51" name="T2"/>
                <a:gd fmla="*/ 40 h 40" name="T3"/>
                <a:gd fmla="*/ 6 w 51" name="T4"/>
                <a:gd fmla="*/ 32 h 40" name="T5"/>
                <a:gd fmla="*/ 13 w 51" name="T6"/>
                <a:gd fmla="*/ 0 h 40" name="T7"/>
                <a:gd fmla="*/ 51 w 51" name="T8"/>
                <a:gd fmla="*/ 9 h 40" name="T9"/>
                <a:gd fmla="*/ 13 w 51" name="T10"/>
                <a:gd fmla="*/ 24 h 40" name="T11"/>
                <a:gd fmla="*/ 13 w 51" name="T12"/>
                <a:gd fmla="*/ 24 h 40" name="T13"/>
                <a:gd fmla="*/ 22 w 51" name="T14"/>
                <a:gd fmla="*/ 23 h 40" name="T15"/>
                <a:gd fmla="*/ 24 w 51" name="T16"/>
                <a:gd fmla="*/ 12 h 40" name="T17"/>
                <a:gd fmla="*/ 13 w 51" name="T18"/>
                <a:gd fmla="*/ 24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51">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7" name="Freeform 51"/>
            <p:cNvSpPr>
              <a:spLocks noEditPoints="1"/>
            </p:cNvSpPr>
            <p:nvPr/>
          </p:nvSpPr>
          <p:spPr bwMode="auto">
            <a:xfrm>
              <a:off x="3622" y="1750"/>
              <a:ext cx="519" cy="323"/>
            </a:xfrm>
            <a:custGeom>
              <a:gdLst>
                <a:gd fmla="*/ 115 w 193" name="T0"/>
                <a:gd fmla="*/ 36 h 120" name="T1"/>
                <a:gd fmla="*/ 173 w 193" name="T2"/>
                <a:gd fmla="*/ 120 h 120" name="T3"/>
                <a:gd fmla="*/ 0 w 193" name="T4"/>
                <a:gd fmla="*/ 39 h 120" name="T5"/>
                <a:gd fmla="*/ 146 w 193" name="T6"/>
                <a:gd fmla="*/ 52 h 120" name="T7"/>
                <a:gd fmla="*/ 129 w 193" name="T8"/>
                <a:gd fmla="*/ 58 h 120" name="T9"/>
                <a:gd fmla="*/ 146 w 193" name="T10"/>
                <a:gd fmla="*/ 52 h 120" name="T11"/>
                <a:gd fmla="*/ 105 w 193" name="T12"/>
                <a:gd fmla="*/ 79 h 120" name="T13"/>
                <a:gd fmla="*/ 105 w 193" name="T14"/>
                <a:gd fmla="*/ 79 h 120" name="T15"/>
                <a:gd fmla="*/ 37 w 193" name="T16"/>
                <a:gd fmla="*/ 16 h 120" name="T17"/>
                <a:gd fmla="*/ 37 w 193" name="T18"/>
                <a:gd fmla="*/ 16 h 120" name="T19"/>
                <a:gd fmla="*/ 93 w 193" name="T20"/>
                <a:gd fmla="*/ 32 h 120" name="T21"/>
                <a:gd fmla="*/ 114 w 193" name="T22"/>
                <a:gd fmla="*/ 50 h 120" name="T23"/>
                <a:gd fmla="*/ 121 w 193" name="T24"/>
                <a:gd fmla="*/ 43 h 120" name="T25"/>
                <a:gd fmla="*/ 168 w 193" name="T26"/>
                <a:gd fmla="*/ 67 h 120" name="T27"/>
                <a:gd fmla="*/ 170 w 193" name="T28"/>
                <a:gd fmla="*/ 62 h 120" name="T29"/>
                <a:gd fmla="*/ 147 w 193" name="T30"/>
                <a:gd fmla="*/ 99 h 120" name="T31"/>
                <a:gd fmla="*/ 184 w 193" name="T32"/>
                <a:gd fmla="*/ 77 h 120" name="T33"/>
                <a:gd fmla="*/ 147 w 193" name="T34"/>
                <a:gd fmla="*/ 99 h 120" name="T35"/>
                <a:gd fmla="*/ 12 w 193" name="T36"/>
                <a:gd fmla="*/ 22 h 120" name="T37"/>
                <a:gd fmla="*/ 12 w 193" name="T38"/>
                <a:gd fmla="*/ 22 h 120" name="T39"/>
                <a:gd fmla="*/ 15 w 193" name="T40"/>
                <a:gd fmla="*/ 41 h 120" name="T41"/>
                <a:gd fmla="*/ 15 w 193" name="T42"/>
                <a:gd fmla="*/ 41 h 120" name="T43"/>
                <a:gd fmla="*/ 52 w 193" name="T44"/>
                <a:gd fmla="*/ 60 h 120" name="T45"/>
                <a:gd fmla="*/ 52 w 193" name="T46"/>
                <a:gd fmla="*/ 60 h 120" name="T47"/>
                <a:gd fmla="*/ 140 w 193" name="T48"/>
                <a:gd fmla="*/ 76 h 120" name="T49"/>
                <a:gd fmla="*/ 140 w 193" name="T50"/>
                <a:gd fmla="*/ 76 h 120" name="T51"/>
                <a:gd fmla="*/ 54 w 193" name="T52"/>
                <a:gd fmla="*/ 40 h 120" name="T53"/>
                <a:gd fmla="*/ 54 w 193" name="T54"/>
                <a:gd fmla="*/ 40 h 120" name="T55"/>
                <a:gd fmla="*/ 62 w 193" name="T56"/>
                <a:gd fmla="*/ 50 h 120" name="T57"/>
                <a:gd fmla="*/ 62 w 193" name="T58"/>
                <a:gd fmla="*/ 50 h 120" name="T59"/>
                <a:gd fmla="*/ 67 w 193" name="T60"/>
                <a:gd fmla="*/ 68 h 120" name="T61"/>
                <a:gd fmla="*/ 67 w 193" name="T62"/>
                <a:gd fmla="*/ 68 h 120" name="T63"/>
                <a:gd fmla="*/ 75 w 193" name="T64"/>
                <a:gd fmla="*/ 73 h 120" name="T65"/>
                <a:gd fmla="*/ 75 w 193" name="T66"/>
                <a:gd fmla="*/ 73 h 120" name="T67"/>
                <a:gd fmla="*/ 112 w 193" name="T68"/>
                <a:gd fmla="*/ 87 h 120" name="T69"/>
                <a:gd fmla="*/ 112 w 193" name="T70"/>
                <a:gd fmla="*/ 87 h 120" name="T71"/>
                <a:gd fmla="*/ 135 w 193" name="T72"/>
                <a:gd fmla="*/ 94 h 120" name="T73"/>
                <a:gd fmla="*/ 135 w 193" name="T74"/>
                <a:gd fmla="*/ 94 h 120" name="T75"/>
                <a:gd fmla="*/ 159 w 193" name="T76"/>
                <a:gd fmla="*/ 104 h 120" name="T77"/>
                <a:gd fmla="*/ 159 w 193" name="T78"/>
                <a:gd fmla="*/ 104 h 120" name="T79"/>
                <a:gd fmla="*/ 62 w 193" name="T80"/>
                <a:gd fmla="*/ 66 h 120" name="T81"/>
                <a:gd fmla="*/ 62 w 193" name="T82"/>
                <a:gd fmla="*/ 66 h 120" name="T83"/>
                <a:gd fmla="*/ 126 w 193" name="T84"/>
                <a:gd fmla="*/ 91 h 120" name="T85"/>
                <a:gd fmla="*/ 126 w 193" name="T86"/>
                <a:gd fmla="*/ 91 h 120" name="T87"/>
                <a:gd fmla="*/ 41 w 193" name="T88"/>
                <a:gd fmla="*/ 62 h 120" name="T89"/>
                <a:gd fmla="*/ 48 w 193" name="T90"/>
                <a:gd fmla="*/ 58 h 120" name="T91"/>
                <a:gd fmla="*/ 41 w 193" name="T92"/>
                <a:gd fmla="*/ 62 h 120" name="T93"/>
                <a:gd fmla="*/ 134 w 193" name="T94"/>
                <a:gd fmla="*/ 102 h 120" name="T95"/>
                <a:gd fmla="*/ 140 w 193" name="T96"/>
                <a:gd fmla="*/ 98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193">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8" name="Freeform 52"/>
            <p:cNvSpPr>
              <a:spLocks noEditPoints="1"/>
            </p:cNvSpPr>
            <p:nvPr/>
          </p:nvSpPr>
          <p:spPr bwMode="auto">
            <a:xfrm>
              <a:off x="3375" y="1600"/>
              <a:ext cx="925" cy="1120"/>
            </a:xfrm>
            <a:custGeom>
              <a:gdLst>
                <a:gd fmla="*/ 249 w 344" name="T0"/>
                <a:gd fmla="*/ 344 h 417" name="T1"/>
                <a:gd fmla="*/ 219 w 344" name="T2"/>
                <a:gd fmla="*/ 417 h 417" name="T3"/>
                <a:gd fmla="*/ 10 w 344" name="T4"/>
                <a:gd fmla="*/ 333 h 417" name="T5"/>
                <a:gd fmla="*/ 2 w 344" name="T6"/>
                <a:gd fmla="*/ 302 h 417" name="T7"/>
                <a:gd fmla="*/ 117 w 344" name="T8"/>
                <a:gd fmla="*/ 0 h 417" name="T9"/>
                <a:gd fmla="*/ 330 w 344" name="T10"/>
                <a:gd fmla="*/ 78 h 417" name="T11"/>
                <a:gd fmla="*/ 116 w 344" name="T12"/>
                <a:gd fmla="*/ 12 h 417" name="T13"/>
                <a:gd fmla="*/ 75 w 344" name="T14"/>
                <a:gd fmla="*/ 107 h 417" name="T15"/>
                <a:gd fmla="*/ 27 w 344" name="T16"/>
                <a:gd fmla="*/ 249 h 417" name="T17"/>
                <a:gd fmla="*/ 92 w 344" name="T18"/>
                <a:gd fmla="*/ 335 h 417" name="T19"/>
                <a:gd fmla="*/ 320 w 344" name="T20"/>
                <a:gd fmla="*/ 82 h 417" name="T21"/>
                <a:gd fmla="*/ 326 w 344" name="T22"/>
                <a:gd fmla="*/ 105 h 417" name="T23"/>
                <a:gd fmla="*/ 332 w 344" name="T24"/>
                <a:gd fmla="*/ 99 h 417" name="T25"/>
                <a:gd fmla="*/ 326 w 344" name="T26"/>
                <a:gd fmla="*/ 105 h 417" name="T27"/>
                <a:gd fmla="*/ 330 w 344" name="T28"/>
                <a:gd fmla="*/ 114 h 417" name="T29"/>
                <a:gd fmla="*/ 330 w 344" name="T30"/>
                <a:gd fmla="*/ 114 h 417" name="T31"/>
                <a:gd fmla="*/ 301 w 344" name="T32"/>
                <a:gd fmla="*/ 167 h 417" name="T33"/>
                <a:gd fmla="*/ 301 w 344" name="T34"/>
                <a:gd fmla="*/ 167 h 417" name="T35"/>
                <a:gd fmla="*/ 296 w 344" name="T36"/>
                <a:gd fmla="*/ 186 h 417" name="T37"/>
                <a:gd fmla="*/ 296 w 344" name="T38"/>
                <a:gd fmla="*/ 186 h 417" name="T39"/>
                <a:gd fmla="*/ 285 w 344" name="T40"/>
                <a:gd fmla="*/ 213 h 417" name="T41"/>
                <a:gd fmla="*/ 285 w 344" name="T42"/>
                <a:gd fmla="*/ 213 h 417" name="T43"/>
                <a:gd fmla="*/ 278 w 344" name="T44"/>
                <a:gd fmla="*/ 237 h 417" name="T45"/>
                <a:gd fmla="*/ 278 w 344" name="T46"/>
                <a:gd fmla="*/ 237 h 417" name="T47"/>
                <a:gd fmla="*/ 276 w 344" name="T48"/>
                <a:gd fmla="*/ 250 h 417" name="T49"/>
                <a:gd fmla="*/ 260 w 344" name="T50"/>
                <a:gd fmla="*/ 262 h 417" name="T51"/>
                <a:gd fmla="*/ 265 w 344" name="T52"/>
                <a:gd fmla="*/ 252 h 417" name="T53"/>
                <a:gd fmla="*/ 246 w 344" name="T54"/>
                <a:gd fmla="*/ 311 h 417" name="T55"/>
                <a:gd fmla="*/ 271 w 344" name="T56"/>
                <a:gd fmla="*/ 274 h 417" name="T57"/>
                <a:gd fmla="*/ 246 w 344" name="T58"/>
                <a:gd fmla="*/ 311 h 417" name="T59"/>
                <a:gd fmla="*/ 248 w 344" name="T60"/>
                <a:gd fmla="*/ 296 h 417" name="T61"/>
                <a:gd fmla="*/ 248 w 344" name="T62"/>
                <a:gd fmla="*/ 296 h 417" name="T63"/>
                <a:gd fmla="*/ 230 w 344" name="T64"/>
                <a:gd fmla="*/ 341 h 417" name="T65"/>
                <a:gd fmla="*/ 256 w 344" name="T66"/>
                <a:gd fmla="*/ 307 h 417" name="T67"/>
                <a:gd fmla="*/ 231 w 344" name="T68"/>
                <a:gd fmla="*/ 329 h 417" name="T69"/>
                <a:gd fmla="*/ 237 w 344" name="T70"/>
                <a:gd fmla="*/ 319 h 417" name="T71"/>
                <a:gd fmla="*/ 228 w 344" name="T72"/>
                <a:gd fmla="*/ 364 h 417" name="T73"/>
                <a:gd fmla="*/ 241 w 344" name="T74"/>
                <a:gd fmla="*/ 341 h 417" name="T75"/>
                <a:gd fmla="*/ 210 w 344" name="T76"/>
                <a:gd fmla="*/ 383 h 417" name="T77"/>
                <a:gd fmla="*/ 216 w 344" name="T78"/>
                <a:gd fmla="*/ 394 h 417" name="T79"/>
                <a:gd fmla="*/ 210 w 344" name="T80"/>
                <a:gd fmla="*/ 383 h 417" name="T81"/>
                <a:gd fmla="*/ 226 w 344" name="T82"/>
                <a:gd fmla="*/ 378 h 417" name="T83"/>
                <a:gd fmla="*/ 226 w 344" name="T84"/>
                <a:gd fmla="*/ 378 h 417" name="T85"/>
                <a:gd fmla="*/ 63 w 344" name="T86"/>
                <a:gd fmla="*/ 338 h 417" name="T87"/>
                <a:gd fmla="*/ 68 w 344" name="T88"/>
                <a:gd fmla="*/ 335 h 417" name="T89"/>
                <a:gd fmla="*/ 63 w 344" name="T90"/>
                <a:gd fmla="*/ 338 h 417" name="T91"/>
                <a:gd fmla="*/ 162 w 344" name="T92"/>
                <a:gd fmla="*/ 383 h 417" name="T93"/>
                <a:gd fmla="*/ 162 w 344" name="T94"/>
                <a:gd fmla="*/ 383 h 417" name="T95"/>
                <a:gd fmla="*/ 202 w 344" name="T96"/>
                <a:gd fmla="*/ 404 h 417" name="T97"/>
                <a:gd fmla="*/ 212 w 344" name="T98"/>
                <a:gd fmla="*/ 402 h 417" name="T99"/>
                <a:gd fmla="*/ 171 w 344" name="T100"/>
                <a:gd fmla="*/ 394 h 417" name="T101"/>
                <a:gd fmla="*/ 190 w 344" name="T102"/>
                <a:gd fmla="*/ 398 h 4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7" w="344">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9" name="Freeform 53"/>
            <p:cNvSpPr/>
            <p:nvPr/>
          </p:nvSpPr>
          <p:spPr bwMode="auto">
            <a:xfrm>
              <a:off x="3743" y="2121"/>
              <a:ext cx="116" cy="107"/>
            </a:xfrm>
            <a:custGeom>
              <a:gdLst>
                <a:gd fmla="*/ 25 w 43" name="T0"/>
                <a:gd fmla="*/ 40 h 40" name="T1"/>
                <a:gd fmla="*/ 0 w 43" name="T2"/>
                <a:gd fmla="*/ 28 h 40" name="T3"/>
                <a:gd fmla="*/ 11 w 43" name="T4"/>
                <a:gd fmla="*/ 0 h 40" name="T5"/>
                <a:gd fmla="*/ 43 w 43" name="T6"/>
                <a:gd fmla="*/ 4 h 40" name="T7"/>
                <a:gd fmla="*/ 25 w 43" name="T8"/>
                <a:gd fmla="*/ 40 h 40" name="T9"/>
              </a:gdLst>
              <a:cxnLst>
                <a:cxn ang="0">
                  <a:pos x="T0" y="T1"/>
                </a:cxn>
                <a:cxn ang="0">
                  <a:pos x="T2" y="T3"/>
                </a:cxn>
                <a:cxn ang="0">
                  <a:pos x="T4" y="T5"/>
                </a:cxn>
                <a:cxn ang="0">
                  <a:pos x="T6" y="T7"/>
                </a:cxn>
                <a:cxn ang="0">
                  <a:pos x="T8" y="T9"/>
                </a:cxn>
              </a:cxnLst>
              <a:rect b="b" l="0" r="r" t="0"/>
              <a:pathLst>
                <a:path h="40" w="43">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0" name="Freeform 54"/>
            <p:cNvSpPr>
              <a:spLocks noEditPoints="1"/>
            </p:cNvSpPr>
            <p:nvPr/>
          </p:nvSpPr>
          <p:spPr bwMode="auto">
            <a:xfrm>
              <a:off x="3692" y="2223"/>
              <a:ext cx="129" cy="108"/>
            </a:xfrm>
            <a:custGeom>
              <a:gdLst>
                <a:gd fmla="*/ 48 w 48" name="T0"/>
                <a:gd fmla="*/ 11 h 40" name="T1"/>
                <a:gd fmla="*/ 33 w 48" name="T2"/>
                <a:gd fmla="*/ 40 h 40" name="T3"/>
                <a:gd fmla="*/ 0 w 48" name="T4"/>
                <a:gd fmla="*/ 31 h 40" name="T5"/>
                <a:gd fmla="*/ 10 w 48" name="T6"/>
                <a:gd fmla="*/ 0 h 40" name="T7"/>
                <a:gd fmla="*/ 48 w 48" name="T8"/>
                <a:gd fmla="*/ 11 h 40" name="T9"/>
                <a:gd fmla="*/ 9 w 48" name="T10"/>
                <a:gd fmla="*/ 24 h 40" name="T11"/>
                <a:gd fmla="*/ 9 w 48" name="T12"/>
                <a:gd fmla="*/ 24 h 40" name="T13"/>
                <a:gd fmla="*/ 34 w 48" name="T14"/>
                <a:gd fmla="*/ 26 h 40" name="T15"/>
                <a:gd fmla="*/ 14 w 48" name="T16"/>
                <a:gd fmla="*/ 18 h 40" name="T17"/>
                <a:gd fmla="*/ 13 w 48" name="T18"/>
                <a:gd fmla="*/ 14 h 40" name="T19"/>
                <a:gd fmla="*/ 9 w 48" name="T20"/>
                <a:gd fmla="*/ 24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48">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31" name="Group 66"/>
          <p:cNvGrpSpPr>
            <a:grpSpLocks noChangeAspect="1"/>
          </p:cNvGrpSpPr>
          <p:nvPr/>
        </p:nvGrpSpPr>
        <p:grpSpPr>
          <a:xfrm>
            <a:off x="3848554" y="2569128"/>
            <a:ext cx="398321" cy="631084"/>
            <a:chOff x="908" y="-137"/>
            <a:chExt cx="486" cy="770"/>
          </a:xfrm>
          <a:solidFill>
            <a:srgbClr val="20558B"/>
          </a:solidFill>
        </p:grpSpPr>
        <p:sp>
          <p:nvSpPr>
            <p:cNvPr id="32" name="Freeform 67"/>
            <p:cNvSpPr>
              <a:spLocks noEditPoints="1"/>
            </p:cNvSpPr>
            <p:nvPr/>
          </p:nvSpPr>
          <p:spPr bwMode="auto">
            <a:xfrm>
              <a:off x="957" y="-137"/>
              <a:ext cx="98" cy="99"/>
            </a:xfrm>
            <a:custGeom>
              <a:gdLst>
                <a:gd fmla="*/ 27 w 36" name="T0"/>
                <a:gd fmla="*/ 2 h 37" name="T1"/>
                <a:gd fmla="*/ 7 w 36" name="T2"/>
                <a:gd fmla="*/ 30 h 37" name="T3"/>
                <a:gd fmla="*/ 9 w 36" name="T4"/>
                <a:gd fmla="*/ 2 h 37" name="T5"/>
                <a:gd fmla="*/ 27 w 36" name="T6"/>
                <a:gd fmla="*/ 2 h 37" name="T7"/>
                <a:gd fmla="*/ 15 w 36" name="T8"/>
                <a:gd fmla="*/ 23 h 37" name="T9"/>
                <a:gd fmla="*/ 15 w 36" name="T10"/>
                <a:gd fmla="*/ 23 h 37" name="T11"/>
                <a:gd fmla="*/ 23 w 36" name="T12"/>
                <a:gd fmla="*/ 7 h 37" name="T13"/>
                <a:gd fmla="*/ 20 w 36" name="T14"/>
                <a:gd fmla="*/ 7 h 37" name="T15"/>
                <a:gd fmla="*/ 15 w 36" name="T16"/>
                <a:gd fmla="*/ 23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36">
                  <a:moveTo>
                    <a:pt x="27" y="2"/>
                  </a:moveTo>
                  <a:cubicBezTo>
                    <a:pt x="36" y="16"/>
                    <a:pt x="25" y="37"/>
                    <a:pt x="7" y="30"/>
                  </a:cubicBezTo>
                  <a:cubicBezTo>
                    <a:pt x="0" y="22"/>
                    <a:pt x="2" y="8"/>
                    <a:pt x="9" y="2"/>
                  </a:cubicBezTo>
                  <a:cubicBezTo>
                    <a:pt x="17" y="3"/>
                    <a:pt x="21" y="0"/>
                    <a:pt x="27" y="2"/>
                  </a:cubicBezTo>
                  <a:close/>
                  <a:moveTo>
                    <a:pt x="15" y="23"/>
                  </a:moveTo>
                  <a:cubicBezTo>
                    <a:pt x="15" y="23"/>
                    <a:pt x="15" y="23"/>
                    <a:pt x="15" y="23"/>
                  </a:cubicBezTo>
                  <a:cubicBezTo>
                    <a:pt x="22" y="25"/>
                    <a:pt x="30" y="15"/>
                    <a:pt x="23" y="7"/>
                  </a:cubicBezTo>
                  <a:cubicBezTo>
                    <a:pt x="22" y="7"/>
                    <a:pt x="21" y="7"/>
                    <a:pt x="20" y="7"/>
                  </a:cubicBezTo>
                  <a:cubicBezTo>
                    <a:pt x="23" y="13"/>
                    <a:pt x="12" y="13"/>
                    <a:pt x="15"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3" name="Freeform 68"/>
            <p:cNvSpPr>
              <a:spLocks noEditPoints="1"/>
            </p:cNvSpPr>
            <p:nvPr/>
          </p:nvSpPr>
          <p:spPr bwMode="auto">
            <a:xfrm>
              <a:off x="1065" y="-118"/>
              <a:ext cx="93" cy="102"/>
            </a:xfrm>
            <a:custGeom>
              <a:gdLst>
                <a:gd fmla="*/ 26 w 34" name="T0"/>
                <a:gd fmla="*/ 11 h 38" name="T1"/>
                <a:gd fmla="*/ 19 w 34" name="T2"/>
                <a:gd fmla="*/ 36 h 38" name="T3"/>
                <a:gd fmla="*/ 26 w 34" name="T4"/>
                <a:gd fmla="*/ 11 h 38" name="T5"/>
                <a:gd fmla="*/ 20 w 34" name="T6"/>
                <a:gd fmla="*/ 30 h 38" name="T7"/>
                <a:gd fmla="*/ 20 w 34" name="T8"/>
                <a:gd fmla="*/ 30 h 38" name="T9"/>
                <a:gd fmla="*/ 24 w 34" name="T10"/>
                <a:gd fmla="*/ 18 h 38" name="T11"/>
                <a:gd fmla="*/ 20 w 34" name="T12"/>
                <a:gd fmla="*/ 30 h 38" name="T13"/>
                <a:gd fmla="*/ 13 w 34" name="T14"/>
                <a:gd fmla="*/ 25 h 38" name="T15"/>
                <a:gd fmla="*/ 13 w 34" name="T16"/>
                <a:gd fmla="*/ 25 h 38" name="T17"/>
                <a:gd fmla="*/ 14 w 34" name="T18"/>
                <a:gd fmla="*/ 20 h 38" name="T19"/>
                <a:gd fmla="*/ 13 w 34" name="T20"/>
                <a:gd fmla="*/ 25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34">
                  <a:moveTo>
                    <a:pt x="26" y="11"/>
                  </a:moveTo>
                  <a:cubicBezTo>
                    <a:pt x="34" y="20"/>
                    <a:pt x="28" y="35"/>
                    <a:pt x="19" y="36"/>
                  </a:cubicBezTo>
                  <a:cubicBezTo>
                    <a:pt x="0" y="38"/>
                    <a:pt x="1" y="0"/>
                    <a:pt x="26" y="11"/>
                  </a:cubicBezTo>
                  <a:close/>
                  <a:moveTo>
                    <a:pt x="20" y="30"/>
                  </a:moveTo>
                  <a:cubicBezTo>
                    <a:pt x="20" y="30"/>
                    <a:pt x="20" y="30"/>
                    <a:pt x="20" y="30"/>
                  </a:cubicBezTo>
                  <a:cubicBezTo>
                    <a:pt x="25" y="30"/>
                    <a:pt x="29" y="20"/>
                    <a:pt x="24" y="18"/>
                  </a:cubicBezTo>
                  <a:cubicBezTo>
                    <a:pt x="25" y="24"/>
                    <a:pt x="22" y="26"/>
                    <a:pt x="20" y="30"/>
                  </a:cubicBezTo>
                  <a:close/>
                  <a:moveTo>
                    <a:pt x="13" y="25"/>
                  </a:moveTo>
                  <a:cubicBezTo>
                    <a:pt x="13" y="25"/>
                    <a:pt x="13" y="25"/>
                    <a:pt x="13" y="25"/>
                  </a:cubicBezTo>
                  <a:cubicBezTo>
                    <a:pt x="17" y="25"/>
                    <a:pt x="18" y="21"/>
                    <a:pt x="14" y="20"/>
                  </a:cubicBezTo>
                  <a:cubicBezTo>
                    <a:pt x="14" y="22"/>
                    <a:pt x="13" y="23"/>
                    <a:pt x="1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4" name="Freeform 69"/>
            <p:cNvSpPr>
              <a:spLocks noEditPoints="1"/>
            </p:cNvSpPr>
            <p:nvPr/>
          </p:nvSpPr>
          <p:spPr bwMode="auto">
            <a:xfrm>
              <a:off x="1139" y="-32"/>
              <a:ext cx="89" cy="102"/>
            </a:xfrm>
            <a:custGeom>
              <a:gdLst>
                <a:gd fmla="*/ 5 w 33" name="T0"/>
                <a:gd fmla="*/ 36 h 38" name="T1"/>
                <a:gd fmla="*/ 1 w 33" name="T2"/>
                <a:gd fmla="*/ 17 h 38" name="T3"/>
                <a:gd fmla="*/ 30 w 33" name="T4"/>
                <a:gd fmla="*/ 15 h 38" name="T5"/>
                <a:gd fmla="*/ 5 w 33" name="T6"/>
                <a:gd fmla="*/ 36 h 38" name="T7"/>
                <a:gd fmla="*/ 14 w 33" name="T8"/>
                <a:gd fmla="*/ 13 h 38" name="T9"/>
                <a:gd fmla="*/ 14 w 33" name="T10"/>
                <a:gd fmla="*/ 13 h 38" name="T11"/>
                <a:gd fmla="*/ 17 w 33" name="T12"/>
                <a:gd fmla="*/ 31 h 38" name="T13"/>
                <a:gd fmla="*/ 14 w 33" name="T14"/>
                <a:gd fmla="*/ 13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33">
                  <a:moveTo>
                    <a:pt x="5" y="36"/>
                  </a:moveTo>
                  <a:cubicBezTo>
                    <a:pt x="1" y="32"/>
                    <a:pt x="0" y="26"/>
                    <a:pt x="1" y="17"/>
                  </a:cubicBezTo>
                  <a:cubicBezTo>
                    <a:pt x="6" y="6"/>
                    <a:pt x="27" y="0"/>
                    <a:pt x="30" y="15"/>
                  </a:cubicBezTo>
                  <a:cubicBezTo>
                    <a:pt x="33" y="27"/>
                    <a:pt x="19" y="38"/>
                    <a:pt x="5" y="36"/>
                  </a:cubicBezTo>
                  <a:close/>
                  <a:moveTo>
                    <a:pt x="14" y="13"/>
                  </a:moveTo>
                  <a:cubicBezTo>
                    <a:pt x="14" y="13"/>
                    <a:pt x="14" y="13"/>
                    <a:pt x="14" y="13"/>
                  </a:cubicBezTo>
                  <a:cubicBezTo>
                    <a:pt x="15" y="20"/>
                    <a:pt x="13" y="26"/>
                    <a:pt x="17" y="31"/>
                  </a:cubicBezTo>
                  <a:cubicBezTo>
                    <a:pt x="29" y="29"/>
                    <a:pt x="27" y="5"/>
                    <a:pt x="1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5" name="Freeform 70"/>
            <p:cNvSpPr>
              <a:spLocks noEditPoints="1"/>
            </p:cNvSpPr>
            <p:nvPr/>
          </p:nvSpPr>
          <p:spPr bwMode="auto">
            <a:xfrm>
              <a:off x="1033" y="-24"/>
              <a:ext cx="89" cy="105"/>
            </a:xfrm>
            <a:custGeom>
              <a:gdLst>
                <a:gd fmla="*/ 24 w 33" name="T0"/>
                <a:gd fmla="*/ 9 h 39" name="T1"/>
                <a:gd fmla="*/ 0 w 33" name="T2"/>
                <a:gd fmla="*/ 20 h 39" name="T3"/>
                <a:gd fmla="*/ 24 w 33" name="T4"/>
                <a:gd fmla="*/ 9 h 39" name="T5"/>
                <a:gd fmla="*/ 7 w 33" name="T6"/>
                <a:gd fmla="*/ 22 h 39" name="T7"/>
                <a:gd fmla="*/ 7 w 33" name="T8"/>
                <a:gd fmla="*/ 22 h 39" name="T9"/>
                <a:gd fmla="*/ 19 w 33" name="T10"/>
                <a:gd fmla="*/ 25 h 39" name="T11"/>
                <a:gd fmla="*/ 7 w 33" name="T12"/>
                <a:gd fmla="*/ 22 h 39" name="T13"/>
              </a:gdLst>
              <a:cxnLst>
                <a:cxn ang="0">
                  <a:pos x="T0" y="T1"/>
                </a:cxn>
                <a:cxn ang="0">
                  <a:pos x="T2" y="T3"/>
                </a:cxn>
                <a:cxn ang="0">
                  <a:pos x="T4" y="T5"/>
                </a:cxn>
                <a:cxn ang="0">
                  <a:pos x="T6" y="T7"/>
                </a:cxn>
                <a:cxn ang="0">
                  <a:pos x="T8" y="T9"/>
                </a:cxn>
                <a:cxn ang="0">
                  <a:pos x="T10" y="T11"/>
                </a:cxn>
                <a:cxn ang="0">
                  <a:pos x="T12" y="T13"/>
                </a:cxn>
              </a:cxnLst>
              <a:rect b="b" l="0" r="r" t="0"/>
              <a:pathLst>
                <a:path h="39" w="33">
                  <a:moveTo>
                    <a:pt x="24" y="9"/>
                  </a:moveTo>
                  <a:cubicBezTo>
                    <a:pt x="33" y="33"/>
                    <a:pt x="1" y="39"/>
                    <a:pt x="0" y="20"/>
                  </a:cubicBezTo>
                  <a:cubicBezTo>
                    <a:pt x="0" y="10"/>
                    <a:pt x="13" y="0"/>
                    <a:pt x="24" y="9"/>
                  </a:cubicBezTo>
                  <a:close/>
                  <a:moveTo>
                    <a:pt x="7" y="22"/>
                  </a:moveTo>
                  <a:cubicBezTo>
                    <a:pt x="7" y="22"/>
                    <a:pt x="7" y="22"/>
                    <a:pt x="7" y="22"/>
                  </a:cubicBezTo>
                  <a:cubicBezTo>
                    <a:pt x="9" y="25"/>
                    <a:pt x="14" y="25"/>
                    <a:pt x="19" y="25"/>
                  </a:cubicBezTo>
                  <a:cubicBezTo>
                    <a:pt x="27" y="9"/>
                    <a:pt x="7" y="9"/>
                    <a:pt x="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6" name="Freeform 71"/>
            <p:cNvSpPr>
              <a:spLocks noEditPoints="1"/>
            </p:cNvSpPr>
            <p:nvPr/>
          </p:nvSpPr>
          <p:spPr bwMode="auto">
            <a:xfrm>
              <a:off x="908" y="92"/>
              <a:ext cx="486" cy="541"/>
            </a:xfrm>
            <a:custGeom>
              <a:gdLst>
                <a:gd fmla="*/ 103 w 179" name="T0"/>
                <a:gd fmla="*/ 83 h 201" name="T1"/>
                <a:gd fmla="*/ 93 w 179" name="T2"/>
                <a:gd fmla="*/ 199 h 201" name="T3"/>
                <a:gd fmla="*/ 60 w 179" name="T4"/>
                <a:gd fmla="*/ 88 h 201" name="T5"/>
                <a:gd fmla="*/ 75 w 179" name="T6"/>
                <a:gd fmla="*/ 1 h 201" name="T7"/>
                <a:gd fmla="*/ 76 w 179" name="T8"/>
                <a:gd fmla="*/ 7 h 201" name="T9"/>
                <a:gd fmla="*/ 100 w 179" name="T10"/>
                <a:gd fmla="*/ 8 h 201" name="T11"/>
                <a:gd fmla="*/ 105 w 179" name="T12"/>
                <a:gd fmla="*/ 7 h 201" name="T13"/>
                <a:gd fmla="*/ 157 w 179" name="T14"/>
                <a:gd fmla="*/ 168 h 201" name="T15"/>
                <a:gd fmla="*/ 96 w 179" name="T16"/>
                <a:gd fmla="*/ 89 h 201" name="T17"/>
                <a:gd fmla="*/ 69 w 179" name="T18"/>
                <a:gd fmla="*/ 71 h 201" name="T19"/>
                <a:gd fmla="*/ 13 w 179" name="T20"/>
                <a:gd fmla="*/ 189 h 201" name="T21"/>
                <a:gd fmla="*/ 157 w 179" name="T22"/>
                <a:gd fmla="*/ 169 h 201" name="T23"/>
                <a:gd fmla="*/ 19 w 179" name="T24"/>
                <a:gd fmla="*/ 180 h 201" name="T25"/>
                <a:gd fmla="*/ 106 w 179" name="T26"/>
                <a:gd fmla="*/ 106 h 201" name="T27"/>
                <a:gd fmla="*/ 78 w 179" name="T28"/>
                <a:gd fmla="*/ 118 h 201" name="T29"/>
                <a:gd fmla="*/ 87 w 179" name="T30"/>
                <a:gd fmla="*/ 126 h 201" name="T31"/>
                <a:gd fmla="*/ 93 w 179" name="T32"/>
                <a:gd fmla="*/ 133 h 201" name="T33"/>
                <a:gd fmla="*/ 87 w 179" name="T34"/>
                <a:gd fmla="*/ 126 h 201" name="T35"/>
                <a:gd fmla="*/ 115 w 179" name="T36"/>
                <a:gd fmla="*/ 131 h 201" name="T37"/>
                <a:gd fmla="*/ 109 w 179" name="T38"/>
                <a:gd fmla="*/ 124 h 201" name="T39"/>
                <a:gd fmla="*/ 45 w 179" name="T40"/>
                <a:gd fmla="*/ 155 h 201" name="T41"/>
                <a:gd fmla="*/ 83 w 179" name="T42"/>
                <a:gd fmla="*/ 125 h 201" name="T43"/>
                <a:gd fmla="*/ 102 w 179" name="T44"/>
                <a:gd fmla="*/ 130 h 201" name="T45"/>
                <a:gd fmla="*/ 82 w 179" name="T46"/>
                <a:gd fmla="*/ 152 h 201" name="T47"/>
                <a:gd fmla="*/ 106 w 179" name="T48"/>
                <a:gd fmla="*/ 140 h 201" name="T49"/>
                <a:gd fmla="*/ 125 w 179" name="T50"/>
                <a:gd fmla="*/ 136 h 201" name="T51"/>
                <a:gd fmla="*/ 89 w 179" name="T52"/>
                <a:gd fmla="*/ 138 h 201" name="T53"/>
                <a:gd fmla="*/ 90 w 179" name="T54"/>
                <a:gd fmla="*/ 136 h 201" name="T55"/>
                <a:gd fmla="*/ 66 w 179" name="T56"/>
                <a:gd fmla="*/ 152 h 201" name="T57"/>
                <a:gd fmla="*/ 62 w 179" name="T58"/>
                <a:gd fmla="*/ 161 h 201" name="T59"/>
                <a:gd fmla="*/ 53 w 179" name="T60"/>
                <a:gd fmla="*/ 167 h 201" name="T61"/>
                <a:gd fmla="*/ 63 w 179" name="T62"/>
                <a:gd fmla="*/ 167 h 201" name="T63"/>
                <a:gd fmla="*/ 77 w 179" name="T64"/>
                <a:gd fmla="*/ 151 h 201" name="T65"/>
                <a:gd fmla="*/ 118 w 179" name="T66"/>
                <a:gd fmla="*/ 154 h 201" name="T67"/>
                <a:gd fmla="*/ 117 w 179" name="T68"/>
                <a:gd fmla="*/ 148 h 201" name="T69"/>
                <a:gd fmla="*/ 90 w 179" name="T70"/>
                <a:gd fmla="*/ 164 h 201" name="T71"/>
                <a:gd fmla="*/ 120 w 179" name="T72"/>
                <a:gd fmla="*/ 158 h 201" name="T73"/>
                <a:gd fmla="*/ 130 w 179" name="T74"/>
                <a:gd fmla="*/ 146 h 201" name="T75"/>
                <a:gd fmla="*/ 137 w 179" name="T76"/>
                <a:gd fmla="*/ 149 h 201" name="T77"/>
                <a:gd fmla="*/ 142 w 179" name="T78"/>
                <a:gd fmla="*/ 157 h 201" name="T79"/>
                <a:gd fmla="*/ 122 w 179" name="T80"/>
                <a:gd fmla="*/ 158 h 201" name="T81"/>
                <a:gd fmla="*/ 125 w 179" name="T82"/>
                <a:gd fmla="*/ 154 h 201" name="T83"/>
                <a:gd fmla="*/ 145 w 179" name="T84"/>
                <a:gd fmla="*/ 163 h 201" name="T85"/>
                <a:gd fmla="*/ 78 w 179" name="T86"/>
                <a:gd fmla="*/ 168 h 201" name="T87"/>
                <a:gd fmla="*/ 84 w 179" name="T88"/>
                <a:gd fmla="*/ 169 h 201" name="T89"/>
                <a:gd fmla="*/ 39 w 179" name="T90"/>
                <a:gd fmla="*/ 176 h 201" name="T91"/>
                <a:gd fmla="*/ 39 w 179" name="T92"/>
                <a:gd fmla="*/ 176 h 201" name="T93"/>
                <a:gd fmla="*/ 26 w 179" name="T94"/>
                <a:gd fmla="*/ 175 h 201" name="T95"/>
                <a:gd fmla="*/ 88 w 179" name="T96"/>
                <a:gd fmla="*/ 182 h 201" name="T97"/>
                <a:gd fmla="*/ 86 w 179" name="T98"/>
                <a:gd fmla="*/ 181 h 201" name="T99"/>
                <a:gd fmla="*/ 86 w 179" name="T100"/>
                <a:gd fmla="*/ 181 h 201" name="T101"/>
                <a:gd fmla="*/ 142 w 179" name="T102"/>
                <a:gd fmla="*/ 180 h 201" name="T103"/>
                <a:gd fmla="*/ 122 w 179" name="T104"/>
                <a:gd fmla="*/ 183 h 201" name="T105"/>
                <a:gd fmla="*/ 122 w 179" name="T106"/>
                <a:gd fmla="*/ 181 h 2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1" w="179">
                  <a:moveTo>
                    <a:pt x="112" y="4"/>
                  </a:moveTo>
                  <a:cubicBezTo>
                    <a:pt x="114" y="15"/>
                    <a:pt x="107" y="17"/>
                    <a:pt x="101" y="20"/>
                  </a:cubicBezTo>
                  <a:cubicBezTo>
                    <a:pt x="102" y="41"/>
                    <a:pt x="105" y="60"/>
                    <a:pt x="103" y="83"/>
                  </a:cubicBezTo>
                  <a:cubicBezTo>
                    <a:pt x="117" y="104"/>
                    <a:pt x="141" y="130"/>
                    <a:pt x="157" y="155"/>
                  </a:cubicBezTo>
                  <a:cubicBezTo>
                    <a:pt x="166" y="169"/>
                    <a:pt x="179" y="187"/>
                    <a:pt x="161" y="198"/>
                  </a:cubicBezTo>
                  <a:cubicBezTo>
                    <a:pt x="138" y="197"/>
                    <a:pt x="115" y="200"/>
                    <a:pt x="93" y="199"/>
                  </a:cubicBezTo>
                  <a:cubicBezTo>
                    <a:pt x="62" y="197"/>
                    <a:pt x="32" y="201"/>
                    <a:pt x="6" y="193"/>
                  </a:cubicBezTo>
                  <a:cubicBezTo>
                    <a:pt x="0" y="176"/>
                    <a:pt x="10" y="167"/>
                    <a:pt x="18" y="155"/>
                  </a:cubicBezTo>
                  <a:cubicBezTo>
                    <a:pt x="31" y="131"/>
                    <a:pt x="47" y="109"/>
                    <a:pt x="60" y="88"/>
                  </a:cubicBezTo>
                  <a:cubicBezTo>
                    <a:pt x="61" y="62"/>
                    <a:pt x="57" y="35"/>
                    <a:pt x="62" y="19"/>
                  </a:cubicBezTo>
                  <a:cubicBezTo>
                    <a:pt x="57" y="18"/>
                    <a:pt x="48" y="16"/>
                    <a:pt x="44" y="10"/>
                  </a:cubicBezTo>
                  <a:cubicBezTo>
                    <a:pt x="46" y="2"/>
                    <a:pt x="65" y="1"/>
                    <a:pt x="75" y="1"/>
                  </a:cubicBezTo>
                  <a:cubicBezTo>
                    <a:pt x="88" y="0"/>
                    <a:pt x="102" y="2"/>
                    <a:pt x="112" y="4"/>
                  </a:cubicBezTo>
                  <a:close/>
                  <a:moveTo>
                    <a:pt x="76" y="7"/>
                  </a:moveTo>
                  <a:cubicBezTo>
                    <a:pt x="76" y="7"/>
                    <a:pt x="76" y="7"/>
                    <a:pt x="76" y="7"/>
                  </a:cubicBezTo>
                  <a:cubicBezTo>
                    <a:pt x="80" y="6"/>
                    <a:pt x="85" y="12"/>
                    <a:pt x="88" y="6"/>
                  </a:cubicBezTo>
                  <a:cubicBezTo>
                    <a:pt x="85" y="4"/>
                    <a:pt x="79" y="5"/>
                    <a:pt x="76" y="7"/>
                  </a:cubicBezTo>
                  <a:close/>
                  <a:moveTo>
                    <a:pt x="100" y="8"/>
                  </a:moveTo>
                  <a:cubicBezTo>
                    <a:pt x="100" y="8"/>
                    <a:pt x="100" y="8"/>
                    <a:pt x="100" y="8"/>
                  </a:cubicBezTo>
                  <a:cubicBezTo>
                    <a:pt x="101" y="8"/>
                    <a:pt x="102" y="10"/>
                    <a:pt x="105" y="9"/>
                  </a:cubicBezTo>
                  <a:cubicBezTo>
                    <a:pt x="105" y="8"/>
                    <a:pt x="105" y="8"/>
                    <a:pt x="105" y="7"/>
                  </a:cubicBezTo>
                  <a:cubicBezTo>
                    <a:pt x="103" y="7"/>
                    <a:pt x="103" y="6"/>
                    <a:pt x="102" y="6"/>
                  </a:cubicBezTo>
                  <a:cubicBezTo>
                    <a:pt x="102" y="7"/>
                    <a:pt x="100" y="7"/>
                    <a:pt x="100" y="8"/>
                  </a:cubicBezTo>
                  <a:close/>
                  <a:moveTo>
                    <a:pt x="157" y="168"/>
                  </a:moveTo>
                  <a:cubicBezTo>
                    <a:pt x="157" y="168"/>
                    <a:pt x="157" y="168"/>
                    <a:pt x="157" y="168"/>
                  </a:cubicBezTo>
                  <a:cubicBezTo>
                    <a:pt x="143" y="139"/>
                    <a:pt x="122" y="117"/>
                    <a:pt x="102" y="93"/>
                  </a:cubicBezTo>
                  <a:cubicBezTo>
                    <a:pt x="101" y="88"/>
                    <a:pt x="98" y="93"/>
                    <a:pt x="96" y="89"/>
                  </a:cubicBezTo>
                  <a:cubicBezTo>
                    <a:pt x="97" y="67"/>
                    <a:pt x="96" y="41"/>
                    <a:pt x="95" y="18"/>
                  </a:cubicBezTo>
                  <a:cubicBezTo>
                    <a:pt x="84" y="18"/>
                    <a:pt x="79" y="18"/>
                    <a:pt x="68" y="18"/>
                  </a:cubicBezTo>
                  <a:cubicBezTo>
                    <a:pt x="66" y="40"/>
                    <a:pt x="64" y="54"/>
                    <a:pt x="69" y="71"/>
                  </a:cubicBezTo>
                  <a:cubicBezTo>
                    <a:pt x="65" y="75"/>
                    <a:pt x="67" y="83"/>
                    <a:pt x="68" y="89"/>
                  </a:cubicBezTo>
                  <a:cubicBezTo>
                    <a:pt x="54" y="109"/>
                    <a:pt x="38" y="131"/>
                    <a:pt x="25" y="154"/>
                  </a:cubicBezTo>
                  <a:cubicBezTo>
                    <a:pt x="18" y="166"/>
                    <a:pt x="8" y="174"/>
                    <a:pt x="13" y="189"/>
                  </a:cubicBezTo>
                  <a:cubicBezTo>
                    <a:pt x="51" y="194"/>
                    <a:pt x="87" y="195"/>
                    <a:pt x="128" y="193"/>
                  </a:cubicBezTo>
                  <a:cubicBezTo>
                    <a:pt x="141" y="192"/>
                    <a:pt x="155" y="195"/>
                    <a:pt x="163" y="188"/>
                  </a:cubicBezTo>
                  <a:cubicBezTo>
                    <a:pt x="165" y="180"/>
                    <a:pt x="163" y="172"/>
                    <a:pt x="157" y="169"/>
                  </a:cubicBezTo>
                  <a:cubicBezTo>
                    <a:pt x="157" y="177"/>
                    <a:pt x="157" y="184"/>
                    <a:pt x="152" y="187"/>
                  </a:cubicBezTo>
                  <a:cubicBezTo>
                    <a:pt x="115" y="192"/>
                    <a:pt x="83" y="184"/>
                    <a:pt x="53" y="183"/>
                  </a:cubicBezTo>
                  <a:cubicBezTo>
                    <a:pt x="43" y="183"/>
                    <a:pt x="27" y="189"/>
                    <a:pt x="19" y="180"/>
                  </a:cubicBezTo>
                  <a:cubicBezTo>
                    <a:pt x="26" y="159"/>
                    <a:pt x="41" y="143"/>
                    <a:pt x="53" y="128"/>
                  </a:cubicBezTo>
                  <a:cubicBezTo>
                    <a:pt x="60" y="121"/>
                    <a:pt x="64" y="112"/>
                    <a:pt x="71" y="107"/>
                  </a:cubicBezTo>
                  <a:cubicBezTo>
                    <a:pt x="82" y="109"/>
                    <a:pt x="91" y="106"/>
                    <a:pt x="106" y="106"/>
                  </a:cubicBezTo>
                  <a:cubicBezTo>
                    <a:pt x="124" y="125"/>
                    <a:pt x="140" y="147"/>
                    <a:pt x="157" y="168"/>
                  </a:cubicBezTo>
                  <a:close/>
                  <a:moveTo>
                    <a:pt x="78" y="118"/>
                  </a:moveTo>
                  <a:cubicBezTo>
                    <a:pt x="78" y="118"/>
                    <a:pt x="78" y="118"/>
                    <a:pt x="78" y="118"/>
                  </a:cubicBezTo>
                  <a:cubicBezTo>
                    <a:pt x="82" y="117"/>
                    <a:pt x="85" y="116"/>
                    <a:pt x="86" y="112"/>
                  </a:cubicBezTo>
                  <a:cubicBezTo>
                    <a:pt x="81" y="112"/>
                    <a:pt x="79" y="114"/>
                    <a:pt x="78" y="118"/>
                  </a:cubicBezTo>
                  <a:close/>
                  <a:moveTo>
                    <a:pt x="87" y="126"/>
                  </a:moveTo>
                  <a:cubicBezTo>
                    <a:pt x="87" y="126"/>
                    <a:pt x="87" y="126"/>
                    <a:pt x="87" y="126"/>
                  </a:cubicBezTo>
                  <a:cubicBezTo>
                    <a:pt x="87" y="129"/>
                    <a:pt x="87" y="133"/>
                    <a:pt x="86" y="134"/>
                  </a:cubicBezTo>
                  <a:cubicBezTo>
                    <a:pt x="88" y="134"/>
                    <a:pt x="89" y="132"/>
                    <a:pt x="93" y="133"/>
                  </a:cubicBezTo>
                  <a:cubicBezTo>
                    <a:pt x="93" y="124"/>
                    <a:pt x="103" y="126"/>
                    <a:pt x="106" y="119"/>
                  </a:cubicBezTo>
                  <a:cubicBezTo>
                    <a:pt x="106" y="116"/>
                    <a:pt x="103" y="116"/>
                    <a:pt x="100" y="117"/>
                  </a:cubicBezTo>
                  <a:cubicBezTo>
                    <a:pt x="99" y="123"/>
                    <a:pt x="93" y="125"/>
                    <a:pt x="87" y="126"/>
                  </a:cubicBezTo>
                  <a:close/>
                  <a:moveTo>
                    <a:pt x="107" y="132"/>
                  </a:moveTo>
                  <a:cubicBezTo>
                    <a:pt x="107" y="132"/>
                    <a:pt x="107" y="132"/>
                    <a:pt x="107" y="132"/>
                  </a:cubicBezTo>
                  <a:cubicBezTo>
                    <a:pt x="110" y="132"/>
                    <a:pt x="113" y="127"/>
                    <a:pt x="115" y="131"/>
                  </a:cubicBezTo>
                  <a:cubicBezTo>
                    <a:pt x="115" y="134"/>
                    <a:pt x="109" y="132"/>
                    <a:pt x="109" y="136"/>
                  </a:cubicBezTo>
                  <a:cubicBezTo>
                    <a:pt x="116" y="137"/>
                    <a:pt x="116" y="132"/>
                    <a:pt x="121" y="132"/>
                  </a:cubicBezTo>
                  <a:cubicBezTo>
                    <a:pt x="121" y="126"/>
                    <a:pt x="115" y="120"/>
                    <a:pt x="109" y="124"/>
                  </a:cubicBezTo>
                  <a:cubicBezTo>
                    <a:pt x="115" y="126"/>
                    <a:pt x="107" y="128"/>
                    <a:pt x="107" y="132"/>
                  </a:cubicBezTo>
                  <a:close/>
                  <a:moveTo>
                    <a:pt x="45" y="155"/>
                  </a:moveTo>
                  <a:cubicBezTo>
                    <a:pt x="45" y="155"/>
                    <a:pt x="45" y="155"/>
                    <a:pt x="45" y="155"/>
                  </a:cubicBezTo>
                  <a:cubicBezTo>
                    <a:pt x="52" y="153"/>
                    <a:pt x="54" y="144"/>
                    <a:pt x="60" y="146"/>
                  </a:cubicBezTo>
                  <a:cubicBezTo>
                    <a:pt x="63" y="142"/>
                    <a:pt x="67" y="139"/>
                    <a:pt x="74" y="138"/>
                  </a:cubicBezTo>
                  <a:cubicBezTo>
                    <a:pt x="75" y="133"/>
                    <a:pt x="89" y="129"/>
                    <a:pt x="83" y="125"/>
                  </a:cubicBezTo>
                  <a:cubicBezTo>
                    <a:pt x="70" y="134"/>
                    <a:pt x="54" y="141"/>
                    <a:pt x="45" y="155"/>
                  </a:cubicBezTo>
                  <a:close/>
                  <a:moveTo>
                    <a:pt x="102" y="130"/>
                  </a:moveTo>
                  <a:cubicBezTo>
                    <a:pt x="102" y="130"/>
                    <a:pt x="102" y="130"/>
                    <a:pt x="102" y="130"/>
                  </a:cubicBezTo>
                  <a:cubicBezTo>
                    <a:pt x="102" y="131"/>
                    <a:pt x="103" y="132"/>
                    <a:pt x="103" y="133"/>
                  </a:cubicBezTo>
                  <a:cubicBezTo>
                    <a:pt x="97" y="140"/>
                    <a:pt x="86" y="143"/>
                    <a:pt x="80" y="150"/>
                  </a:cubicBezTo>
                  <a:cubicBezTo>
                    <a:pt x="81" y="150"/>
                    <a:pt x="81" y="151"/>
                    <a:pt x="82" y="152"/>
                  </a:cubicBezTo>
                  <a:cubicBezTo>
                    <a:pt x="79" y="154"/>
                    <a:pt x="76" y="156"/>
                    <a:pt x="75" y="160"/>
                  </a:cubicBezTo>
                  <a:cubicBezTo>
                    <a:pt x="82" y="161"/>
                    <a:pt x="89" y="151"/>
                    <a:pt x="83" y="151"/>
                  </a:cubicBezTo>
                  <a:cubicBezTo>
                    <a:pt x="90" y="148"/>
                    <a:pt x="98" y="140"/>
                    <a:pt x="106" y="140"/>
                  </a:cubicBezTo>
                  <a:cubicBezTo>
                    <a:pt x="108" y="136"/>
                    <a:pt x="105" y="133"/>
                    <a:pt x="102" y="130"/>
                  </a:cubicBezTo>
                  <a:close/>
                  <a:moveTo>
                    <a:pt x="125" y="136"/>
                  </a:moveTo>
                  <a:cubicBezTo>
                    <a:pt x="125" y="136"/>
                    <a:pt x="125" y="136"/>
                    <a:pt x="125" y="136"/>
                  </a:cubicBezTo>
                  <a:cubicBezTo>
                    <a:pt x="125" y="134"/>
                    <a:pt x="124" y="133"/>
                    <a:pt x="122" y="132"/>
                  </a:cubicBezTo>
                  <a:cubicBezTo>
                    <a:pt x="121" y="134"/>
                    <a:pt x="121" y="137"/>
                    <a:pt x="125" y="136"/>
                  </a:cubicBezTo>
                  <a:close/>
                  <a:moveTo>
                    <a:pt x="89" y="138"/>
                  </a:moveTo>
                  <a:cubicBezTo>
                    <a:pt x="89" y="138"/>
                    <a:pt x="89" y="138"/>
                    <a:pt x="89" y="138"/>
                  </a:cubicBezTo>
                  <a:cubicBezTo>
                    <a:pt x="91" y="138"/>
                    <a:pt x="93" y="138"/>
                    <a:pt x="93" y="136"/>
                  </a:cubicBezTo>
                  <a:cubicBezTo>
                    <a:pt x="92" y="136"/>
                    <a:pt x="91" y="136"/>
                    <a:pt x="90" y="136"/>
                  </a:cubicBezTo>
                  <a:cubicBezTo>
                    <a:pt x="90" y="137"/>
                    <a:pt x="89" y="137"/>
                    <a:pt x="89" y="138"/>
                  </a:cubicBezTo>
                  <a:close/>
                  <a:moveTo>
                    <a:pt x="66" y="152"/>
                  </a:moveTo>
                  <a:cubicBezTo>
                    <a:pt x="66" y="152"/>
                    <a:pt x="66" y="152"/>
                    <a:pt x="66" y="152"/>
                  </a:cubicBezTo>
                  <a:cubicBezTo>
                    <a:pt x="67" y="152"/>
                    <a:pt x="69" y="157"/>
                    <a:pt x="65" y="156"/>
                  </a:cubicBezTo>
                  <a:cubicBezTo>
                    <a:pt x="67" y="153"/>
                    <a:pt x="64" y="148"/>
                    <a:pt x="68" y="145"/>
                  </a:cubicBezTo>
                  <a:cubicBezTo>
                    <a:pt x="58" y="146"/>
                    <a:pt x="62" y="157"/>
                    <a:pt x="62" y="161"/>
                  </a:cubicBezTo>
                  <a:cubicBezTo>
                    <a:pt x="62" y="159"/>
                    <a:pt x="61" y="158"/>
                    <a:pt x="59" y="157"/>
                  </a:cubicBezTo>
                  <a:cubicBezTo>
                    <a:pt x="58" y="159"/>
                    <a:pt x="55" y="161"/>
                    <a:pt x="52" y="162"/>
                  </a:cubicBezTo>
                  <a:cubicBezTo>
                    <a:pt x="52" y="164"/>
                    <a:pt x="53" y="165"/>
                    <a:pt x="53" y="167"/>
                  </a:cubicBezTo>
                  <a:cubicBezTo>
                    <a:pt x="49" y="165"/>
                    <a:pt x="49" y="168"/>
                    <a:pt x="46" y="169"/>
                  </a:cubicBezTo>
                  <a:cubicBezTo>
                    <a:pt x="50" y="169"/>
                    <a:pt x="54" y="169"/>
                    <a:pt x="58" y="169"/>
                  </a:cubicBezTo>
                  <a:cubicBezTo>
                    <a:pt x="57" y="165"/>
                    <a:pt x="62" y="168"/>
                    <a:pt x="63" y="167"/>
                  </a:cubicBezTo>
                  <a:cubicBezTo>
                    <a:pt x="66" y="165"/>
                    <a:pt x="67" y="160"/>
                    <a:pt x="72" y="162"/>
                  </a:cubicBezTo>
                  <a:cubicBezTo>
                    <a:pt x="73" y="158"/>
                    <a:pt x="69" y="160"/>
                    <a:pt x="70" y="156"/>
                  </a:cubicBezTo>
                  <a:cubicBezTo>
                    <a:pt x="74" y="156"/>
                    <a:pt x="74" y="152"/>
                    <a:pt x="77" y="151"/>
                  </a:cubicBezTo>
                  <a:cubicBezTo>
                    <a:pt x="77" y="144"/>
                    <a:pt x="88" y="143"/>
                    <a:pt x="86" y="138"/>
                  </a:cubicBezTo>
                  <a:cubicBezTo>
                    <a:pt x="81" y="145"/>
                    <a:pt x="70" y="145"/>
                    <a:pt x="66" y="152"/>
                  </a:cubicBezTo>
                  <a:close/>
                  <a:moveTo>
                    <a:pt x="118" y="154"/>
                  </a:moveTo>
                  <a:cubicBezTo>
                    <a:pt x="118" y="154"/>
                    <a:pt x="118" y="154"/>
                    <a:pt x="118" y="154"/>
                  </a:cubicBezTo>
                  <a:cubicBezTo>
                    <a:pt x="112" y="154"/>
                    <a:pt x="112" y="159"/>
                    <a:pt x="106" y="158"/>
                  </a:cubicBezTo>
                  <a:cubicBezTo>
                    <a:pt x="108" y="154"/>
                    <a:pt x="114" y="152"/>
                    <a:pt x="117" y="148"/>
                  </a:cubicBezTo>
                  <a:cubicBezTo>
                    <a:pt x="111" y="141"/>
                    <a:pt x="97" y="145"/>
                    <a:pt x="95" y="156"/>
                  </a:cubicBezTo>
                  <a:cubicBezTo>
                    <a:pt x="97" y="157"/>
                    <a:pt x="99" y="152"/>
                    <a:pt x="100" y="156"/>
                  </a:cubicBezTo>
                  <a:cubicBezTo>
                    <a:pt x="97" y="159"/>
                    <a:pt x="93" y="161"/>
                    <a:pt x="90" y="164"/>
                  </a:cubicBezTo>
                  <a:cubicBezTo>
                    <a:pt x="93" y="168"/>
                    <a:pt x="105" y="165"/>
                    <a:pt x="108" y="162"/>
                  </a:cubicBezTo>
                  <a:cubicBezTo>
                    <a:pt x="109" y="165"/>
                    <a:pt x="113" y="165"/>
                    <a:pt x="113" y="169"/>
                  </a:cubicBezTo>
                  <a:cubicBezTo>
                    <a:pt x="122" y="169"/>
                    <a:pt x="122" y="161"/>
                    <a:pt x="120" y="158"/>
                  </a:cubicBezTo>
                  <a:cubicBezTo>
                    <a:pt x="117" y="157"/>
                    <a:pt x="114" y="164"/>
                    <a:pt x="111" y="161"/>
                  </a:cubicBezTo>
                  <a:cubicBezTo>
                    <a:pt x="115" y="160"/>
                    <a:pt x="117" y="158"/>
                    <a:pt x="118" y="154"/>
                  </a:cubicBezTo>
                  <a:close/>
                  <a:moveTo>
                    <a:pt x="130" y="146"/>
                  </a:moveTo>
                  <a:cubicBezTo>
                    <a:pt x="130" y="146"/>
                    <a:pt x="130" y="146"/>
                    <a:pt x="130" y="146"/>
                  </a:cubicBezTo>
                  <a:cubicBezTo>
                    <a:pt x="130" y="148"/>
                    <a:pt x="130" y="149"/>
                    <a:pt x="131" y="150"/>
                  </a:cubicBezTo>
                  <a:cubicBezTo>
                    <a:pt x="134" y="151"/>
                    <a:pt x="134" y="148"/>
                    <a:pt x="137" y="149"/>
                  </a:cubicBezTo>
                  <a:cubicBezTo>
                    <a:pt x="138" y="144"/>
                    <a:pt x="131" y="145"/>
                    <a:pt x="130" y="146"/>
                  </a:cubicBezTo>
                  <a:close/>
                  <a:moveTo>
                    <a:pt x="142" y="157"/>
                  </a:moveTo>
                  <a:cubicBezTo>
                    <a:pt x="142" y="157"/>
                    <a:pt x="142" y="157"/>
                    <a:pt x="142" y="157"/>
                  </a:cubicBezTo>
                  <a:cubicBezTo>
                    <a:pt x="141" y="153"/>
                    <a:pt x="141" y="150"/>
                    <a:pt x="137" y="150"/>
                  </a:cubicBezTo>
                  <a:cubicBezTo>
                    <a:pt x="135" y="153"/>
                    <a:pt x="137" y="157"/>
                    <a:pt x="142" y="157"/>
                  </a:cubicBezTo>
                  <a:close/>
                  <a:moveTo>
                    <a:pt x="122" y="158"/>
                  </a:moveTo>
                  <a:cubicBezTo>
                    <a:pt x="122" y="158"/>
                    <a:pt x="122" y="158"/>
                    <a:pt x="122" y="158"/>
                  </a:cubicBezTo>
                  <a:cubicBezTo>
                    <a:pt x="124" y="158"/>
                    <a:pt x="125" y="158"/>
                    <a:pt x="126" y="158"/>
                  </a:cubicBezTo>
                  <a:cubicBezTo>
                    <a:pt x="126" y="157"/>
                    <a:pt x="127" y="154"/>
                    <a:pt x="125" y="154"/>
                  </a:cubicBezTo>
                  <a:cubicBezTo>
                    <a:pt x="125" y="156"/>
                    <a:pt x="122" y="155"/>
                    <a:pt x="122" y="158"/>
                  </a:cubicBezTo>
                  <a:close/>
                  <a:moveTo>
                    <a:pt x="145" y="163"/>
                  </a:moveTo>
                  <a:cubicBezTo>
                    <a:pt x="145" y="163"/>
                    <a:pt x="145" y="163"/>
                    <a:pt x="145" y="163"/>
                  </a:cubicBezTo>
                  <a:cubicBezTo>
                    <a:pt x="148" y="161"/>
                    <a:pt x="145" y="158"/>
                    <a:pt x="143" y="157"/>
                  </a:cubicBezTo>
                  <a:cubicBezTo>
                    <a:pt x="141" y="159"/>
                    <a:pt x="141" y="164"/>
                    <a:pt x="145" y="163"/>
                  </a:cubicBezTo>
                  <a:close/>
                  <a:moveTo>
                    <a:pt x="78" y="168"/>
                  </a:moveTo>
                  <a:cubicBezTo>
                    <a:pt x="78" y="168"/>
                    <a:pt x="78" y="168"/>
                    <a:pt x="78" y="168"/>
                  </a:cubicBezTo>
                  <a:cubicBezTo>
                    <a:pt x="78" y="169"/>
                    <a:pt x="78" y="170"/>
                    <a:pt x="78" y="171"/>
                  </a:cubicBezTo>
                  <a:cubicBezTo>
                    <a:pt x="81" y="172"/>
                    <a:pt x="84" y="172"/>
                    <a:pt x="84" y="169"/>
                  </a:cubicBezTo>
                  <a:cubicBezTo>
                    <a:pt x="83" y="169"/>
                    <a:pt x="82" y="167"/>
                    <a:pt x="81" y="167"/>
                  </a:cubicBezTo>
                  <a:cubicBezTo>
                    <a:pt x="80" y="168"/>
                    <a:pt x="80" y="168"/>
                    <a:pt x="78" y="168"/>
                  </a:cubicBezTo>
                  <a:close/>
                  <a:moveTo>
                    <a:pt x="39" y="176"/>
                  </a:moveTo>
                  <a:cubicBezTo>
                    <a:pt x="39" y="176"/>
                    <a:pt x="39" y="176"/>
                    <a:pt x="39" y="176"/>
                  </a:cubicBezTo>
                  <a:cubicBezTo>
                    <a:pt x="42" y="177"/>
                    <a:pt x="44" y="172"/>
                    <a:pt x="41" y="171"/>
                  </a:cubicBezTo>
                  <a:cubicBezTo>
                    <a:pt x="41" y="174"/>
                    <a:pt x="38" y="173"/>
                    <a:pt x="39" y="176"/>
                  </a:cubicBezTo>
                  <a:close/>
                  <a:moveTo>
                    <a:pt x="26" y="179"/>
                  </a:moveTo>
                  <a:cubicBezTo>
                    <a:pt x="26" y="179"/>
                    <a:pt x="26" y="179"/>
                    <a:pt x="26" y="179"/>
                  </a:cubicBezTo>
                  <a:cubicBezTo>
                    <a:pt x="29" y="180"/>
                    <a:pt x="29" y="173"/>
                    <a:pt x="26" y="175"/>
                  </a:cubicBezTo>
                  <a:cubicBezTo>
                    <a:pt x="26" y="176"/>
                    <a:pt x="26" y="177"/>
                    <a:pt x="26" y="179"/>
                  </a:cubicBezTo>
                  <a:close/>
                  <a:moveTo>
                    <a:pt x="88" y="182"/>
                  </a:moveTo>
                  <a:cubicBezTo>
                    <a:pt x="88" y="182"/>
                    <a:pt x="88" y="182"/>
                    <a:pt x="88" y="182"/>
                  </a:cubicBezTo>
                  <a:cubicBezTo>
                    <a:pt x="96" y="183"/>
                    <a:pt x="116" y="187"/>
                    <a:pt x="119" y="181"/>
                  </a:cubicBezTo>
                  <a:cubicBezTo>
                    <a:pt x="112" y="176"/>
                    <a:pt x="96" y="181"/>
                    <a:pt x="88" y="182"/>
                  </a:cubicBezTo>
                  <a:close/>
                  <a:moveTo>
                    <a:pt x="86" y="181"/>
                  </a:moveTo>
                  <a:cubicBezTo>
                    <a:pt x="86" y="181"/>
                    <a:pt x="86" y="181"/>
                    <a:pt x="86" y="181"/>
                  </a:cubicBezTo>
                  <a:cubicBezTo>
                    <a:pt x="84" y="180"/>
                    <a:pt x="82" y="179"/>
                    <a:pt x="80" y="180"/>
                  </a:cubicBezTo>
                  <a:cubicBezTo>
                    <a:pt x="78" y="183"/>
                    <a:pt x="86" y="183"/>
                    <a:pt x="86" y="181"/>
                  </a:cubicBezTo>
                  <a:close/>
                  <a:moveTo>
                    <a:pt x="138" y="182"/>
                  </a:moveTo>
                  <a:cubicBezTo>
                    <a:pt x="138" y="182"/>
                    <a:pt x="138" y="182"/>
                    <a:pt x="138" y="182"/>
                  </a:cubicBezTo>
                  <a:cubicBezTo>
                    <a:pt x="140" y="182"/>
                    <a:pt x="141" y="181"/>
                    <a:pt x="142" y="180"/>
                  </a:cubicBezTo>
                  <a:cubicBezTo>
                    <a:pt x="140" y="180"/>
                    <a:pt x="139" y="181"/>
                    <a:pt x="138" y="182"/>
                  </a:cubicBezTo>
                  <a:close/>
                  <a:moveTo>
                    <a:pt x="122" y="183"/>
                  </a:moveTo>
                  <a:cubicBezTo>
                    <a:pt x="122" y="183"/>
                    <a:pt x="122" y="183"/>
                    <a:pt x="122" y="183"/>
                  </a:cubicBezTo>
                  <a:cubicBezTo>
                    <a:pt x="123" y="183"/>
                    <a:pt x="124" y="183"/>
                    <a:pt x="125" y="183"/>
                  </a:cubicBezTo>
                  <a:cubicBezTo>
                    <a:pt x="125" y="183"/>
                    <a:pt x="125" y="182"/>
                    <a:pt x="125" y="181"/>
                  </a:cubicBezTo>
                  <a:cubicBezTo>
                    <a:pt x="124" y="181"/>
                    <a:pt x="123" y="181"/>
                    <a:pt x="122" y="181"/>
                  </a:cubicBezTo>
                  <a:cubicBezTo>
                    <a:pt x="122" y="182"/>
                    <a:pt x="122" y="183"/>
                    <a:pt x="122"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37" name="Group 74"/>
          <p:cNvGrpSpPr>
            <a:grpSpLocks noChangeAspect="1"/>
          </p:cNvGrpSpPr>
          <p:nvPr/>
        </p:nvGrpSpPr>
        <p:grpSpPr>
          <a:xfrm>
            <a:off x="1840843" y="2568718"/>
            <a:ext cx="581909" cy="631905"/>
            <a:chOff x="-1122" y="-104"/>
            <a:chExt cx="710" cy="771"/>
          </a:xfrm>
          <a:solidFill>
            <a:srgbClr val="20558B"/>
          </a:solidFill>
        </p:grpSpPr>
        <p:sp>
          <p:nvSpPr>
            <p:cNvPr id="38" name="Freeform 75"/>
            <p:cNvSpPr>
              <a:spLocks noEditPoints="1"/>
            </p:cNvSpPr>
            <p:nvPr/>
          </p:nvSpPr>
          <p:spPr bwMode="auto">
            <a:xfrm>
              <a:off x="-933" y="-28"/>
              <a:ext cx="90" cy="153"/>
            </a:xfrm>
            <a:custGeom>
              <a:gdLst>
                <a:gd fmla="*/ 33 w 33" name="T0"/>
                <a:gd fmla="*/ 6 h 57" name="T1"/>
                <a:gd fmla="*/ 20 w 33" name="T2"/>
                <a:gd fmla="*/ 33 h 57" name="T3"/>
                <a:gd fmla="*/ 8 w 33" name="T4"/>
                <a:gd fmla="*/ 57 h 57" name="T5"/>
                <a:gd fmla="*/ 8 w 33" name="T6"/>
                <a:gd fmla="*/ 0 h 57" name="T7"/>
                <a:gd fmla="*/ 33 w 33" name="T8"/>
                <a:gd fmla="*/ 6 h 57" name="T9"/>
                <a:gd fmla="*/ 12 w 33" name="T10"/>
                <a:gd fmla="*/ 39 h 57" name="T11"/>
                <a:gd fmla="*/ 12 w 33" name="T12"/>
                <a:gd fmla="*/ 39 h 57" name="T13"/>
                <a:gd fmla="*/ 25 w 33" name="T14"/>
                <a:gd fmla="*/ 11 h 57" name="T15"/>
                <a:gd fmla="*/ 13 w 33" name="T16"/>
                <a:gd fmla="*/ 8 h 57" name="T17"/>
                <a:gd fmla="*/ 12 w 33" name="T18"/>
                <a:gd fmla="*/ 39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33">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9" name="Freeform 76"/>
            <p:cNvSpPr>
              <a:spLocks noEditPoints="1"/>
            </p:cNvSpPr>
            <p:nvPr/>
          </p:nvSpPr>
          <p:spPr bwMode="auto">
            <a:xfrm>
              <a:off x="-1122" y="-104"/>
              <a:ext cx="710" cy="771"/>
            </a:xfrm>
            <a:custGeom>
              <a:gdLst>
                <a:gd fmla="*/ 129 w 263" name="T0"/>
                <a:gd fmla="*/ 224 h 286" name="T1"/>
                <a:gd fmla="*/ 69 w 263" name="T2"/>
                <a:gd fmla="*/ 219 h 286" name="T3"/>
                <a:gd fmla="*/ 72 w 263" name="T4"/>
                <a:gd fmla="*/ 0 h 286" name="T5"/>
                <a:gd fmla="*/ 130 w 263" name="T6"/>
                <a:gd fmla="*/ 22 h 286" name="T7"/>
                <a:gd fmla="*/ 71 w 263" name="T8"/>
                <a:gd fmla="*/ 25 h 286" name="T9"/>
                <a:gd fmla="*/ 156 w 263" name="T10"/>
                <a:gd fmla="*/ 171 h 286" name="T11"/>
                <a:gd fmla="*/ 147 w 263" name="T12"/>
                <a:gd fmla="*/ 150 h 286" name="T13"/>
                <a:gd fmla="*/ 158 w 263" name="T14"/>
                <a:gd fmla="*/ 122 h 286" name="T15"/>
                <a:gd fmla="*/ 166 w 263" name="T16"/>
                <a:gd fmla="*/ 97 h 286" name="T17"/>
                <a:gd fmla="*/ 167 w 263" name="T18"/>
                <a:gd fmla="*/ 63 h 286" name="T19"/>
                <a:gd fmla="*/ 190 w 263" name="T20"/>
                <a:gd fmla="*/ 48 h 286" name="T21"/>
                <a:gd fmla="*/ 214 w 263" name="T22"/>
                <a:gd fmla="*/ 57 h 286" name="T23"/>
                <a:gd fmla="*/ 22 w 263" name="T24"/>
                <a:gd fmla="*/ 43 h 286" name="T25"/>
                <a:gd fmla="*/ 185 w 263" name="T26"/>
                <a:gd fmla="*/ 70 h 286" name="T27"/>
                <a:gd fmla="*/ 56 w 263" name="T28"/>
                <a:gd fmla="*/ 37 h 286" name="T29"/>
                <a:gd fmla="*/ 227 w 263" name="T30"/>
                <a:gd fmla="*/ 83 h 286" name="T31"/>
                <a:gd fmla="*/ 200 w 263" name="T32"/>
                <a:gd fmla="*/ 75 h 286" name="T33"/>
                <a:gd fmla="*/ 234 w 263" name="T34"/>
                <a:gd fmla="*/ 89 h 286" name="T35"/>
                <a:gd fmla="*/ 182 w 263" name="T36"/>
                <a:gd fmla="*/ 88 h 286" name="T37"/>
                <a:gd fmla="*/ 228 w 263" name="T38"/>
                <a:gd fmla="*/ 101 h 286" name="T39"/>
                <a:gd fmla="*/ 181 w 263" name="T40"/>
                <a:gd fmla="*/ 90 h 286" name="T41"/>
                <a:gd fmla="*/ 25 w 263" name="T42"/>
                <a:gd fmla="*/ 56 h 286" name="T43"/>
                <a:gd fmla="*/ 180 w 263" name="T44"/>
                <a:gd fmla="*/ 105 h 286" name="T45"/>
                <a:gd fmla="*/ 227 w 263" name="T46"/>
                <a:gd fmla="*/ 119 h 286" name="T47"/>
                <a:gd fmla="*/ 178 w 263" name="T48"/>
                <a:gd fmla="*/ 113 h 286" name="T49"/>
                <a:gd fmla="*/ 192 w 263" name="T50"/>
                <a:gd fmla="*/ 115 h 286" name="T51"/>
                <a:gd fmla="*/ 172 w 263" name="T52"/>
                <a:gd fmla="*/ 127 h 286" name="T53"/>
                <a:gd fmla="*/ 190 w 263" name="T54"/>
                <a:gd fmla="*/ 123 h 286" name="T55"/>
                <a:gd fmla="*/ 32 w 263" name="T56"/>
                <a:gd fmla="*/ 97 h 286" name="T57"/>
                <a:gd fmla="*/ 168 w 263" name="T58"/>
                <a:gd fmla="*/ 129 h 286" name="T59"/>
                <a:gd fmla="*/ 49 w 263" name="T60"/>
                <a:gd fmla="*/ 106 h 286" name="T61"/>
                <a:gd fmla="*/ 162 w 263" name="T62"/>
                <a:gd fmla="*/ 153 h 286" name="T63"/>
                <a:gd fmla="*/ 156 w 263" name="T64"/>
                <a:gd fmla="*/ 160 h 286" name="T65"/>
                <a:gd fmla="*/ 146 w 263" name="T66"/>
                <a:gd fmla="*/ 163 h 286" name="T67"/>
                <a:gd fmla="*/ 130 w 263" name="T68"/>
                <a:gd fmla="*/ 200 h 286" name="T69"/>
                <a:gd fmla="*/ 102 w 263" name="T70"/>
                <a:gd fmla="*/ 199 h 286" name="T71"/>
                <a:gd fmla="*/ 105 w 263" name="T72"/>
                <a:gd fmla="*/ 227 h 286" name="T73"/>
                <a:gd fmla="*/ 61 w 263" name="T74"/>
                <a:gd fmla="*/ 232 h 286" name="T75"/>
                <a:gd fmla="*/ 81 w 263" name="T76"/>
                <a:gd fmla="*/ 227 h 286" name="T77"/>
                <a:gd fmla="*/ 77 w 263" name="T78"/>
                <a:gd fmla="*/ 242 h 286" name="T79"/>
                <a:gd fmla="*/ 111 w 263" name="T80"/>
                <a:gd fmla="*/ 242 h 286" name="T81"/>
                <a:gd fmla="*/ 91 w 263" name="T82"/>
                <a:gd fmla="*/ 248 h 286" name="T83"/>
                <a:gd fmla="*/ 80 w 263" name="T84"/>
                <a:gd fmla="*/ 232 h 286" name="T85"/>
                <a:gd fmla="*/ 103 w 263" name="T86"/>
                <a:gd fmla="*/ 250 h 286" name="T87"/>
                <a:gd fmla="*/ 120 w 263" name="T88"/>
                <a:gd fmla="*/ 254 h 286" name="T89"/>
                <a:gd fmla="*/ 123 w 263" name="T90"/>
                <a:gd fmla="*/ 276 h 286" name="T91"/>
                <a:gd fmla="*/ 143 w 263" name="T92"/>
                <a:gd fmla="*/ 264 h 286" name="T93"/>
                <a:gd fmla="*/ 28 w 263" name="T94"/>
                <a:gd fmla="*/ 246 h 286" name="T95"/>
                <a:gd fmla="*/ 51 w 263" name="T96"/>
                <a:gd fmla="*/ 241 h 286" name="T97"/>
                <a:gd fmla="*/ 46 w 263" name="T98"/>
                <a:gd fmla="*/ 265 h 286" name="T99"/>
                <a:gd fmla="*/ 47 w 263" name="T100"/>
                <a:gd fmla="*/ 260 h 286" name="T101"/>
                <a:gd fmla="*/ 69 w 263" name="T102"/>
                <a:gd fmla="*/ 267 h 286" name="T103"/>
                <a:gd fmla="*/ 99 w 263" name="T104"/>
                <a:gd fmla="*/ 263 h 286" name="T105"/>
                <a:gd fmla="*/ 100 w 263" name="T106"/>
                <a:gd fmla="*/ 272 h 286" name="T107"/>
                <a:gd fmla="*/ 117 w 263" name="T108"/>
                <a:gd fmla="*/ 270 h 286" name="T109"/>
                <a:gd fmla="*/ 73 w 263" name="T110"/>
                <a:gd fmla="*/ 270 h 28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6" w="263">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40" name="矩形 39"/>
          <p:cNvSpPr/>
          <p:nvPr/>
        </p:nvSpPr>
        <p:spPr>
          <a:xfrm>
            <a:off x="1270000" y="4608861"/>
            <a:ext cx="965200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用户可以在投影仪或者计算机上进行演示也可以将演用户可以在投影仪或者计算机上进行文稿打印出来制作成胶片示文稿演示也可以将演示文稿打印出来制作成胶片示文稿打印出来制作成胶片出来制作成胶片</a:t>
            </a:r>
          </a:p>
        </p:txBody>
      </p:sp>
      <p:sp>
        <p:nvSpPr>
          <p:cNvPr id="41" name="矩形 40"/>
          <p:cNvSpPr/>
          <p:nvPr/>
        </p:nvSpPr>
        <p:spPr>
          <a:xfrm>
            <a:off x="1648755" y="3372732"/>
            <a:ext cx="76774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a:t>
            </a:r>
          </a:p>
        </p:txBody>
      </p:sp>
      <p:sp>
        <p:nvSpPr>
          <p:cNvPr id="42" name="矩形 41"/>
          <p:cNvSpPr/>
          <p:nvPr/>
        </p:nvSpPr>
        <p:spPr>
          <a:xfrm>
            <a:off x="3631469" y="3372732"/>
            <a:ext cx="76774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a:t>
            </a:r>
          </a:p>
        </p:txBody>
      </p:sp>
      <p:sp>
        <p:nvSpPr>
          <p:cNvPr id="43" name="矩形 42"/>
          <p:cNvSpPr/>
          <p:nvPr/>
        </p:nvSpPr>
        <p:spPr>
          <a:xfrm>
            <a:off x="5683028" y="3372732"/>
            <a:ext cx="76774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a:t>
            </a:r>
          </a:p>
        </p:txBody>
      </p:sp>
      <p:sp>
        <p:nvSpPr>
          <p:cNvPr id="44" name="矩形 43"/>
          <p:cNvSpPr/>
          <p:nvPr/>
        </p:nvSpPr>
        <p:spPr>
          <a:xfrm>
            <a:off x="7906489" y="3372732"/>
            <a:ext cx="76774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a:t>
            </a:r>
          </a:p>
        </p:txBody>
      </p:sp>
      <p:sp>
        <p:nvSpPr>
          <p:cNvPr id="45" name="矩形 44"/>
          <p:cNvSpPr/>
          <p:nvPr/>
        </p:nvSpPr>
        <p:spPr>
          <a:xfrm>
            <a:off x="9807510" y="3372732"/>
            <a:ext cx="767744"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a:t>
            </a:r>
          </a:p>
        </p:txBody>
      </p:sp>
      <p:sp>
        <p:nvSpPr>
          <p:cNvPr id="46" name="任意多边形 45"/>
          <p:cNvSpPr/>
          <p:nvPr/>
        </p:nvSpPr>
        <p:spPr>
          <a:xfrm>
            <a:off x="2971780" y="2525863"/>
            <a:ext cx="65499" cy="1536700"/>
          </a:xfrm>
          <a:custGeom>
            <a:gdLst>
              <a:gd fmla="*/ 0 w 65499" name="connsiteX0"/>
              <a:gd fmla="*/ 0 h 1536700" name="connsiteY0"/>
              <a:gd fmla="*/ 63500 w 65499" name="connsiteX1"/>
              <a:gd fmla="*/ 419100 h 1536700" name="connsiteY1"/>
              <a:gd fmla="*/ 50800 w 65499" name="connsiteX2"/>
              <a:gd fmla="*/ 863600 h 1536700" name="connsiteY2"/>
              <a:gd fmla="*/ 63500 w 65499" name="connsiteX3"/>
              <a:gd fmla="*/ 1397000 h 1536700" name="connsiteY3"/>
              <a:gd fmla="*/ 38100 w 65499" name="connsiteX4"/>
              <a:gd fmla="*/ 1536700 h 1536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6700" w="65498">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47" name="任意多边形 46"/>
          <p:cNvSpPr/>
          <p:nvPr/>
        </p:nvSpPr>
        <p:spPr>
          <a:xfrm>
            <a:off x="4916183" y="2525863"/>
            <a:ext cx="65499" cy="1536700"/>
          </a:xfrm>
          <a:custGeom>
            <a:gdLst>
              <a:gd fmla="*/ 0 w 65499" name="connsiteX0"/>
              <a:gd fmla="*/ 0 h 1536700" name="connsiteY0"/>
              <a:gd fmla="*/ 63500 w 65499" name="connsiteX1"/>
              <a:gd fmla="*/ 419100 h 1536700" name="connsiteY1"/>
              <a:gd fmla="*/ 50800 w 65499" name="connsiteX2"/>
              <a:gd fmla="*/ 863600 h 1536700" name="connsiteY2"/>
              <a:gd fmla="*/ 63500 w 65499" name="connsiteX3"/>
              <a:gd fmla="*/ 1397000 h 1536700" name="connsiteY3"/>
              <a:gd fmla="*/ 38100 w 65499" name="connsiteX4"/>
              <a:gd fmla="*/ 1536700 h 1536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6700" w="65498">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48" name="任意多边形 47"/>
          <p:cNvSpPr/>
          <p:nvPr/>
        </p:nvSpPr>
        <p:spPr>
          <a:xfrm>
            <a:off x="7024491" y="2525863"/>
            <a:ext cx="65499" cy="1536700"/>
          </a:xfrm>
          <a:custGeom>
            <a:gdLst>
              <a:gd fmla="*/ 0 w 65499" name="connsiteX0"/>
              <a:gd fmla="*/ 0 h 1536700" name="connsiteY0"/>
              <a:gd fmla="*/ 63500 w 65499" name="connsiteX1"/>
              <a:gd fmla="*/ 419100 h 1536700" name="connsiteY1"/>
              <a:gd fmla="*/ 50800 w 65499" name="connsiteX2"/>
              <a:gd fmla="*/ 863600 h 1536700" name="connsiteY2"/>
              <a:gd fmla="*/ 63500 w 65499" name="connsiteX3"/>
              <a:gd fmla="*/ 1397000 h 1536700" name="connsiteY3"/>
              <a:gd fmla="*/ 38100 w 65499" name="connsiteX4"/>
              <a:gd fmla="*/ 1536700 h 1536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6700" w="65498">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49" name="任意多边形 48"/>
          <p:cNvSpPr/>
          <p:nvPr/>
        </p:nvSpPr>
        <p:spPr>
          <a:xfrm>
            <a:off x="9156746" y="2525863"/>
            <a:ext cx="65499" cy="1536700"/>
          </a:xfrm>
          <a:custGeom>
            <a:gdLst>
              <a:gd fmla="*/ 0 w 65499" name="connsiteX0"/>
              <a:gd fmla="*/ 0 h 1536700" name="connsiteY0"/>
              <a:gd fmla="*/ 63500 w 65499" name="connsiteX1"/>
              <a:gd fmla="*/ 419100 h 1536700" name="connsiteY1"/>
              <a:gd fmla="*/ 50800 w 65499" name="connsiteX2"/>
              <a:gd fmla="*/ 863600 h 1536700" name="connsiteY2"/>
              <a:gd fmla="*/ 63500 w 65499" name="connsiteX3"/>
              <a:gd fmla="*/ 1397000 h 1536700" name="connsiteY3"/>
              <a:gd fmla="*/ 38100 w 65499" name="connsiteX4"/>
              <a:gd fmla="*/ 1536700 h 1536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6700" w="65498">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50" name="文本框 49"/>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16674476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ppt_w</p:attrName>
                                        </p:attrNameLst>
                                      </p:cBhvr>
                                      <p:tavLst>
                                        <p:tav tm="0">
                                          <p:val>
                                            <p:fltVal val="0"/>
                                          </p:val>
                                        </p:tav>
                                        <p:tav tm="100000">
                                          <p:val>
                                            <p:strVal val="#ppt_w"/>
                                          </p:val>
                                        </p:tav>
                                      </p:tavLst>
                                    </p:anim>
                                    <p:anim calcmode="lin" valueType="num">
                                      <p:cBhvr>
                                        <p:cTn dur="500" fill="hold" id="8"/>
                                        <p:tgtEl>
                                          <p:spTgt spid="37"/>
                                        </p:tgtEl>
                                        <p:attrNameLst>
                                          <p:attrName>ppt_h</p:attrName>
                                        </p:attrNameLst>
                                      </p:cBhvr>
                                      <p:tavLst>
                                        <p:tav tm="0">
                                          <p:val>
                                            <p:fltVal val="0"/>
                                          </p:val>
                                        </p:tav>
                                        <p:tav tm="100000">
                                          <p:val>
                                            <p:strVal val="#ppt_h"/>
                                          </p:val>
                                        </p:tav>
                                      </p:tavLst>
                                    </p:anim>
                                    <p:animEffect filter="fade" transition="in">
                                      <p:cBhvr>
                                        <p:cTn dur="500" id="9"/>
                                        <p:tgtEl>
                                          <p:spTgt spid="37"/>
                                        </p:tgtEl>
                                      </p:cBhvr>
                                    </p:animEffect>
                                  </p:childTnLst>
                                </p:cTn>
                              </p:par>
                              <p:par>
                                <p:cTn fill="hold" id="10" nodeType="withEffect" presetClass="entr" presetID="53"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500" fill="hold" id="12"/>
                                        <p:tgtEl>
                                          <p:spTgt spid="31"/>
                                        </p:tgtEl>
                                        <p:attrNameLst>
                                          <p:attrName>ppt_w</p:attrName>
                                        </p:attrNameLst>
                                      </p:cBhvr>
                                      <p:tavLst>
                                        <p:tav tm="0">
                                          <p:val>
                                            <p:fltVal val="0"/>
                                          </p:val>
                                        </p:tav>
                                        <p:tav tm="100000">
                                          <p:val>
                                            <p:strVal val="#ppt_w"/>
                                          </p:val>
                                        </p:tav>
                                      </p:tavLst>
                                    </p:anim>
                                    <p:anim calcmode="lin" valueType="num">
                                      <p:cBhvr>
                                        <p:cTn dur="500" fill="hold" id="13"/>
                                        <p:tgtEl>
                                          <p:spTgt spid="31"/>
                                        </p:tgtEl>
                                        <p:attrNameLst>
                                          <p:attrName>ppt_h</p:attrName>
                                        </p:attrNameLst>
                                      </p:cBhvr>
                                      <p:tavLst>
                                        <p:tav tm="0">
                                          <p:val>
                                            <p:fltVal val="0"/>
                                          </p:val>
                                        </p:tav>
                                        <p:tav tm="100000">
                                          <p:val>
                                            <p:strVal val="#ppt_h"/>
                                          </p:val>
                                        </p:tav>
                                      </p:tavLst>
                                    </p:anim>
                                    <p:animEffect filter="fade" transition="in">
                                      <p:cBhvr>
                                        <p:cTn dur="500" id="14"/>
                                        <p:tgtEl>
                                          <p:spTgt spid="3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par>
                                <p:cTn fill="hold" id="20" nodeType="with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par>
                                <p:cTn fill="hold" id="25" nodeType="withEffect" presetClass="entr" presetID="53"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Effect filter="fade" transition="in">
                                      <p:cBhvr>
                                        <p:cTn dur="500" id="29"/>
                                        <p:tgtEl>
                                          <p:spTgt spid="15"/>
                                        </p:tgtEl>
                                      </p:cBhvr>
                                    </p:animEffect>
                                  </p:childTnLst>
                                </p:cTn>
                              </p:par>
                            </p:childTnLst>
                          </p:cTn>
                        </p:par>
                        <p:par>
                          <p:cTn fill="hold" id="30" nodeType="afterGroup">
                            <p:stCondLst>
                              <p:cond delay="500"/>
                            </p:stCondLst>
                            <p:childTnLst>
                              <p:par>
                                <p:cTn fill="hold" grpId="0" id="31" nodeType="afterEffect" presetClass="entr" presetID="10" presetSubtype="0">
                                  <p:stCondLst>
                                    <p:cond delay="0"/>
                                  </p:stCondLst>
                                  <p:childTnLst>
                                    <p:set>
                                      <p:cBhvr>
                                        <p:cTn dur="1" fill="hold" id="32">
                                          <p:stCondLst>
                                            <p:cond delay="0"/>
                                          </p:stCondLst>
                                        </p:cTn>
                                        <p:tgtEl>
                                          <p:spTgt spid="41"/>
                                        </p:tgtEl>
                                        <p:attrNameLst>
                                          <p:attrName>style.visibility</p:attrName>
                                        </p:attrNameLst>
                                      </p:cBhvr>
                                      <p:to>
                                        <p:strVal val="visible"/>
                                      </p:to>
                                    </p:set>
                                    <p:animEffect filter="fade" transition="in">
                                      <p:cBhvr>
                                        <p:cTn dur="500" id="33"/>
                                        <p:tgtEl>
                                          <p:spTgt spid="41"/>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42"/>
                                        </p:tgtEl>
                                        <p:attrNameLst>
                                          <p:attrName>style.visibility</p:attrName>
                                        </p:attrNameLst>
                                      </p:cBhvr>
                                      <p:to>
                                        <p:strVal val="visible"/>
                                      </p:to>
                                    </p:set>
                                    <p:animEffect filter="fade" transition="in">
                                      <p:cBhvr>
                                        <p:cTn dur="500" id="36"/>
                                        <p:tgtEl>
                                          <p:spTgt spid="42"/>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43"/>
                                        </p:tgtEl>
                                        <p:attrNameLst>
                                          <p:attrName>style.visibility</p:attrName>
                                        </p:attrNameLst>
                                      </p:cBhvr>
                                      <p:to>
                                        <p:strVal val="visible"/>
                                      </p:to>
                                    </p:set>
                                    <p:animEffect filter="fade" transition="in">
                                      <p:cBhvr>
                                        <p:cTn dur="500" id="39"/>
                                        <p:tgtEl>
                                          <p:spTgt spid="43"/>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44"/>
                                        </p:tgtEl>
                                        <p:attrNameLst>
                                          <p:attrName>style.visibility</p:attrName>
                                        </p:attrNameLst>
                                      </p:cBhvr>
                                      <p:to>
                                        <p:strVal val="visible"/>
                                      </p:to>
                                    </p:set>
                                    <p:animEffect filter="fade" transition="in">
                                      <p:cBhvr>
                                        <p:cTn dur="500" id="42"/>
                                        <p:tgtEl>
                                          <p:spTgt spid="44"/>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45"/>
                                        </p:tgtEl>
                                        <p:attrNameLst>
                                          <p:attrName>style.visibility</p:attrName>
                                        </p:attrNameLst>
                                      </p:cBhvr>
                                      <p:to>
                                        <p:strVal val="visible"/>
                                      </p:to>
                                    </p:set>
                                    <p:animEffect filter="fade" transition="in">
                                      <p:cBhvr>
                                        <p:cTn dur="500" id="45"/>
                                        <p:tgtEl>
                                          <p:spTgt spid="45"/>
                                        </p:tgtEl>
                                      </p:cBhvr>
                                    </p:animEffect>
                                  </p:childTnLst>
                                </p:cTn>
                              </p:par>
                            </p:childTnLst>
                          </p:cTn>
                        </p:par>
                        <p:par>
                          <p:cTn fill="hold" id="46" nodeType="afterGroup">
                            <p:stCondLst>
                              <p:cond delay="1000"/>
                            </p:stCondLst>
                            <p:childTnLst>
                              <p:par>
                                <p:cTn fill="hold" grpId="0" id="47" nodeType="afterEffect" presetClass="entr" presetID="22" presetSubtype="1">
                                  <p:stCondLst>
                                    <p:cond delay="0"/>
                                  </p:stCondLst>
                                  <p:childTnLst>
                                    <p:set>
                                      <p:cBhvr>
                                        <p:cTn dur="1" fill="hold" id="48">
                                          <p:stCondLst>
                                            <p:cond delay="0"/>
                                          </p:stCondLst>
                                        </p:cTn>
                                        <p:tgtEl>
                                          <p:spTgt spid="46"/>
                                        </p:tgtEl>
                                        <p:attrNameLst>
                                          <p:attrName>style.visibility</p:attrName>
                                        </p:attrNameLst>
                                      </p:cBhvr>
                                      <p:to>
                                        <p:strVal val="visible"/>
                                      </p:to>
                                    </p:set>
                                    <p:animEffect filter="wipe(up)" transition="in">
                                      <p:cBhvr>
                                        <p:cTn dur="500" id="49"/>
                                        <p:tgtEl>
                                          <p:spTgt spid="46"/>
                                        </p:tgtEl>
                                      </p:cBhvr>
                                    </p:animEffect>
                                  </p:childTnLst>
                                </p:cTn>
                              </p:par>
                              <p:par>
                                <p:cTn fill="hold" grpId="0" id="50" nodeType="withEffect" presetClass="entr" presetID="22" presetSubtype="1">
                                  <p:stCondLst>
                                    <p:cond delay="0"/>
                                  </p:stCondLst>
                                  <p:childTnLst>
                                    <p:set>
                                      <p:cBhvr>
                                        <p:cTn dur="1" fill="hold" id="51">
                                          <p:stCondLst>
                                            <p:cond delay="0"/>
                                          </p:stCondLst>
                                        </p:cTn>
                                        <p:tgtEl>
                                          <p:spTgt spid="47"/>
                                        </p:tgtEl>
                                        <p:attrNameLst>
                                          <p:attrName>style.visibility</p:attrName>
                                        </p:attrNameLst>
                                      </p:cBhvr>
                                      <p:to>
                                        <p:strVal val="visible"/>
                                      </p:to>
                                    </p:set>
                                    <p:animEffect filter="wipe(up)" transition="in">
                                      <p:cBhvr>
                                        <p:cTn dur="500" id="52"/>
                                        <p:tgtEl>
                                          <p:spTgt spid="47"/>
                                        </p:tgtEl>
                                      </p:cBhvr>
                                    </p:animEffect>
                                  </p:childTnLst>
                                </p:cTn>
                              </p:par>
                              <p:par>
                                <p:cTn fill="hold" grpId="0" id="53" nodeType="withEffect" presetClass="entr" presetID="22" presetSubtype="1">
                                  <p:stCondLst>
                                    <p:cond delay="0"/>
                                  </p:stCondLst>
                                  <p:childTnLst>
                                    <p:set>
                                      <p:cBhvr>
                                        <p:cTn dur="1" fill="hold" id="54">
                                          <p:stCondLst>
                                            <p:cond delay="0"/>
                                          </p:stCondLst>
                                        </p:cTn>
                                        <p:tgtEl>
                                          <p:spTgt spid="48"/>
                                        </p:tgtEl>
                                        <p:attrNameLst>
                                          <p:attrName>style.visibility</p:attrName>
                                        </p:attrNameLst>
                                      </p:cBhvr>
                                      <p:to>
                                        <p:strVal val="visible"/>
                                      </p:to>
                                    </p:set>
                                    <p:animEffect filter="wipe(up)" transition="in">
                                      <p:cBhvr>
                                        <p:cTn dur="500" id="55"/>
                                        <p:tgtEl>
                                          <p:spTgt spid="48"/>
                                        </p:tgtEl>
                                      </p:cBhvr>
                                    </p:animEffect>
                                  </p:childTnLst>
                                </p:cTn>
                              </p:par>
                              <p:par>
                                <p:cTn fill="hold" grpId="0" id="56" nodeType="withEffect" presetClass="entr" presetID="22" presetSubtype="1">
                                  <p:stCondLst>
                                    <p:cond delay="0"/>
                                  </p:stCondLst>
                                  <p:childTnLst>
                                    <p:set>
                                      <p:cBhvr>
                                        <p:cTn dur="1" fill="hold" id="57">
                                          <p:stCondLst>
                                            <p:cond delay="0"/>
                                          </p:stCondLst>
                                        </p:cTn>
                                        <p:tgtEl>
                                          <p:spTgt spid="49"/>
                                        </p:tgtEl>
                                        <p:attrNameLst>
                                          <p:attrName>style.visibility</p:attrName>
                                        </p:attrNameLst>
                                      </p:cBhvr>
                                      <p:to>
                                        <p:strVal val="visible"/>
                                      </p:to>
                                    </p:set>
                                    <p:animEffect filter="wipe(up)" transition="in">
                                      <p:cBhvr>
                                        <p:cTn dur="500" id="58"/>
                                        <p:tgtEl>
                                          <p:spTgt spid="49"/>
                                        </p:tgtEl>
                                      </p:cBhvr>
                                    </p:animEffect>
                                  </p:childTnLst>
                                </p:cTn>
                              </p:par>
                            </p:childTnLst>
                          </p:cTn>
                        </p:par>
                        <p:par>
                          <p:cTn fill="hold" id="59" nodeType="afterGroup">
                            <p:stCondLst>
                              <p:cond delay="1500"/>
                            </p:stCondLst>
                            <p:childTnLst>
                              <p:par>
                                <p:cTn fill="hold" grpId="0" id="60" nodeType="afterEffect" presetClass="entr" presetID="22" presetSubtype="8">
                                  <p:stCondLst>
                                    <p:cond delay="0"/>
                                  </p:stCondLst>
                                  <p:childTnLst>
                                    <p:set>
                                      <p:cBhvr>
                                        <p:cTn dur="1" fill="hold" id="61">
                                          <p:stCondLst>
                                            <p:cond delay="0"/>
                                          </p:stCondLst>
                                        </p:cTn>
                                        <p:tgtEl>
                                          <p:spTgt spid="40"/>
                                        </p:tgtEl>
                                        <p:attrNameLst>
                                          <p:attrName>style.visibility</p:attrName>
                                        </p:attrNameLst>
                                      </p:cBhvr>
                                      <p:to>
                                        <p:strVal val="visible"/>
                                      </p:to>
                                    </p:set>
                                    <p:animEffect filter="wipe(left)" transition="in">
                                      <p:cBhvr>
                                        <p:cTn dur="500" id="62"/>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
      <p:bldP grpId="0" spid="41"/>
      <p:bldP grpId="0" spid="42"/>
      <p:bldP grpId="0" spid="43"/>
      <p:bldP grpId="0" spid="44"/>
      <p:bldP grpId="0" spid="45"/>
      <p:bldP grpId="0" spid="46"/>
      <p:bldP grpId="0" spid="47"/>
      <p:bldP grpId="0" spid="48"/>
      <p:bldP grpId="0" spid="4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1180760" y="2556148"/>
            <a:ext cx="2120990" cy="3051597"/>
            <a:chOff x="1760817" y="2111648"/>
            <a:chExt cx="2120990" cy="3051597"/>
          </a:xfrm>
        </p:grpSpPr>
        <p:sp>
          <p:nvSpPr>
            <p:cNvPr id="2" name="Freeform 80"/>
            <p:cNvSpPr>
              <a:spLocks noEditPoints="1"/>
            </p:cNvSpPr>
            <p:nvPr/>
          </p:nvSpPr>
          <p:spPr bwMode="auto">
            <a:xfrm rot="9380853">
              <a:off x="2283035" y="2111648"/>
              <a:ext cx="869529" cy="1295780"/>
            </a:xfrm>
            <a:custGeom>
              <a:gdLst>
                <a:gd fmla="*/ 164 w 171" name="T0"/>
                <a:gd fmla="*/ 135 h 261" name="T1"/>
                <a:gd fmla="*/ 63 w 171" name="T2"/>
                <a:gd fmla="*/ 261 h 261" name="T3"/>
                <a:gd fmla="*/ 51 w 171" name="T4"/>
                <a:gd fmla="*/ 111 h 261" name="T5"/>
                <a:gd fmla="*/ 0 w 171" name="T6"/>
                <a:gd fmla="*/ 72 h 261" name="T7"/>
                <a:gd fmla="*/ 132 w 171" name="T8"/>
                <a:gd fmla="*/ 3 h 261" name="T9"/>
                <a:gd fmla="*/ 116 w 171" name="T10"/>
                <a:gd fmla="*/ 36 h 261" name="T11"/>
                <a:gd fmla="*/ 130 w 171" name="T12"/>
                <a:gd fmla="*/ 28 h 261" name="T13"/>
                <a:gd fmla="*/ 73 w 171" name="T14"/>
                <a:gd fmla="*/ 36 h 261" name="T15"/>
                <a:gd fmla="*/ 83 w 171" name="T16"/>
                <a:gd fmla="*/ 32 h 261" name="T17"/>
                <a:gd fmla="*/ 75 w 171" name="T18"/>
                <a:gd fmla="*/ 54 h 261" name="T19"/>
                <a:gd fmla="*/ 87 w 171" name="T20"/>
                <a:gd fmla="*/ 44 h 261" name="T21"/>
                <a:gd fmla="*/ 75 w 171" name="T22"/>
                <a:gd fmla="*/ 58 h 261" name="T23"/>
                <a:gd fmla="*/ 99 w 171" name="T24"/>
                <a:gd fmla="*/ 50 h 261" name="T25"/>
                <a:gd fmla="*/ 75 w 171" name="T26"/>
                <a:gd fmla="*/ 54 h 261" name="T27"/>
                <a:gd fmla="*/ 61 w 171" name="T28"/>
                <a:gd fmla="*/ 44 h 261" name="T29"/>
                <a:gd fmla="*/ 67 w 171" name="T30"/>
                <a:gd fmla="*/ 38 h 261" name="T31"/>
                <a:gd fmla="*/ 61 w 171" name="T32"/>
                <a:gd fmla="*/ 44 h 261" name="T33"/>
                <a:gd fmla="*/ 118 w 171" name="T34"/>
                <a:gd fmla="*/ 50 h 261" name="T35"/>
                <a:gd fmla="*/ 118 w 171" name="T36"/>
                <a:gd fmla="*/ 50 h 261" name="T37"/>
                <a:gd fmla="*/ 51 w 171" name="T38"/>
                <a:gd fmla="*/ 89 h 261" name="T39"/>
                <a:gd fmla="*/ 114 w 171" name="T40"/>
                <a:gd fmla="*/ 44 h 261" name="T41"/>
                <a:gd fmla="*/ 51 w 171" name="T42"/>
                <a:gd fmla="*/ 89 h 261" name="T43"/>
                <a:gd fmla="*/ 132 w 171" name="T44"/>
                <a:gd fmla="*/ 54 h 261" name="T45"/>
                <a:gd fmla="*/ 136 w 171" name="T46"/>
                <a:gd fmla="*/ 50 h 261" name="T47"/>
                <a:gd fmla="*/ 132 w 171" name="T48"/>
                <a:gd fmla="*/ 54 h 261" name="T49"/>
                <a:gd fmla="*/ 41 w 171" name="T50"/>
                <a:gd fmla="*/ 68 h 261" name="T51"/>
                <a:gd fmla="*/ 41 w 171" name="T52"/>
                <a:gd fmla="*/ 68 h 261" name="T53"/>
                <a:gd fmla="*/ 140 w 171" name="T54"/>
                <a:gd fmla="*/ 58 h 261" name="T55"/>
                <a:gd fmla="*/ 140 w 171" name="T56"/>
                <a:gd fmla="*/ 58 h 261" name="T57"/>
                <a:gd fmla="*/ 61 w 171" name="T58"/>
                <a:gd fmla="*/ 103 h 261" name="T59"/>
                <a:gd fmla="*/ 87 w 171" name="T60"/>
                <a:gd fmla="*/ 83 h 261" name="T61"/>
                <a:gd fmla="*/ 61 w 171" name="T62"/>
                <a:gd fmla="*/ 103 h 261" name="T63"/>
                <a:gd fmla="*/ 124 w 171" name="T64"/>
                <a:gd fmla="*/ 76 h 261" name="T65"/>
                <a:gd fmla="*/ 124 w 171" name="T66"/>
                <a:gd fmla="*/ 76 h 261" name="T67"/>
                <a:gd fmla="*/ 34 w 171" name="T68"/>
                <a:gd fmla="*/ 81 h 261" name="T69"/>
                <a:gd fmla="*/ 34 w 171" name="T70"/>
                <a:gd fmla="*/ 81 h 261" name="T71"/>
                <a:gd fmla="*/ 59 w 171" name="T72"/>
                <a:gd fmla="*/ 127 h 261" name="T73"/>
                <a:gd fmla="*/ 51 w 171" name="T74"/>
                <a:gd fmla="*/ 146 h 261" name="T75"/>
                <a:gd fmla="*/ 102 w 171" name="T76"/>
                <a:gd fmla="*/ 131 h 261" name="T77"/>
                <a:gd fmla="*/ 30 w 171" name="T78"/>
                <a:gd fmla="*/ 188 h 261" name="T79"/>
                <a:gd fmla="*/ 116 w 171" name="T80"/>
                <a:gd fmla="*/ 107 h 261" name="T81"/>
                <a:gd fmla="*/ 106 w 171" name="T82"/>
                <a:gd fmla="*/ 101 h 261" name="T83"/>
                <a:gd fmla="*/ 97 w 171" name="T84"/>
                <a:gd fmla="*/ 95 h 261" name="T85"/>
                <a:gd fmla="*/ 120 w 171" name="T86"/>
                <a:gd fmla="*/ 107 h 261" name="T87"/>
                <a:gd fmla="*/ 126 w 171" name="T88"/>
                <a:gd fmla="*/ 109 h 261" name="T89"/>
                <a:gd fmla="*/ 120 w 171" name="T90"/>
                <a:gd fmla="*/ 107 h 261" name="T91"/>
                <a:gd fmla="*/ 73 w 171" name="T92"/>
                <a:gd fmla="*/ 144 h 261" name="T93"/>
                <a:gd fmla="*/ 73 w 171" name="T94"/>
                <a:gd fmla="*/ 144 h 261" name="T95"/>
                <a:gd fmla="*/ 71 w 171" name="T96"/>
                <a:gd fmla="*/ 164 h 261" name="T97"/>
                <a:gd fmla="*/ 71 w 171" name="T98"/>
                <a:gd fmla="*/ 164 h 261" name="T99"/>
                <a:gd fmla="*/ 45 w 171" name="T100"/>
                <a:gd fmla="*/ 160 h 261" name="T101"/>
                <a:gd fmla="*/ 45 w 171" name="T102"/>
                <a:gd fmla="*/ 160 h 261" name="T103"/>
                <a:gd fmla="*/ 20 w 171" name="T104"/>
                <a:gd fmla="*/ 217 h 261" name="T105"/>
                <a:gd fmla="*/ 97 w 171" name="T106"/>
                <a:gd fmla="*/ 160 h 261" name="T107"/>
                <a:gd fmla="*/ 89 w 171" name="T108"/>
                <a:gd fmla="*/ 170 h 261" name="T109"/>
                <a:gd fmla="*/ 47 w 171" name="T110"/>
                <a:gd fmla="*/ 225 h 261" name="T111"/>
                <a:gd fmla="*/ 75 w 171" name="T112"/>
                <a:gd fmla="*/ 206 h 261" name="T113"/>
                <a:gd fmla="*/ 14 w 171" name="T114"/>
                <a:gd fmla="*/ 233 h 261" name="T115"/>
                <a:gd fmla="*/ 22 w 171" name="T116"/>
                <a:gd fmla="*/ 237 h 261" name="T117"/>
                <a:gd fmla="*/ 14 w 171" name="T118"/>
                <a:gd fmla="*/ 233 h 261" name="T119"/>
                <a:gd fmla="*/ 47 w 171" name="T120"/>
                <a:gd fmla="*/ 247 h 261" name="T121"/>
                <a:gd fmla="*/ 53 w 171" name="T122"/>
                <a:gd fmla="*/ 239 h 26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61" w="17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7" name="任意多边形 6"/>
            <p:cNvSpPr/>
            <p:nvPr/>
          </p:nvSpPr>
          <p:spPr>
            <a:xfrm>
              <a:off x="1760817" y="3619599"/>
              <a:ext cx="2120990" cy="1543646"/>
            </a:xfrm>
            <a:custGeom>
              <a:gdLst>
                <a:gd fmla="*/ 1063422 w 2120990" name="connsiteX0"/>
                <a:gd fmla="*/ 620 h 1543646" name="connsiteY0"/>
                <a:gd fmla="*/ 1093684 w 2120990" name="connsiteX1"/>
                <a:gd fmla="*/ 32116 h 1543646" name="connsiteY1"/>
                <a:gd fmla="*/ 1123798 w 2120990" name="connsiteX2"/>
                <a:gd fmla="*/ 103637 h 1543646" name="connsiteY2"/>
                <a:gd fmla="*/ 1153912 w 2120990" name="connsiteX3"/>
                <a:gd fmla="*/ 160101 h 1543646" name="connsiteY3"/>
                <a:gd fmla="*/ 1159362 w 2120990" name="connsiteX4"/>
                <a:gd fmla="*/ 170040 h 1543646" name="connsiteY4"/>
                <a:gd fmla="*/ 1320247 w 2120990" name="connsiteX5"/>
                <a:gd fmla="*/ 167102 h 1543646" name="connsiteY5"/>
                <a:gd fmla="*/ 1636970 w 2120990" name="connsiteX6"/>
                <a:gd fmla="*/ 146270 h 1543646" name="connsiteY6"/>
                <a:gd fmla="*/ 1835592 w 2120990" name="connsiteX7"/>
                <a:gd fmla="*/ 175435 h 1543646" name="connsiteY7"/>
                <a:gd fmla="*/ 1996638 w 2120990" name="connsiteX8"/>
                <a:gd fmla="*/ 246263 h 1543646" name="connsiteY8"/>
                <a:gd fmla="*/ 2028847 w 2120990" name="connsiteX9"/>
                <a:gd fmla="*/ 333757 h 1543646" name="connsiteY9"/>
                <a:gd fmla="*/ 2055688 w 2120990" name="connsiteX10"/>
                <a:gd fmla="*/ 458748 h 1543646" name="connsiteY10"/>
                <a:gd fmla="*/ 2093265 w 2120990" name="connsiteX11"/>
                <a:gd fmla="*/ 637902 h 1543646" name="connsiteY11"/>
                <a:gd fmla="*/ 2120106 w 2120990" name="connsiteX12"/>
                <a:gd fmla="*/ 908717 h 1543646" name="connsiteY12"/>
                <a:gd fmla="*/ 2104001 w 2120990" name="connsiteX13"/>
                <a:gd fmla="*/ 1287857 h 1543646" name="connsiteY13"/>
                <a:gd fmla="*/ 2007374 w 2120990" name="connsiteX14"/>
                <a:gd fmla="*/ 1446180 h 1543646" name="connsiteY14"/>
                <a:gd fmla="*/ 1862433 w 2120990" name="connsiteX15"/>
                <a:gd fmla="*/ 1525341 h 1543646" name="connsiteY15"/>
                <a:gd fmla="*/ 1583288 w 2120990" name="connsiteX16"/>
                <a:gd fmla="*/ 1500343 h 1543646" name="connsiteY16"/>
                <a:gd fmla="*/ 1373929 w 2120990" name="connsiteX17"/>
                <a:gd fmla="*/ 1492010 h 1543646" name="connsiteY17"/>
                <a:gd fmla="*/ 1078679 w 2120990" name="connsiteX18"/>
                <a:gd fmla="*/ 1512842 h 1543646" name="connsiteY18"/>
                <a:gd fmla="*/ 853215 w 2120990" name="connsiteX19"/>
                <a:gd fmla="*/ 1525341 h 1543646" name="connsiteY19"/>
                <a:gd fmla="*/ 606279 w 2120990" name="connsiteX20"/>
                <a:gd fmla="*/ 1542006 h 1543646" name="connsiteY20"/>
                <a:gd fmla="*/ 348606 w 2120990" name="connsiteX21"/>
                <a:gd fmla="*/ 1537840 h 1543646" name="connsiteY21"/>
                <a:gd fmla="*/ 139247 w 2120990" name="connsiteX22"/>
                <a:gd fmla="*/ 1496176 h 1543646" name="connsiteY22"/>
                <a:gd fmla="*/ 26515 w 2120990" name="connsiteX23"/>
                <a:gd fmla="*/ 1421181 h 1543646" name="connsiteY23"/>
                <a:gd fmla="*/ 10411 w 2120990" name="connsiteX24"/>
                <a:gd fmla="*/ 1283691 h 1543646" name="connsiteY24"/>
                <a:gd fmla="*/ 5042 w 2120990" name="connsiteX25"/>
                <a:gd fmla="*/ 437916 h 1543646" name="connsiteY25"/>
                <a:gd fmla="*/ 47988 w 2120990" name="connsiteX26"/>
                <a:gd fmla="*/ 267095 h 1543646" name="connsiteY26"/>
                <a:gd fmla="*/ 327133 w 2120990" name="connsiteX27"/>
                <a:gd fmla="*/ 204599 h 1543646" name="connsiteY27"/>
                <a:gd fmla="*/ 504283 w 2120990" name="connsiteX28"/>
                <a:gd fmla="*/ 183767 h 1543646" name="connsiteY28"/>
                <a:gd fmla="*/ 719011 w 2120990" name="connsiteX29"/>
                <a:gd fmla="*/ 175435 h 1543646" name="connsiteY29"/>
                <a:gd fmla="*/ 863952 w 2120990" name="connsiteX30"/>
                <a:gd fmla="*/ 175435 h 1543646" name="connsiteY30"/>
                <a:gd fmla="*/ 959411 w 2120990" name="connsiteX31"/>
                <a:gd fmla="*/ 173691 h 1543646" name="connsiteY31"/>
                <a:gd fmla="*/ 959582 w 2120990" name="connsiteX32"/>
                <a:gd fmla="*/ 170453 h 1543646" name="connsiteY32"/>
                <a:gd fmla="*/ 969463 w 2120990" name="connsiteX33"/>
                <a:gd fmla="*/ 145043 h 1543646" name="connsiteY33"/>
                <a:gd fmla="*/ 1003341 w 2120990" name="connsiteX34"/>
                <a:gd fmla="*/ 84815 h 1543646" name="connsiteY34"/>
                <a:gd fmla="*/ 1052277 w 2120990" name="connsiteX35"/>
                <a:gd fmla="*/ 2002 h 1543646" name="connsiteY35"/>
                <a:gd fmla="*/ 1063422 w 2120990" name="connsiteX36"/>
                <a:gd fmla="*/ 620 h 154364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43646" w="2120990">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grpSp>
        <p:nvGrpSpPr>
          <p:cNvPr id="13" name="组合 12"/>
          <p:cNvGrpSpPr/>
          <p:nvPr/>
        </p:nvGrpSpPr>
        <p:grpSpPr>
          <a:xfrm>
            <a:off x="3771643" y="2556148"/>
            <a:ext cx="2120990" cy="3051597"/>
            <a:chOff x="3975010" y="2111648"/>
            <a:chExt cx="2120990" cy="3051597"/>
          </a:xfrm>
        </p:grpSpPr>
        <p:sp>
          <p:nvSpPr>
            <p:cNvPr id="3" name="Freeform 80"/>
            <p:cNvSpPr>
              <a:spLocks noEditPoints="1"/>
            </p:cNvSpPr>
            <p:nvPr/>
          </p:nvSpPr>
          <p:spPr bwMode="auto">
            <a:xfrm rot="9380853">
              <a:off x="4535169" y="2111648"/>
              <a:ext cx="869529" cy="1295780"/>
            </a:xfrm>
            <a:custGeom>
              <a:gdLst>
                <a:gd fmla="*/ 164 w 171" name="T0"/>
                <a:gd fmla="*/ 135 h 261" name="T1"/>
                <a:gd fmla="*/ 63 w 171" name="T2"/>
                <a:gd fmla="*/ 261 h 261" name="T3"/>
                <a:gd fmla="*/ 51 w 171" name="T4"/>
                <a:gd fmla="*/ 111 h 261" name="T5"/>
                <a:gd fmla="*/ 0 w 171" name="T6"/>
                <a:gd fmla="*/ 72 h 261" name="T7"/>
                <a:gd fmla="*/ 132 w 171" name="T8"/>
                <a:gd fmla="*/ 3 h 261" name="T9"/>
                <a:gd fmla="*/ 116 w 171" name="T10"/>
                <a:gd fmla="*/ 36 h 261" name="T11"/>
                <a:gd fmla="*/ 130 w 171" name="T12"/>
                <a:gd fmla="*/ 28 h 261" name="T13"/>
                <a:gd fmla="*/ 73 w 171" name="T14"/>
                <a:gd fmla="*/ 36 h 261" name="T15"/>
                <a:gd fmla="*/ 83 w 171" name="T16"/>
                <a:gd fmla="*/ 32 h 261" name="T17"/>
                <a:gd fmla="*/ 75 w 171" name="T18"/>
                <a:gd fmla="*/ 54 h 261" name="T19"/>
                <a:gd fmla="*/ 87 w 171" name="T20"/>
                <a:gd fmla="*/ 44 h 261" name="T21"/>
                <a:gd fmla="*/ 75 w 171" name="T22"/>
                <a:gd fmla="*/ 58 h 261" name="T23"/>
                <a:gd fmla="*/ 99 w 171" name="T24"/>
                <a:gd fmla="*/ 50 h 261" name="T25"/>
                <a:gd fmla="*/ 75 w 171" name="T26"/>
                <a:gd fmla="*/ 54 h 261" name="T27"/>
                <a:gd fmla="*/ 61 w 171" name="T28"/>
                <a:gd fmla="*/ 44 h 261" name="T29"/>
                <a:gd fmla="*/ 67 w 171" name="T30"/>
                <a:gd fmla="*/ 38 h 261" name="T31"/>
                <a:gd fmla="*/ 61 w 171" name="T32"/>
                <a:gd fmla="*/ 44 h 261" name="T33"/>
                <a:gd fmla="*/ 118 w 171" name="T34"/>
                <a:gd fmla="*/ 50 h 261" name="T35"/>
                <a:gd fmla="*/ 118 w 171" name="T36"/>
                <a:gd fmla="*/ 50 h 261" name="T37"/>
                <a:gd fmla="*/ 51 w 171" name="T38"/>
                <a:gd fmla="*/ 89 h 261" name="T39"/>
                <a:gd fmla="*/ 114 w 171" name="T40"/>
                <a:gd fmla="*/ 44 h 261" name="T41"/>
                <a:gd fmla="*/ 51 w 171" name="T42"/>
                <a:gd fmla="*/ 89 h 261" name="T43"/>
                <a:gd fmla="*/ 132 w 171" name="T44"/>
                <a:gd fmla="*/ 54 h 261" name="T45"/>
                <a:gd fmla="*/ 136 w 171" name="T46"/>
                <a:gd fmla="*/ 50 h 261" name="T47"/>
                <a:gd fmla="*/ 132 w 171" name="T48"/>
                <a:gd fmla="*/ 54 h 261" name="T49"/>
                <a:gd fmla="*/ 41 w 171" name="T50"/>
                <a:gd fmla="*/ 68 h 261" name="T51"/>
                <a:gd fmla="*/ 41 w 171" name="T52"/>
                <a:gd fmla="*/ 68 h 261" name="T53"/>
                <a:gd fmla="*/ 140 w 171" name="T54"/>
                <a:gd fmla="*/ 58 h 261" name="T55"/>
                <a:gd fmla="*/ 140 w 171" name="T56"/>
                <a:gd fmla="*/ 58 h 261" name="T57"/>
                <a:gd fmla="*/ 61 w 171" name="T58"/>
                <a:gd fmla="*/ 103 h 261" name="T59"/>
                <a:gd fmla="*/ 87 w 171" name="T60"/>
                <a:gd fmla="*/ 83 h 261" name="T61"/>
                <a:gd fmla="*/ 61 w 171" name="T62"/>
                <a:gd fmla="*/ 103 h 261" name="T63"/>
                <a:gd fmla="*/ 124 w 171" name="T64"/>
                <a:gd fmla="*/ 76 h 261" name="T65"/>
                <a:gd fmla="*/ 124 w 171" name="T66"/>
                <a:gd fmla="*/ 76 h 261" name="T67"/>
                <a:gd fmla="*/ 34 w 171" name="T68"/>
                <a:gd fmla="*/ 81 h 261" name="T69"/>
                <a:gd fmla="*/ 34 w 171" name="T70"/>
                <a:gd fmla="*/ 81 h 261" name="T71"/>
                <a:gd fmla="*/ 59 w 171" name="T72"/>
                <a:gd fmla="*/ 127 h 261" name="T73"/>
                <a:gd fmla="*/ 51 w 171" name="T74"/>
                <a:gd fmla="*/ 146 h 261" name="T75"/>
                <a:gd fmla="*/ 102 w 171" name="T76"/>
                <a:gd fmla="*/ 131 h 261" name="T77"/>
                <a:gd fmla="*/ 30 w 171" name="T78"/>
                <a:gd fmla="*/ 188 h 261" name="T79"/>
                <a:gd fmla="*/ 116 w 171" name="T80"/>
                <a:gd fmla="*/ 107 h 261" name="T81"/>
                <a:gd fmla="*/ 106 w 171" name="T82"/>
                <a:gd fmla="*/ 101 h 261" name="T83"/>
                <a:gd fmla="*/ 97 w 171" name="T84"/>
                <a:gd fmla="*/ 95 h 261" name="T85"/>
                <a:gd fmla="*/ 120 w 171" name="T86"/>
                <a:gd fmla="*/ 107 h 261" name="T87"/>
                <a:gd fmla="*/ 126 w 171" name="T88"/>
                <a:gd fmla="*/ 109 h 261" name="T89"/>
                <a:gd fmla="*/ 120 w 171" name="T90"/>
                <a:gd fmla="*/ 107 h 261" name="T91"/>
                <a:gd fmla="*/ 73 w 171" name="T92"/>
                <a:gd fmla="*/ 144 h 261" name="T93"/>
                <a:gd fmla="*/ 73 w 171" name="T94"/>
                <a:gd fmla="*/ 144 h 261" name="T95"/>
                <a:gd fmla="*/ 71 w 171" name="T96"/>
                <a:gd fmla="*/ 164 h 261" name="T97"/>
                <a:gd fmla="*/ 71 w 171" name="T98"/>
                <a:gd fmla="*/ 164 h 261" name="T99"/>
                <a:gd fmla="*/ 45 w 171" name="T100"/>
                <a:gd fmla="*/ 160 h 261" name="T101"/>
                <a:gd fmla="*/ 45 w 171" name="T102"/>
                <a:gd fmla="*/ 160 h 261" name="T103"/>
                <a:gd fmla="*/ 20 w 171" name="T104"/>
                <a:gd fmla="*/ 217 h 261" name="T105"/>
                <a:gd fmla="*/ 97 w 171" name="T106"/>
                <a:gd fmla="*/ 160 h 261" name="T107"/>
                <a:gd fmla="*/ 89 w 171" name="T108"/>
                <a:gd fmla="*/ 170 h 261" name="T109"/>
                <a:gd fmla="*/ 47 w 171" name="T110"/>
                <a:gd fmla="*/ 225 h 261" name="T111"/>
                <a:gd fmla="*/ 75 w 171" name="T112"/>
                <a:gd fmla="*/ 206 h 261" name="T113"/>
                <a:gd fmla="*/ 14 w 171" name="T114"/>
                <a:gd fmla="*/ 233 h 261" name="T115"/>
                <a:gd fmla="*/ 22 w 171" name="T116"/>
                <a:gd fmla="*/ 237 h 261" name="T117"/>
                <a:gd fmla="*/ 14 w 171" name="T118"/>
                <a:gd fmla="*/ 233 h 261" name="T119"/>
                <a:gd fmla="*/ 47 w 171" name="T120"/>
                <a:gd fmla="*/ 247 h 261" name="T121"/>
                <a:gd fmla="*/ 53 w 171" name="T122"/>
                <a:gd fmla="*/ 239 h 26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61" w="17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8" name="任意多边形 7"/>
            <p:cNvSpPr/>
            <p:nvPr/>
          </p:nvSpPr>
          <p:spPr>
            <a:xfrm>
              <a:off x="3975010" y="3619599"/>
              <a:ext cx="2120990" cy="1543646"/>
            </a:xfrm>
            <a:custGeom>
              <a:gdLst>
                <a:gd fmla="*/ 1063422 w 2120990" name="connsiteX0"/>
                <a:gd fmla="*/ 620 h 1543646" name="connsiteY0"/>
                <a:gd fmla="*/ 1093684 w 2120990" name="connsiteX1"/>
                <a:gd fmla="*/ 32116 h 1543646" name="connsiteY1"/>
                <a:gd fmla="*/ 1123798 w 2120990" name="connsiteX2"/>
                <a:gd fmla="*/ 103637 h 1543646" name="connsiteY2"/>
                <a:gd fmla="*/ 1153912 w 2120990" name="connsiteX3"/>
                <a:gd fmla="*/ 160101 h 1543646" name="connsiteY3"/>
                <a:gd fmla="*/ 1159362 w 2120990" name="connsiteX4"/>
                <a:gd fmla="*/ 170040 h 1543646" name="connsiteY4"/>
                <a:gd fmla="*/ 1320247 w 2120990" name="connsiteX5"/>
                <a:gd fmla="*/ 167102 h 1543646" name="connsiteY5"/>
                <a:gd fmla="*/ 1636970 w 2120990" name="connsiteX6"/>
                <a:gd fmla="*/ 146270 h 1543646" name="connsiteY6"/>
                <a:gd fmla="*/ 1835592 w 2120990" name="connsiteX7"/>
                <a:gd fmla="*/ 175435 h 1543646" name="connsiteY7"/>
                <a:gd fmla="*/ 1996638 w 2120990" name="connsiteX8"/>
                <a:gd fmla="*/ 246263 h 1543646" name="connsiteY8"/>
                <a:gd fmla="*/ 2028847 w 2120990" name="connsiteX9"/>
                <a:gd fmla="*/ 333757 h 1543646" name="connsiteY9"/>
                <a:gd fmla="*/ 2055688 w 2120990" name="connsiteX10"/>
                <a:gd fmla="*/ 458748 h 1543646" name="connsiteY10"/>
                <a:gd fmla="*/ 2093265 w 2120990" name="connsiteX11"/>
                <a:gd fmla="*/ 637902 h 1543646" name="connsiteY11"/>
                <a:gd fmla="*/ 2120106 w 2120990" name="connsiteX12"/>
                <a:gd fmla="*/ 908717 h 1543646" name="connsiteY12"/>
                <a:gd fmla="*/ 2104001 w 2120990" name="connsiteX13"/>
                <a:gd fmla="*/ 1287857 h 1543646" name="connsiteY13"/>
                <a:gd fmla="*/ 2007374 w 2120990" name="connsiteX14"/>
                <a:gd fmla="*/ 1446180 h 1543646" name="connsiteY14"/>
                <a:gd fmla="*/ 1862433 w 2120990" name="connsiteX15"/>
                <a:gd fmla="*/ 1525341 h 1543646" name="connsiteY15"/>
                <a:gd fmla="*/ 1583288 w 2120990" name="connsiteX16"/>
                <a:gd fmla="*/ 1500343 h 1543646" name="connsiteY16"/>
                <a:gd fmla="*/ 1373929 w 2120990" name="connsiteX17"/>
                <a:gd fmla="*/ 1492010 h 1543646" name="connsiteY17"/>
                <a:gd fmla="*/ 1078679 w 2120990" name="connsiteX18"/>
                <a:gd fmla="*/ 1512842 h 1543646" name="connsiteY18"/>
                <a:gd fmla="*/ 853215 w 2120990" name="connsiteX19"/>
                <a:gd fmla="*/ 1525341 h 1543646" name="connsiteY19"/>
                <a:gd fmla="*/ 606279 w 2120990" name="connsiteX20"/>
                <a:gd fmla="*/ 1542006 h 1543646" name="connsiteY20"/>
                <a:gd fmla="*/ 348606 w 2120990" name="connsiteX21"/>
                <a:gd fmla="*/ 1537840 h 1543646" name="connsiteY21"/>
                <a:gd fmla="*/ 139247 w 2120990" name="connsiteX22"/>
                <a:gd fmla="*/ 1496176 h 1543646" name="connsiteY22"/>
                <a:gd fmla="*/ 26515 w 2120990" name="connsiteX23"/>
                <a:gd fmla="*/ 1421181 h 1543646" name="connsiteY23"/>
                <a:gd fmla="*/ 10411 w 2120990" name="connsiteX24"/>
                <a:gd fmla="*/ 1283691 h 1543646" name="connsiteY24"/>
                <a:gd fmla="*/ 5042 w 2120990" name="connsiteX25"/>
                <a:gd fmla="*/ 437916 h 1543646" name="connsiteY25"/>
                <a:gd fmla="*/ 47988 w 2120990" name="connsiteX26"/>
                <a:gd fmla="*/ 267095 h 1543646" name="connsiteY26"/>
                <a:gd fmla="*/ 327133 w 2120990" name="connsiteX27"/>
                <a:gd fmla="*/ 204599 h 1543646" name="connsiteY27"/>
                <a:gd fmla="*/ 504283 w 2120990" name="connsiteX28"/>
                <a:gd fmla="*/ 183767 h 1543646" name="connsiteY28"/>
                <a:gd fmla="*/ 719011 w 2120990" name="connsiteX29"/>
                <a:gd fmla="*/ 175435 h 1543646" name="connsiteY29"/>
                <a:gd fmla="*/ 863952 w 2120990" name="connsiteX30"/>
                <a:gd fmla="*/ 175435 h 1543646" name="connsiteY30"/>
                <a:gd fmla="*/ 959411 w 2120990" name="connsiteX31"/>
                <a:gd fmla="*/ 173691 h 1543646" name="connsiteY31"/>
                <a:gd fmla="*/ 959582 w 2120990" name="connsiteX32"/>
                <a:gd fmla="*/ 170453 h 1543646" name="connsiteY32"/>
                <a:gd fmla="*/ 969463 w 2120990" name="connsiteX33"/>
                <a:gd fmla="*/ 145043 h 1543646" name="connsiteY33"/>
                <a:gd fmla="*/ 1003341 w 2120990" name="connsiteX34"/>
                <a:gd fmla="*/ 84815 h 1543646" name="connsiteY34"/>
                <a:gd fmla="*/ 1052277 w 2120990" name="connsiteX35"/>
                <a:gd fmla="*/ 2002 h 1543646" name="connsiteY35"/>
                <a:gd fmla="*/ 1063422 w 2120990" name="connsiteX36"/>
                <a:gd fmla="*/ 620 h 154364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43646" w="2120990">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grpSp>
        <p:nvGrpSpPr>
          <p:cNvPr id="12" name="组合 11"/>
          <p:cNvGrpSpPr/>
          <p:nvPr/>
        </p:nvGrpSpPr>
        <p:grpSpPr>
          <a:xfrm>
            <a:off x="6362526" y="2556148"/>
            <a:ext cx="2120990" cy="3051597"/>
            <a:chOff x="6222910" y="2111648"/>
            <a:chExt cx="2120990" cy="3051597"/>
          </a:xfrm>
        </p:grpSpPr>
        <p:sp>
          <p:nvSpPr>
            <p:cNvPr id="4" name="Freeform 80"/>
            <p:cNvSpPr>
              <a:spLocks noEditPoints="1"/>
            </p:cNvSpPr>
            <p:nvPr/>
          </p:nvSpPr>
          <p:spPr bwMode="auto">
            <a:xfrm rot="9380853">
              <a:off x="6787303" y="2111648"/>
              <a:ext cx="869529" cy="1295780"/>
            </a:xfrm>
            <a:custGeom>
              <a:gdLst>
                <a:gd fmla="*/ 164 w 171" name="T0"/>
                <a:gd fmla="*/ 135 h 261" name="T1"/>
                <a:gd fmla="*/ 63 w 171" name="T2"/>
                <a:gd fmla="*/ 261 h 261" name="T3"/>
                <a:gd fmla="*/ 51 w 171" name="T4"/>
                <a:gd fmla="*/ 111 h 261" name="T5"/>
                <a:gd fmla="*/ 0 w 171" name="T6"/>
                <a:gd fmla="*/ 72 h 261" name="T7"/>
                <a:gd fmla="*/ 132 w 171" name="T8"/>
                <a:gd fmla="*/ 3 h 261" name="T9"/>
                <a:gd fmla="*/ 116 w 171" name="T10"/>
                <a:gd fmla="*/ 36 h 261" name="T11"/>
                <a:gd fmla="*/ 130 w 171" name="T12"/>
                <a:gd fmla="*/ 28 h 261" name="T13"/>
                <a:gd fmla="*/ 73 w 171" name="T14"/>
                <a:gd fmla="*/ 36 h 261" name="T15"/>
                <a:gd fmla="*/ 83 w 171" name="T16"/>
                <a:gd fmla="*/ 32 h 261" name="T17"/>
                <a:gd fmla="*/ 75 w 171" name="T18"/>
                <a:gd fmla="*/ 54 h 261" name="T19"/>
                <a:gd fmla="*/ 87 w 171" name="T20"/>
                <a:gd fmla="*/ 44 h 261" name="T21"/>
                <a:gd fmla="*/ 75 w 171" name="T22"/>
                <a:gd fmla="*/ 58 h 261" name="T23"/>
                <a:gd fmla="*/ 99 w 171" name="T24"/>
                <a:gd fmla="*/ 50 h 261" name="T25"/>
                <a:gd fmla="*/ 75 w 171" name="T26"/>
                <a:gd fmla="*/ 54 h 261" name="T27"/>
                <a:gd fmla="*/ 61 w 171" name="T28"/>
                <a:gd fmla="*/ 44 h 261" name="T29"/>
                <a:gd fmla="*/ 67 w 171" name="T30"/>
                <a:gd fmla="*/ 38 h 261" name="T31"/>
                <a:gd fmla="*/ 61 w 171" name="T32"/>
                <a:gd fmla="*/ 44 h 261" name="T33"/>
                <a:gd fmla="*/ 118 w 171" name="T34"/>
                <a:gd fmla="*/ 50 h 261" name="T35"/>
                <a:gd fmla="*/ 118 w 171" name="T36"/>
                <a:gd fmla="*/ 50 h 261" name="T37"/>
                <a:gd fmla="*/ 51 w 171" name="T38"/>
                <a:gd fmla="*/ 89 h 261" name="T39"/>
                <a:gd fmla="*/ 114 w 171" name="T40"/>
                <a:gd fmla="*/ 44 h 261" name="T41"/>
                <a:gd fmla="*/ 51 w 171" name="T42"/>
                <a:gd fmla="*/ 89 h 261" name="T43"/>
                <a:gd fmla="*/ 132 w 171" name="T44"/>
                <a:gd fmla="*/ 54 h 261" name="T45"/>
                <a:gd fmla="*/ 136 w 171" name="T46"/>
                <a:gd fmla="*/ 50 h 261" name="T47"/>
                <a:gd fmla="*/ 132 w 171" name="T48"/>
                <a:gd fmla="*/ 54 h 261" name="T49"/>
                <a:gd fmla="*/ 41 w 171" name="T50"/>
                <a:gd fmla="*/ 68 h 261" name="T51"/>
                <a:gd fmla="*/ 41 w 171" name="T52"/>
                <a:gd fmla="*/ 68 h 261" name="T53"/>
                <a:gd fmla="*/ 140 w 171" name="T54"/>
                <a:gd fmla="*/ 58 h 261" name="T55"/>
                <a:gd fmla="*/ 140 w 171" name="T56"/>
                <a:gd fmla="*/ 58 h 261" name="T57"/>
                <a:gd fmla="*/ 61 w 171" name="T58"/>
                <a:gd fmla="*/ 103 h 261" name="T59"/>
                <a:gd fmla="*/ 87 w 171" name="T60"/>
                <a:gd fmla="*/ 83 h 261" name="T61"/>
                <a:gd fmla="*/ 61 w 171" name="T62"/>
                <a:gd fmla="*/ 103 h 261" name="T63"/>
                <a:gd fmla="*/ 124 w 171" name="T64"/>
                <a:gd fmla="*/ 76 h 261" name="T65"/>
                <a:gd fmla="*/ 124 w 171" name="T66"/>
                <a:gd fmla="*/ 76 h 261" name="T67"/>
                <a:gd fmla="*/ 34 w 171" name="T68"/>
                <a:gd fmla="*/ 81 h 261" name="T69"/>
                <a:gd fmla="*/ 34 w 171" name="T70"/>
                <a:gd fmla="*/ 81 h 261" name="T71"/>
                <a:gd fmla="*/ 59 w 171" name="T72"/>
                <a:gd fmla="*/ 127 h 261" name="T73"/>
                <a:gd fmla="*/ 51 w 171" name="T74"/>
                <a:gd fmla="*/ 146 h 261" name="T75"/>
                <a:gd fmla="*/ 102 w 171" name="T76"/>
                <a:gd fmla="*/ 131 h 261" name="T77"/>
                <a:gd fmla="*/ 30 w 171" name="T78"/>
                <a:gd fmla="*/ 188 h 261" name="T79"/>
                <a:gd fmla="*/ 116 w 171" name="T80"/>
                <a:gd fmla="*/ 107 h 261" name="T81"/>
                <a:gd fmla="*/ 106 w 171" name="T82"/>
                <a:gd fmla="*/ 101 h 261" name="T83"/>
                <a:gd fmla="*/ 97 w 171" name="T84"/>
                <a:gd fmla="*/ 95 h 261" name="T85"/>
                <a:gd fmla="*/ 120 w 171" name="T86"/>
                <a:gd fmla="*/ 107 h 261" name="T87"/>
                <a:gd fmla="*/ 126 w 171" name="T88"/>
                <a:gd fmla="*/ 109 h 261" name="T89"/>
                <a:gd fmla="*/ 120 w 171" name="T90"/>
                <a:gd fmla="*/ 107 h 261" name="T91"/>
                <a:gd fmla="*/ 73 w 171" name="T92"/>
                <a:gd fmla="*/ 144 h 261" name="T93"/>
                <a:gd fmla="*/ 73 w 171" name="T94"/>
                <a:gd fmla="*/ 144 h 261" name="T95"/>
                <a:gd fmla="*/ 71 w 171" name="T96"/>
                <a:gd fmla="*/ 164 h 261" name="T97"/>
                <a:gd fmla="*/ 71 w 171" name="T98"/>
                <a:gd fmla="*/ 164 h 261" name="T99"/>
                <a:gd fmla="*/ 45 w 171" name="T100"/>
                <a:gd fmla="*/ 160 h 261" name="T101"/>
                <a:gd fmla="*/ 45 w 171" name="T102"/>
                <a:gd fmla="*/ 160 h 261" name="T103"/>
                <a:gd fmla="*/ 20 w 171" name="T104"/>
                <a:gd fmla="*/ 217 h 261" name="T105"/>
                <a:gd fmla="*/ 97 w 171" name="T106"/>
                <a:gd fmla="*/ 160 h 261" name="T107"/>
                <a:gd fmla="*/ 89 w 171" name="T108"/>
                <a:gd fmla="*/ 170 h 261" name="T109"/>
                <a:gd fmla="*/ 47 w 171" name="T110"/>
                <a:gd fmla="*/ 225 h 261" name="T111"/>
                <a:gd fmla="*/ 75 w 171" name="T112"/>
                <a:gd fmla="*/ 206 h 261" name="T113"/>
                <a:gd fmla="*/ 14 w 171" name="T114"/>
                <a:gd fmla="*/ 233 h 261" name="T115"/>
                <a:gd fmla="*/ 22 w 171" name="T116"/>
                <a:gd fmla="*/ 237 h 261" name="T117"/>
                <a:gd fmla="*/ 14 w 171" name="T118"/>
                <a:gd fmla="*/ 233 h 261" name="T119"/>
                <a:gd fmla="*/ 47 w 171" name="T120"/>
                <a:gd fmla="*/ 247 h 261" name="T121"/>
                <a:gd fmla="*/ 53 w 171" name="T122"/>
                <a:gd fmla="*/ 239 h 26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61" w="17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9" name="任意多边形 8"/>
            <p:cNvSpPr/>
            <p:nvPr/>
          </p:nvSpPr>
          <p:spPr>
            <a:xfrm>
              <a:off x="6222910" y="3619599"/>
              <a:ext cx="2120990" cy="1543646"/>
            </a:xfrm>
            <a:custGeom>
              <a:gdLst>
                <a:gd fmla="*/ 1063422 w 2120990" name="connsiteX0"/>
                <a:gd fmla="*/ 620 h 1543646" name="connsiteY0"/>
                <a:gd fmla="*/ 1093684 w 2120990" name="connsiteX1"/>
                <a:gd fmla="*/ 32116 h 1543646" name="connsiteY1"/>
                <a:gd fmla="*/ 1123798 w 2120990" name="connsiteX2"/>
                <a:gd fmla="*/ 103637 h 1543646" name="connsiteY2"/>
                <a:gd fmla="*/ 1153912 w 2120990" name="connsiteX3"/>
                <a:gd fmla="*/ 160101 h 1543646" name="connsiteY3"/>
                <a:gd fmla="*/ 1159362 w 2120990" name="connsiteX4"/>
                <a:gd fmla="*/ 170040 h 1543646" name="connsiteY4"/>
                <a:gd fmla="*/ 1320247 w 2120990" name="connsiteX5"/>
                <a:gd fmla="*/ 167102 h 1543646" name="connsiteY5"/>
                <a:gd fmla="*/ 1636970 w 2120990" name="connsiteX6"/>
                <a:gd fmla="*/ 146270 h 1543646" name="connsiteY6"/>
                <a:gd fmla="*/ 1835592 w 2120990" name="connsiteX7"/>
                <a:gd fmla="*/ 175435 h 1543646" name="connsiteY7"/>
                <a:gd fmla="*/ 1996638 w 2120990" name="connsiteX8"/>
                <a:gd fmla="*/ 246263 h 1543646" name="connsiteY8"/>
                <a:gd fmla="*/ 2028847 w 2120990" name="connsiteX9"/>
                <a:gd fmla="*/ 333757 h 1543646" name="connsiteY9"/>
                <a:gd fmla="*/ 2055688 w 2120990" name="connsiteX10"/>
                <a:gd fmla="*/ 458748 h 1543646" name="connsiteY10"/>
                <a:gd fmla="*/ 2093265 w 2120990" name="connsiteX11"/>
                <a:gd fmla="*/ 637902 h 1543646" name="connsiteY11"/>
                <a:gd fmla="*/ 2120106 w 2120990" name="connsiteX12"/>
                <a:gd fmla="*/ 908717 h 1543646" name="connsiteY12"/>
                <a:gd fmla="*/ 2104001 w 2120990" name="connsiteX13"/>
                <a:gd fmla="*/ 1287857 h 1543646" name="connsiteY13"/>
                <a:gd fmla="*/ 2007374 w 2120990" name="connsiteX14"/>
                <a:gd fmla="*/ 1446180 h 1543646" name="connsiteY14"/>
                <a:gd fmla="*/ 1862433 w 2120990" name="connsiteX15"/>
                <a:gd fmla="*/ 1525341 h 1543646" name="connsiteY15"/>
                <a:gd fmla="*/ 1583288 w 2120990" name="connsiteX16"/>
                <a:gd fmla="*/ 1500343 h 1543646" name="connsiteY16"/>
                <a:gd fmla="*/ 1373929 w 2120990" name="connsiteX17"/>
                <a:gd fmla="*/ 1492010 h 1543646" name="connsiteY17"/>
                <a:gd fmla="*/ 1078679 w 2120990" name="connsiteX18"/>
                <a:gd fmla="*/ 1512842 h 1543646" name="connsiteY18"/>
                <a:gd fmla="*/ 853215 w 2120990" name="connsiteX19"/>
                <a:gd fmla="*/ 1525341 h 1543646" name="connsiteY19"/>
                <a:gd fmla="*/ 606279 w 2120990" name="connsiteX20"/>
                <a:gd fmla="*/ 1542006 h 1543646" name="connsiteY20"/>
                <a:gd fmla="*/ 348606 w 2120990" name="connsiteX21"/>
                <a:gd fmla="*/ 1537840 h 1543646" name="connsiteY21"/>
                <a:gd fmla="*/ 139247 w 2120990" name="connsiteX22"/>
                <a:gd fmla="*/ 1496176 h 1543646" name="connsiteY22"/>
                <a:gd fmla="*/ 26515 w 2120990" name="connsiteX23"/>
                <a:gd fmla="*/ 1421181 h 1543646" name="connsiteY23"/>
                <a:gd fmla="*/ 10411 w 2120990" name="connsiteX24"/>
                <a:gd fmla="*/ 1283691 h 1543646" name="connsiteY24"/>
                <a:gd fmla="*/ 5042 w 2120990" name="connsiteX25"/>
                <a:gd fmla="*/ 437916 h 1543646" name="connsiteY25"/>
                <a:gd fmla="*/ 47988 w 2120990" name="connsiteX26"/>
                <a:gd fmla="*/ 267095 h 1543646" name="connsiteY26"/>
                <a:gd fmla="*/ 327133 w 2120990" name="connsiteX27"/>
                <a:gd fmla="*/ 204599 h 1543646" name="connsiteY27"/>
                <a:gd fmla="*/ 504283 w 2120990" name="connsiteX28"/>
                <a:gd fmla="*/ 183767 h 1543646" name="connsiteY28"/>
                <a:gd fmla="*/ 719011 w 2120990" name="connsiteX29"/>
                <a:gd fmla="*/ 175435 h 1543646" name="connsiteY29"/>
                <a:gd fmla="*/ 863952 w 2120990" name="connsiteX30"/>
                <a:gd fmla="*/ 175435 h 1543646" name="connsiteY30"/>
                <a:gd fmla="*/ 959411 w 2120990" name="connsiteX31"/>
                <a:gd fmla="*/ 173691 h 1543646" name="connsiteY31"/>
                <a:gd fmla="*/ 959582 w 2120990" name="connsiteX32"/>
                <a:gd fmla="*/ 170453 h 1543646" name="connsiteY32"/>
                <a:gd fmla="*/ 969463 w 2120990" name="connsiteX33"/>
                <a:gd fmla="*/ 145043 h 1543646" name="connsiteY33"/>
                <a:gd fmla="*/ 1003341 w 2120990" name="connsiteX34"/>
                <a:gd fmla="*/ 84815 h 1543646" name="connsiteY34"/>
                <a:gd fmla="*/ 1052277 w 2120990" name="connsiteX35"/>
                <a:gd fmla="*/ 2002 h 1543646" name="connsiteY35"/>
                <a:gd fmla="*/ 1063422 w 2120990" name="connsiteX36"/>
                <a:gd fmla="*/ 620 h 154364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43646" w="2120990">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grpSp>
        <p:nvGrpSpPr>
          <p:cNvPr id="11" name="组合 10"/>
          <p:cNvGrpSpPr/>
          <p:nvPr/>
        </p:nvGrpSpPr>
        <p:grpSpPr>
          <a:xfrm>
            <a:off x="8953410" y="2556147"/>
            <a:ext cx="2120990" cy="3051598"/>
            <a:chOff x="8458110" y="2111647"/>
            <a:chExt cx="2120990" cy="3051598"/>
          </a:xfrm>
        </p:grpSpPr>
        <p:sp>
          <p:nvSpPr>
            <p:cNvPr id="5" name="Freeform 80"/>
            <p:cNvSpPr>
              <a:spLocks noEditPoints="1"/>
            </p:cNvSpPr>
            <p:nvPr/>
          </p:nvSpPr>
          <p:spPr bwMode="auto">
            <a:xfrm rot="9380853">
              <a:off x="9039436" y="2111647"/>
              <a:ext cx="869529" cy="1295780"/>
            </a:xfrm>
            <a:custGeom>
              <a:gdLst>
                <a:gd fmla="*/ 164 w 171" name="T0"/>
                <a:gd fmla="*/ 135 h 261" name="T1"/>
                <a:gd fmla="*/ 63 w 171" name="T2"/>
                <a:gd fmla="*/ 261 h 261" name="T3"/>
                <a:gd fmla="*/ 51 w 171" name="T4"/>
                <a:gd fmla="*/ 111 h 261" name="T5"/>
                <a:gd fmla="*/ 0 w 171" name="T6"/>
                <a:gd fmla="*/ 72 h 261" name="T7"/>
                <a:gd fmla="*/ 132 w 171" name="T8"/>
                <a:gd fmla="*/ 3 h 261" name="T9"/>
                <a:gd fmla="*/ 116 w 171" name="T10"/>
                <a:gd fmla="*/ 36 h 261" name="T11"/>
                <a:gd fmla="*/ 130 w 171" name="T12"/>
                <a:gd fmla="*/ 28 h 261" name="T13"/>
                <a:gd fmla="*/ 73 w 171" name="T14"/>
                <a:gd fmla="*/ 36 h 261" name="T15"/>
                <a:gd fmla="*/ 83 w 171" name="T16"/>
                <a:gd fmla="*/ 32 h 261" name="T17"/>
                <a:gd fmla="*/ 75 w 171" name="T18"/>
                <a:gd fmla="*/ 54 h 261" name="T19"/>
                <a:gd fmla="*/ 87 w 171" name="T20"/>
                <a:gd fmla="*/ 44 h 261" name="T21"/>
                <a:gd fmla="*/ 75 w 171" name="T22"/>
                <a:gd fmla="*/ 58 h 261" name="T23"/>
                <a:gd fmla="*/ 99 w 171" name="T24"/>
                <a:gd fmla="*/ 50 h 261" name="T25"/>
                <a:gd fmla="*/ 75 w 171" name="T26"/>
                <a:gd fmla="*/ 54 h 261" name="T27"/>
                <a:gd fmla="*/ 61 w 171" name="T28"/>
                <a:gd fmla="*/ 44 h 261" name="T29"/>
                <a:gd fmla="*/ 67 w 171" name="T30"/>
                <a:gd fmla="*/ 38 h 261" name="T31"/>
                <a:gd fmla="*/ 61 w 171" name="T32"/>
                <a:gd fmla="*/ 44 h 261" name="T33"/>
                <a:gd fmla="*/ 118 w 171" name="T34"/>
                <a:gd fmla="*/ 50 h 261" name="T35"/>
                <a:gd fmla="*/ 118 w 171" name="T36"/>
                <a:gd fmla="*/ 50 h 261" name="T37"/>
                <a:gd fmla="*/ 51 w 171" name="T38"/>
                <a:gd fmla="*/ 89 h 261" name="T39"/>
                <a:gd fmla="*/ 114 w 171" name="T40"/>
                <a:gd fmla="*/ 44 h 261" name="T41"/>
                <a:gd fmla="*/ 51 w 171" name="T42"/>
                <a:gd fmla="*/ 89 h 261" name="T43"/>
                <a:gd fmla="*/ 132 w 171" name="T44"/>
                <a:gd fmla="*/ 54 h 261" name="T45"/>
                <a:gd fmla="*/ 136 w 171" name="T46"/>
                <a:gd fmla="*/ 50 h 261" name="T47"/>
                <a:gd fmla="*/ 132 w 171" name="T48"/>
                <a:gd fmla="*/ 54 h 261" name="T49"/>
                <a:gd fmla="*/ 41 w 171" name="T50"/>
                <a:gd fmla="*/ 68 h 261" name="T51"/>
                <a:gd fmla="*/ 41 w 171" name="T52"/>
                <a:gd fmla="*/ 68 h 261" name="T53"/>
                <a:gd fmla="*/ 140 w 171" name="T54"/>
                <a:gd fmla="*/ 58 h 261" name="T55"/>
                <a:gd fmla="*/ 140 w 171" name="T56"/>
                <a:gd fmla="*/ 58 h 261" name="T57"/>
                <a:gd fmla="*/ 61 w 171" name="T58"/>
                <a:gd fmla="*/ 103 h 261" name="T59"/>
                <a:gd fmla="*/ 87 w 171" name="T60"/>
                <a:gd fmla="*/ 83 h 261" name="T61"/>
                <a:gd fmla="*/ 61 w 171" name="T62"/>
                <a:gd fmla="*/ 103 h 261" name="T63"/>
                <a:gd fmla="*/ 124 w 171" name="T64"/>
                <a:gd fmla="*/ 76 h 261" name="T65"/>
                <a:gd fmla="*/ 124 w 171" name="T66"/>
                <a:gd fmla="*/ 76 h 261" name="T67"/>
                <a:gd fmla="*/ 34 w 171" name="T68"/>
                <a:gd fmla="*/ 81 h 261" name="T69"/>
                <a:gd fmla="*/ 34 w 171" name="T70"/>
                <a:gd fmla="*/ 81 h 261" name="T71"/>
                <a:gd fmla="*/ 59 w 171" name="T72"/>
                <a:gd fmla="*/ 127 h 261" name="T73"/>
                <a:gd fmla="*/ 51 w 171" name="T74"/>
                <a:gd fmla="*/ 146 h 261" name="T75"/>
                <a:gd fmla="*/ 102 w 171" name="T76"/>
                <a:gd fmla="*/ 131 h 261" name="T77"/>
                <a:gd fmla="*/ 30 w 171" name="T78"/>
                <a:gd fmla="*/ 188 h 261" name="T79"/>
                <a:gd fmla="*/ 116 w 171" name="T80"/>
                <a:gd fmla="*/ 107 h 261" name="T81"/>
                <a:gd fmla="*/ 106 w 171" name="T82"/>
                <a:gd fmla="*/ 101 h 261" name="T83"/>
                <a:gd fmla="*/ 97 w 171" name="T84"/>
                <a:gd fmla="*/ 95 h 261" name="T85"/>
                <a:gd fmla="*/ 120 w 171" name="T86"/>
                <a:gd fmla="*/ 107 h 261" name="T87"/>
                <a:gd fmla="*/ 126 w 171" name="T88"/>
                <a:gd fmla="*/ 109 h 261" name="T89"/>
                <a:gd fmla="*/ 120 w 171" name="T90"/>
                <a:gd fmla="*/ 107 h 261" name="T91"/>
                <a:gd fmla="*/ 73 w 171" name="T92"/>
                <a:gd fmla="*/ 144 h 261" name="T93"/>
                <a:gd fmla="*/ 73 w 171" name="T94"/>
                <a:gd fmla="*/ 144 h 261" name="T95"/>
                <a:gd fmla="*/ 71 w 171" name="T96"/>
                <a:gd fmla="*/ 164 h 261" name="T97"/>
                <a:gd fmla="*/ 71 w 171" name="T98"/>
                <a:gd fmla="*/ 164 h 261" name="T99"/>
                <a:gd fmla="*/ 45 w 171" name="T100"/>
                <a:gd fmla="*/ 160 h 261" name="T101"/>
                <a:gd fmla="*/ 45 w 171" name="T102"/>
                <a:gd fmla="*/ 160 h 261" name="T103"/>
                <a:gd fmla="*/ 20 w 171" name="T104"/>
                <a:gd fmla="*/ 217 h 261" name="T105"/>
                <a:gd fmla="*/ 97 w 171" name="T106"/>
                <a:gd fmla="*/ 160 h 261" name="T107"/>
                <a:gd fmla="*/ 89 w 171" name="T108"/>
                <a:gd fmla="*/ 170 h 261" name="T109"/>
                <a:gd fmla="*/ 47 w 171" name="T110"/>
                <a:gd fmla="*/ 225 h 261" name="T111"/>
                <a:gd fmla="*/ 75 w 171" name="T112"/>
                <a:gd fmla="*/ 206 h 261" name="T113"/>
                <a:gd fmla="*/ 14 w 171" name="T114"/>
                <a:gd fmla="*/ 233 h 261" name="T115"/>
                <a:gd fmla="*/ 22 w 171" name="T116"/>
                <a:gd fmla="*/ 237 h 261" name="T117"/>
                <a:gd fmla="*/ 14 w 171" name="T118"/>
                <a:gd fmla="*/ 233 h 261" name="T119"/>
                <a:gd fmla="*/ 47 w 171" name="T120"/>
                <a:gd fmla="*/ 247 h 261" name="T121"/>
                <a:gd fmla="*/ 53 w 171" name="T122"/>
                <a:gd fmla="*/ 239 h 26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61" w="17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0" name="任意多边形 9"/>
            <p:cNvSpPr/>
            <p:nvPr/>
          </p:nvSpPr>
          <p:spPr>
            <a:xfrm>
              <a:off x="8458110" y="3619599"/>
              <a:ext cx="2120990" cy="1543646"/>
            </a:xfrm>
            <a:custGeom>
              <a:gdLst>
                <a:gd fmla="*/ 1063422 w 2120990" name="connsiteX0"/>
                <a:gd fmla="*/ 620 h 1543646" name="connsiteY0"/>
                <a:gd fmla="*/ 1093684 w 2120990" name="connsiteX1"/>
                <a:gd fmla="*/ 32116 h 1543646" name="connsiteY1"/>
                <a:gd fmla="*/ 1123798 w 2120990" name="connsiteX2"/>
                <a:gd fmla="*/ 103637 h 1543646" name="connsiteY2"/>
                <a:gd fmla="*/ 1153912 w 2120990" name="connsiteX3"/>
                <a:gd fmla="*/ 160101 h 1543646" name="connsiteY3"/>
                <a:gd fmla="*/ 1159362 w 2120990" name="connsiteX4"/>
                <a:gd fmla="*/ 170040 h 1543646" name="connsiteY4"/>
                <a:gd fmla="*/ 1320247 w 2120990" name="connsiteX5"/>
                <a:gd fmla="*/ 167102 h 1543646" name="connsiteY5"/>
                <a:gd fmla="*/ 1636970 w 2120990" name="connsiteX6"/>
                <a:gd fmla="*/ 146270 h 1543646" name="connsiteY6"/>
                <a:gd fmla="*/ 1835592 w 2120990" name="connsiteX7"/>
                <a:gd fmla="*/ 175435 h 1543646" name="connsiteY7"/>
                <a:gd fmla="*/ 1996638 w 2120990" name="connsiteX8"/>
                <a:gd fmla="*/ 246263 h 1543646" name="connsiteY8"/>
                <a:gd fmla="*/ 2028847 w 2120990" name="connsiteX9"/>
                <a:gd fmla="*/ 333757 h 1543646" name="connsiteY9"/>
                <a:gd fmla="*/ 2055688 w 2120990" name="connsiteX10"/>
                <a:gd fmla="*/ 458748 h 1543646" name="connsiteY10"/>
                <a:gd fmla="*/ 2093265 w 2120990" name="connsiteX11"/>
                <a:gd fmla="*/ 637902 h 1543646" name="connsiteY11"/>
                <a:gd fmla="*/ 2120106 w 2120990" name="connsiteX12"/>
                <a:gd fmla="*/ 908717 h 1543646" name="connsiteY12"/>
                <a:gd fmla="*/ 2104001 w 2120990" name="connsiteX13"/>
                <a:gd fmla="*/ 1287857 h 1543646" name="connsiteY13"/>
                <a:gd fmla="*/ 2007374 w 2120990" name="connsiteX14"/>
                <a:gd fmla="*/ 1446180 h 1543646" name="connsiteY14"/>
                <a:gd fmla="*/ 1862433 w 2120990" name="connsiteX15"/>
                <a:gd fmla="*/ 1525341 h 1543646" name="connsiteY15"/>
                <a:gd fmla="*/ 1583288 w 2120990" name="connsiteX16"/>
                <a:gd fmla="*/ 1500343 h 1543646" name="connsiteY16"/>
                <a:gd fmla="*/ 1373929 w 2120990" name="connsiteX17"/>
                <a:gd fmla="*/ 1492010 h 1543646" name="connsiteY17"/>
                <a:gd fmla="*/ 1078679 w 2120990" name="connsiteX18"/>
                <a:gd fmla="*/ 1512842 h 1543646" name="connsiteY18"/>
                <a:gd fmla="*/ 853215 w 2120990" name="connsiteX19"/>
                <a:gd fmla="*/ 1525341 h 1543646" name="connsiteY19"/>
                <a:gd fmla="*/ 606279 w 2120990" name="connsiteX20"/>
                <a:gd fmla="*/ 1542006 h 1543646" name="connsiteY20"/>
                <a:gd fmla="*/ 348606 w 2120990" name="connsiteX21"/>
                <a:gd fmla="*/ 1537840 h 1543646" name="connsiteY21"/>
                <a:gd fmla="*/ 139247 w 2120990" name="connsiteX22"/>
                <a:gd fmla="*/ 1496176 h 1543646" name="connsiteY22"/>
                <a:gd fmla="*/ 26515 w 2120990" name="connsiteX23"/>
                <a:gd fmla="*/ 1421181 h 1543646" name="connsiteY23"/>
                <a:gd fmla="*/ 10411 w 2120990" name="connsiteX24"/>
                <a:gd fmla="*/ 1283691 h 1543646" name="connsiteY24"/>
                <a:gd fmla="*/ 5042 w 2120990" name="connsiteX25"/>
                <a:gd fmla="*/ 437916 h 1543646" name="connsiteY25"/>
                <a:gd fmla="*/ 47988 w 2120990" name="connsiteX26"/>
                <a:gd fmla="*/ 267095 h 1543646" name="connsiteY26"/>
                <a:gd fmla="*/ 327133 w 2120990" name="connsiteX27"/>
                <a:gd fmla="*/ 204599 h 1543646" name="connsiteY27"/>
                <a:gd fmla="*/ 504283 w 2120990" name="connsiteX28"/>
                <a:gd fmla="*/ 183767 h 1543646" name="connsiteY28"/>
                <a:gd fmla="*/ 719011 w 2120990" name="connsiteX29"/>
                <a:gd fmla="*/ 175435 h 1543646" name="connsiteY29"/>
                <a:gd fmla="*/ 863952 w 2120990" name="connsiteX30"/>
                <a:gd fmla="*/ 175435 h 1543646" name="connsiteY30"/>
                <a:gd fmla="*/ 959411 w 2120990" name="connsiteX31"/>
                <a:gd fmla="*/ 173691 h 1543646" name="connsiteY31"/>
                <a:gd fmla="*/ 959582 w 2120990" name="connsiteX32"/>
                <a:gd fmla="*/ 170453 h 1543646" name="connsiteY32"/>
                <a:gd fmla="*/ 969463 w 2120990" name="connsiteX33"/>
                <a:gd fmla="*/ 145043 h 1543646" name="connsiteY33"/>
                <a:gd fmla="*/ 1003341 w 2120990" name="connsiteX34"/>
                <a:gd fmla="*/ 84815 h 1543646" name="connsiteY34"/>
                <a:gd fmla="*/ 1052277 w 2120990" name="connsiteX35"/>
                <a:gd fmla="*/ 2002 h 1543646" name="connsiteY35"/>
                <a:gd fmla="*/ 1063422 w 2120990" name="connsiteX36"/>
                <a:gd fmla="*/ 620 h 154364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43646" w="2120990">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sp>
        <p:nvSpPr>
          <p:cNvPr id="15" name="矩形 14"/>
          <p:cNvSpPr/>
          <p:nvPr/>
        </p:nvSpPr>
        <p:spPr>
          <a:xfrm>
            <a:off x="1246597" y="4461605"/>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sp>
        <p:nvSpPr>
          <p:cNvPr id="16" name="矩形 15"/>
          <p:cNvSpPr/>
          <p:nvPr/>
        </p:nvSpPr>
        <p:spPr>
          <a:xfrm>
            <a:off x="3837480" y="4461605"/>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sp>
        <p:nvSpPr>
          <p:cNvPr id="17" name="矩形 16"/>
          <p:cNvSpPr/>
          <p:nvPr/>
        </p:nvSpPr>
        <p:spPr>
          <a:xfrm>
            <a:off x="6428363" y="4461605"/>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sp>
        <p:nvSpPr>
          <p:cNvPr id="18" name="矩形 17"/>
          <p:cNvSpPr/>
          <p:nvPr/>
        </p:nvSpPr>
        <p:spPr>
          <a:xfrm>
            <a:off x="8974842" y="4461605"/>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sp>
        <p:nvSpPr>
          <p:cNvPr id="19" name="文本框 18"/>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27839717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7"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7"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7"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1000" id="25"/>
                                        <p:tgtEl>
                                          <p:spTgt spid="11"/>
                                        </p:tgtEl>
                                      </p:cBhvr>
                                    </p:animEffect>
                                    <p:anim calcmode="lin" valueType="num">
                                      <p:cBhvr>
                                        <p:cTn dur="1000" fill="hold" id="26"/>
                                        <p:tgtEl>
                                          <p:spTgt spid="11"/>
                                        </p:tgtEl>
                                        <p:attrNameLst>
                                          <p:attrName>ppt_x</p:attrName>
                                        </p:attrNameLst>
                                      </p:cBhvr>
                                      <p:tavLst>
                                        <p:tav tm="0">
                                          <p:val>
                                            <p:strVal val="#ppt_x"/>
                                          </p:val>
                                        </p:tav>
                                        <p:tav tm="100000">
                                          <p:val>
                                            <p:strVal val="#ppt_x"/>
                                          </p:val>
                                        </p:tav>
                                      </p:tavLst>
                                    </p:anim>
                                    <p:anim calcmode="lin" valueType="num">
                                      <p:cBhvr>
                                        <p:cTn dur="1000" fill="hold" id="27"/>
                                        <p:tgtEl>
                                          <p:spTgt spid="1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14" presetSubtype="10">
                                  <p:stCondLst>
                                    <p:cond delay="0"/>
                                  </p:stCondLst>
                                  <p:childTnLst>
                                    <p:set>
                                      <p:cBhvr>
                                        <p:cTn dur="1" fill="hold" id="30">
                                          <p:stCondLst>
                                            <p:cond delay="0"/>
                                          </p:stCondLst>
                                        </p:cTn>
                                        <p:tgtEl>
                                          <p:spTgt spid="15"/>
                                        </p:tgtEl>
                                        <p:attrNameLst>
                                          <p:attrName>style.visibility</p:attrName>
                                        </p:attrNameLst>
                                      </p:cBhvr>
                                      <p:to>
                                        <p:strVal val="visible"/>
                                      </p:to>
                                    </p:set>
                                    <p:animEffect filter="randombar(horizontal)" transition="in">
                                      <p:cBhvr>
                                        <p:cTn dur="500" id="31"/>
                                        <p:tgtEl>
                                          <p:spTgt spid="15"/>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16"/>
                                        </p:tgtEl>
                                        <p:attrNameLst>
                                          <p:attrName>style.visibility</p:attrName>
                                        </p:attrNameLst>
                                      </p:cBhvr>
                                      <p:to>
                                        <p:strVal val="visible"/>
                                      </p:to>
                                    </p:set>
                                    <p:animEffect filter="randombar(horizontal)" transition="in">
                                      <p:cBhvr>
                                        <p:cTn dur="500" id="34"/>
                                        <p:tgtEl>
                                          <p:spTgt spid="16"/>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17"/>
                                        </p:tgtEl>
                                        <p:attrNameLst>
                                          <p:attrName>style.visibility</p:attrName>
                                        </p:attrNameLst>
                                      </p:cBhvr>
                                      <p:to>
                                        <p:strVal val="visible"/>
                                      </p:to>
                                    </p:set>
                                    <p:animEffect filter="randombar(horizontal)" transition="in">
                                      <p:cBhvr>
                                        <p:cTn dur="500" id="37"/>
                                        <p:tgtEl>
                                          <p:spTgt spid="17"/>
                                        </p:tgtEl>
                                      </p:cBhvr>
                                    </p:animEffect>
                                  </p:childTnLst>
                                </p:cTn>
                              </p:par>
                              <p:par>
                                <p:cTn fill="hold" grpId="0" id="38" nodeType="withEffect" presetClass="entr" presetID="14" presetSubtype="10">
                                  <p:stCondLst>
                                    <p:cond delay="0"/>
                                  </p:stCondLst>
                                  <p:childTnLst>
                                    <p:set>
                                      <p:cBhvr>
                                        <p:cTn dur="1" fill="hold" id="39">
                                          <p:stCondLst>
                                            <p:cond delay="0"/>
                                          </p:stCondLst>
                                        </p:cTn>
                                        <p:tgtEl>
                                          <p:spTgt spid="18"/>
                                        </p:tgtEl>
                                        <p:attrNameLst>
                                          <p:attrName>style.visibility</p:attrName>
                                        </p:attrNameLst>
                                      </p:cBhvr>
                                      <p:to>
                                        <p:strVal val="visible"/>
                                      </p:to>
                                    </p:set>
                                    <p:animEffect filter="randombar(horizontal)" transition="in">
                                      <p:cBhvr>
                                        <p:cTn dur="500" id="4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1282700" y="1928813"/>
            <a:ext cx="9605963" cy="3163887"/>
            <a:chOff x="1282700" y="1928813"/>
            <a:chExt cx="9605963" cy="3163887"/>
          </a:xfrm>
        </p:grpSpPr>
        <p:grpSp>
          <p:nvGrpSpPr>
            <p:cNvPr id="2" name="Group 27"/>
            <p:cNvGrpSpPr>
              <a:grpSpLocks noChangeAspect="1"/>
            </p:cNvGrpSpPr>
            <p:nvPr/>
          </p:nvGrpSpPr>
          <p:grpSpPr>
            <a:xfrm>
              <a:off x="9055100" y="1928813"/>
              <a:ext cx="1833563" cy="1658938"/>
              <a:chOff x="5587" y="1423"/>
              <a:chExt cx="1176" cy="1064"/>
            </a:xfrm>
            <a:solidFill>
              <a:srgbClr val="20558B"/>
            </a:solidFill>
          </p:grpSpPr>
          <p:sp>
            <p:nvSpPr>
              <p:cNvPr id="3" name="Freeform 28"/>
              <p:cNvSpPr/>
              <p:nvPr/>
            </p:nvSpPr>
            <p:spPr bwMode="auto">
              <a:xfrm>
                <a:off x="6389" y="1721"/>
                <a:ext cx="159" cy="27"/>
              </a:xfrm>
              <a:custGeom>
                <a:gdLst>
                  <a:gd fmla="*/ 0 w 59" name="T0"/>
                  <a:gd fmla="*/ 7 h 10" name="T1"/>
                  <a:gd fmla="*/ 43 w 59" name="T2"/>
                  <a:gd fmla="*/ 1 h 10" name="T3"/>
                  <a:gd fmla="*/ 59 w 59" name="T4"/>
                  <a:gd fmla="*/ 4 h 10" name="T5"/>
                  <a:gd fmla="*/ 7 w 59" name="T6"/>
                  <a:gd fmla="*/ 10 h 10" name="T7"/>
                  <a:gd fmla="*/ 0 w 59" name="T8"/>
                  <a:gd fmla="*/ 7 h 10" name="T9"/>
                </a:gdLst>
                <a:cxnLst>
                  <a:cxn ang="0">
                    <a:pos x="T0" y="T1"/>
                  </a:cxn>
                  <a:cxn ang="0">
                    <a:pos x="T2" y="T3"/>
                  </a:cxn>
                  <a:cxn ang="0">
                    <a:pos x="T4" y="T5"/>
                  </a:cxn>
                  <a:cxn ang="0">
                    <a:pos x="T6" y="T7"/>
                  </a:cxn>
                  <a:cxn ang="0">
                    <a:pos x="T8" y="T9"/>
                  </a:cxn>
                </a:cxnLst>
                <a:rect b="b" l="0" r="r" t="0"/>
                <a:pathLst>
                  <a:path h="10" w="59">
                    <a:moveTo>
                      <a:pt x="0" y="7"/>
                    </a:moveTo>
                    <a:cubicBezTo>
                      <a:pt x="14" y="5"/>
                      <a:pt x="29" y="1"/>
                      <a:pt x="43" y="1"/>
                    </a:cubicBezTo>
                    <a:cubicBezTo>
                      <a:pt x="48" y="0"/>
                      <a:pt x="55" y="1"/>
                      <a:pt x="59" y="4"/>
                    </a:cubicBezTo>
                    <a:cubicBezTo>
                      <a:pt x="42" y="6"/>
                      <a:pt x="25" y="4"/>
                      <a:pt x="7" y="10"/>
                    </a:cubicBezTo>
                    <a:cubicBezTo>
                      <a:pt x="5" y="9"/>
                      <a:pt x="2" y="10"/>
                      <a:pt x="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 name="Freeform 29"/>
              <p:cNvSpPr>
                <a:spLocks noEditPoints="1"/>
              </p:cNvSpPr>
              <p:nvPr/>
            </p:nvSpPr>
            <p:spPr bwMode="auto">
              <a:xfrm>
                <a:off x="6030" y="1925"/>
                <a:ext cx="147" cy="129"/>
              </a:xfrm>
              <a:custGeom>
                <a:gdLst>
                  <a:gd fmla="*/ 49 w 55" name="T0"/>
                  <a:gd fmla="*/ 16 h 48" name="T1"/>
                  <a:gd fmla="*/ 39 w 55" name="T2"/>
                  <a:gd fmla="*/ 42 h 48" name="T3"/>
                  <a:gd fmla="*/ 5 w 55" name="T4"/>
                  <a:gd fmla="*/ 34 h 48" name="T5"/>
                  <a:gd fmla="*/ 17 w 55" name="T6"/>
                  <a:gd fmla="*/ 6 h 48" name="T7"/>
                  <a:gd fmla="*/ 49 w 55" name="T8"/>
                  <a:gd fmla="*/ 16 h 48" name="T9"/>
                  <a:gd fmla="*/ 19 w 55" name="T10"/>
                  <a:gd fmla="*/ 13 h 48" name="T11"/>
                  <a:gd fmla="*/ 19 w 55" name="T12"/>
                  <a:gd fmla="*/ 13 h 48" name="T13"/>
                  <a:gd fmla="*/ 41 w 55" name="T14"/>
                  <a:gd fmla="*/ 18 h 48" name="T15"/>
                  <a:gd fmla="*/ 40 w 55" name="T16"/>
                  <a:gd fmla="*/ 24 h 48" name="T17"/>
                  <a:gd fmla="*/ 29 w 55" name="T18"/>
                  <a:gd fmla="*/ 29 h 48" name="T19"/>
                  <a:gd fmla="*/ 36 w 55" name="T20"/>
                  <a:gd fmla="*/ 38 h 48" name="T21"/>
                  <a:gd fmla="*/ 19 w 55" name="T22"/>
                  <a:gd fmla="*/ 13 h 48" name="T23"/>
                  <a:gd fmla="*/ 32 w 55" name="T24"/>
                  <a:gd fmla="*/ 20 h 48" name="T25"/>
                  <a:gd fmla="*/ 32 w 55" name="T26"/>
                  <a:gd fmla="*/ 20 h 48" name="T27"/>
                  <a:gd fmla="*/ 33 w 55" name="T28"/>
                  <a:gd fmla="*/ 22 h 48" name="T29"/>
                  <a:gd fmla="*/ 37 w 55" name="T30"/>
                  <a:gd fmla="*/ 21 h 48" name="T31"/>
                  <a:gd fmla="*/ 35 w 55" name="T32"/>
                  <a:gd fmla="*/ 19 h 48" name="T33"/>
                  <a:gd fmla="*/ 32 w 55" name="T34"/>
                  <a:gd fmla="*/ 20 h 48" name="T35"/>
                  <a:gd fmla="*/ 17 w 55" name="T36"/>
                  <a:gd fmla="*/ 23 h 48" name="T37"/>
                  <a:gd fmla="*/ 17 w 55" name="T38"/>
                  <a:gd fmla="*/ 23 h 48" name="T39"/>
                  <a:gd fmla="*/ 28 w 55" name="T40"/>
                  <a:gd fmla="*/ 25 h 48" name="T41"/>
                  <a:gd fmla="*/ 17 w 55" name="T42"/>
                  <a:gd fmla="*/ 23 h 48" name="T43"/>
                  <a:gd fmla="*/ 19 w 55" name="T44"/>
                  <a:gd fmla="*/ 36 h 48" name="T45"/>
                  <a:gd fmla="*/ 19 w 55" name="T46"/>
                  <a:gd fmla="*/ 36 h 48" name="T47"/>
                  <a:gd fmla="*/ 31 w 55" name="T48"/>
                  <a:gd fmla="*/ 35 h 48" name="T49"/>
                  <a:gd fmla="*/ 19 w 55" name="T50"/>
                  <a:gd fmla="*/ 36 h 48" name="T51"/>
                  <a:gd fmla="*/ 10 w 55" name="T52"/>
                  <a:gd fmla="*/ 26 h 48" name="T53"/>
                  <a:gd fmla="*/ 10 w 55" name="T54"/>
                  <a:gd fmla="*/ 26 h 48" name="T55"/>
                  <a:gd fmla="*/ 18 w 55" name="T56"/>
                  <a:gd fmla="*/ 29 h 48" name="T57"/>
                  <a:gd fmla="*/ 10 w 55" name="T58"/>
                  <a:gd fmla="*/ 26 h 4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8" w="55">
                    <a:moveTo>
                      <a:pt x="49" y="16"/>
                    </a:moveTo>
                    <a:cubicBezTo>
                      <a:pt x="49" y="27"/>
                      <a:pt x="48" y="36"/>
                      <a:pt x="39" y="42"/>
                    </a:cubicBezTo>
                    <a:cubicBezTo>
                      <a:pt x="31" y="48"/>
                      <a:pt x="10" y="41"/>
                      <a:pt x="5" y="34"/>
                    </a:cubicBezTo>
                    <a:cubicBezTo>
                      <a:pt x="0" y="25"/>
                      <a:pt x="7" y="11"/>
                      <a:pt x="17" y="6"/>
                    </a:cubicBezTo>
                    <a:cubicBezTo>
                      <a:pt x="28" y="0"/>
                      <a:pt x="41" y="6"/>
                      <a:pt x="49" y="16"/>
                    </a:cubicBezTo>
                    <a:close/>
                    <a:moveTo>
                      <a:pt x="19" y="13"/>
                    </a:moveTo>
                    <a:cubicBezTo>
                      <a:pt x="19" y="13"/>
                      <a:pt x="19" y="13"/>
                      <a:pt x="19" y="13"/>
                    </a:cubicBezTo>
                    <a:cubicBezTo>
                      <a:pt x="26" y="17"/>
                      <a:pt x="34" y="11"/>
                      <a:pt x="41" y="18"/>
                    </a:cubicBezTo>
                    <a:cubicBezTo>
                      <a:pt x="41" y="20"/>
                      <a:pt x="42" y="22"/>
                      <a:pt x="40" y="24"/>
                    </a:cubicBezTo>
                    <a:cubicBezTo>
                      <a:pt x="36" y="26"/>
                      <a:pt x="33" y="24"/>
                      <a:pt x="29" y="29"/>
                    </a:cubicBezTo>
                    <a:cubicBezTo>
                      <a:pt x="34" y="31"/>
                      <a:pt x="37" y="33"/>
                      <a:pt x="36" y="38"/>
                    </a:cubicBezTo>
                    <a:cubicBezTo>
                      <a:pt x="55" y="24"/>
                      <a:pt x="35" y="4"/>
                      <a:pt x="19" y="13"/>
                    </a:cubicBezTo>
                    <a:close/>
                    <a:moveTo>
                      <a:pt x="32" y="20"/>
                    </a:moveTo>
                    <a:cubicBezTo>
                      <a:pt x="32" y="20"/>
                      <a:pt x="32" y="20"/>
                      <a:pt x="32" y="20"/>
                    </a:cubicBezTo>
                    <a:cubicBezTo>
                      <a:pt x="32" y="21"/>
                      <a:pt x="33" y="21"/>
                      <a:pt x="33" y="22"/>
                    </a:cubicBezTo>
                    <a:cubicBezTo>
                      <a:pt x="34" y="21"/>
                      <a:pt x="35" y="22"/>
                      <a:pt x="37" y="21"/>
                    </a:cubicBezTo>
                    <a:cubicBezTo>
                      <a:pt x="36" y="20"/>
                      <a:pt x="36" y="19"/>
                      <a:pt x="35" y="19"/>
                    </a:cubicBezTo>
                    <a:cubicBezTo>
                      <a:pt x="34" y="20"/>
                      <a:pt x="33" y="19"/>
                      <a:pt x="32" y="20"/>
                    </a:cubicBezTo>
                    <a:close/>
                    <a:moveTo>
                      <a:pt x="17" y="23"/>
                    </a:moveTo>
                    <a:cubicBezTo>
                      <a:pt x="17" y="23"/>
                      <a:pt x="17" y="23"/>
                      <a:pt x="17" y="23"/>
                    </a:cubicBezTo>
                    <a:cubicBezTo>
                      <a:pt x="17" y="27"/>
                      <a:pt x="24" y="27"/>
                      <a:pt x="28" y="25"/>
                    </a:cubicBezTo>
                    <a:cubicBezTo>
                      <a:pt x="24" y="22"/>
                      <a:pt x="21" y="21"/>
                      <a:pt x="17" y="23"/>
                    </a:cubicBezTo>
                    <a:close/>
                    <a:moveTo>
                      <a:pt x="19" y="36"/>
                    </a:moveTo>
                    <a:cubicBezTo>
                      <a:pt x="19" y="36"/>
                      <a:pt x="19" y="36"/>
                      <a:pt x="19" y="36"/>
                    </a:cubicBezTo>
                    <a:cubicBezTo>
                      <a:pt x="22" y="37"/>
                      <a:pt x="32" y="42"/>
                      <a:pt x="31" y="35"/>
                    </a:cubicBezTo>
                    <a:cubicBezTo>
                      <a:pt x="27" y="38"/>
                      <a:pt x="20" y="31"/>
                      <a:pt x="19" y="36"/>
                    </a:cubicBezTo>
                    <a:close/>
                    <a:moveTo>
                      <a:pt x="10" y="26"/>
                    </a:moveTo>
                    <a:cubicBezTo>
                      <a:pt x="10" y="26"/>
                      <a:pt x="10" y="26"/>
                      <a:pt x="10" y="26"/>
                    </a:cubicBezTo>
                    <a:cubicBezTo>
                      <a:pt x="12" y="30"/>
                      <a:pt x="15" y="31"/>
                      <a:pt x="18" y="29"/>
                    </a:cubicBezTo>
                    <a:cubicBezTo>
                      <a:pt x="16" y="27"/>
                      <a:pt x="13" y="26"/>
                      <a:pt x="1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 name="Freeform 30"/>
              <p:cNvSpPr>
                <a:spLocks noEditPoints="1"/>
              </p:cNvSpPr>
              <p:nvPr/>
            </p:nvSpPr>
            <p:spPr bwMode="auto">
              <a:xfrm>
                <a:off x="5804" y="1423"/>
                <a:ext cx="959" cy="844"/>
              </a:xfrm>
              <a:custGeom>
                <a:gdLst>
                  <a:gd fmla="*/ 53 w 357" name="T0"/>
                  <a:gd fmla="*/ 252 h 314" name="T1"/>
                  <a:gd fmla="*/ 0 w 357" name="T2"/>
                  <a:gd fmla="*/ 121 h 314" name="T3"/>
                  <a:gd fmla="*/ 356 w 357" name="T4"/>
                  <a:gd fmla="*/ 0 h 314" name="T5"/>
                  <a:gd fmla="*/ 259 w 357" name="T6"/>
                  <a:gd fmla="*/ 218 h 314" name="T7"/>
                  <a:gd fmla="*/ 348 w 357" name="T8"/>
                  <a:gd fmla="*/ 9 h 314" name="T9"/>
                  <a:gd fmla="*/ 345 w 357" name="T10"/>
                  <a:gd fmla="*/ 18 h 314" name="T11"/>
                  <a:gd fmla="*/ 315 w 357" name="T12"/>
                  <a:gd fmla="*/ 24 h 314" name="T13"/>
                  <a:gd fmla="*/ 342 w 357" name="T14"/>
                  <a:gd fmla="*/ 36 h 314" name="T15"/>
                  <a:gd fmla="*/ 312 w 357" name="T16"/>
                  <a:gd fmla="*/ 40 h 314" name="T17"/>
                  <a:gd fmla="*/ 322 w 357" name="T18"/>
                  <a:gd fmla="*/ 48 h 314" name="T19"/>
                  <a:gd fmla="*/ 332 w 357" name="T20"/>
                  <a:gd fmla="*/ 59 h 314" name="T21"/>
                  <a:gd fmla="*/ 293 w 357" name="T22"/>
                  <a:gd fmla="*/ 23 h 314" name="T23"/>
                  <a:gd fmla="*/ 287 w 357" name="T24"/>
                  <a:gd fmla="*/ 22 h 314" name="T25"/>
                  <a:gd fmla="*/ 133 w 357" name="T26"/>
                  <a:gd fmla="*/ 263 h 314" name="T27"/>
                  <a:gd fmla="*/ 188 w 357" name="T28"/>
                  <a:gd fmla="*/ 92 h 314" name="T29"/>
                  <a:gd fmla="*/ 322 w 357" name="T30"/>
                  <a:gd fmla="*/ 67 h 314" name="T31"/>
                  <a:gd fmla="*/ 315 w 357" name="T32"/>
                  <a:gd fmla="*/ 92 h 314" name="T33"/>
                  <a:gd fmla="*/ 295 w 357" name="T34"/>
                  <a:gd fmla="*/ 77 h 314" name="T35"/>
                  <a:gd fmla="*/ 308 w 357" name="T36"/>
                  <a:gd fmla="*/ 89 h 314" name="T37"/>
                  <a:gd fmla="*/ 208 w 357" name="T38"/>
                  <a:gd fmla="*/ 99 h 314" name="T39"/>
                  <a:gd fmla="*/ 204 w 357" name="T40"/>
                  <a:gd fmla="*/ 100 h 314" name="T41"/>
                  <a:gd fmla="*/ 299 w 357" name="T42"/>
                  <a:gd fmla="*/ 87 h 314" name="T43"/>
                  <a:gd fmla="*/ 232 w 357" name="T44"/>
                  <a:gd fmla="*/ 121 h 314" name="T45"/>
                  <a:gd fmla="*/ 232 w 357" name="T46"/>
                  <a:gd fmla="*/ 121 h 314" name="T47"/>
                  <a:gd fmla="*/ 240 w 357" name="T48"/>
                  <a:gd fmla="*/ 146 h 314" name="T49"/>
                  <a:gd fmla="*/ 270 w 357" name="T50"/>
                  <a:gd fmla="*/ 123 h 314" name="T51"/>
                  <a:gd fmla="*/ 212 w 357" name="T52"/>
                  <a:gd fmla="*/ 110 h 314" name="T53"/>
                  <a:gd fmla="*/ 257 w 357" name="T54"/>
                  <a:gd fmla="*/ 138 h 314" name="T55"/>
                  <a:gd fmla="*/ 238 w 357" name="T56"/>
                  <a:gd fmla="*/ 182 h 314" name="T57"/>
                  <a:gd fmla="*/ 251 w 357" name="T58"/>
                  <a:gd fmla="*/ 177 h 314" name="T59"/>
                  <a:gd fmla="*/ 128 w 357" name="T60"/>
                  <a:gd fmla="*/ 66 h 314" name="T61"/>
                  <a:gd fmla="*/ 144 w 357" name="T62"/>
                  <a:gd fmla="*/ 76 h 314" name="T63"/>
                  <a:gd fmla="*/ 232 w 357" name="T64"/>
                  <a:gd fmla="*/ 220 h 314" name="T65"/>
                  <a:gd fmla="*/ 74 w 357" name="T66"/>
                  <a:gd fmla="*/ 80 h 314" name="T67"/>
                  <a:gd fmla="*/ 91 w 357" name="T68"/>
                  <a:gd fmla="*/ 66 h 314" name="T69"/>
                  <a:gd fmla="*/ 248 w 357" name="T70"/>
                  <a:gd fmla="*/ 237 h 314" name="T71"/>
                  <a:gd fmla="*/ 219 w 357" name="T72"/>
                  <a:gd fmla="*/ 216 h 314" name="T73"/>
                  <a:gd fmla="*/ 225 w 357" name="T74"/>
                  <a:gd fmla="*/ 228 h 314" name="T75"/>
                  <a:gd fmla="*/ 231 w 357" name="T76"/>
                  <a:gd fmla="*/ 223 h 314" name="T77"/>
                  <a:gd fmla="*/ 116 w 357" name="T78"/>
                  <a:gd fmla="*/ 92 h 314" name="T79"/>
                  <a:gd fmla="*/ 225 w 357" name="T80"/>
                  <a:gd fmla="*/ 250 h 314" name="T81"/>
                  <a:gd fmla="*/ 60 w 357" name="T82"/>
                  <a:gd fmla="*/ 75 h 314" name="T83"/>
                  <a:gd fmla="*/ 94 w 357" name="T84"/>
                  <a:gd fmla="*/ 103 h 314" name="T85"/>
                  <a:gd fmla="*/ 220 w 357" name="T86"/>
                  <a:gd fmla="*/ 234 h 314" name="T87"/>
                  <a:gd fmla="*/ 222 w 357" name="T88"/>
                  <a:gd fmla="*/ 238 h 314" name="T89"/>
                  <a:gd fmla="*/ 62 w 357" name="T90"/>
                  <a:gd fmla="*/ 90 h 314" name="T91"/>
                  <a:gd fmla="*/ 49 w 357" name="T92"/>
                  <a:gd fmla="*/ 95 h 314" name="T93"/>
                  <a:gd fmla="*/ 228 w 357" name="T94"/>
                  <a:gd fmla="*/ 263 h 314" name="T95"/>
                  <a:gd fmla="*/ 221 w 357" name="T96"/>
                  <a:gd fmla="*/ 250 h 314" name="T97"/>
                  <a:gd fmla="*/ 237 w 357" name="T98"/>
                  <a:gd fmla="*/ 266 h 314" name="T99"/>
                  <a:gd fmla="*/ 214 w 357" name="T100"/>
                  <a:gd fmla="*/ 265 h 314" name="T101"/>
                  <a:gd fmla="*/ 122 w 357" name="T102"/>
                  <a:gd fmla="*/ 286 h 314" name="T103"/>
                  <a:gd fmla="*/ 218 w 357" name="T104"/>
                  <a:gd fmla="*/ 259 h 314" name="T105"/>
                  <a:gd fmla="*/ 48 w 357" name="T106"/>
                  <a:gd fmla="*/ 100 h 314" name="T107"/>
                  <a:gd fmla="*/ 230 w 357" name="T108"/>
                  <a:gd fmla="*/ 269 h 314" name="T109"/>
                  <a:gd fmla="*/ 49 w 357" name="T110"/>
                  <a:gd fmla="*/ 106 h 314" name="T111"/>
                  <a:gd fmla="*/ 153 w 357" name="T112"/>
                  <a:gd fmla="*/ 236 h 314" name="T113"/>
                  <a:gd fmla="*/ 37 w 357" name="T114"/>
                  <a:gd fmla="*/ 171 h 314" name="T115"/>
                  <a:gd fmla="*/ 144 w 357" name="T116"/>
                  <a:gd fmla="*/ 255 h 314" name="T117"/>
                  <a:gd fmla="*/ 126 w 357" name="T118"/>
                  <a:gd fmla="*/ 249 h 314" name="T119"/>
                  <a:gd fmla="*/ 53 w 357" name="T120"/>
                  <a:gd fmla="*/ 242 h 31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4" w="357">
                    <a:moveTo>
                      <a:pt x="200" y="314"/>
                    </a:moveTo>
                    <a:cubicBezTo>
                      <a:pt x="196" y="310"/>
                      <a:pt x="201" y="306"/>
                      <a:pt x="204" y="303"/>
                    </a:cubicBezTo>
                    <a:cubicBezTo>
                      <a:pt x="209" y="278"/>
                      <a:pt x="207" y="253"/>
                      <a:pt x="200" y="227"/>
                    </a:cubicBezTo>
                    <a:cubicBezTo>
                      <a:pt x="167" y="252"/>
                      <a:pt x="138" y="281"/>
                      <a:pt x="105" y="306"/>
                    </a:cubicBezTo>
                    <a:cubicBezTo>
                      <a:pt x="92" y="303"/>
                      <a:pt x="85" y="288"/>
                      <a:pt x="76" y="277"/>
                    </a:cubicBezTo>
                    <a:cubicBezTo>
                      <a:pt x="69" y="268"/>
                      <a:pt x="60" y="260"/>
                      <a:pt x="53" y="252"/>
                    </a:cubicBezTo>
                    <a:cubicBezTo>
                      <a:pt x="37" y="231"/>
                      <a:pt x="24" y="205"/>
                      <a:pt x="6" y="188"/>
                    </a:cubicBezTo>
                    <a:cubicBezTo>
                      <a:pt x="35" y="162"/>
                      <a:pt x="70" y="135"/>
                      <a:pt x="101" y="111"/>
                    </a:cubicBezTo>
                    <a:cubicBezTo>
                      <a:pt x="96" y="107"/>
                      <a:pt x="88" y="110"/>
                      <a:pt x="82" y="110"/>
                    </a:cubicBezTo>
                    <a:cubicBezTo>
                      <a:pt x="76" y="110"/>
                      <a:pt x="69" y="111"/>
                      <a:pt x="63" y="111"/>
                    </a:cubicBezTo>
                    <a:cubicBezTo>
                      <a:pt x="50" y="112"/>
                      <a:pt x="35" y="112"/>
                      <a:pt x="23" y="117"/>
                    </a:cubicBezTo>
                    <a:cubicBezTo>
                      <a:pt x="15" y="120"/>
                      <a:pt x="9" y="128"/>
                      <a:pt x="0" y="121"/>
                    </a:cubicBezTo>
                    <a:cubicBezTo>
                      <a:pt x="28" y="83"/>
                      <a:pt x="64" y="63"/>
                      <a:pt x="102" y="58"/>
                    </a:cubicBezTo>
                    <a:cubicBezTo>
                      <a:pt x="113" y="57"/>
                      <a:pt x="126" y="57"/>
                      <a:pt x="138" y="58"/>
                    </a:cubicBezTo>
                    <a:cubicBezTo>
                      <a:pt x="149" y="58"/>
                      <a:pt x="162" y="61"/>
                      <a:pt x="172" y="58"/>
                    </a:cubicBezTo>
                    <a:cubicBezTo>
                      <a:pt x="180" y="55"/>
                      <a:pt x="188" y="49"/>
                      <a:pt x="195" y="46"/>
                    </a:cubicBezTo>
                    <a:cubicBezTo>
                      <a:pt x="233" y="28"/>
                      <a:pt x="270" y="15"/>
                      <a:pt x="308" y="9"/>
                    </a:cubicBezTo>
                    <a:cubicBezTo>
                      <a:pt x="324" y="6"/>
                      <a:pt x="340" y="5"/>
                      <a:pt x="356" y="0"/>
                    </a:cubicBezTo>
                    <a:cubicBezTo>
                      <a:pt x="357" y="1"/>
                      <a:pt x="357" y="2"/>
                      <a:pt x="357" y="3"/>
                    </a:cubicBezTo>
                    <a:cubicBezTo>
                      <a:pt x="355" y="20"/>
                      <a:pt x="347" y="35"/>
                      <a:pt x="341" y="52"/>
                    </a:cubicBezTo>
                    <a:cubicBezTo>
                      <a:pt x="339" y="58"/>
                      <a:pt x="339" y="64"/>
                      <a:pt x="337" y="69"/>
                    </a:cubicBezTo>
                    <a:cubicBezTo>
                      <a:pt x="323" y="103"/>
                      <a:pt x="294" y="131"/>
                      <a:pt x="264" y="164"/>
                    </a:cubicBezTo>
                    <a:cubicBezTo>
                      <a:pt x="263" y="173"/>
                      <a:pt x="265" y="182"/>
                      <a:pt x="264" y="191"/>
                    </a:cubicBezTo>
                    <a:cubicBezTo>
                      <a:pt x="263" y="200"/>
                      <a:pt x="260" y="209"/>
                      <a:pt x="259" y="218"/>
                    </a:cubicBezTo>
                    <a:cubicBezTo>
                      <a:pt x="257" y="226"/>
                      <a:pt x="254" y="236"/>
                      <a:pt x="251" y="245"/>
                    </a:cubicBezTo>
                    <a:cubicBezTo>
                      <a:pt x="245" y="263"/>
                      <a:pt x="236" y="277"/>
                      <a:pt x="221" y="296"/>
                    </a:cubicBezTo>
                    <a:cubicBezTo>
                      <a:pt x="216" y="303"/>
                      <a:pt x="209" y="314"/>
                      <a:pt x="200" y="314"/>
                    </a:cubicBezTo>
                    <a:close/>
                    <a:moveTo>
                      <a:pt x="339" y="10"/>
                    </a:moveTo>
                    <a:cubicBezTo>
                      <a:pt x="339" y="10"/>
                      <a:pt x="339" y="10"/>
                      <a:pt x="339" y="10"/>
                    </a:cubicBezTo>
                    <a:cubicBezTo>
                      <a:pt x="342" y="10"/>
                      <a:pt x="345" y="9"/>
                      <a:pt x="348" y="9"/>
                    </a:cubicBezTo>
                    <a:cubicBezTo>
                      <a:pt x="346" y="6"/>
                      <a:pt x="339" y="7"/>
                      <a:pt x="339" y="10"/>
                    </a:cubicBezTo>
                    <a:close/>
                    <a:moveTo>
                      <a:pt x="345" y="18"/>
                    </a:moveTo>
                    <a:cubicBezTo>
                      <a:pt x="345" y="18"/>
                      <a:pt x="345" y="18"/>
                      <a:pt x="345" y="18"/>
                    </a:cubicBezTo>
                    <a:cubicBezTo>
                      <a:pt x="345" y="18"/>
                      <a:pt x="346" y="18"/>
                      <a:pt x="347" y="19"/>
                    </a:cubicBezTo>
                    <a:cubicBezTo>
                      <a:pt x="349" y="18"/>
                      <a:pt x="350" y="16"/>
                      <a:pt x="349" y="14"/>
                    </a:cubicBezTo>
                    <a:cubicBezTo>
                      <a:pt x="347" y="15"/>
                      <a:pt x="345" y="17"/>
                      <a:pt x="345" y="18"/>
                    </a:cubicBezTo>
                    <a:close/>
                    <a:moveTo>
                      <a:pt x="325" y="14"/>
                    </a:moveTo>
                    <a:cubicBezTo>
                      <a:pt x="325" y="14"/>
                      <a:pt x="325" y="14"/>
                      <a:pt x="325" y="14"/>
                    </a:cubicBezTo>
                    <a:cubicBezTo>
                      <a:pt x="328" y="16"/>
                      <a:pt x="331" y="17"/>
                      <a:pt x="335" y="16"/>
                    </a:cubicBezTo>
                    <a:cubicBezTo>
                      <a:pt x="332" y="13"/>
                      <a:pt x="329" y="13"/>
                      <a:pt x="325" y="14"/>
                    </a:cubicBezTo>
                    <a:close/>
                    <a:moveTo>
                      <a:pt x="315" y="24"/>
                    </a:moveTo>
                    <a:cubicBezTo>
                      <a:pt x="315" y="24"/>
                      <a:pt x="315" y="24"/>
                      <a:pt x="315" y="24"/>
                    </a:cubicBezTo>
                    <a:cubicBezTo>
                      <a:pt x="323" y="26"/>
                      <a:pt x="331" y="29"/>
                      <a:pt x="339" y="28"/>
                    </a:cubicBezTo>
                    <a:cubicBezTo>
                      <a:pt x="332" y="24"/>
                      <a:pt x="320" y="21"/>
                      <a:pt x="315" y="24"/>
                    </a:cubicBezTo>
                    <a:close/>
                    <a:moveTo>
                      <a:pt x="310" y="33"/>
                    </a:moveTo>
                    <a:cubicBezTo>
                      <a:pt x="310" y="33"/>
                      <a:pt x="310" y="33"/>
                      <a:pt x="310" y="33"/>
                    </a:cubicBezTo>
                    <a:cubicBezTo>
                      <a:pt x="320" y="38"/>
                      <a:pt x="330" y="38"/>
                      <a:pt x="340" y="40"/>
                    </a:cubicBezTo>
                    <a:cubicBezTo>
                      <a:pt x="341" y="39"/>
                      <a:pt x="342" y="38"/>
                      <a:pt x="342" y="36"/>
                    </a:cubicBezTo>
                    <a:cubicBezTo>
                      <a:pt x="331" y="37"/>
                      <a:pt x="321" y="30"/>
                      <a:pt x="310" y="33"/>
                    </a:cubicBezTo>
                    <a:close/>
                    <a:moveTo>
                      <a:pt x="319" y="29"/>
                    </a:moveTo>
                    <a:cubicBezTo>
                      <a:pt x="319" y="29"/>
                      <a:pt x="319" y="29"/>
                      <a:pt x="319" y="29"/>
                    </a:cubicBezTo>
                    <a:cubicBezTo>
                      <a:pt x="322" y="30"/>
                      <a:pt x="325" y="31"/>
                      <a:pt x="328" y="30"/>
                    </a:cubicBezTo>
                    <a:cubicBezTo>
                      <a:pt x="326" y="28"/>
                      <a:pt x="319" y="27"/>
                      <a:pt x="319" y="29"/>
                    </a:cubicBezTo>
                    <a:close/>
                    <a:moveTo>
                      <a:pt x="312" y="40"/>
                    </a:moveTo>
                    <a:cubicBezTo>
                      <a:pt x="312" y="40"/>
                      <a:pt x="312" y="40"/>
                      <a:pt x="312" y="40"/>
                    </a:cubicBezTo>
                    <a:cubicBezTo>
                      <a:pt x="315" y="39"/>
                      <a:pt x="319" y="43"/>
                      <a:pt x="322" y="43"/>
                    </a:cubicBezTo>
                    <a:cubicBezTo>
                      <a:pt x="328" y="45"/>
                      <a:pt x="339" y="46"/>
                      <a:pt x="339" y="42"/>
                    </a:cubicBezTo>
                    <a:cubicBezTo>
                      <a:pt x="330" y="42"/>
                      <a:pt x="318" y="35"/>
                      <a:pt x="312" y="40"/>
                    </a:cubicBezTo>
                    <a:close/>
                    <a:moveTo>
                      <a:pt x="322" y="48"/>
                    </a:moveTo>
                    <a:cubicBezTo>
                      <a:pt x="322" y="48"/>
                      <a:pt x="322" y="48"/>
                      <a:pt x="322" y="48"/>
                    </a:cubicBezTo>
                    <a:cubicBezTo>
                      <a:pt x="327" y="49"/>
                      <a:pt x="332" y="52"/>
                      <a:pt x="337" y="50"/>
                    </a:cubicBezTo>
                    <a:cubicBezTo>
                      <a:pt x="333" y="48"/>
                      <a:pt x="324" y="44"/>
                      <a:pt x="322" y="48"/>
                    </a:cubicBezTo>
                    <a:close/>
                    <a:moveTo>
                      <a:pt x="325" y="61"/>
                    </a:moveTo>
                    <a:cubicBezTo>
                      <a:pt x="325" y="61"/>
                      <a:pt x="325" y="61"/>
                      <a:pt x="325" y="61"/>
                    </a:cubicBezTo>
                    <a:cubicBezTo>
                      <a:pt x="327" y="61"/>
                      <a:pt x="328" y="61"/>
                      <a:pt x="329" y="63"/>
                    </a:cubicBezTo>
                    <a:cubicBezTo>
                      <a:pt x="331" y="61"/>
                      <a:pt x="333" y="60"/>
                      <a:pt x="332" y="59"/>
                    </a:cubicBezTo>
                    <a:cubicBezTo>
                      <a:pt x="330" y="60"/>
                      <a:pt x="325" y="58"/>
                      <a:pt x="325" y="61"/>
                    </a:cubicBezTo>
                    <a:close/>
                    <a:moveTo>
                      <a:pt x="293" y="23"/>
                    </a:moveTo>
                    <a:cubicBezTo>
                      <a:pt x="293" y="23"/>
                      <a:pt x="293" y="23"/>
                      <a:pt x="293" y="23"/>
                    </a:cubicBezTo>
                    <a:cubicBezTo>
                      <a:pt x="297" y="28"/>
                      <a:pt x="295" y="32"/>
                      <a:pt x="300" y="36"/>
                    </a:cubicBezTo>
                    <a:cubicBezTo>
                      <a:pt x="301" y="32"/>
                      <a:pt x="300" y="30"/>
                      <a:pt x="306" y="29"/>
                    </a:cubicBezTo>
                    <a:cubicBezTo>
                      <a:pt x="299" y="28"/>
                      <a:pt x="298" y="21"/>
                      <a:pt x="293" y="23"/>
                    </a:cubicBezTo>
                    <a:close/>
                    <a:moveTo>
                      <a:pt x="304" y="42"/>
                    </a:moveTo>
                    <a:cubicBezTo>
                      <a:pt x="304" y="42"/>
                      <a:pt x="304" y="42"/>
                      <a:pt x="304" y="42"/>
                    </a:cubicBezTo>
                    <a:cubicBezTo>
                      <a:pt x="308" y="46"/>
                      <a:pt x="312" y="56"/>
                      <a:pt x="317" y="54"/>
                    </a:cubicBezTo>
                    <a:cubicBezTo>
                      <a:pt x="318" y="48"/>
                      <a:pt x="309" y="48"/>
                      <a:pt x="311" y="41"/>
                    </a:cubicBezTo>
                    <a:cubicBezTo>
                      <a:pt x="308" y="42"/>
                      <a:pt x="306" y="39"/>
                      <a:pt x="304" y="42"/>
                    </a:cubicBezTo>
                    <a:close/>
                    <a:moveTo>
                      <a:pt x="287" y="22"/>
                    </a:moveTo>
                    <a:cubicBezTo>
                      <a:pt x="287" y="22"/>
                      <a:pt x="287" y="22"/>
                      <a:pt x="287" y="22"/>
                    </a:cubicBezTo>
                    <a:cubicBezTo>
                      <a:pt x="267" y="27"/>
                      <a:pt x="249" y="36"/>
                      <a:pt x="229" y="42"/>
                    </a:cubicBezTo>
                    <a:cubicBezTo>
                      <a:pt x="221" y="45"/>
                      <a:pt x="212" y="47"/>
                      <a:pt x="204" y="51"/>
                    </a:cubicBezTo>
                    <a:cubicBezTo>
                      <a:pt x="139" y="80"/>
                      <a:pt x="84" y="137"/>
                      <a:pt x="21" y="189"/>
                    </a:cubicBezTo>
                    <a:cubicBezTo>
                      <a:pt x="42" y="219"/>
                      <a:pt x="74" y="256"/>
                      <a:pt x="103" y="289"/>
                    </a:cubicBezTo>
                    <a:cubicBezTo>
                      <a:pt x="114" y="283"/>
                      <a:pt x="128" y="268"/>
                      <a:pt x="133" y="263"/>
                    </a:cubicBezTo>
                    <a:cubicBezTo>
                      <a:pt x="127" y="260"/>
                      <a:pt x="119" y="254"/>
                      <a:pt x="118" y="246"/>
                    </a:cubicBezTo>
                    <a:cubicBezTo>
                      <a:pt x="124" y="230"/>
                      <a:pt x="144" y="220"/>
                      <a:pt x="155" y="231"/>
                    </a:cubicBezTo>
                    <a:cubicBezTo>
                      <a:pt x="159" y="236"/>
                      <a:pt x="156" y="240"/>
                      <a:pt x="161" y="244"/>
                    </a:cubicBezTo>
                    <a:cubicBezTo>
                      <a:pt x="202" y="214"/>
                      <a:pt x="229" y="182"/>
                      <a:pt x="263" y="151"/>
                    </a:cubicBezTo>
                    <a:cubicBezTo>
                      <a:pt x="255" y="143"/>
                      <a:pt x="246" y="159"/>
                      <a:pt x="239" y="156"/>
                    </a:cubicBezTo>
                    <a:cubicBezTo>
                      <a:pt x="220" y="137"/>
                      <a:pt x="205" y="106"/>
                      <a:pt x="188" y="92"/>
                    </a:cubicBezTo>
                    <a:cubicBezTo>
                      <a:pt x="194" y="88"/>
                      <a:pt x="182" y="84"/>
                      <a:pt x="186" y="81"/>
                    </a:cubicBezTo>
                    <a:cubicBezTo>
                      <a:pt x="200" y="70"/>
                      <a:pt x="218" y="60"/>
                      <a:pt x="232" y="54"/>
                    </a:cubicBezTo>
                    <a:cubicBezTo>
                      <a:pt x="246" y="47"/>
                      <a:pt x="258" y="45"/>
                      <a:pt x="268" y="40"/>
                    </a:cubicBezTo>
                    <a:cubicBezTo>
                      <a:pt x="276" y="51"/>
                      <a:pt x="289" y="60"/>
                      <a:pt x="297" y="70"/>
                    </a:cubicBezTo>
                    <a:cubicBezTo>
                      <a:pt x="301" y="76"/>
                      <a:pt x="302" y="83"/>
                      <a:pt x="308" y="84"/>
                    </a:cubicBezTo>
                    <a:cubicBezTo>
                      <a:pt x="316" y="81"/>
                      <a:pt x="315" y="72"/>
                      <a:pt x="322" y="67"/>
                    </a:cubicBezTo>
                    <a:cubicBezTo>
                      <a:pt x="307" y="53"/>
                      <a:pt x="295" y="39"/>
                      <a:pt x="287" y="22"/>
                    </a:cubicBezTo>
                    <a:close/>
                    <a:moveTo>
                      <a:pt x="315" y="92"/>
                    </a:moveTo>
                    <a:cubicBezTo>
                      <a:pt x="315" y="92"/>
                      <a:pt x="315" y="92"/>
                      <a:pt x="315" y="92"/>
                    </a:cubicBezTo>
                    <a:cubicBezTo>
                      <a:pt x="311" y="98"/>
                      <a:pt x="304" y="105"/>
                      <a:pt x="305" y="112"/>
                    </a:cubicBezTo>
                    <a:cubicBezTo>
                      <a:pt x="314" y="99"/>
                      <a:pt x="324" y="86"/>
                      <a:pt x="328" y="72"/>
                    </a:cubicBezTo>
                    <a:cubicBezTo>
                      <a:pt x="323" y="78"/>
                      <a:pt x="320" y="85"/>
                      <a:pt x="315" y="92"/>
                    </a:cubicBezTo>
                    <a:close/>
                    <a:moveTo>
                      <a:pt x="271" y="50"/>
                    </a:moveTo>
                    <a:cubicBezTo>
                      <a:pt x="271" y="50"/>
                      <a:pt x="271" y="50"/>
                      <a:pt x="271" y="50"/>
                    </a:cubicBezTo>
                    <a:cubicBezTo>
                      <a:pt x="260" y="47"/>
                      <a:pt x="252" y="51"/>
                      <a:pt x="238" y="57"/>
                    </a:cubicBezTo>
                    <a:cubicBezTo>
                      <a:pt x="223" y="65"/>
                      <a:pt x="205" y="71"/>
                      <a:pt x="193" y="85"/>
                    </a:cubicBezTo>
                    <a:cubicBezTo>
                      <a:pt x="201" y="89"/>
                      <a:pt x="210" y="86"/>
                      <a:pt x="218" y="85"/>
                    </a:cubicBezTo>
                    <a:cubicBezTo>
                      <a:pt x="244" y="81"/>
                      <a:pt x="269" y="78"/>
                      <a:pt x="295" y="77"/>
                    </a:cubicBezTo>
                    <a:cubicBezTo>
                      <a:pt x="291" y="66"/>
                      <a:pt x="278" y="61"/>
                      <a:pt x="271" y="50"/>
                    </a:cubicBezTo>
                    <a:close/>
                    <a:moveTo>
                      <a:pt x="270" y="138"/>
                    </a:moveTo>
                    <a:cubicBezTo>
                      <a:pt x="270" y="138"/>
                      <a:pt x="270" y="138"/>
                      <a:pt x="270" y="138"/>
                    </a:cubicBezTo>
                    <a:cubicBezTo>
                      <a:pt x="267" y="141"/>
                      <a:pt x="259" y="141"/>
                      <a:pt x="260" y="147"/>
                    </a:cubicBezTo>
                    <a:cubicBezTo>
                      <a:pt x="267" y="150"/>
                      <a:pt x="273" y="142"/>
                      <a:pt x="277" y="137"/>
                    </a:cubicBezTo>
                    <a:cubicBezTo>
                      <a:pt x="290" y="124"/>
                      <a:pt x="302" y="103"/>
                      <a:pt x="308" y="89"/>
                    </a:cubicBezTo>
                    <a:cubicBezTo>
                      <a:pt x="307" y="88"/>
                      <a:pt x="306" y="87"/>
                      <a:pt x="306" y="86"/>
                    </a:cubicBezTo>
                    <a:cubicBezTo>
                      <a:pt x="297" y="102"/>
                      <a:pt x="284" y="123"/>
                      <a:pt x="270" y="138"/>
                    </a:cubicBezTo>
                    <a:close/>
                    <a:moveTo>
                      <a:pt x="261" y="90"/>
                    </a:moveTo>
                    <a:cubicBezTo>
                      <a:pt x="261" y="90"/>
                      <a:pt x="261" y="90"/>
                      <a:pt x="261" y="90"/>
                    </a:cubicBezTo>
                    <a:cubicBezTo>
                      <a:pt x="245" y="91"/>
                      <a:pt x="228" y="92"/>
                      <a:pt x="212" y="98"/>
                    </a:cubicBezTo>
                    <a:cubicBezTo>
                      <a:pt x="211" y="99"/>
                      <a:pt x="209" y="99"/>
                      <a:pt x="208" y="99"/>
                    </a:cubicBezTo>
                    <a:cubicBezTo>
                      <a:pt x="207" y="98"/>
                      <a:pt x="205" y="96"/>
                      <a:pt x="206" y="95"/>
                    </a:cubicBezTo>
                    <a:cubicBezTo>
                      <a:pt x="226" y="89"/>
                      <a:pt x="249" y="88"/>
                      <a:pt x="268" y="87"/>
                    </a:cubicBezTo>
                    <a:cubicBezTo>
                      <a:pt x="275" y="86"/>
                      <a:pt x="283" y="85"/>
                      <a:pt x="288" y="82"/>
                    </a:cubicBezTo>
                    <a:cubicBezTo>
                      <a:pt x="274" y="82"/>
                      <a:pt x="259" y="82"/>
                      <a:pt x="244" y="84"/>
                    </a:cubicBezTo>
                    <a:cubicBezTo>
                      <a:pt x="229" y="86"/>
                      <a:pt x="213" y="87"/>
                      <a:pt x="199" y="93"/>
                    </a:cubicBezTo>
                    <a:cubicBezTo>
                      <a:pt x="200" y="95"/>
                      <a:pt x="202" y="98"/>
                      <a:pt x="204" y="100"/>
                    </a:cubicBezTo>
                    <a:cubicBezTo>
                      <a:pt x="222" y="100"/>
                      <a:pt x="242" y="97"/>
                      <a:pt x="259" y="95"/>
                    </a:cubicBezTo>
                    <a:cubicBezTo>
                      <a:pt x="266" y="94"/>
                      <a:pt x="273" y="91"/>
                      <a:pt x="278" y="91"/>
                    </a:cubicBezTo>
                    <a:cubicBezTo>
                      <a:pt x="282" y="91"/>
                      <a:pt x="288" y="91"/>
                      <a:pt x="291" y="94"/>
                    </a:cubicBezTo>
                    <a:cubicBezTo>
                      <a:pt x="263" y="95"/>
                      <a:pt x="235" y="102"/>
                      <a:pt x="207" y="103"/>
                    </a:cubicBezTo>
                    <a:cubicBezTo>
                      <a:pt x="224" y="108"/>
                      <a:pt x="251" y="102"/>
                      <a:pt x="272" y="100"/>
                    </a:cubicBezTo>
                    <a:cubicBezTo>
                      <a:pt x="284" y="99"/>
                      <a:pt x="298" y="103"/>
                      <a:pt x="299" y="87"/>
                    </a:cubicBezTo>
                    <a:cubicBezTo>
                      <a:pt x="287" y="86"/>
                      <a:pt x="274" y="88"/>
                      <a:pt x="261" y="90"/>
                    </a:cubicBezTo>
                    <a:close/>
                    <a:moveTo>
                      <a:pt x="227" y="37"/>
                    </a:moveTo>
                    <a:cubicBezTo>
                      <a:pt x="227" y="37"/>
                      <a:pt x="227" y="37"/>
                      <a:pt x="227" y="37"/>
                    </a:cubicBezTo>
                    <a:cubicBezTo>
                      <a:pt x="234" y="34"/>
                      <a:pt x="240" y="32"/>
                      <a:pt x="246" y="30"/>
                    </a:cubicBezTo>
                    <a:cubicBezTo>
                      <a:pt x="241" y="28"/>
                      <a:pt x="230" y="33"/>
                      <a:pt x="227" y="37"/>
                    </a:cubicBezTo>
                    <a:close/>
                    <a:moveTo>
                      <a:pt x="232" y="121"/>
                    </a:moveTo>
                    <a:cubicBezTo>
                      <a:pt x="232" y="121"/>
                      <a:pt x="232" y="121"/>
                      <a:pt x="232" y="121"/>
                    </a:cubicBezTo>
                    <a:cubicBezTo>
                      <a:pt x="247" y="121"/>
                      <a:pt x="263" y="120"/>
                      <a:pt x="276" y="121"/>
                    </a:cubicBezTo>
                    <a:cubicBezTo>
                      <a:pt x="280" y="115"/>
                      <a:pt x="293" y="106"/>
                      <a:pt x="286" y="102"/>
                    </a:cubicBezTo>
                    <a:cubicBezTo>
                      <a:pt x="281" y="101"/>
                      <a:pt x="287" y="105"/>
                      <a:pt x="283" y="107"/>
                    </a:cubicBezTo>
                    <a:cubicBezTo>
                      <a:pt x="260" y="107"/>
                      <a:pt x="237" y="112"/>
                      <a:pt x="214" y="115"/>
                    </a:cubicBezTo>
                    <a:cubicBezTo>
                      <a:pt x="218" y="124"/>
                      <a:pt x="225" y="121"/>
                      <a:pt x="232" y="121"/>
                    </a:cubicBezTo>
                    <a:close/>
                    <a:moveTo>
                      <a:pt x="270" y="123"/>
                    </a:moveTo>
                    <a:cubicBezTo>
                      <a:pt x="270" y="123"/>
                      <a:pt x="270" y="123"/>
                      <a:pt x="270" y="123"/>
                    </a:cubicBezTo>
                    <a:cubicBezTo>
                      <a:pt x="254" y="125"/>
                      <a:pt x="238" y="122"/>
                      <a:pt x="222" y="126"/>
                    </a:cubicBezTo>
                    <a:cubicBezTo>
                      <a:pt x="223" y="130"/>
                      <a:pt x="228" y="135"/>
                      <a:pt x="231" y="139"/>
                    </a:cubicBezTo>
                    <a:cubicBezTo>
                      <a:pt x="235" y="143"/>
                      <a:pt x="239" y="151"/>
                      <a:pt x="243" y="149"/>
                    </a:cubicBezTo>
                    <a:cubicBezTo>
                      <a:pt x="246" y="145"/>
                      <a:pt x="238" y="148"/>
                      <a:pt x="240" y="146"/>
                    </a:cubicBezTo>
                    <a:cubicBezTo>
                      <a:pt x="241" y="144"/>
                      <a:pt x="246" y="147"/>
                      <a:pt x="245" y="143"/>
                    </a:cubicBezTo>
                    <a:cubicBezTo>
                      <a:pt x="242" y="143"/>
                      <a:pt x="239" y="143"/>
                      <a:pt x="236" y="140"/>
                    </a:cubicBezTo>
                    <a:cubicBezTo>
                      <a:pt x="236" y="135"/>
                      <a:pt x="233" y="133"/>
                      <a:pt x="231" y="130"/>
                    </a:cubicBezTo>
                    <a:cubicBezTo>
                      <a:pt x="236" y="130"/>
                      <a:pt x="241" y="128"/>
                      <a:pt x="246" y="128"/>
                    </a:cubicBezTo>
                    <a:cubicBezTo>
                      <a:pt x="254" y="128"/>
                      <a:pt x="264" y="132"/>
                      <a:pt x="272" y="126"/>
                    </a:cubicBezTo>
                    <a:cubicBezTo>
                      <a:pt x="271" y="125"/>
                      <a:pt x="271" y="124"/>
                      <a:pt x="270" y="123"/>
                    </a:cubicBezTo>
                    <a:close/>
                    <a:moveTo>
                      <a:pt x="251" y="133"/>
                    </a:moveTo>
                    <a:cubicBezTo>
                      <a:pt x="251" y="133"/>
                      <a:pt x="251" y="133"/>
                      <a:pt x="251" y="133"/>
                    </a:cubicBezTo>
                    <a:cubicBezTo>
                      <a:pt x="255" y="137"/>
                      <a:pt x="264" y="135"/>
                      <a:pt x="265" y="132"/>
                    </a:cubicBezTo>
                    <a:cubicBezTo>
                      <a:pt x="260" y="134"/>
                      <a:pt x="256" y="130"/>
                      <a:pt x="251" y="133"/>
                    </a:cubicBezTo>
                    <a:close/>
                    <a:moveTo>
                      <a:pt x="212" y="110"/>
                    </a:moveTo>
                    <a:cubicBezTo>
                      <a:pt x="212" y="110"/>
                      <a:pt x="212" y="110"/>
                      <a:pt x="212" y="110"/>
                    </a:cubicBezTo>
                    <a:cubicBezTo>
                      <a:pt x="220" y="110"/>
                      <a:pt x="234" y="110"/>
                      <a:pt x="240" y="107"/>
                    </a:cubicBezTo>
                    <a:cubicBezTo>
                      <a:pt x="231" y="109"/>
                      <a:pt x="218" y="106"/>
                      <a:pt x="212" y="110"/>
                    </a:cubicBezTo>
                    <a:close/>
                    <a:moveTo>
                      <a:pt x="241" y="139"/>
                    </a:moveTo>
                    <a:cubicBezTo>
                      <a:pt x="241" y="139"/>
                      <a:pt x="241" y="139"/>
                      <a:pt x="241" y="139"/>
                    </a:cubicBezTo>
                    <a:cubicBezTo>
                      <a:pt x="246" y="144"/>
                      <a:pt x="252" y="145"/>
                      <a:pt x="258" y="141"/>
                    </a:cubicBezTo>
                    <a:cubicBezTo>
                      <a:pt x="257" y="140"/>
                      <a:pt x="258" y="139"/>
                      <a:pt x="257" y="138"/>
                    </a:cubicBezTo>
                    <a:cubicBezTo>
                      <a:pt x="251" y="140"/>
                      <a:pt x="246" y="136"/>
                      <a:pt x="241" y="139"/>
                    </a:cubicBezTo>
                    <a:close/>
                    <a:moveTo>
                      <a:pt x="256" y="165"/>
                    </a:moveTo>
                    <a:cubicBezTo>
                      <a:pt x="256" y="165"/>
                      <a:pt x="256" y="165"/>
                      <a:pt x="256" y="165"/>
                    </a:cubicBezTo>
                    <a:cubicBezTo>
                      <a:pt x="257" y="164"/>
                      <a:pt x="264" y="159"/>
                      <a:pt x="260" y="160"/>
                    </a:cubicBezTo>
                    <a:cubicBezTo>
                      <a:pt x="259" y="161"/>
                      <a:pt x="252" y="166"/>
                      <a:pt x="256" y="165"/>
                    </a:cubicBezTo>
                    <a:close/>
                    <a:moveTo>
                      <a:pt x="238" y="182"/>
                    </a:moveTo>
                    <a:cubicBezTo>
                      <a:pt x="238" y="182"/>
                      <a:pt x="238" y="182"/>
                      <a:pt x="238" y="182"/>
                    </a:cubicBezTo>
                    <a:cubicBezTo>
                      <a:pt x="240" y="181"/>
                      <a:pt x="256" y="169"/>
                      <a:pt x="251" y="168"/>
                    </a:cubicBezTo>
                    <a:cubicBezTo>
                      <a:pt x="251" y="173"/>
                      <a:pt x="239" y="177"/>
                      <a:pt x="238" y="182"/>
                    </a:cubicBezTo>
                    <a:close/>
                    <a:moveTo>
                      <a:pt x="250" y="179"/>
                    </a:moveTo>
                    <a:cubicBezTo>
                      <a:pt x="250" y="179"/>
                      <a:pt x="250" y="179"/>
                      <a:pt x="250" y="179"/>
                    </a:cubicBezTo>
                    <a:cubicBezTo>
                      <a:pt x="252" y="178"/>
                      <a:pt x="254" y="176"/>
                      <a:pt x="251" y="177"/>
                    </a:cubicBezTo>
                    <a:cubicBezTo>
                      <a:pt x="250" y="178"/>
                      <a:pt x="248" y="180"/>
                      <a:pt x="250" y="179"/>
                    </a:cubicBezTo>
                    <a:close/>
                    <a:moveTo>
                      <a:pt x="128" y="66"/>
                    </a:moveTo>
                    <a:cubicBezTo>
                      <a:pt x="128" y="66"/>
                      <a:pt x="128" y="66"/>
                      <a:pt x="128" y="66"/>
                    </a:cubicBezTo>
                    <a:cubicBezTo>
                      <a:pt x="125" y="64"/>
                      <a:pt x="117" y="63"/>
                      <a:pt x="117" y="66"/>
                    </a:cubicBezTo>
                    <a:cubicBezTo>
                      <a:pt x="129" y="66"/>
                      <a:pt x="141" y="73"/>
                      <a:pt x="153" y="70"/>
                    </a:cubicBezTo>
                    <a:cubicBezTo>
                      <a:pt x="145" y="65"/>
                      <a:pt x="136" y="66"/>
                      <a:pt x="128" y="66"/>
                    </a:cubicBezTo>
                    <a:close/>
                    <a:moveTo>
                      <a:pt x="143" y="73"/>
                    </a:moveTo>
                    <a:cubicBezTo>
                      <a:pt x="143" y="73"/>
                      <a:pt x="143" y="73"/>
                      <a:pt x="143" y="73"/>
                    </a:cubicBezTo>
                    <a:cubicBezTo>
                      <a:pt x="136" y="71"/>
                      <a:pt x="127" y="71"/>
                      <a:pt x="119" y="70"/>
                    </a:cubicBezTo>
                    <a:cubicBezTo>
                      <a:pt x="111" y="69"/>
                      <a:pt x="102" y="65"/>
                      <a:pt x="95" y="70"/>
                    </a:cubicBezTo>
                    <a:cubicBezTo>
                      <a:pt x="103" y="72"/>
                      <a:pt x="112" y="72"/>
                      <a:pt x="120" y="73"/>
                    </a:cubicBezTo>
                    <a:cubicBezTo>
                      <a:pt x="128" y="74"/>
                      <a:pt x="136" y="79"/>
                      <a:pt x="144" y="76"/>
                    </a:cubicBezTo>
                    <a:cubicBezTo>
                      <a:pt x="145" y="75"/>
                      <a:pt x="144" y="74"/>
                      <a:pt x="143" y="73"/>
                    </a:cubicBezTo>
                    <a:close/>
                    <a:moveTo>
                      <a:pt x="232" y="220"/>
                    </a:moveTo>
                    <a:cubicBezTo>
                      <a:pt x="232" y="220"/>
                      <a:pt x="232" y="220"/>
                      <a:pt x="232" y="220"/>
                    </a:cubicBezTo>
                    <a:cubicBezTo>
                      <a:pt x="244" y="219"/>
                      <a:pt x="237" y="202"/>
                      <a:pt x="250" y="199"/>
                    </a:cubicBezTo>
                    <a:cubicBezTo>
                      <a:pt x="249" y="198"/>
                      <a:pt x="250" y="196"/>
                      <a:pt x="248" y="195"/>
                    </a:cubicBezTo>
                    <a:cubicBezTo>
                      <a:pt x="243" y="200"/>
                      <a:pt x="232" y="212"/>
                      <a:pt x="232" y="220"/>
                    </a:cubicBezTo>
                    <a:close/>
                    <a:moveTo>
                      <a:pt x="87" y="74"/>
                    </a:moveTo>
                    <a:cubicBezTo>
                      <a:pt x="87" y="74"/>
                      <a:pt x="87" y="74"/>
                      <a:pt x="87" y="74"/>
                    </a:cubicBezTo>
                    <a:cubicBezTo>
                      <a:pt x="95" y="76"/>
                      <a:pt x="104" y="77"/>
                      <a:pt x="112" y="78"/>
                    </a:cubicBezTo>
                    <a:cubicBezTo>
                      <a:pt x="120" y="80"/>
                      <a:pt x="128" y="84"/>
                      <a:pt x="136" y="81"/>
                    </a:cubicBezTo>
                    <a:cubicBezTo>
                      <a:pt x="121" y="76"/>
                      <a:pt x="101" y="72"/>
                      <a:pt x="87" y="74"/>
                    </a:cubicBezTo>
                    <a:close/>
                    <a:moveTo>
                      <a:pt x="74" y="80"/>
                    </a:moveTo>
                    <a:cubicBezTo>
                      <a:pt x="74" y="80"/>
                      <a:pt x="74" y="80"/>
                      <a:pt x="74" y="80"/>
                    </a:cubicBezTo>
                    <a:cubicBezTo>
                      <a:pt x="82" y="84"/>
                      <a:pt x="92" y="84"/>
                      <a:pt x="101" y="86"/>
                    </a:cubicBezTo>
                    <a:cubicBezTo>
                      <a:pt x="109" y="88"/>
                      <a:pt x="121" y="93"/>
                      <a:pt x="130" y="87"/>
                    </a:cubicBezTo>
                    <a:cubicBezTo>
                      <a:pt x="130" y="86"/>
                      <a:pt x="130" y="85"/>
                      <a:pt x="129" y="84"/>
                    </a:cubicBezTo>
                    <a:cubicBezTo>
                      <a:pt x="110" y="85"/>
                      <a:pt x="92" y="79"/>
                      <a:pt x="74" y="80"/>
                    </a:cubicBezTo>
                    <a:close/>
                    <a:moveTo>
                      <a:pt x="91" y="66"/>
                    </a:moveTo>
                    <a:cubicBezTo>
                      <a:pt x="91" y="66"/>
                      <a:pt x="91" y="66"/>
                      <a:pt x="91" y="66"/>
                    </a:cubicBezTo>
                    <a:cubicBezTo>
                      <a:pt x="96" y="66"/>
                      <a:pt x="100" y="66"/>
                      <a:pt x="105" y="65"/>
                    </a:cubicBezTo>
                    <a:cubicBezTo>
                      <a:pt x="101" y="61"/>
                      <a:pt x="93" y="63"/>
                      <a:pt x="91" y="66"/>
                    </a:cubicBezTo>
                    <a:close/>
                    <a:moveTo>
                      <a:pt x="242" y="254"/>
                    </a:moveTo>
                    <a:cubicBezTo>
                      <a:pt x="242" y="254"/>
                      <a:pt x="242" y="254"/>
                      <a:pt x="242" y="254"/>
                    </a:cubicBezTo>
                    <a:cubicBezTo>
                      <a:pt x="247" y="248"/>
                      <a:pt x="248" y="243"/>
                      <a:pt x="248" y="237"/>
                    </a:cubicBezTo>
                    <a:cubicBezTo>
                      <a:pt x="242" y="242"/>
                      <a:pt x="242" y="248"/>
                      <a:pt x="242" y="254"/>
                    </a:cubicBezTo>
                    <a:close/>
                    <a:moveTo>
                      <a:pt x="219" y="211"/>
                    </a:moveTo>
                    <a:cubicBezTo>
                      <a:pt x="219" y="211"/>
                      <a:pt x="219" y="211"/>
                      <a:pt x="219" y="211"/>
                    </a:cubicBezTo>
                    <a:cubicBezTo>
                      <a:pt x="219" y="211"/>
                      <a:pt x="218" y="212"/>
                      <a:pt x="218" y="212"/>
                    </a:cubicBezTo>
                    <a:cubicBezTo>
                      <a:pt x="218" y="213"/>
                      <a:pt x="218" y="214"/>
                      <a:pt x="217" y="214"/>
                    </a:cubicBezTo>
                    <a:cubicBezTo>
                      <a:pt x="218" y="215"/>
                      <a:pt x="218" y="215"/>
                      <a:pt x="219" y="216"/>
                    </a:cubicBezTo>
                    <a:cubicBezTo>
                      <a:pt x="220" y="215"/>
                      <a:pt x="220" y="215"/>
                      <a:pt x="221" y="216"/>
                    </a:cubicBezTo>
                    <a:cubicBezTo>
                      <a:pt x="221" y="215"/>
                      <a:pt x="222" y="215"/>
                      <a:pt x="222" y="214"/>
                    </a:cubicBezTo>
                    <a:cubicBezTo>
                      <a:pt x="222" y="214"/>
                      <a:pt x="222" y="213"/>
                      <a:pt x="223" y="213"/>
                    </a:cubicBezTo>
                    <a:cubicBezTo>
                      <a:pt x="222" y="212"/>
                      <a:pt x="222" y="212"/>
                      <a:pt x="221" y="211"/>
                    </a:cubicBezTo>
                    <a:cubicBezTo>
                      <a:pt x="220" y="211"/>
                      <a:pt x="220" y="212"/>
                      <a:pt x="219" y="211"/>
                    </a:cubicBezTo>
                    <a:close/>
                    <a:moveTo>
                      <a:pt x="225" y="228"/>
                    </a:moveTo>
                    <a:cubicBezTo>
                      <a:pt x="225" y="228"/>
                      <a:pt x="225" y="228"/>
                      <a:pt x="225" y="228"/>
                    </a:cubicBezTo>
                    <a:cubicBezTo>
                      <a:pt x="227" y="225"/>
                      <a:pt x="232" y="222"/>
                      <a:pt x="227" y="218"/>
                    </a:cubicBezTo>
                    <a:cubicBezTo>
                      <a:pt x="224" y="221"/>
                      <a:pt x="223" y="225"/>
                      <a:pt x="225" y="228"/>
                    </a:cubicBezTo>
                    <a:close/>
                    <a:moveTo>
                      <a:pt x="229" y="229"/>
                    </a:moveTo>
                    <a:cubicBezTo>
                      <a:pt x="229" y="229"/>
                      <a:pt x="229" y="229"/>
                      <a:pt x="229" y="229"/>
                    </a:cubicBezTo>
                    <a:cubicBezTo>
                      <a:pt x="232" y="230"/>
                      <a:pt x="235" y="225"/>
                      <a:pt x="231" y="223"/>
                    </a:cubicBezTo>
                    <a:cubicBezTo>
                      <a:pt x="229" y="225"/>
                      <a:pt x="228" y="227"/>
                      <a:pt x="229" y="229"/>
                    </a:cubicBezTo>
                    <a:close/>
                    <a:moveTo>
                      <a:pt x="97" y="89"/>
                    </a:moveTo>
                    <a:cubicBezTo>
                      <a:pt x="97" y="89"/>
                      <a:pt x="97" y="89"/>
                      <a:pt x="97" y="89"/>
                    </a:cubicBezTo>
                    <a:cubicBezTo>
                      <a:pt x="91" y="88"/>
                      <a:pt x="84" y="86"/>
                      <a:pt x="80" y="90"/>
                    </a:cubicBezTo>
                    <a:cubicBezTo>
                      <a:pt x="86" y="90"/>
                      <a:pt x="93" y="92"/>
                      <a:pt x="100" y="94"/>
                    </a:cubicBezTo>
                    <a:cubicBezTo>
                      <a:pt x="105" y="95"/>
                      <a:pt x="115" y="97"/>
                      <a:pt x="116" y="92"/>
                    </a:cubicBezTo>
                    <a:cubicBezTo>
                      <a:pt x="110" y="93"/>
                      <a:pt x="104" y="90"/>
                      <a:pt x="97" y="89"/>
                    </a:cubicBezTo>
                    <a:close/>
                    <a:moveTo>
                      <a:pt x="225" y="250"/>
                    </a:moveTo>
                    <a:cubicBezTo>
                      <a:pt x="225" y="250"/>
                      <a:pt x="225" y="250"/>
                      <a:pt x="225" y="250"/>
                    </a:cubicBezTo>
                    <a:cubicBezTo>
                      <a:pt x="234" y="245"/>
                      <a:pt x="229" y="238"/>
                      <a:pt x="235" y="232"/>
                    </a:cubicBezTo>
                    <a:cubicBezTo>
                      <a:pt x="234" y="231"/>
                      <a:pt x="233" y="230"/>
                      <a:pt x="232" y="230"/>
                    </a:cubicBezTo>
                    <a:cubicBezTo>
                      <a:pt x="225" y="236"/>
                      <a:pt x="223" y="243"/>
                      <a:pt x="225" y="250"/>
                    </a:cubicBezTo>
                    <a:close/>
                    <a:moveTo>
                      <a:pt x="212" y="220"/>
                    </a:moveTo>
                    <a:cubicBezTo>
                      <a:pt x="212" y="220"/>
                      <a:pt x="212" y="220"/>
                      <a:pt x="212" y="220"/>
                    </a:cubicBezTo>
                    <a:cubicBezTo>
                      <a:pt x="214" y="221"/>
                      <a:pt x="217" y="218"/>
                      <a:pt x="214" y="215"/>
                    </a:cubicBezTo>
                    <a:cubicBezTo>
                      <a:pt x="212" y="217"/>
                      <a:pt x="211" y="219"/>
                      <a:pt x="212" y="220"/>
                    </a:cubicBezTo>
                    <a:close/>
                    <a:moveTo>
                      <a:pt x="60" y="75"/>
                    </a:moveTo>
                    <a:cubicBezTo>
                      <a:pt x="60" y="75"/>
                      <a:pt x="60" y="75"/>
                      <a:pt x="60" y="75"/>
                    </a:cubicBezTo>
                    <a:cubicBezTo>
                      <a:pt x="64" y="77"/>
                      <a:pt x="70" y="78"/>
                      <a:pt x="75" y="78"/>
                    </a:cubicBezTo>
                    <a:cubicBezTo>
                      <a:pt x="80" y="79"/>
                      <a:pt x="87" y="80"/>
                      <a:pt x="90" y="77"/>
                    </a:cubicBezTo>
                    <a:cubicBezTo>
                      <a:pt x="84" y="75"/>
                      <a:pt x="78" y="77"/>
                      <a:pt x="73" y="72"/>
                    </a:cubicBezTo>
                    <a:cubicBezTo>
                      <a:pt x="76" y="67"/>
                      <a:pt x="83" y="73"/>
                      <a:pt x="84" y="66"/>
                    </a:cubicBezTo>
                    <a:cubicBezTo>
                      <a:pt x="76" y="67"/>
                      <a:pt x="68" y="70"/>
                      <a:pt x="60" y="75"/>
                    </a:cubicBezTo>
                    <a:close/>
                    <a:moveTo>
                      <a:pt x="94" y="103"/>
                    </a:moveTo>
                    <a:cubicBezTo>
                      <a:pt x="94" y="103"/>
                      <a:pt x="94" y="103"/>
                      <a:pt x="94" y="103"/>
                    </a:cubicBezTo>
                    <a:cubicBezTo>
                      <a:pt x="99" y="109"/>
                      <a:pt x="114" y="105"/>
                      <a:pt x="111" y="98"/>
                    </a:cubicBezTo>
                    <a:cubicBezTo>
                      <a:pt x="107" y="104"/>
                      <a:pt x="100" y="100"/>
                      <a:pt x="94" y="103"/>
                    </a:cubicBezTo>
                    <a:close/>
                    <a:moveTo>
                      <a:pt x="217" y="237"/>
                    </a:moveTo>
                    <a:cubicBezTo>
                      <a:pt x="217" y="237"/>
                      <a:pt x="217" y="237"/>
                      <a:pt x="217" y="237"/>
                    </a:cubicBezTo>
                    <a:cubicBezTo>
                      <a:pt x="215" y="234"/>
                      <a:pt x="219" y="236"/>
                      <a:pt x="220" y="234"/>
                    </a:cubicBezTo>
                    <a:cubicBezTo>
                      <a:pt x="216" y="231"/>
                      <a:pt x="222" y="228"/>
                      <a:pt x="217" y="225"/>
                    </a:cubicBezTo>
                    <a:cubicBezTo>
                      <a:pt x="215" y="228"/>
                      <a:pt x="213" y="236"/>
                      <a:pt x="217" y="237"/>
                    </a:cubicBezTo>
                    <a:close/>
                    <a:moveTo>
                      <a:pt x="222" y="238"/>
                    </a:moveTo>
                    <a:cubicBezTo>
                      <a:pt x="222" y="238"/>
                      <a:pt x="222" y="238"/>
                      <a:pt x="222" y="238"/>
                    </a:cubicBezTo>
                    <a:cubicBezTo>
                      <a:pt x="225" y="237"/>
                      <a:pt x="226" y="235"/>
                      <a:pt x="224" y="233"/>
                    </a:cubicBezTo>
                    <a:cubicBezTo>
                      <a:pt x="222" y="235"/>
                      <a:pt x="221" y="236"/>
                      <a:pt x="222" y="238"/>
                    </a:cubicBezTo>
                    <a:close/>
                    <a:moveTo>
                      <a:pt x="104" y="96"/>
                    </a:moveTo>
                    <a:cubicBezTo>
                      <a:pt x="104" y="96"/>
                      <a:pt x="104" y="96"/>
                      <a:pt x="104" y="96"/>
                    </a:cubicBezTo>
                    <a:cubicBezTo>
                      <a:pt x="87" y="93"/>
                      <a:pt x="70" y="91"/>
                      <a:pt x="53" y="93"/>
                    </a:cubicBezTo>
                    <a:cubicBezTo>
                      <a:pt x="66" y="97"/>
                      <a:pt x="98" y="99"/>
                      <a:pt x="104" y="96"/>
                    </a:cubicBezTo>
                    <a:close/>
                    <a:moveTo>
                      <a:pt x="62" y="90"/>
                    </a:moveTo>
                    <a:cubicBezTo>
                      <a:pt x="62" y="90"/>
                      <a:pt x="62" y="90"/>
                      <a:pt x="62" y="90"/>
                    </a:cubicBezTo>
                    <a:cubicBezTo>
                      <a:pt x="56" y="86"/>
                      <a:pt x="49" y="88"/>
                      <a:pt x="43" y="84"/>
                    </a:cubicBezTo>
                    <a:cubicBezTo>
                      <a:pt x="28" y="96"/>
                      <a:pt x="22" y="103"/>
                      <a:pt x="12" y="114"/>
                    </a:cubicBezTo>
                    <a:cubicBezTo>
                      <a:pt x="15" y="117"/>
                      <a:pt x="20" y="112"/>
                      <a:pt x="24" y="112"/>
                    </a:cubicBezTo>
                    <a:cubicBezTo>
                      <a:pt x="23" y="110"/>
                      <a:pt x="21" y="107"/>
                      <a:pt x="23" y="106"/>
                    </a:cubicBezTo>
                    <a:cubicBezTo>
                      <a:pt x="27" y="103"/>
                      <a:pt x="31" y="103"/>
                      <a:pt x="35" y="103"/>
                    </a:cubicBezTo>
                    <a:cubicBezTo>
                      <a:pt x="38" y="95"/>
                      <a:pt x="47" y="101"/>
                      <a:pt x="49" y="95"/>
                    </a:cubicBezTo>
                    <a:cubicBezTo>
                      <a:pt x="46" y="95"/>
                      <a:pt x="40" y="95"/>
                      <a:pt x="41" y="91"/>
                    </a:cubicBezTo>
                    <a:cubicBezTo>
                      <a:pt x="48" y="88"/>
                      <a:pt x="54" y="93"/>
                      <a:pt x="62" y="90"/>
                    </a:cubicBezTo>
                    <a:close/>
                    <a:moveTo>
                      <a:pt x="228" y="263"/>
                    </a:moveTo>
                    <a:cubicBezTo>
                      <a:pt x="228" y="263"/>
                      <a:pt x="228" y="263"/>
                      <a:pt x="228" y="263"/>
                    </a:cubicBezTo>
                    <a:cubicBezTo>
                      <a:pt x="231" y="258"/>
                      <a:pt x="233" y="252"/>
                      <a:pt x="233" y="247"/>
                    </a:cubicBezTo>
                    <a:cubicBezTo>
                      <a:pt x="229" y="252"/>
                      <a:pt x="226" y="257"/>
                      <a:pt x="228" y="263"/>
                    </a:cubicBezTo>
                    <a:close/>
                    <a:moveTo>
                      <a:pt x="207" y="231"/>
                    </a:moveTo>
                    <a:cubicBezTo>
                      <a:pt x="207" y="231"/>
                      <a:pt x="207" y="231"/>
                      <a:pt x="207" y="231"/>
                    </a:cubicBezTo>
                    <a:cubicBezTo>
                      <a:pt x="209" y="227"/>
                      <a:pt x="209" y="223"/>
                      <a:pt x="208" y="219"/>
                    </a:cubicBezTo>
                    <a:cubicBezTo>
                      <a:pt x="202" y="223"/>
                      <a:pt x="206" y="227"/>
                      <a:pt x="207" y="231"/>
                    </a:cubicBezTo>
                    <a:close/>
                    <a:moveTo>
                      <a:pt x="221" y="250"/>
                    </a:moveTo>
                    <a:cubicBezTo>
                      <a:pt x="221" y="250"/>
                      <a:pt x="221" y="250"/>
                      <a:pt x="221" y="250"/>
                    </a:cubicBezTo>
                    <a:cubicBezTo>
                      <a:pt x="221" y="247"/>
                      <a:pt x="223" y="244"/>
                      <a:pt x="222" y="241"/>
                    </a:cubicBezTo>
                    <a:cubicBezTo>
                      <a:pt x="219" y="244"/>
                      <a:pt x="217" y="250"/>
                      <a:pt x="221" y="250"/>
                    </a:cubicBezTo>
                    <a:close/>
                    <a:moveTo>
                      <a:pt x="237" y="266"/>
                    </a:moveTo>
                    <a:cubicBezTo>
                      <a:pt x="237" y="266"/>
                      <a:pt x="237" y="266"/>
                      <a:pt x="237" y="266"/>
                    </a:cubicBezTo>
                    <a:cubicBezTo>
                      <a:pt x="236" y="265"/>
                      <a:pt x="239" y="264"/>
                      <a:pt x="237" y="262"/>
                    </a:cubicBezTo>
                    <a:cubicBezTo>
                      <a:pt x="233" y="263"/>
                      <a:pt x="235" y="268"/>
                      <a:pt x="237" y="266"/>
                    </a:cubicBezTo>
                    <a:close/>
                    <a:moveTo>
                      <a:pt x="48" y="81"/>
                    </a:moveTo>
                    <a:cubicBezTo>
                      <a:pt x="48" y="81"/>
                      <a:pt x="48" y="81"/>
                      <a:pt x="48" y="81"/>
                    </a:cubicBezTo>
                    <a:cubicBezTo>
                      <a:pt x="52" y="84"/>
                      <a:pt x="59" y="84"/>
                      <a:pt x="65" y="84"/>
                    </a:cubicBezTo>
                    <a:cubicBezTo>
                      <a:pt x="69" y="85"/>
                      <a:pt x="80" y="88"/>
                      <a:pt x="78" y="84"/>
                    </a:cubicBezTo>
                    <a:cubicBezTo>
                      <a:pt x="68" y="85"/>
                      <a:pt x="59" y="76"/>
                      <a:pt x="48" y="81"/>
                    </a:cubicBezTo>
                    <a:close/>
                    <a:moveTo>
                      <a:pt x="214" y="265"/>
                    </a:moveTo>
                    <a:cubicBezTo>
                      <a:pt x="214" y="265"/>
                      <a:pt x="214" y="265"/>
                      <a:pt x="214" y="265"/>
                    </a:cubicBezTo>
                    <a:cubicBezTo>
                      <a:pt x="214" y="259"/>
                      <a:pt x="219" y="252"/>
                      <a:pt x="214" y="245"/>
                    </a:cubicBezTo>
                    <a:cubicBezTo>
                      <a:pt x="213" y="251"/>
                      <a:pt x="209" y="262"/>
                      <a:pt x="214" y="265"/>
                    </a:cubicBezTo>
                    <a:close/>
                    <a:moveTo>
                      <a:pt x="109" y="293"/>
                    </a:moveTo>
                    <a:cubicBezTo>
                      <a:pt x="109" y="293"/>
                      <a:pt x="109" y="293"/>
                      <a:pt x="109" y="293"/>
                    </a:cubicBezTo>
                    <a:cubicBezTo>
                      <a:pt x="114" y="296"/>
                      <a:pt x="119" y="289"/>
                      <a:pt x="122" y="286"/>
                    </a:cubicBezTo>
                    <a:cubicBezTo>
                      <a:pt x="148" y="267"/>
                      <a:pt x="175" y="242"/>
                      <a:pt x="193" y="224"/>
                    </a:cubicBezTo>
                    <a:cubicBezTo>
                      <a:pt x="166" y="243"/>
                      <a:pt x="137" y="271"/>
                      <a:pt x="109" y="293"/>
                    </a:cubicBezTo>
                    <a:close/>
                    <a:moveTo>
                      <a:pt x="218" y="259"/>
                    </a:moveTo>
                    <a:cubicBezTo>
                      <a:pt x="218" y="259"/>
                      <a:pt x="218" y="259"/>
                      <a:pt x="218" y="259"/>
                    </a:cubicBezTo>
                    <a:cubicBezTo>
                      <a:pt x="221" y="258"/>
                      <a:pt x="221" y="252"/>
                      <a:pt x="218" y="253"/>
                    </a:cubicBezTo>
                    <a:cubicBezTo>
                      <a:pt x="219" y="255"/>
                      <a:pt x="215" y="257"/>
                      <a:pt x="218" y="259"/>
                    </a:cubicBezTo>
                    <a:close/>
                    <a:moveTo>
                      <a:pt x="220" y="273"/>
                    </a:moveTo>
                    <a:cubicBezTo>
                      <a:pt x="220" y="273"/>
                      <a:pt x="220" y="273"/>
                      <a:pt x="220" y="273"/>
                    </a:cubicBezTo>
                    <a:cubicBezTo>
                      <a:pt x="222" y="269"/>
                      <a:pt x="227" y="264"/>
                      <a:pt x="224" y="259"/>
                    </a:cubicBezTo>
                    <a:cubicBezTo>
                      <a:pt x="221" y="263"/>
                      <a:pt x="219" y="268"/>
                      <a:pt x="220" y="273"/>
                    </a:cubicBezTo>
                    <a:close/>
                    <a:moveTo>
                      <a:pt x="48" y="100"/>
                    </a:moveTo>
                    <a:cubicBezTo>
                      <a:pt x="48" y="100"/>
                      <a:pt x="48" y="100"/>
                      <a:pt x="48" y="100"/>
                    </a:cubicBezTo>
                    <a:cubicBezTo>
                      <a:pt x="57" y="100"/>
                      <a:pt x="71" y="103"/>
                      <a:pt x="80" y="102"/>
                    </a:cubicBezTo>
                    <a:cubicBezTo>
                      <a:pt x="80" y="102"/>
                      <a:pt x="88" y="102"/>
                      <a:pt x="86" y="99"/>
                    </a:cubicBezTo>
                    <a:cubicBezTo>
                      <a:pt x="73" y="100"/>
                      <a:pt x="61" y="97"/>
                      <a:pt x="48" y="100"/>
                    </a:cubicBezTo>
                    <a:close/>
                    <a:moveTo>
                      <a:pt x="230" y="273"/>
                    </a:moveTo>
                    <a:cubicBezTo>
                      <a:pt x="230" y="273"/>
                      <a:pt x="230" y="273"/>
                      <a:pt x="230" y="273"/>
                    </a:cubicBezTo>
                    <a:cubicBezTo>
                      <a:pt x="229" y="271"/>
                      <a:pt x="231" y="270"/>
                      <a:pt x="230" y="269"/>
                    </a:cubicBezTo>
                    <a:cubicBezTo>
                      <a:pt x="227" y="270"/>
                      <a:pt x="227" y="274"/>
                      <a:pt x="230" y="273"/>
                    </a:cubicBezTo>
                    <a:close/>
                    <a:moveTo>
                      <a:pt x="212" y="297"/>
                    </a:moveTo>
                    <a:cubicBezTo>
                      <a:pt x="212" y="297"/>
                      <a:pt x="212" y="297"/>
                      <a:pt x="212" y="297"/>
                    </a:cubicBezTo>
                    <a:cubicBezTo>
                      <a:pt x="216" y="294"/>
                      <a:pt x="218" y="291"/>
                      <a:pt x="214" y="287"/>
                    </a:cubicBezTo>
                    <a:cubicBezTo>
                      <a:pt x="211" y="291"/>
                      <a:pt x="211" y="294"/>
                      <a:pt x="212" y="297"/>
                    </a:cubicBezTo>
                    <a:close/>
                    <a:moveTo>
                      <a:pt x="49" y="106"/>
                    </a:moveTo>
                    <a:cubicBezTo>
                      <a:pt x="49" y="106"/>
                      <a:pt x="49" y="106"/>
                      <a:pt x="49" y="106"/>
                    </a:cubicBezTo>
                    <a:cubicBezTo>
                      <a:pt x="51" y="105"/>
                      <a:pt x="54" y="107"/>
                      <a:pt x="56" y="106"/>
                    </a:cubicBezTo>
                    <a:cubicBezTo>
                      <a:pt x="55" y="103"/>
                      <a:pt x="48" y="104"/>
                      <a:pt x="49" y="106"/>
                    </a:cubicBezTo>
                    <a:close/>
                    <a:moveTo>
                      <a:pt x="146" y="252"/>
                    </a:moveTo>
                    <a:cubicBezTo>
                      <a:pt x="146" y="252"/>
                      <a:pt x="146" y="252"/>
                      <a:pt x="146" y="252"/>
                    </a:cubicBezTo>
                    <a:cubicBezTo>
                      <a:pt x="154" y="253"/>
                      <a:pt x="155" y="242"/>
                      <a:pt x="153" y="236"/>
                    </a:cubicBezTo>
                    <a:cubicBezTo>
                      <a:pt x="151" y="243"/>
                      <a:pt x="144" y="247"/>
                      <a:pt x="146" y="252"/>
                    </a:cubicBezTo>
                    <a:close/>
                    <a:moveTo>
                      <a:pt x="135" y="238"/>
                    </a:moveTo>
                    <a:cubicBezTo>
                      <a:pt x="135" y="238"/>
                      <a:pt x="135" y="238"/>
                      <a:pt x="135" y="238"/>
                    </a:cubicBezTo>
                    <a:cubicBezTo>
                      <a:pt x="139" y="236"/>
                      <a:pt x="143" y="239"/>
                      <a:pt x="147" y="237"/>
                    </a:cubicBezTo>
                    <a:cubicBezTo>
                      <a:pt x="144" y="232"/>
                      <a:pt x="136" y="235"/>
                      <a:pt x="135" y="238"/>
                    </a:cubicBezTo>
                    <a:close/>
                    <a:moveTo>
                      <a:pt x="37" y="171"/>
                    </a:moveTo>
                    <a:cubicBezTo>
                      <a:pt x="37" y="171"/>
                      <a:pt x="37" y="171"/>
                      <a:pt x="37" y="171"/>
                    </a:cubicBezTo>
                    <a:cubicBezTo>
                      <a:pt x="41" y="168"/>
                      <a:pt x="54" y="158"/>
                      <a:pt x="56" y="153"/>
                    </a:cubicBezTo>
                    <a:cubicBezTo>
                      <a:pt x="50" y="161"/>
                      <a:pt x="37" y="163"/>
                      <a:pt x="37" y="171"/>
                    </a:cubicBezTo>
                    <a:close/>
                    <a:moveTo>
                      <a:pt x="133" y="255"/>
                    </a:moveTo>
                    <a:cubicBezTo>
                      <a:pt x="133" y="255"/>
                      <a:pt x="133" y="255"/>
                      <a:pt x="133" y="255"/>
                    </a:cubicBezTo>
                    <a:cubicBezTo>
                      <a:pt x="137" y="258"/>
                      <a:pt x="140" y="260"/>
                      <a:pt x="144" y="255"/>
                    </a:cubicBezTo>
                    <a:cubicBezTo>
                      <a:pt x="141" y="252"/>
                      <a:pt x="137" y="253"/>
                      <a:pt x="133" y="255"/>
                    </a:cubicBezTo>
                    <a:close/>
                    <a:moveTo>
                      <a:pt x="124" y="250"/>
                    </a:moveTo>
                    <a:cubicBezTo>
                      <a:pt x="124" y="250"/>
                      <a:pt x="124" y="250"/>
                      <a:pt x="124" y="250"/>
                    </a:cubicBezTo>
                    <a:cubicBezTo>
                      <a:pt x="125" y="251"/>
                      <a:pt x="125" y="251"/>
                      <a:pt x="126" y="252"/>
                    </a:cubicBezTo>
                    <a:cubicBezTo>
                      <a:pt x="126" y="252"/>
                      <a:pt x="127" y="251"/>
                      <a:pt x="128" y="250"/>
                    </a:cubicBezTo>
                    <a:cubicBezTo>
                      <a:pt x="127" y="250"/>
                      <a:pt x="126" y="249"/>
                      <a:pt x="126" y="249"/>
                    </a:cubicBezTo>
                    <a:cubicBezTo>
                      <a:pt x="125" y="249"/>
                      <a:pt x="125" y="250"/>
                      <a:pt x="124" y="250"/>
                    </a:cubicBezTo>
                    <a:close/>
                    <a:moveTo>
                      <a:pt x="53" y="242"/>
                    </a:moveTo>
                    <a:cubicBezTo>
                      <a:pt x="53" y="242"/>
                      <a:pt x="53" y="242"/>
                      <a:pt x="53" y="242"/>
                    </a:cubicBezTo>
                    <a:cubicBezTo>
                      <a:pt x="60" y="255"/>
                      <a:pt x="72" y="264"/>
                      <a:pt x="79" y="272"/>
                    </a:cubicBezTo>
                    <a:cubicBezTo>
                      <a:pt x="85" y="280"/>
                      <a:pt x="90" y="293"/>
                      <a:pt x="98" y="293"/>
                    </a:cubicBezTo>
                    <a:cubicBezTo>
                      <a:pt x="86" y="281"/>
                      <a:pt x="71" y="255"/>
                      <a:pt x="53" y="2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6" name="Freeform 31"/>
              <p:cNvSpPr>
                <a:spLocks noEditPoints="1"/>
              </p:cNvSpPr>
              <p:nvPr/>
            </p:nvSpPr>
            <p:spPr bwMode="auto">
              <a:xfrm>
                <a:off x="5587" y="1950"/>
                <a:ext cx="324" cy="352"/>
              </a:xfrm>
              <a:custGeom>
                <a:gdLst>
                  <a:gd fmla="*/ 57 w 121" name="T0"/>
                  <a:gd fmla="*/ 112 h 131" name="T1"/>
                  <a:gd fmla="*/ 21 w 121" name="T2"/>
                  <a:gd fmla="*/ 104 h 131" name="T3"/>
                  <a:gd fmla="*/ 11 w 121" name="T4"/>
                  <a:gd fmla="*/ 61 h 131" name="T5"/>
                  <a:gd fmla="*/ 78 w 121" name="T6"/>
                  <a:gd fmla="*/ 14 h 131" name="T7"/>
                  <a:gd fmla="*/ 88 w 121" name="T8"/>
                  <a:gd fmla="*/ 8 h 131" name="T9"/>
                  <a:gd fmla="*/ 83 w 121" name="T10"/>
                  <a:gd fmla="*/ 16 h 131" name="T11"/>
                  <a:gd fmla="*/ 83 w 121" name="T12"/>
                  <a:gd fmla="*/ 16 h 131" name="T13"/>
                  <a:gd fmla="*/ 99 w 121" name="T14"/>
                  <a:gd fmla="*/ 24 h 131" name="T15"/>
                  <a:gd fmla="*/ 102 w 121" name="T16"/>
                  <a:gd fmla="*/ 28 h 131" name="T17"/>
                  <a:gd fmla="*/ 105 w 121" name="T18"/>
                  <a:gd fmla="*/ 31 h 131" name="T19"/>
                  <a:gd fmla="*/ 99 w 121" name="T20"/>
                  <a:gd fmla="*/ 37 h 131" name="T21"/>
                  <a:gd fmla="*/ 110 w 121" name="T22"/>
                  <a:gd fmla="*/ 40 h 131" name="T23"/>
                  <a:gd fmla="*/ 98 w 121" name="T24"/>
                  <a:gd fmla="*/ 52 h 131" name="T25"/>
                  <a:gd fmla="*/ 112 w 121" name="T26"/>
                  <a:gd fmla="*/ 43 h 131" name="T27"/>
                  <a:gd fmla="*/ 74 w 121" name="T28"/>
                  <a:gd fmla="*/ 37 h 131" name="T29"/>
                  <a:gd fmla="*/ 71 w 121" name="T30"/>
                  <a:gd fmla="*/ 48 h 131" name="T31"/>
                  <a:gd fmla="*/ 71 w 121" name="T32"/>
                  <a:gd fmla="*/ 48 h 131" name="T33"/>
                  <a:gd fmla="*/ 100 w 121" name="T34"/>
                  <a:gd fmla="*/ 56 h 131" name="T35"/>
                  <a:gd fmla="*/ 51 w 121" name="T36"/>
                  <a:gd fmla="*/ 45 h 131" name="T37"/>
                  <a:gd fmla="*/ 84 w 121" name="T38"/>
                  <a:gd fmla="*/ 51 h 131" name="T39"/>
                  <a:gd fmla="*/ 74 w 121" name="T40"/>
                  <a:gd fmla="*/ 57 h 131" name="T41"/>
                  <a:gd fmla="*/ 84 w 121" name="T42"/>
                  <a:gd fmla="*/ 63 h 131" name="T43"/>
                  <a:gd fmla="*/ 84 w 121" name="T44"/>
                  <a:gd fmla="*/ 63 h 131" name="T45"/>
                  <a:gd fmla="*/ 94 w 121" name="T46"/>
                  <a:gd fmla="*/ 65 h 131" name="T47"/>
                  <a:gd fmla="*/ 40 w 121" name="T48"/>
                  <a:gd fmla="*/ 45 h 131" name="T49"/>
                  <a:gd fmla="*/ 40 w 121" name="T50"/>
                  <a:gd fmla="*/ 45 h 131" name="T51"/>
                  <a:gd fmla="*/ 49 w 121" name="T52"/>
                  <a:gd fmla="*/ 67 h 131" name="T53"/>
                  <a:gd fmla="*/ 52 w 121" name="T54"/>
                  <a:gd fmla="*/ 65 h 131" name="T55"/>
                  <a:gd fmla="*/ 52 w 121" name="T56"/>
                  <a:gd fmla="*/ 65 h 131" name="T57"/>
                  <a:gd fmla="*/ 72 w 121" name="T58"/>
                  <a:gd fmla="*/ 68 h 131" name="T59"/>
                  <a:gd fmla="*/ 49 w 121" name="T60"/>
                  <a:gd fmla="*/ 77 h 131" name="T61"/>
                  <a:gd fmla="*/ 55 w 121" name="T62"/>
                  <a:gd fmla="*/ 90 h 131" name="T63"/>
                  <a:gd fmla="*/ 55 w 121" name="T64"/>
                  <a:gd fmla="*/ 90 h 131" name="T65"/>
                  <a:gd fmla="*/ 33 w 121" name="T66"/>
                  <a:gd fmla="*/ 44 h 131" name="T67"/>
                  <a:gd fmla="*/ 60 w 121" name="T68"/>
                  <a:gd fmla="*/ 83 h 131" name="T69"/>
                  <a:gd fmla="*/ 34 w 121" name="T70"/>
                  <a:gd fmla="*/ 69 h 131" name="T71"/>
                  <a:gd fmla="*/ 34 w 121" name="T72"/>
                  <a:gd fmla="*/ 75 h 131" name="T73"/>
                  <a:gd fmla="*/ 34 w 121" name="T74"/>
                  <a:gd fmla="*/ 69 h 131" name="T75"/>
                  <a:gd fmla="*/ 68 w 121" name="T76"/>
                  <a:gd fmla="*/ 95 h 131" name="T77"/>
                  <a:gd fmla="*/ 25 w 121" name="T78"/>
                  <a:gd fmla="*/ 64 h 131" name="T79"/>
                  <a:gd fmla="*/ 45 w 121" name="T80"/>
                  <a:gd fmla="*/ 82 h 131" name="T81"/>
                  <a:gd fmla="*/ 45 w 121" name="T82"/>
                  <a:gd fmla="*/ 82 h 131" name="T83"/>
                  <a:gd fmla="*/ 52 w 121" name="T84"/>
                  <a:gd fmla="*/ 90 h 131" name="T85"/>
                  <a:gd fmla="*/ 32 w 121" name="T86"/>
                  <a:gd fmla="*/ 67 h 131" name="T87"/>
                  <a:gd fmla="*/ 32 w 121" name="T88"/>
                  <a:gd fmla="*/ 67 h 131" name="T89"/>
                  <a:gd fmla="*/ 21 w 121" name="T90"/>
                  <a:gd fmla="*/ 71 h 131" name="T91"/>
                  <a:gd fmla="*/ 32 w 121" name="T92"/>
                  <a:gd fmla="*/ 85 h 131" name="T93"/>
                  <a:gd fmla="*/ 32 w 121" name="T94"/>
                  <a:gd fmla="*/ 85 h 131" name="T95"/>
                  <a:gd fmla="*/ 46 w 121" name="T96"/>
                  <a:gd fmla="*/ 118 h 13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1" w="120">
                    <a:moveTo>
                      <a:pt x="87" y="0"/>
                    </a:moveTo>
                    <a:cubicBezTo>
                      <a:pt x="99" y="13"/>
                      <a:pt x="106" y="33"/>
                      <a:pt x="121" y="44"/>
                    </a:cubicBezTo>
                    <a:cubicBezTo>
                      <a:pt x="101" y="65"/>
                      <a:pt x="80" y="88"/>
                      <a:pt x="57" y="112"/>
                    </a:cubicBezTo>
                    <a:cubicBezTo>
                      <a:pt x="50" y="120"/>
                      <a:pt x="47" y="128"/>
                      <a:pt x="38" y="131"/>
                    </a:cubicBezTo>
                    <a:cubicBezTo>
                      <a:pt x="37" y="119"/>
                      <a:pt x="45" y="107"/>
                      <a:pt x="47" y="96"/>
                    </a:cubicBezTo>
                    <a:cubicBezTo>
                      <a:pt x="39" y="93"/>
                      <a:pt x="30" y="103"/>
                      <a:pt x="21" y="104"/>
                    </a:cubicBezTo>
                    <a:cubicBezTo>
                      <a:pt x="18" y="95"/>
                      <a:pt x="31" y="87"/>
                      <a:pt x="29" y="78"/>
                    </a:cubicBezTo>
                    <a:cubicBezTo>
                      <a:pt x="20" y="75"/>
                      <a:pt x="10" y="79"/>
                      <a:pt x="1" y="79"/>
                    </a:cubicBezTo>
                    <a:cubicBezTo>
                      <a:pt x="0" y="72"/>
                      <a:pt x="6" y="66"/>
                      <a:pt x="11" y="61"/>
                    </a:cubicBezTo>
                    <a:cubicBezTo>
                      <a:pt x="31" y="38"/>
                      <a:pt x="59" y="19"/>
                      <a:pt x="84" y="6"/>
                    </a:cubicBezTo>
                    <a:cubicBezTo>
                      <a:pt x="86" y="3"/>
                      <a:pt x="82" y="1"/>
                      <a:pt x="87" y="0"/>
                    </a:cubicBezTo>
                    <a:close/>
                    <a:moveTo>
                      <a:pt x="78" y="14"/>
                    </a:moveTo>
                    <a:cubicBezTo>
                      <a:pt x="78" y="14"/>
                      <a:pt x="78" y="14"/>
                      <a:pt x="78" y="14"/>
                    </a:cubicBezTo>
                    <a:cubicBezTo>
                      <a:pt x="82" y="17"/>
                      <a:pt x="87" y="12"/>
                      <a:pt x="92" y="12"/>
                    </a:cubicBezTo>
                    <a:cubicBezTo>
                      <a:pt x="91" y="11"/>
                      <a:pt x="90" y="9"/>
                      <a:pt x="88" y="8"/>
                    </a:cubicBezTo>
                    <a:cubicBezTo>
                      <a:pt x="85" y="13"/>
                      <a:pt x="82" y="10"/>
                      <a:pt x="78" y="14"/>
                    </a:cubicBezTo>
                    <a:close/>
                    <a:moveTo>
                      <a:pt x="83" y="16"/>
                    </a:moveTo>
                    <a:cubicBezTo>
                      <a:pt x="83" y="16"/>
                      <a:pt x="83" y="16"/>
                      <a:pt x="83" y="16"/>
                    </a:cubicBezTo>
                    <a:cubicBezTo>
                      <a:pt x="87" y="19"/>
                      <a:pt x="91" y="18"/>
                      <a:pt x="95" y="18"/>
                    </a:cubicBezTo>
                    <a:cubicBezTo>
                      <a:pt x="95" y="17"/>
                      <a:pt x="95" y="15"/>
                      <a:pt x="93" y="14"/>
                    </a:cubicBezTo>
                    <a:cubicBezTo>
                      <a:pt x="90" y="15"/>
                      <a:pt x="86" y="16"/>
                      <a:pt x="83" y="16"/>
                    </a:cubicBezTo>
                    <a:close/>
                    <a:moveTo>
                      <a:pt x="80" y="25"/>
                    </a:moveTo>
                    <a:cubicBezTo>
                      <a:pt x="80" y="25"/>
                      <a:pt x="80" y="25"/>
                      <a:pt x="80" y="25"/>
                    </a:cubicBezTo>
                    <a:cubicBezTo>
                      <a:pt x="86" y="24"/>
                      <a:pt x="92" y="28"/>
                      <a:pt x="99" y="24"/>
                    </a:cubicBezTo>
                    <a:cubicBezTo>
                      <a:pt x="98" y="23"/>
                      <a:pt x="99" y="22"/>
                      <a:pt x="98" y="21"/>
                    </a:cubicBezTo>
                    <a:cubicBezTo>
                      <a:pt x="92" y="23"/>
                      <a:pt x="83" y="20"/>
                      <a:pt x="80" y="25"/>
                    </a:cubicBezTo>
                    <a:close/>
                    <a:moveTo>
                      <a:pt x="102" y="28"/>
                    </a:moveTo>
                    <a:cubicBezTo>
                      <a:pt x="102" y="28"/>
                      <a:pt x="102" y="28"/>
                      <a:pt x="102" y="28"/>
                    </a:cubicBezTo>
                    <a:cubicBezTo>
                      <a:pt x="92" y="32"/>
                      <a:pt x="82" y="25"/>
                      <a:pt x="72" y="31"/>
                    </a:cubicBezTo>
                    <a:cubicBezTo>
                      <a:pt x="82" y="32"/>
                      <a:pt x="98" y="35"/>
                      <a:pt x="105" y="31"/>
                    </a:cubicBezTo>
                    <a:cubicBezTo>
                      <a:pt x="104" y="30"/>
                      <a:pt x="103" y="29"/>
                      <a:pt x="102" y="28"/>
                    </a:cubicBezTo>
                    <a:close/>
                    <a:moveTo>
                      <a:pt x="99" y="37"/>
                    </a:moveTo>
                    <a:cubicBezTo>
                      <a:pt x="99" y="37"/>
                      <a:pt x="99" y="37"/>
                      <a:pt x="99" y="37"/>
                    </a:cubicBezTo>
                    <a:cubicBezTo>
                      <a:pt x="102" y="37"/>
                      <a:pt x="105" y="36"/>
                      <a:pt x="107" y="39"/>
                    </a:cubicBezTo>
                    <a:cubicBezTo>
                      <a:pt x="101" y="42"/>
                      <a:pt x="87" y="36"/>
                      <a:pt x="85" y="43"/>
                    </a:cubicBezTo>
                    <a:cubicBezTo>
                      <a:pt x="93" y="41"/>
                      <a:pt x="101" y="47"/>
                      <a:pt x="110" y="40"/>
                    </a:cubicBezTo>
                    <a:cubicBezTo>
                      <a:pt x="110" y="38"/>
                      <a:pt x="108" y="36"/>
                      <a:pt x="108" y="34"/>
                    </a:cubicBezTo>
                    <a:cubicBezTo>
                      <a:pt x="105" y="36"/>
                      <a:pt x="99" y="33"/>
                      <a:pt x="99" y="37"/>
                    </a:cubicBezTo>
                    <a:close/>
                    <a:moveTo>
                      <a:pt x="98" y="52"/>
                    </a:moveTo>
                    <a:cubicBezTo>
                      <a:pt x="98" y="52"/>
                      <a:pt x="98" y="52"/>
                      <a:pt x="98" y="52"/>
                    </a:cubicBezTo>
                    <a:cubicBezTo>
                      <a:pt x="96" y="51"/>
                      <a:pt x="89" y="51"/>
                      <a:pt x="91" y="55"/>
                    </a:cubicBezTo>
                    <a:cubicBezTo>
                      <a:pt x="98" y="54"/>
                      <a:pt x="112" y="54"/>
                      <a:pt x="112" y="43"/>
                    </a:cubicBezTo>
                    <a:cubicBezTo>
                      <a:pt x="107" y="47"/>
                      <a:pt x="100" y="46"/>
                      <a:pt x="98" y="52"/>
                    </a:cubicBezTo>
                    <a:close/>
                    <a:moveTo>
                      <a:pt x="74" y="37"/>
                    </a:moveTo>
                    <a:cubicBezTo>
                      <a:pt x="74" y="37"/>
                      <a:pt x="74" y="37"/>
                      <a:pt x="74" y="37"/>
                    </a:cubicBezTo>
                    <a:cubicBezTo>
                      <a:pt x="78" y="35"/>
                      <a:pt x="87" y="40"/>
                      <a:pt x="89" y="35"/>
                    </a:cubicBezTo>
                    <a:cubicBezTo>
                      <a:pt x="84" y="36"/>
                      <a:pt x="76" y="32"/>
                      <a:pt x="74" y="37"/>
                    </a:cubicBezTo>
                    <a:close/>
                    <a:moveTo>
                      <a:pt x="71" y="48"/>
                    </a:moveTo>
                    <a:cubicBezTo>
                      <a:pt x="71" y="48"/>
                      <a:pt x="71" y="48"/>
                      <a:pt x="71" y="48"/>
                    </a:cubicBezTo>
                    <a:cubicBezTo>
                      <a:pt x="78" y="48"/>
                      <a:pt x="89" y="52"/>
                      <a:pt x="94" y="46"/>
                    </a:cubicBezTo>
                    <a:cubicBezTo>
                      <a:pt x="87" y="46"/>
                      <a:pt x="76" y="44"/>
                      <a:pt x="71" y="48"/>
                    </a:cubicBezTo>
                    <a:close/>
                    <a:moveTo>
                      <a:pt x="95" y="61"/>
                    </a:moveTo>
                    <a:cubicBezTo>
                      <a:pt x="95" y="61"/>
                      <a:pt x="95" y="61"/>
                      <a:pt x="95" y="61"/>
                    </a:cubicBezTo>
                    <a:cubicBezTo>
                      <a:pt x="96" y="61"/>
                      <a:pt x="104" y="60"/>
                      <a:pt x="100" y="56"/>
                    </a:cubicBezTo>
                    <a:cubicBezTo>
                      <a:pt x="99" y="56"/>
                      <a:pt x="93" y="59"/>
                      <a:pt x="95" y="61"/>
                    </a:cubicBezTo>
                    <a:close/>
                    <a:moveTo>
                      <a:pt x="51" y="45"/>
                    </a:moveTo>
                    <a:cubicBezTo>
                      <a:pt x="51" y="45"/>
                      <a:pt x="51" y="45"/>
                      <a:pt x="51" y="45"/>
                    </a:cubicBezTo>
                    <a:cubicBezTo>
                      <a:pt x="60" y="45"/>
                      <a:pt x="72" y="49"/>
                      <a:pt x="78" y="42"/>
                    </a:cubicBezTo>
                    <a:cubicBezTo>
                      <a:pt x="70" y="44"/>
                      <a:pt x="57" y="39"/>
                      <a:pt x="51" y="45"/>
                    </a:cubicBezTo>
                    <a:close/>
                    <a:moveTo>
                      <a:pt x="84" y="51"/>
                    </a:moveTo>
                    <a:cubicBezTo>
                      <a:pt x="84" y="51"/>
                      <a:pt x="84" y="51"/>
                      <a:pt x="84" y="51"/>
                    </a:cubicBezTo>
                    <a:cubicBezTo>
                      <a:pt x="72" y="52"/>
                      <a:pt x="59" y="50"/>
                      <a:pt x="46" y="56"/>
                    </a:cubicBezTo>
                    <a:cubicBezTo>
                      <a:pt x="52" y="62"/>
                      <a:pt x="65" y="58"/>
                      <a:pt x="74" y="57"/>
                    </a:cubicBezTo>
                    <a:cubicBezTo>
                      <a:pt x="78" y="57"/>
                      <a:pt x="84" y="60"/>
                      <a:pt x="86" y="55"/>
                    </a:cubicBezTo>
                    <a:cubicBezTo>
                      <a:pt x="83" y="56"/>
                      <a:pt x="86" y="52"/>
                      <a:pt x="84" y="51"/>
                    </a:cubicBezTo>
                    <a:close/>
                    <a:moveTo>
                      <a:pt x="84" y="63"/>
                    </a:moveTo>
                    <a:cubicBezTo>
                      <a:pt x="84" y="63"/>
                      <a:pt x="84" y="63"/>
                      <a:pt x="84" y="63"/>
                    </a:cubicBezTo>
                    <a:cubicBezTo>
                      <a:pt x="85" y="62"/>
                      <a:pt x="90" y="64"/>
                      <a:pt x="89" y="60"/>
                    </a:cubicBezTo>
                    <a:cubicBezTo>
                      <a:pt x="88" y="61"/>
                      <a:pt x="82" y="61"/>
                      <a:pt x="84" y="63"/>
                    </a:cubicBezTo>
                    <a:close/>
                    <a:moveTo>
                      <a:pt x="75" y="70"/>
                    </a:moveTo>
                    <a:cubicBezTo>
                      <a:pt x="75" y="70"/>
                      <a:pt x="75" y="70"/>
                      <a:pt x="75" y="70"/>
                    </a:cubicBezTo>
                    <a:cubicBezTo>
                      <a:pt x="77" y="74"/>
                      <a:pt x="94" y="73"/>
                      <a:pt x="94" y="65"/>
                    </a:cubicBezTo>
                    <a:cubicBezTo>
                      <a:pt x="87" y="68"/>
                      <a:pt x="82" y="67"/>
                      <a:pt x="75" y="70"/>
                    </a:cubicBezTo>
                    <a:close/>
                    <a:moveTo>
                      <a:pt x="40" y="45"/>
                    </a:moveTo>
                    <a:cubicBezTo>
                      <a:pt x="40" y="45"/>
                      <a:pt x="40" y="45"/>
                      <a:pt x="40" y="45"/>
                    </a:cubicBezTo>
                    <a:cubicBezTo>
                      <a:pt x="44" y="44"/>
                      <a:pt x="41" y="42"/>
                      <a:pt x="42" y="40"/>
                    </a:cubicBezTo>
                    <a:cubicBezTo>
                      <a:pt x="46" y="39"/>
                      <a:pt x="57" y="40"/>
                      <a:pt x="55" y="34"/>
                    </a:cubicBezTo>
                    <a:cubicBezTo>
                      <a:pt x="51" y="35"/>
                      <a:pt x="34" y="37"/>
                      <a:pt x="40" y="45"/>
                    </a:cubicBezTo>
                    <a:close/>
                    <a:moveTo>
                      <a:pt x="44" y="68"/>
                    </a:moveTo>
                    <a:cubicBezTo>
                      <a:pt x="44" y="68"/>
                      <a:pt x="44" y="68"/>
                      <a:pt x="44" y="68"/>
                    </a:cubicBezTo>
                    <a:cubicBezTo>
                      <a:pt x="46" y="67"/>
                      <a:pt x="48" y="70"/>
                      <a:pt x="49" y="67"/>
                    </a:cubicBezTo>
                    <a:cubicBezTo>
                      <a:pt x="48" y="64"/>
                      <a:pt x="43" y="66"/>
                      <a:pt x="44" y="68"/>
                    </a:cubicBezTo>
                    <a:close/>
                    <a:moveTo>
                      <a:pt x="52" y="65"/>
                    </a:moveTo>
                    <a:cubicBezTo>
                      <a:pt x="52" y="65"/>
                      <a:pt x="52" y="65"/>
                      <a:pt x="52" y="65"/>
                    </a:cubicBezTo>
                    <a:cubicBezTo>
                      <a:pt x="61" y="65"/>
                      <a:pt x="70" y="65"/>
                      <a:pt x="77" y="62"/>
                    </a:cubicBezTo>
                    <a:cubicBezTo>
                      <a:pt x="67" y="57"/>
                      <a:pt x="56" y="61"/>
                      <a:pt x="46" y="63"/>
                    </a:cubicBezTo>
                    <a:cubicBezTo>
                      <a:pt x="47" y="66"/>
                      <a:pt x="50" y="65"/>
                      <a:pt x="52" y="65"/>
                    </a:cubicBezTo>
                    <a:close/>
                    <a:moveTo>
                      <a:pt x="48" y="70"/>
                    </a:moveTo>
                    <a:cubicBezTo>
                      <a:pt x="48" y="70"/>
                      <a:pt x="48" y="70"/>
                      <a:pt x="48" y="70"/>
                    </a:cubicBezTo>
                    <a:cubicBezTo>
                      <a:pt x="56" y="73"/>
                      <a:pt x="64" y="72"/>
                      <a:pt x="72" y="68"/>
                    </a:cubicBezTo>
                    <a:cubicBezTo>
                      <a:pt x="65" y="65"/>
                      <a:pt x="56" y="68"/>
                      <a:pt x="48" y="70"/>
                    </a:cubicBezTo>
                    <a:close/>
                    <a:moveTo>
                      <a:pt x="49" y="77"/>
                    </a:moveTo>
                    <a:cubicBezTo>
                      <a:pt x="49" y="77"/>
                      <a:pt x="49" y="77"/>
                      <a:pt x="49" y="77"/>
                    </a:cubicBezTo>
                    <a:cubicBezTo>
                      <a:pt x="53" y="80"/>
                      <a:pt x="66" y="78"/>
                      <a:pt x="66" y="73"/>
                    </a:cubicBezTo>
                    <a:cubicBezTo>
                      <a:pt x="60" y="74"/>
                      <a:pt x="54" y="74"/>
                      <a:pt x="49" y="77"/>
                    </a:cubicBezTo>
                    <a:close/>
                    <a:moveTo>
                      <a:pt x="55" y="90"/>
                    </a:moveTo>
                    <a:cubicBezTo>
                      <a:pt x="55" y="90"/>
                      <a:pt x="55" y="90"/>
                      <a:pt x="55" y="90"/>
                    </a:cubicBezTo>
                    <a:cubicBezTo>
                      <a:pt x="62" y="91"/>
                      <a:pt x="69" y="93"/>
                      <a:pt x="77" y="88"/>
                    </a:cubicBezTo>
                    <a:cubicBezTo>
                      <a:pt x="70" y="84"/>
                      <a:pt x="63" y="87"/>
                      <a:pt x="55" y="90"/>
                    </a:cubicBezTo>
                    <a:close/>
                    <a:moveTo>
                      <a:pt x="17" y="62"/>
                    </a:moveTo>
                    <a:cubicBezTo>
                      <a:pt x="17" y="62"/>
                      <a:pt x="17" y="62"/>
                      <a:pt x="17" y="62"/>
                    </a:cubicBezTo>
                    <a:cubicBezTo>
                      <a:pt x="23" y="59"/>
                      <a:pt x="38" y="52"/>
                      <a:pt x="33" y="44"/>
                    </a:cubicBezTo>
                    <a:cubicBezTo>
                      <a:pt x="26" y="50"/>
                      <a:pt x="18" y="56"/>
                      <a:pt x="17" y="62"/>
                    </a:cubicBezTo>
                    <a:close/>
                    <a:moveTo>
                      <a:pt x="60" y="83"/>
                    </a:moveTo>
                    <a:cubicBezTo>
                      <a:pt x="60" y="83"/>
                      <a:pt x="60" y="83"/>
                      <a:pt x="60" y="83"/>
                    </a:cubicBezTo>
                    <a:cubicBezTo>
                      <a:pt x="61" y="86"/>
                      <a:pt x="67" y="84"/>
                      <a:pt x="65" y="82"/>
                    </a:cubicBezTo>
                    <a:cubicBezTo>
                      <a:pt x="63" y="83"/>
                      <a:pt x="62" y="80"/>
                      <a:pt x="60" y="83"/>
                    </a:cubicBezTo>
                    <a:close/>
                    <a:moveTo>
                      <a:pt x="34" y="69"/>
                    </a:moveTo>
                    <a:cubicBezTo>
                      <a:pt x="34" y="69"/>
                      <a:pt x="34" y="69"/>
                      <a:pt x="34" y="69"/>
                    </a:cubicBezTo>
                    <a:cubicBezTo>
                      <a:pt x="31" y="71"/>
                      <a:pt x="24" y="70"/>
                      <a:pt x="24" y="74"/>
                    </a:cubicBezTo>
                    <a:cubicBezTo>
                      <a:pt x="28" y="75"/>
                      <a:pt x="31" y="73"/>
                      <a:pt x="34" y="75"/>
                    </a:cubicBezTo>
                    <a:cubicBezTo>
                      <a:pt x="35" y="78"/>
                      <a:pt x="31" y="80"/>
                      <a:pt x="33" y="83"/>
                    </a:cubicBezTo>
                    <a:cubicBezTo>
                      <a:pt x="38" y="79"/>
                      <a:pt x="44" y="78"/>
                      <a:pt x="49" y="72"/>
                    </a:cubicBezTo>
                    <a:cubicBezTo>
                      <a:pt x="43" y="73"/>
                      <a:pt x="37" y="74"/>
                      <a:pt x="34" y="69"/>
                    </a:cubicBezTo>
                    <a:close/>
                    <a:moveTo>
                      <a:pt x="54" y="100"/>
                    </a:moveTo>
                    <a:cubicBezTo>
                      <a:pt x="54" y="100"/>
                      <a:pt x="54" y="100"/>
                      <a:pt x="54" y="100"/>
                    </a:cubicBezTo>
                    <a:cubicBezTo>
                      <a:pt x="58" y="103"/>
                      <a:pt x="68" y="102"/>
                      <a:pt x="68" y="95"/>
                    </a:cubicBezTo>
                    <a:cubicBezTo>
                      <a:pt x="63" y="99"/>
                      <a:pt x="59" y="97"/>
                      <a:pt x="54" y="100"/>
                    </a:cubicBezTo>
                    <a:close/>
                    <a:moveTo>
                      <a:pt x="25" y="64"/>
                    </a:moveTo>
                    <a:cubicBezTo>
                      <a:pt x="25" y="64"/>
                      <a:pt x="25" y="64"/>
                      <a:pt x="25" y="64"/>
                    </a:cubicBezTo>
                    <a:cubicBezTo>
                      <a:pt x="28" y="63"/>
                      <a:pt x="37" y="65"/>
                      <a:pt x="35" y="59"/>
                    </a:cubicBezTo>
                    <a:cubicBezTo>
                      <a:pt x="32" y="61"/>
                      <a:pt x="25" y="60"/>
                      <a:pt x="25" y="64"/>
                    </a:cubicBezTo>
                    <a:close/>
                    <a:moveTo>
                      <a:pt x="45" y="82"/>
                    </a:moveTo>
                    <a:cubicBezTo>
                      <a:pt x="45" y="82"/>
                      <a:pt x="45" y="82"/>
                      <a:pt x="45" y="82"/>
                    </a:cubicBezTo>
                    <a:cubicBezTo>
                      <a:pt x="47" y="85"/>
                      <a:pt x="54" y="84"/>
                      <a:pt x="53" y="81"/>
                    </a:cubicBezTo>
                    <a:cubicBezTo>
                      <a:pt x="51" y="82"/>
                      <a:pt x="48" y="79"/>
                      <a:pt x="45" y="82"/>
                    </a:cubicBezTo>
                    <a:close/>
                    <a:moveTo>
                      <a:pt x="46" y="87"/>
                    </a:moveTo>
                    <a:cubicBezTo>
                      <a:pt x="46" y="87"/>
                      <a:pt x="46" y="87"/>
                      <a:pt x="46" y="87"/>
                    </a:cubicBezTo>
                    <a:cubicBezTo>
                      <a:pt x="48" y="90"/>
                      <a:pt x="50" y="89"/>
                      <a:pt x="52" y="90"/>
                    </a:cubicBezTo>
                    <a:cubicBezTo>
                      <a:pt x="53" y="89"/>
                      <a:pt x="56" y="88"/>
                      <a:pt x="55" y="86"/>
                    </a:cubicBezTo>
                    <a:cubicBezTo>
                      <a:pt x="52" y="88"/>
                      <a:pt x="49" y="84"/>
                      <a:pt x="46" y="87"/>
                    </a:cubicBezTo>
                    <a:close/>
                    <a:moveTo>
                      <a:pt x="32" y="67"/>
                    </a:moveTo>
                    <a:cubicBezTo>
                      <a:pt x="32" y="67"/>
                      <a:pt x="32" y="67"/>
                      <a:pt x="32" y="67"/>
                    </a:cubicBezTo>
                    <a:cubicBezTo>
                      <a:pt x="33" y="66"/>
                      <a:pt x="34" y="67"/>
                      <a:pt x="36" y="66"/>
                    </a:cubicBezTo>
                    <a:cubicBezTo>
                      <a:pt x="35" y="64"/>
                      <a:pt x="30" y="64"/>
                      <a:pt x="32" y="67"/>
                    </a:cubicBezTo>
                    <a:close/>
                    <a:moveTo>
                      <a:pt x="9" y="73"/>
                    </a:moveTo>
                    <a:cubicBezTo>
                      <a:pt x="9" y="73"/>
                      <a:pt x="9" y="73"/>
                      <a:pt x="9" y="73"/>
                    </a:cubicBezTo>
                    <a:cubicBezTo>
                      <a:pt x="13" y="73"/>
                      <a:pt x="17" y="74"/>
                      <a:pt x="21" y="71"/>
                    </a:cubicBezTo>
                    <a:cubicBezTo>
                      <a:pt x="18" y="68"/>
                      <a:pt x="8" y="66"/>
                      <a:pt x="9" y="73"/>
                    </a:cubicBezTo>
                    <a:close/>
                    <a:moveTo>
                      <a:pt x="32" y="85"/>
                    </a:moveTo>
                    <a:cubicBezTo>
                      <a:pt x="32" y="85"/>
                      <a:pt x="32" y="85"/>
                      <a:pt x="32" y="85"/>
                    </a:cubicBezTo>
                    <a:cubicBezTo>
                      <a:pt x="28" y="89"/>
                      <a:pt x="27" y="93"/>
                      <a:pt x="27" y="98"/>
                    </a:cubicBezTo>
                    <a:cubicBezTo>
                      <a:pt x="32" y="97"/>
                      <a:pt x="36" y="94"/>
                      <a:pt x="38" y="90"/>
                    </a:cubicBezTo>
                    <a:cubicBezTo>
                      <a:pt x="33" y="91"/>
                      <a:pt x="33" y="89"/>
                      <a:pt x="32" y="85"/>
                    </a:cubicBezTo>
                    <a:close/>
                    <a:moveTo>
                      <a:pt x="49" y="108"/>
                    </a:moveTo>
                    <a:cubicBezTo>
                      <a:pt x="49" y="108"/>
                      <a:pt x="49" y="108"/>
                      <a:pt x="49" y="108"/>
                    </a:cubicBezTo>
                    <a:cubicBezTo>
                      <a:pt x="46" y="112"/>
                      <a:pt x="44" y="115"/>
                      <a:pt x="46" y="118"/>
                    </a:cubicBezTo>
                    <a:cubicBezTo>
                      <a:pt x="52" y="115"/>
                      <a:pt x="55" y="110"/>
                      <a:pt x="49"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7" name="Freeform 32"/>
              <p:cNvSpPr>
                <a:spLocks noEditPoints="1"/>
              </p:cNvSpPr>
              <p:nvPr/>
            </p:nvSpPr>
            <p:spPr bwMode="auto">
              <a:xfrm>
                <a:off x="5946" y="1829"/>
                <a:ext cx="132" cy="129"/>
              </a:xfrm>
              <a:custGeom>
                <a:gdLst>
                  <a:gd fmla="*/ 1 w 49" name="T0"/>
                  <a:gd fmla="*/ 16 h 48" name="T1"/>
                  <a:gd fmla="*/ 40 w 49" name="T2"/>
                  <a:gd fmla="*/ 3 h 48" name="T3"/>
                  <a:gd fmla="*/ 48 w 49" name="T4"/>
                  <a:gd fmla="*/ 14 h 48" name="T5"/>
                  <a:gd fmla="*/ 36 w 49" name="T6"/>
                  <a:gd fmla="*/ 43 h 48" name="T7"/>
                  <a:gd fmla="*/ 3 w 49" name="T8"/>
                  <a:gd fmla="*/ 31 h 48" name="T9"/>
                  <a:gd fmla="*/ 1 w 49" name="T10"/>
                  <a:gd fmla="*/ 16 h 48" name="T11"/>
                  <a:gd fmla="*/ 24 w 49" name="T12"/>
                  <a:gd fmla="*/ 13 h 48" name="T13"/>
                  <a:gd fmla="*/ 24 w 49" name="T14"/>
                  <a:gd fmla="*/ 13 h 48" name="T15"/>
                  <a:gd fmla="*/ 40 w 49" name="T16"/>
                  <a:gd fmla="*/ 14 h 48" name="T17"/>
                  <a:gd fmla="*/ 24 w 49" name="T18"/>
                  <a:gd fmla="*/ 13 h 48" name="T19"/>
                  <a:gd fmla="*/ 10 w 49" name="T20"/>
                  <a:gd fmla="*/ 18 h 48" name="T21"/>
                  <a:gd fmla="*/ 10 w 49" name="T22"/>
                  <a:gd fmla="*/ 18 h 48" name="T23"/>
                  <a:gd fmla="*/ 42 w 49" name="T24"/>
                  <a:gd fmla="*/ 27 h 48" name="T25"/>
                  <a:gd fmla="*/ 43 w 49" name="T26"/>
                  <a:gd fmla="*/ 18 h 48" name="T27"/>
                  <a:gd fmla="*/ 10 w 49" name="T28"/>
                  <a:gd fmla="*/ 18 h 48" name="T29"/>
                  <a:gd fmla="*/ 16 w 49" name="T30"/>
                  <a:gd fmla="*/ 35 h 48" name="T31"/>
                  <a:gd fmla="*/ 16 w 49" name="T32"/>
                  <a:gd fmla="*/ 35 h 48" name="T33"/>
                  <a:gd fmla="*/ 9 w 49" name="T34"/>
                  <a:gd fmla="*/ 24 h 48" name="T35"/>
                  <a:gd fmla="*/ 32 w 49" name="T36"/>
                  <a:gd fmla="*/ 40 h 48" name="T37"/>
                  <a:gd fmla="*/ 16 w 49" name="T38"/>
                  <a:gd fmla="*/ 35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9">
                    <a:moveTo>
                      <a:pt x="1" y="16"/>
                    </a:moveTo>
                    <a:cubicBezTo>
                      <a:pt x="15" y="5"/>
                      <a:pt x="28" y="0"/>
                      <a:pt x="40" y="3"/>
                    </a:cubicBezTo>
                    <a:cubicBezTo>
                      <a:pt x="44" y="8"/>
                      <a:pt x="42" y="11"/>
                      <a:pt x="48" y="14"/>
                    </a:cubicBezTo>
                    <a:cubicBezTo>
                      <a:pt x="49" y="25"/>
                      <a:pt x="48" y="37"/>
                      <a:pt x="36" y="43"/>
                    </a:cubicBezTo>
                    <a:cubicBezTo>
                      <a:pt x="26" y="48"/>
                      <a:pt x="11" y="41"/>
                      <a:pt x="3" y="31"/>
                    </a:cubicBezTo>
                    <a:cubicBezTo>
                      <a:pt x="0" y="26"/>
                      <a:pt x="6" y="21"/>
                      <a:pt x="1" y="16"/>
                    </a:cubicBezTo>
                    <a:close/>
                    <a:moveTo>
                      <a:pt x="24" y="13"/>
                    </a:moveTo>
                    <a:cubicBezTo>
                      <a:pt x="24" y="13"/>
                      <a:pt x="24" y="13"/>
                      <a:pt x="24" y="13"/>
                    </a:cubicBezTo>
                    <a:cubicBezTo>
                      <a:pt x="29" y="14"/>
                      <a:pt x="35" y="15"/>
                      <a:pt x="40" y="14"/>
                    </a:cubicBezTo>
                    <a:cubicBezTo>
                      <a:pt x="36" y="10"/>
                      <a:pt x="26" y="10"/>
                      <a:pt x="24" y="13"/>
                    </a:cubicBezTo>
                    <a:close/>
                    <a:moveTo>
                      <a:pt x="10" y="18"/>
                    </a:moveTo>
                    <a:cubicBezTo>
                      <a:pt x="10" y="18"/>
                      <a:pt x="10" y="18"/>
                      <a:pt x="10" y="18"/>
                    </a:cubicBezTo>
                    <a:cubicBezTo>
                      <a:pt x="20" y="22"/>
                      <a:pt x="35" y="14"/>
                      <a:pt x="42" y="27"/>
                    </a:cubicBezTo>
                    <a:cubicBezTo>
                      <a:pt x="44" y="24"/>
                      <a:pt x="44" y="21"/>
                      <a:pt x="43" y="18"/>
                    </a:cubicBezTo>
                    <a:cubicBezTo>
                      <a:pt x="32" y="21"/>
                      <a:pt x="22" y="11"/>
                      <a:pt x="10" y="18"/>
                    </a:cubicBezTo>
                    <a:close/>
                    <a:moveTo>
                      <a:pt x="16" y="35"/>
                    </a:moveTo>
                    <a:cubicBezTo>
                      <a:pt x="16" y="35"/>
                      <a:pt x="16" y="35"/>
                      <a:pt x="16" y="35"/>
                    </a:cubicBezTo>
                    <a:cubicBezTo>
                      <a:pt x="9" y="31"/>
                      <a:pt x="15" y="25"/>
                      <a:pt x="9" y="24"/>
                    </a:cubicBezTo>
                    <a:cubicBezTo>
                      <a:pt x="3" y="36"/>
                      <a:pt x="25" y="44"/>
                      <a:pt x="32" y="40"/>
                    </a:cubicBezTo>
                    <a:cubicBezTo>
                      <a:pt x="27" y="35"/>
                      <a:pt x="21" y="36"/>
                      <a:pt x="16"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8" name="Freeform 33"/>
              <p:cNvSpPr>
                <a:spLocks noEditPoints="1"/>
              </p:cNvSpPr>
              <p:nvPr/>
            </p:nvSpPr>
            <p:spPr bwMode="auto">
              <a:xfrm>
                <a:off x="5734" y="2135"/>
                <a:ext cx="296" cy="352"/>
              </a:xfrm>
              <a:custGeom>
                <a:gdLst>
                  <a:gd fmla="*/ 74 w 110" name="T0"/>
                  <a:gd fmla="*/ 95 h 131" name="T1"/>
                  <a:gd fmla="*/ 46 w 110" name="T2"/>
                  <a:gd fmla="*/ 97 h 131" name="T3"/>
                  <a:gd fmla="*/ 34 w 110" name="T4"/>
                  <a:gd fmla="*/ 75 h 131" name="T5"/>
                  <a:gd fmla="*/ 82 w 110" name="T6"/>
                  <a:gd fmla="*/ 6 h 131" name="T7"/>
                  <a:gd fmla="*/ 110 w 110" name="T8"/>
                  <a:gd fmla="*/ 41 h 131" name="T9"/>
                  <a:gd fmla="*/ 95 w 110" name="T10"/>
                  <a:gd fmla="*/ 17 h 131" name="T11"/>
                  <a:gd fmla="*/ 84 w 110" name="T12"/>
                  <a:gd fmla="*/ 20 h 131" name="T13"/>
                  <a:gd fmla="*/ 95 w 110" name="T14"/>
                  <a:gd fmla="*/ 17 h 131" name="T15"/>
                  <a:gd fmla="*/ 78 w 110" name="T16"/>
                  <a:gd fmla="*/ 14 h 131" name="T17"/>
                  <a:gd fmla="*/ 78 w 110" name="T18"/>
                  <a:gd fmla="*/ 14 h 131" name="T19"/>
                  <a:gd fmla="*/ 89 w 110" name="T20"/>
                  <a:gd fmla="*/ 30 h 131" name="T21"/>
                  <a:gd fmla="*/ 96 w 110" name="T22"/>
                  <a:gd fmla="*/ 25 h 131" name="T23"/>
                  <a:gd fmla="*/ 55 w 110" name="T24"/>
                  <a:gd fmla="*/ 31 h 131" name="T25"/>
                  <a:gd fmla="*/ 85 w 110" name="T26"/>
                  <a:gd fmla="*/ 29 h 131" name="T27"/>
                  <a:gd fmla="*/ 55 w 110" name="T28"/>
                  <a:gd fmla="*/ 31 h 131" name="T29"/>
                  <a:gd fmla="*/ 92 w 110" name="T30"/>
                  <a:gd fmla="*/ 46 h 131" name="T31"/>
                  <a:gd fmla="*/ 92 w 110" name="T32"/>
                  <a:gd fmla="*/ 46 h 131" name="T33"/>
                  <a:gd fmla="*/ 76 w 110" name="T34"/>
                  <a:gd fmla="*/ 35 h 131" name="T35"/>
                  <a:gd fmla="*/ 86 w 110" name="T36"/>
                  <a:gd fmla="*/ 31 h 131" name="T37"/>
                  <a:gd fmla="*/ 71 w 110" name="T38"/>
                  <a:gd fmla="*/ 58 h 131" name="T39"/>
                  <a:gd fmla="*/ 90 w 110" name="T40"/>
                  <a:gd fmla="*/ 54 h 131" name="T41"/>
                  <a:gd fmla="*/ 71 w 110" name="T42"/>
                  <a:gd fmla="*/ 58 h 131" name="T43"/>
                  <a:gd fmla="*/ 52 w 110" name="T44"/>
                  <a:gd fmla="*/ 56 h 131" name="T45"/>
                  <a:gd fmla="*/ 79 w 110" name="T46"/>
                  <a:gd fmla="*/ 47 h 131" name="T47"/>
                  <a:gd fmla="*/ 43 w 110" name="T48"/>
                  <a:gd fmla="*/ 43 h 131" name="T49"/>
                  <a:gd fmla="*/ 66 w 110" name="T50"/>
                  <a:gd fmla="*/ 34 h 131" name="T51"/>
                  <a:gd fmla="*/ 70 w 110" name="T52"/>
                  <a:gd fmla="*/ 65 h 131" name="T53"/>
                  <a:gd fmla="*/ 83 w 110" name="T54"/>
                  <a:gd fmla="*/ 61 h 131" name="T55"/>
                  <a:gd fmla="*/ 41 w 110" name="T56"/>
                  <a:gd fmla="*/ 67 h 131" name="T57"/>
                  <a:gd fmla="*/ 66 w 110" name="T58"/>
                  <a:gd fmla="*/ 63 h 131" name="T59"/>
                  <a:gd fmla="*/ 41 w 110" name="T60"/>
                  <a:gd fmla="*/ 67 h 131" name="T61"/>
                  <a:gd fmla="*/ 40 w 110" name="T62"/>
                  <a:gd fmla="*/ 47 h 131" name="T63"/>
                  <a:gd fmla="*/ 40 w 110" name="T64"/>
                  <a:gd fmla="*/ 47 h 131" name="T65"/>
                  <a:gd fmla="*/ 56 w 110" name="T66"/>
                  <a:gd fmla="*/ 81 h 131" name="T67"/>
                  <a:gd fmla="*/ 56 w 110" name="T68"/>
                  <a:gd fmla="*/ 81 h 131" name="T69"/>
                  <a:gd fmla="*/ 69 w 110" name="T70"/>
                  <a:gd fmla="*/ 96 h 131" name="T71"/>
                  <a:gd fmla="*/ 69 w 110" name="T72"/>
                  <a:gd fmla="*/ 96 h 131" name="T73"/>
                  <a:gd fmla="*/ 21 w 110" name="T74"/>
                  <a:gd fmla="*/ 62 h 131" name="T75"/>
                  <a:gd fmla="*/ 46 w 110" name="T76"/>
                  <a:gd fmla="*/ 58 h 131" name="T77"/>
                  <a:gd fmla="*/ 44 w 110" name="T78"/>
                  <a:gd fmla="*/ 72 h 131" name="T79"/>
                  <a:gd fmla="*/ 53 w 110" name="T80"/>
                  <a:gd fmla="*/ 70 h 131" name="T81"/>
                  <a:gd fmla="*/ 40 w 110" name="T82"/>
                  <a:gd fmla="*/ 77 h 131" name="T83"/>
                  <a:gd fmla="*/ 46 w 110" name="T84"/>
                  <a:gd fmla="*/ 76 h 131" name="T85"/>
                  <a:gd fmla="*/ 53 w 110" name="T86"/>
                  <a:gd fmla="*/ 91 h 131" name="T87"/>
                  <a:gd fmla="*/ 57 w 110" name="T88"/>
                  <a:gd fmla="*/ 89 h 131" name="T89"/>
                  <a:gd fmla="*/ 12 w 110" name="T90"/>
                  <a:gd fmla="*/ 75 h 131" name="T91"/>
                  <a:gd fmla="*/ 36 w 110" name="T92"/>
                  <a:gd fmla="*/ 70 h 131" name="T93"/>
                  <a:gd fmla="*/ 12 w 110" name="T94"/>
                  <a:gd fmla="*/ 75 h 131" name="T95"/>
                  <a:gd fmla="*/ 38 w 110" name="T96"/>
                  <a:gd fmla="*/ 85 h 131" name="T97"/>
                  <a:gd fmla="*/ 38 w 110" name="T98"/>
                  <a:gd fmla="*/ 85 h 131" name="T99"/>
                  <a:gd fmla="*/ 57 w 110" name="T100"/>
                  <a:gd fmla="*/ 106 h 131" name="T101"/>
                  <a:gd fmla="*/ 57 w 110" name="T102"/>
                  <a:gd fmla="*/ 106 h 131" name="T103"/>
                  <a:gd fmla="*/ 28 w 110" name="T104"/>
                  <a:gd fmla="*/ 94 h 131" name="T105"/>
                  <a:gd fmla="*/ 28 w 110" name="T106"/>
                  <a:gd fmla="*/ 94 h 131" name="T107"/>
                  <a:gd fmla="*/ 41 w 110" name="T108"/>
                  <a:gd fmla="*/ 120 h 131" name="T109"/>
                  <a:gd fmla="*/ 46 w 110" name="T110"/>
                  <a:gd fmla="*/ 119 h 131" name="T111"/>
                  <a:gd fmla="*/ 41 w 110" name="T112"/>
                  <a:gd fmla="*/ 120 h 1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1" w="110">
                    <a:moveTo>
                      <a:pt x="110" y="41"/>
                    </a:moveTo>
                    <a:cubicBezTo>
                      <a:pt x="96" y="57"/>
                      <a:pt x="89" y="78"/>
                      <a:pt x="74" y="95"/>
                    </a:cubicBezTo>
                    <a:cubicBezTo>
                      <a:pt x="63" y="108"/>
                      <a:pt x="51" y="122"/>
                      <a:pt x="35" y="131"/>
                    </a:cubicBezTo>
                    <a:cubicBezTo>
                      <a:pt x="34" y="119"/>
                      <a:pt x="44" y="108"/>
                      <a:pt x="46" y="97"/>
                    </a:cubicBezTo>
                    <a:cubicBezTo>
                      <a:pt x="39" y="93"/>
                      <a:pt x="30" y="102"/>
                      <a:pt x="22" y="102"/>
                    </a:cubicBezTo>
                    <a:cubicBezTo>
                      <a:pt x="21" y="93"/>
                      <a:pt x="29" y="84"/>
                      <a:pt x="34" y="75"/>
                    </a:cubicBezTo>
                    <a:cubicBezTo>
                      <a:pt x="23" y="72"/>
                      <a:pt x="11" y="86"/>
                      <a:pt x="0" y="81"/>
                    </a:cubicBezTo>
                    <a:cubicBezTo>
                      <a:pt x="14" y="56"/>
                      <a:pt x="53" y="20"/>
                      <a:pt x="82" y="6"/>
                    </a:cubicBezTo>
                    <a:cubicBezTo>
                      <a:pt x="85" y="4"/>
                      <a:pt x="81" y="2"/>
                      <a:pt x="86" y="0"/>
                    </a:cubicBezTo>
                    <a:cubicBezTo>
                      <a:pt x="102" y="11"/>
                      <a:pt x="105" y="28"/>
                      <a:pt x="110" y="41"/>
                    </a:cubicBezTo>
                    <a:close/>
                    <a:moveTo>
                      <a:pt x="95" y="17"/>
                    </a:moveTo>
                    <a:cubicBezTo>
                      <a:pt x="95" y="17"/>
                      <a:pt x="95" y="17"/>
                      <a:pt x="95" y="17"/>
                    </a:cubicBezTo>
                    <a:cubicBezTo>
                      <a:pt x="85" y="18"/>
                      <a:pt x="75" y="17"/>
                      <a:pt x="64" y="23"/>
                    </a:cubicBezTo>
                    <a:cubicBezTo>
                      <a:pt x="71" y="26"/>
                      <a:pt x="78" y="20"/>
                      <a:pt x="84" y="20"/>
                    </a:cubicBezTo>
                    <a:cubicBezTo>
                      <a:pt x="89" y="20"/>
                      <a:pt x="94" y="25"/>
                      <a:pt x="98" y="20"/>
                    </a:cubicBezTo>
                    <a:cubicBezTo>
                      <a:pt x="97" y="19"/>
                      <a:pt x="96" y="18"/>
                      <a:pt x="95" y="17"/>
                    </a:cubicBezTo>
                    <a:close/>
                    <a:moveTo>
                      <a:pt x="78" y="14"/>
                    </a:moveTo>
                    <a:cubicBezTo>
                      <a:pt x="78" y="14"/>
                      <a:pt x="78" y="14"/>
                      <a:pt x="78" y="14"/>
                    </a:cubicBezTo>
                    <a:cubicBezTo>
                      <a:pt x="79" y="11"/>
                      <a:pt x="84" y="14"/>
                      <a:pt x="83" y="10"/>
                    </a:cubicBezTo>
                    <a:cubicBezTo>
                      <a:pt x="81" y="11"/>
                      <a:pt x="76" y="11"/>
                      <a:pt x="78" y="14"/>
                    </a:cubicBezTo>
                    <a:close/>
                    <a:moveTo>
                      <a:pt x="89" y="30"/>
                    </a:moveTo>
                    <a:cubicBezTo>
                      <a:pt x="89" y="30"/>
                      <a:pt x="89" y="30"/>
                      <a:pt x="89" y="30"/>
                    </a:cubicBezTo>
                    <a:cubicBezTo>
                      <a:pt x="92" y="33"/>
                      <a:pt x="95" y="32"/>
                      <a:pt x="98" y="30"/>
                    </a:cubicBezTo>
                    <a:cubicBezTo>
                      <a:pt x="96" y="29"/>
                      <a:pt x="99" y="27"/>
                      <a:pt x="96" y="25"/>
                    </a:cubicBezTo>
                    <a:cubicBezTo>
                      <a:pt x="94" y="28"/>
                      <a:pt x="92" y="26"/>
                      <a:pt x="89" y="30"/>
                    </a:cubicBezTo>
                    <a:close/>
                    <a:moveTo>
                      <a:pt x="55" y="31"/>
                    </a:moveTo>
                    <a:cubicBezTo>
                      <a:pt x="55" y="31"/>
                      <a:pt x="55" y="31"/>
                      <a:pt x="55" y="31"/>
                    </a:cubicBezTo>
                    <a:cubicBezTo>
                      <a:pt x="64" y="35"/>
                      <a:pt x="75" y="27"/>
                      <a:pt x="85" y="29"/>
                    </a:cubicBezTo>
                    <a:cubicBezTo>
                      <a:pt x="87" y="27"/>
                      <a:pt x="87" y="26"/>
                      <a:pt x="86" y="24"/>
                    </a:cubicBezTo>
                    <a:cubicBezTo>
                      <a:pt x="76" y="26"/>
                      <a:pt x="65" y="25"/>
                      <a:pt x="55" y="31"/>
                    </a:cubicBezTo>
                    <a:close/>
                    <a:moveTo>
                      <a:pt x="92" y="46"/>
                    </a:moveTo>
                    <a:cubicBezTo>
                      <a:pt x="92" y="46"/>
                      <a:pt x="92" y="46"/>
                      <a:pt x="92" y="46"/>
                    </a:cubicBezTo>
                    <a:cubicBezTo>
                      <a:pt x="94" y="46"/>
                      <a:pt x="100" y="44"/>
                      <a:pt x="96" y="41"/>
                    </a:cubicBezTo>
                    <a:cubicBezTo>
                      <a:pt x="95" y="43"/>
                      <a:pt x="90" y="44"/>
                      <a:pt x="92" y="46"/>
                    </a:cubicBezTo>
                    <a:close/>
                    <a:moveTo>
                      <a:pt x="76" y="35"/>
                    </a:moveTo>
                    <a:cubicBezTo>
                      <a:pt x="76" y="35"/>
                      <a:pt x="76" y="35"/>
                      <a:pt x="76" y="35"/>
                    </a:cubicBezTo>
                    <a:cubicBezTo>
                      <a:pt x="76" y="39"/>
                      <a:pt x="80" y="44"/>
                      <a:pt x="84" y="40"/>
                    </a:cubicBezTo>
                    <a:cubicBezTo>
                      <a:pt x="78" y="37"/>
                      <a:pt x="90" y="35"/>
                      <a:pt x="86" y="31"/>
                    </a:cubicBezTo>
                    <a:cubicBezTo>
                      <a:pt x="83" y="34"/>
                      <a:pt x="80" y="32"/>
                      <a:pt x="76" y="35"/>
                    </a:cubicBezTo>
                    <a:close/>
                    <a:moveTo>
                      <a:pt x="71" y="58"/>
                    </a:moveTo>
                    <a:cubicBezTo>
                      <a:pt x="71" y="58"/>
                      <a:pt x="71" y="58"/>
                      <a:pt x="71" y="58"/>
                    </a:cubicBezTo>
                    <a:cubicBezTo>
                      <a:pt x="77" y="61"/>
                      <a:pt x="84" y="56"/>
                      <a:pt x="90" y="54"/>
                    </a:cubicBezTo>
                    <a:cubicBezTo>
                      <a:pt x="89" y="53"/>
                      <a:pt x="88" y="52"/>
                      <a:pt x="88" y="52"/>
                    </a:cubicBezTo>
                    <a:cubicBezTo>
                      <a:pt x="82" y="55"/>
                      <a:pt x="77" y="53"/>
                      <a:pt x="71" y="58"/>
                    </a:cubicBezTo>
                    <a:close/>
                    <a:moveTo>
                      <a:pt x="52" y="56"/>
                    </a:moveTo>
                    <a:cubicBezTo>
                      <a:pt x="52" y="56"/>
                      <a:pt x="52" y="56"/>
                      <a:pt x="52" y="56"/>
                    </a:cubicBezTo>
                    <a:cubicBezTo>
                      <a:pt x="61" y="58"/>
                      <a:pt x="71" y="52"/>
                      <a:pt x="80" y="50"/>
                    </a:cubicBezTo>
                    <a:cubicBezTo>
                      <a:pt x="79" y="49"/>
                      <a:pt x="80" y="48"/>
                      <a:pt x="79" y="47"/>
                    </a:cubicBezTo>
                    <a:cubicBezTo>
                      <a:pt x="70" y="51"/>
                      <a:pt x="61" y="49"/>
                      <a:pt x="52" y="56"/>
                    </a:cubicBezTo>
                    <a:close/>
                    <a:moveTo>
                      <a:pt x="43" y="43"/>
                    </a:moveTo>
                    <a:cubicBezTo>
                      <a:pt x="43" y="43"/>
                      <a:pt x="43" y="43"/>
                      <a:pt x="43" y="43"/>
                    </a:cubicBezTo>
                    <a:cubicBezTo>
                      <a:pt x="50" y="39"/>
                      <a:pt x="61" y="41"/>
                      <a:pt x="66" y="34"/>
                    </a:cubicBezTo>
                    <a:cubicBezTo>
                      <a:pt x="59" y="36"/>
                      <a:pt x="48" y="35"/>
                      <a:pt x="43" y="43"/>
                    </a:cubicBezTo>
                    <a:close/>
                    <a:moveTo>
                      <a:pt x="70" y="65"/>
                    </a:moveTo>
                    <a:cubicBezTo>
                      <a:pt x="70" y="65"/>
                      <a:pt x="70" y="65"/>
                      <a:pt x="70" y="65"/>
                    </a:cubicBezTo>
                    <a:cubicBezTo>
                      <a:pt x="73" y="67"/>
                      <a:pt x="82" y="66"/>
                      <a:pt x="83" y="61"/>
                    </a:cubicBezTo>
                    <a:cubicBezTo>
                      <a:pt x="79" y="60"/>
                      <a:pt x="74" y="60"/>
                      <a:pt x="70" y="65"/>
                    </a:cubicBezTo>
                    <a:close/>
                    <a:moveTo>
                      <a:pt x="41" y="67"/>
                    </a:moveTo>
                    <a:cubicBezTo>
                      <a:pt x="41" y="67"/>
                      <a:pt x="41" y="67"/>
                      <a:pt x="41" y="67"/>
                    </a:cubicBezTo>
                    <a:cubicBezTo>
                      <a:pt x="49" y="71"/>
                      <a:pt x="58" y="62"/>
                      <a:pt x="66" y="63"/>
                    </a:cubicBezTo>
                    <a:cubicBezTo>
                      <a:pt x="67" y="61"/>
                      <a:pt x="67" y="60"/>
                      <a:pt x="67" y="58"/>
                    </a:cubicBezTo>
                    <a:cubicBezTo>
                      <a:pt x="59" y="57"/>
                      <a:pt x="50" y="59"/>
                      <a:pt x="41" y="67"/>
                    </a:cubicBezTo>
                    <a:close/>
                    <a:moveTo>
                      <a:pt x="40" y="47"/>
                    </a:moveTo>
                    <a:cubicBezTo>
                      <a:pt x="40" y="47"/>
                      <a:pt x="40" y="47"/>
                      <a:pt x="40" y="47"/>
                    </a:cubicBezTo>
                    <a:cubicBezTo>
                      <a:pt x="43" y="49"/>
                      <a:pt x="50" y="49"/>
                      <a:pt x="50" y="45"/>
                    </a:cubicBezTo>
                    <a:cubicBezTo>
                      <a:pt x="47" y="46"/>
                      <a:pt x="43" y="44"/>
                      <a:pt x="40" y="47"/>
                    </a:cubicBezTo>
                    <a:close/>
                    <a:moveTo>
                      <a:pt x="56" y="81"/>
                    </a:moveTo>
                    <a:cubicBezTo>
                      <a:pt x="56" y="81"/>
                      <a:pt x="56" y="81"/>
                      <a:pt x="56" y="81"/>
                    </a:cubicBezTo>
                    <a:cubicBezTo>
                      <a:pt x="59" y="83"/>
                      <a:pt x="71" y="79"/>
                      <a:pt x="70" y="75"/>
                    </a:cubicBezTo>
                    <a:cubicBezTo>
                      <a:pt x="65" y="78"/>
                      <a:pt x="61" y="75"/>
                      <a:pt x="56" y="81"/>
                    </a:cubicBezTo>
                    <a:close/>
                    <a:moveTo>
                      <a:pt x="69" y="96"/>
                    </a:moveTo>
                    <a:cubicBezTo>
                      <a:pt x="69" y="96"/>
                      <a:pt x="69" y="96"/>
                      <a:pt x="69" y="96"/>
                    </a:cubicBezTo>
                    <a:cubicBezTo>
                      <a:pt x="69" y="92"/>
                      <a:pt x="79" y="88"/>
                      <a:pt x="76" y="84"/>
                    </a:cubicBezTo>
                    <a:cubicBezTo>
                      <a:pt x="74" y="87"/>
                      <a:pt x="65" y="95"/>
                      <a:pt x="69" y="96"/>
                    </a:cubicBezTo>
                    <a:close/>
                    <a:moveTo>
                      <a:pt x="21" y="62"/>
                    </a:moveTo>
                    <a:cubicBezTo>
                      <a:pt x="21" y="62"/>
                      <a:pt x="21" y="62"/>
                      <a:pt x="21" y="62"/>
                    </a:cubicBezTo>
                    <a:cubicBezTo>
                      <a:pt x="27" y="67"/>
                      <a:pt x="41" y="53"/>
                      <a:pt x="41" y="63"/>
                    </a:cubicBezTo>
                    <a:cubicBezTo>
                      <a:pt x="43" y="62"/>
                      <a:pt x="49" y="61"/>
                      <a:pt x="46" y="58"/>
                    </a:cubicBezTo>
                    <a:cubicBezTo>
                      <a:pt x="38" y="57"/>
                      <a:pt x="29" y="58"/>
                      <a:pt x="21" y="62"/>
                    </a:cubicBezTo>
                    <a:close/>
                    <a:moveTo>
                      <a:pt x="44" y="72"/>
                    </a:moveTo>
                    <a:cubicBezTo>
                      <a:pt x="44" y="72"/>
                      <a:pt x="44" y="72"/>
                      <a:pt x="44" y="72"/>
                    </a:cubicBezTo>
                    <a:cubicBezTo>
                      <a:pt x="46" y="73"/>
                      <a:pt x="53" y="72"/>
                      <a:pt x="53" y="70"/>
                    </a:cubicBezTo>
                    <a:cubicBezTo>
                      <a:pt x="50" y="70"/>
                      <a:pt x="47" y="68"/>
                      <a:pt x="44" y="72"/>
                    </a:cubicBezTo>
                    <a:close/>
                    <a:moveTo>
                      <a:pt x="40" y="77"/>
                    </a:moveTo>
                    <a:cubicBezTo>
                      <a:pt x="40" y="77"/>
                      <a:pt x="40" y="77"/>
                      <a:pt x="40" y="77"/>
                    </a:cubicBezTo>
                    <a:cubicBezTo>
                      <a:pt x="42" y="79"/>
                      <a:pt x="44" y="79"/>
                      <a:pt x="46" y="76"/>
                    </a:cubicBezTo>
                    <a:cubicBezTo>
                      <a:pt x="44" y="74"/>
                      <a:pt x="42" y="76"/>
                      <a:pt x="40" y="77"/>
                    </a:cubicBezTo>
                    <a:close/>
                    <a:moveTo>
                      <a:pt x="53" y="91"/>
                    </a:moveTo>
                    <a:cubicBezTo>
                      <a:pt x="53" y="91"/>
                      <a:pt x="53" y="91"/>
                      <a:pt x="53" y="91"/>
                    </a:cubicBezTo>
                    <a:cubicBezTo>
                      <a:pt x="55" y="95"/>
                      <a:pt x="59" y="92"/>
                      <a:pt x="57" y="89"/>
                    </a:cubicBezTo>
                    <a:cubicBezTo>
                      <a:pt x="55" y="91"/>
                      <a:pt x="54" y="90"/>
                      <a:pt x="53" y="91"/>
                    </a:cubicBezTo>
                    <a:close/>
                    <a:moveTo>
                      <a:pt x="12" y="75"/>
                    </a:moveTo>
                    <a:cubicBezTo>
                      <a:pt x="12" y="75"/>
                      <a:pt x="12" y="75"/>
                      <a:pt x="12" y="75"/>
                    </a:cubicBezTo>
                    <a:cubicBezTo>
                      <a:pt x="19" y="76"/>
                      <a:pt x="27" y="74"/>
                      <a:pt x="36" y="70"/>
                    </a:cubicBezTo>
                    <a:cubicBezTo>
                      <a:pt x="36" y="69"/>
                      <a:pt x="36" y="68"/>
                      <a:pt x="35" y="67"/>
                    </a:cubicBezTo>
                    <a:cubicBezTo>
                      <a:pt x="27" y="71"/>
                      <a:pt x="16" y="67"/>
                      <a:pt x="12" y="75"/>
                    </a:cubicBezTo>
                    <a:close/>
                    <a:moveTo>
                      <a:pt x="38" y="85"/>
                    </a:moveTo>
                    <a:cubicBezTo>
                      <a:pt x="38" y="85"/>
                      <a:pt x="38" y="85"/>
                      <a:pt x="38" y="85"/>
                    </a:cubicBezTo>
                    <a:cubicBezTo>
                      <a:pt x="40" y="83"/>
                      <a:pt x="46" y="84"/>
                      <a:pt x="46" y="80"/>
                    </a:cubicBezTo>
                    <a:cubicBezTo>
                      <a:pt x="44" y="82"/>
                      <a:pt x="37" y="80"/>
                      <a:pt x="38" y="85"/>
                    </a:cubicBezTo>
                    <a:close/>
                    <a:moveTo>
                      <a:pt x="57" y="106"/>
                    </a:moveTo>
                    <a:cubicBezTo>
                      <a:pt x="57" y="106"/>
                      <a:pt x="57" y="106"/>
                      <a:pt x="57" y="106"/>
                    </a:cubicBezTo>
                    <a:cubicBezTo>
                      <a:pt x="60" y="106"/>
                      <a:pt x="63" y="102"/>
                      <a:pt x="63" y="100"/>
                    </a:cubicBezTo>
                    <a:cubicBezTo>
                      <a:pt x="62" y="102"/>
                      <a:pt x="56" y="104"/>
                      <a:pt x="57" y="106"/>
                    </a:cubicBezTo>
                    <a:close/>
                    <a:moveTo>
                      <a:pt x="28" y="94"/>
                    </a:moveTo>
                    <a:cubicBezTo>
                      <a:pt x="28" y="94"/>
                      <a:pt x="28" y="94"/>
                      <a:pt x="28" y="94"/>
                    </a:cubicBezTo>
                    <a:cubicBezTo>
                      <a:pt x="29" y="98"/>
                      <a:pt x="39" y="94"/>
                      <a:pt x="36" y="90"/>
                    </a:cubicBezTo>
                    <a:cubicBezTo>
                      <a:pt x="33" y="90"/>
                      <a:pt x="28" y="89"/>
                      <a:pt x="28" y="94"/>
                    </a:cubicBezTo>
                    <a:close/>
                    <a:moveTo>
                      <a:pt x="41" y="120"/>
                    </a:moveTo>
                    <a:cubicBezTo>
                      <a:pt x="41" y="120"/>
                      <a:pt x="41" y="120"/>
                      <a:pt x="41" y="120"/>
                    </a:cubicBezTo>
                    <a:cubicBezTo>
                      <a:pt x="42" y="121"/>
                      <a:pt x="42" y="121"/>
                      <a:pt x="43" y="122"/>
                    </a:cubicBezTo>
                    <a:cubicBezTo>
                      <a:pt x="44" y="121"/>
                      <a:pt x="45" y="120"/>
                      <a:pt x="46" y="119"/>
                    </a:cubicBezTo>
                    <a:cubicBezTo>
                      <a:pt x="46" y="118"/>
                      <a:pt x="45" y="117"/>
                      <a:pt x="45" y="117"/>
                    </a:cubicBezTo>
                    <a:cubicBezTo>
                      <a:pt x="44" y="118"/>
                      <a:pt x="42" y="119"/>
                      <a:pt x="41"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9" name="任意多边形 8"/>
            <p:cNvSpPr/>
            <p:nvPr/>
          </p:nvSpPr>
          <p:spPr>
            <a:xfrm>
              <a:off x="1282700" y="3390900"/>
              <a:ext cx="7924800" cy="1701800"/>
            </a:xfrm>
            <a:custGeom>
              <a:gdLst>
                <a:gd fmla="*/ 0 w 7924800" name="connsiteX0"/>
                <a:gd fmla="*/ 1701800 h 1701800" name="connsiteY0"/>
                <a:gd fmla="*/ 1244600 w 7924800" name="connsiteX1"/>
                <a:gd fmla="*/ 876300 h 1701800" name="connsiteY1"/>
                <a:gd fmla="*/ 3454400 w 7924800" name="connsiteX2"/>
                <a:gd fmla="*/ 1435100 h 1701800" name="connsiteY2"/>
                <a:gd fmla="*/ 5080000 w 7924800" name="connsiteX3"/>
                <a:gd fmla="*/ 215900 h 1701800" name="connsiteY3"/>
                <a:gd fmla="*/ 6858000 w 7924800" name="connsiteX4"/>
                <a:gd fmla="*/ 685800 h 1701800" name="connsiteY4"/>
                <a:gd fmla="*/ 7924800 w 7924800" name="connsiteX5"/>
                <a:gd fmla="*/ 0 h 1701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01800" w="7924800">
                  <a:moveTo>
                    <a:pt x="0" y="1701800"/>
                  </a:moveTo>
                  <a:cubicBezTo>
                    <a:pt x="334433" y="1311275"/>
                    <a:pt x="668867" y="920750"/>
                    <a:pt x="1244600" y="876300"/>
                  </a:cubicBezTo>
                  <a:cubicBezTo>
                    <a:pt x="1820333" y="831850"/>
                    <a:pt x="2815167" y="1545167"/>
                    <a:pt x="3454400" y="1435100"/>
                  </a:cubicBezTo>
                  <a:cubicBezTo>
                    <a:pt x="4093633" y="1325033"/>
                    <a:pt x="4512733" y="340783"/>
                    <a:pt x="5080000" y="215900"/>
                  </a:cubicBezTo>
                  <a:cubicBezTo>
                    <a:pt x="5647267" y="91017"/>
                    <a:pt x="6383867" y="721783"/>
                    <a:pt x="6858000" y="685800"/>
                  </a:cubicBezTo>
                  <a:cubicBezTo>
                    <a:pt x="7332133" y="649817"/>
                    <a:pt x="7628466" y="324908"/>
                    <a:pt x="7924800" y="0"/>
                  </a:cubicBezTo>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grpSp>
        <p:nvGrpSpPr>
          <p:cNvPr id="24" name="组合 23"/>
          <p:cNvGrpSpPr/>
          <p:nvPr/>
        </p:nvGrpSpPr>
        <p:grpSpPr>
          <a:xfrm>
            <a:off x="2033588" y="2266758"/>
            <a:ext cx="1688631" cy="1955960"/>
            <a:chOff x="2033588" y="2266758"/>
            <a:chExt cx="1688631" cy="1955960"/>
          </a:xfrm>
        </p:grpSpPr>
        <p:sp>
          <p:nvSpPr>
            <p:cNvPr id="10" name="Freeform 9"/>
            <p:cNvSpPr>
              <a:spLocks noEditPoints="1"/>
            </p:cNvSpPr>
            <p:nvPr/>
          </p:nvSpPr>
          <p:spPr bwMode="auto">
            <a:xfrm>
              <a:off x="2033588" y="2266758"/>
              <a:ext cx="1688631" cy="1955960"/>
            </a:xfrm>
            <a:custGeom>
              <a:gdLst>
                <a:gd fmla="*/ 55 w 281" name="T0"/>
                <a:gd fmla="*/ 326 h 326" name="T1"/>
                <a:gd fmla="*/ 49 w 281" name="T2"/>
                <a:gd fmla="*/ 225 h 326" name="T3"/>
                <a:gd fmla="*/ 67 w 281" name="T4"/>
                <a:gd fmla="*/ 28 h 326" name="T5"/>
                <a:gd fmla="*/ 169 w 281" name="T6"/>
                <a:gd fmla="*/ 7 h 326" name="T7"/>
                <a:gd fmla="*/ 192 w 281" name="T8"/>
                <a:gd fmla="*/ 15 h 326" name="T9"/>
                <a:gd fmla="*/ 239 w 281" name="T10"/>
                <a:gd fmla="*/ 46 h 326" name="T11"/>
                <a:gd fmla="*/ 274 w 281" name="T12"/>
                <a:gd fmla="*/ 128 h 326" name="T13"/>
                <a:gd fmla="*/ 212 w 281" name="T14"/>
                <a:gd fmla="*/ 245 h 326" name="T15"/>
                <a:gd fmla="*/ 132 w 281" name="T16"/>
                <a:gd fmla="*/ 260 h 326" name="T17"/>
                <a:gd fmla="*/ 98 w 281" name="T18"/>
                <a:gd fmla="*/ 253 h 326" name="T19"/>
                <a:gd fmla="*/ 65 w 281" name="T20"/>
                <a:gd fmla="*/ 289 h 326" name="T21"/>
                <a:gd fmla="*/ 55 w 281" name="T22"/>
                <a:gd fmla="*/ 326 h 326" name="T23"/>
                <a:gd fmla="*/ 96 w 281" name="T24"/>
                <a:gd fmla="*/ 30 h 326" name="T25"/>
                <a:gd fmla="*/ 96 w 281" name="T26"/>
                <a:gd fmla="*/ 30 h 326" name="T27"/>
                <a:gd fmla="*/ 52 w 281" name="T28"/>
                <a:gd fmla="*/ 63 h 326" name="T29"/>
                <a:gd fmla="*/ 29 w 281" name="T30"/>
                <a:gd fmla="*/ 124 h 326" name="T31"/>
                <a:gd fmla="*/ 34 w 281" name="T32"/>
                <a:gd fmla="*/ 188 h 326" name="T33"/>
                <a:gd fmla="*/ 62 w 281" name="T34"/>
                <a:gd fmla="*/ 222 h 326" name="T35"/>
                <a:gd fmla="*/ 67 w 281" name="T36"/>
                <a:gd fmla="*/ 230 h 326" name="T37"/>
                <a:gd fmla="*/ 91 w 281" name="T38"/>
                <a:gd fmla="*/ 243 h 326" name="T39"/>
                <a:gd fmla="*/ 194 w 281" name="T40"/>
                <a:gd fmla="*/ 237 h 326" name="T41"/>
                <a:gd fmla="*/ 239 w 281" name="T42"/>
                <a:gd fmla="*/ 209 h 326" name="T43"/>
                <a:gd fmla="*/ 247 w 281" name="T44"/>
                <a:gd fmla="*/ 85 h 326" name="T45"/>
                <a:gd fmla="*/ 191 w 281" name="T46"/>
                <a:gd fmla="*/ 40 h 326" name="T47"/>
                <a:gd fmla="*/ 125 w 281" name="T48"/>
                <a:gd fmla="*/ 27 h 326" name="T49"/>
                <a:gd fmla="*/ 96 w 281" name="T50"/>
                <a:gd fmla="*/ 30 h 326" name="T51"/>
                <a:gd fmla="*/ 55 w 281" name="T52"/>
                <a:gd fmla="*/ 247 h 326" name="T53"/>
                <a:gd fmla="*/ 55 w 281" name="T54"/>
                <a:gd fmla="*/ 247 h 326" name="T55"/>
                <a:gd fmla="*/ 59 w 281" name="T56"/>
                <a:gd fmla="*/ 247 h 326" name="T57"/>
                <a:gd fmla="*/ 59 w 281" name="T58"/>
                <a:gd fmla="*/ 240 h 326" name="T59"/>
                <a:gd fmla="*/ 55 w 281" name="T60"/>
                <a:gd fmla="*/ 240 h 326" name="T61"/>
                <a:gd fmla="*/ 55 w 281" name="T62"/>
                <a:gd fmla="*/ 247 h 326" name="T63"/>
                <a:gd fmla="*/ 67 w 281" name="T64"/>
                <a:gd fmla="*/ 253 h 326" name="T65"/>
                <a:gd fmla="*/ 67 w 281" name="T66"/>
                <a:gd fmla="*/ 253 h 326" name="T67"/>
                <a:gd fmla="*/ 70 w 281" name="T68"/>
                <a:gd fmla="*/ 253 h 326" name="T69"/>
                <a:gd fmla="*/ 70 w 281" name="T70"/>
                <a:gd fmla="*/ 250 h 326" name="T71"/>
                <a:gd fmla="*/ 67 w 281" name="T72"/>
                <a:gd fmla="*/ 250 h 326" name="T73"/>
                <a:gd fmla="*/ 67 w 281" name="T74"/>
                <a:gd fmla="*/ 253 h 326" name="T75"/>
                <a:gd fmla="*/ 64 w 281" name="T76"/>
                <a:gd fmla="*/ 276 h 326" name="T77"/>
                <a:gd fmla="*/ 64 w 281" name="T78"/>
                <a:gd fmla="*/ 276 h 326" name="T79"/>
                <a:gd fmla="*/ 64 w 281" name="T80"/>
                <a:gd fmla="*/ 279 h 326" name="T81"/>
                <a:gd fmla="*/ 65 w 281" name="T82"/>
                <a:gd fmla="*/ 274 h 326" name="T83"/>
                <a:gd fmla="*/ 64 w 281" name="T84"/>
                <a:gd fmla="*/ 276 h 32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6" w="281">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4" name="矩形 13"/>
            <p:cNvSpPr/>
            <p:nvPr/>
          </p:nvSpPr>
          <p:spPr>
            <a:xfrm>
              <a:off x="2309139" y="2711507"/>
              <a:ext cx="1137527"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添加此处</a:t>
              </a:r>
            </a:p>
          </p:txBody>
        </p:sp>
      </p:grpSp>
      <p:grpSp>
        <p:nvGrpSpPr>
          <p:cNvPr id="27" name="组合 26"/>
          <p:cNvGrpSpPr/>
          <p:nvPr/>
        </p:nvGrpSpPr>
        <p:grpSpPr>
          <a:xfrm>
            <a:off x="8208922" y="4120981"/>
            <a:ext cx="1351343" cy="1565275"/>
            <a:chOff x="8208922" y="4120981"/>
            <a:chExt cx="1351343" cy="1565275"/>
          </a:xfrm>
        </p:grpSpPr>
        <p:sp>
          <p:nvSpPr>
            <p:cNvPr id="12" name="Freeform 9"/>
            <p:cNvSpPr>
              <a:spLocks noEditPoints="1"/>
            </p:cNvSpPr>
            <p:nvPr/>
          </p:nvSpPr>
          <p:spPr bwMode="auto">
            <a:xfrm flipH="1" flipV="1" rot="19252400">
              <a:off x="8208922" y="4120981"/>
              <a:ext cx="1351343" cy="1565275"/>
            </a:xfrm>
            <a:custGeom>
              <a:gdLst>
                <a:gd fmla="*/ 55 w 281" name="T0"/>
                <a:gd fmla="*/ 326 h 326" name="T1"/>
                <a:gd fmla="*/ 49 w 281" name="T2"/>
                <a:gd fmla="*/ 225 h 326" name="T3"/>
                <a:gd fmla="*/ 67 w 281" name="T4"/>
                <a:gd fmla="*/ 28 h 326" name="T5"/>
                <a:gd fmla="*/ 169 w 281" name="T6"/>
                <a:gd fmla="*/ 7 h 326" name="T7"/>
                <a:gd fmla="*/ 192 w 281" name="T8"/>
                <a:gd fmla="*/ 15 h 326" name="T9"/>
                <a:gd fmla="*/ 239 w 281" name="T10"/>
                <a:gd fmla="*/ 46 h 326" name="T11"/>
                <a:gd fmla="*/ 274 w 281" name="T12"/>
                <a:gd fmla="*/ 128 h 326" name="T13"/>
                <a:gd fmla="*/ 212 w 281" name="T14"/>
                <a:gd fmla="*/ 245 h 326" name="T15"/>
                <a:gd fmla="*/ 132 w 281" name="T16"/>
                <a:gd fmla="*/ 260 h 326" name="T17"/>
                <a:gd fmla="*/ 98 w 281" name="T18"/>
                <a:gd fmla="*/ 253 h 326" name="T19"/>
                <a:gd fmla="*/ 65 w 281" name="T20"/>
                <a:gd fmla="*/ 289 h 326" name="T21"/>
                <a:gd fmla="*/ 55 w 281" name="T22"/>
                <a:gd fmla="*/ 326 h 326" name="T23"/>
                <a:gd fmla="*/ 96 w 281" name="T24"/>
                <a:gd fmla="*/ 30 h 326" name="T25"/>
                <a:gd fmla="*/ 96 w 281" name="T26"/>
                <a:gd fmla="*/ 30 h 326" name="T27"/>
                <a:gd fmla="*/ 52 w 281" name="T28"/>
                <a:gd fmla="*/ 63 h 326" name="T29"/>
                <a:gd fmla="*/ 29 w 281" name="T30"/>
                <a:gd fmla="*/ 124 h 326" name="T31"/>
                <a:gd fmla="*/ 34 w 281" name="T32"/>
                <a:gd fmla="*/ 188 h 326" name="T33"/>
                <a:gd fmla="*/ 62 w 281" name="T34"/>
                <a:gd fmla="*/ 222 h 326" name="T35"/>
                <a:gd fmla="*/ 67 w 281" name="T36"/>
                <a:gd fmla="*/ 230 h 326" name="T37"/>
                <a:gd fmla="*/ 91 w 281" name="T38"/>
                <a:gd fmla="*/ 243 h 326" name="T39"/>
                <a:gd fmla="*/ 194 w 281" name="T40"/>
                <a:gd fmla="*/ 237 h 326" name="T41"/>
                <a:gd fmla="*/ 239 w 281" name="T42"/>
                <a:gd fmla="*/ 209 h 326" name="T43"/>
                <a:gd fmla="*/ 247 w 281" name="T44"/>
                <a:gd fmla="*/ 85 h 326" name="T45"/>
                <a:gd fmla="*/ 191 w 281" name="T46"/>
                <a:gd fmla="*/ 40 h 326" name="T47"/>
                <a:gd fmla="*/ 125 w 281" name="T48"/>
                <a:gd fmla="*/ 27 h 326" name="T49"/>
                <a:gd fmla="*/ 96 w 281" name="T50"/>
                <a:gd fmla="*/ 30 h 326" name="T51"/>
                <a:gd fmla="*/ 55 w 281" name="T52"/>
                <a:gd fmla="*/ 247 h 326" name="T53"/>
                <a:gd fmla="*/ 55 w 281" name="T54"/>
                <a:gd fmla="*/ 247 h 326" name="T55"/>
                <a:gd fmla="*/ 59 w 281" name="T56"/>
                <a:gd fmla="*/ 247 h 326" name="T57"/>
                <a:gd fmla="*/ 59 w 281" name="T58"/>
                <a:gd fmla="*/ 240 h 326" name="T59"/>
                <a:gd fmla="*/ 55 w 281" name="T60"/>
                <a:gd fmla="*/ 240 h 326" name="T61"/>
                <a:gd fmla="*/ 55 w 281" name="T62"/>
                <a:gd fmla="*/ 247 h 326" name="T63"/>
                <a:gd fmla="*/ 67 w 281" name="T64"/>
                <a:gd fmla="*/ 253 h 326" name="T65"/>
                <a:gd fmla="*/ 67 w 281" name="T66"/>
                <a:gd fmla="*/ 253 h 326" name="T67"/>
                <a:gd fmla="*/ 70 w 281" name="T68"/>
                <a:gd fmla="*/ 253 h 326" name="T69"/>
                <a:gd fmla="*/ 70 w 281" name="T70"/>
                <a:gd fmla="*/ 250 h 326" name="T71"/>
                <a:gd fmla="*/ 67 w 281" name="T72"/>
                <a:gd fmla="*/ 250 h 326" name="T73"/>
                <a:gd fmla="*/ 67 w 281" name="T74"/>
                <a:gd fmla="*/ 253 h 326" name="T75"/>
                <a:gd fmla="*/ 64 w 281" name="T76"/>
                <a:gd fmla="*/ 276 h 326" name="T77"/>
                <a:gd fmla="*/ 64 w 281" name="T78"/>
                <a:gd fmla="*/ 276 h 326" name="T79"/>
                <a:gd fmla="*/ 64 w 281" name="T80"/>
                <a:gd fmla="*/ 279 h 326" name="T81"/>
                <a:gd fmla="*/ 65 w 281" name="T82"/>
                <a:gd fmla="*/ 274 h 326" name="T83"/>
                <a:gd fmla="*/ 64 w 281" name="T84"/>
                <a:gd fmla="*/ 276 h 32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6" w="281">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5" name="矩形 14"/>
            <p:cNvSpPr/>
            <p:nvPr/>
          </p:nvSpPr>
          <p:spPr>
            <a:xfrm>
              <a:off x="8404834" y="4638834"/>
              <a:ext cx="1137527"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rgbClr val="3C3C3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sz="1600">
                  <a:solidFill>
                    <a:srgbClr val="3C3C3B"/>
                  </a:solidFill>
                  <a:latin charset="-122" panose="00000500000000000000" pitchFamily="2" typeface="印品黑体"/>
                  <a:ea charset="-122" panose="00000500000000000000" pitchFamily="2" typeface="印品黑体"/>
                </a:rPr>
                <a:t>添加此处</a:t>
              </a:r>
            </a:p>
          </p:txBody>
        </p:sp>
      </p:grpSp>
      <p:grpSp>
        <p:nvGrpSpPr>
          <p:cNvPr id="26" name="组合 25"/>
          <p:cNvGrpSpPr/>
          <p:nvPr/>
        </p:nvGrpSpPr>
        <p:grpSpPr>
          <a:xfrm>
            <a:off x="5887245" y="2009504"/>
            <a:ext cx="1300956" cy="1506912"/>
            <a:chOff x="5887245" y="2009504"/>
            <a:chExt cx="1300956" cy="1506912"/>
          </a:xfrm>
        </p:grpSpPr>
        <p:sp>
          <p:nvSpPr>
            <p:cNvPr id="11" name="Freeform 9"/>
            <p:cNvSpPr>
              <a:spLocks noEditPoints="1"/>
            </p:cNvSpPr>
            <p:nvPr/>
          </p:nvSpPr>
          <p:spPr bwMode="auto">
            <a:xfrm>
              <a:off x="5887245" y="2009504"/>
              <a:ext cx="1300956" cy="1506912"/>
            </a:xfrm>
            <a:custGeom>
              <a:gdLst>
                <a:gd fmla="*/ 55 w 281" name="T0"/>
                <a:gd fmla="*/ 326 h 326" name="T1"/>
                <a:gd fmla="*/ 49 w 281" name="T2"/>
                <a:gd fmla="*/ 225 h 326" name="T3"/>
                <a:gd fmla="*/ 67 w 281" name="T4"/>
                <a:gd fmla="*/ 28 h 326" name="T5"/>
                <a:gd fmla="*/ 169 w 281" name="T6"/>
                <a:gd fmla="*/ 7 h 326" name="T7"/>
                <a:gd fmla="*/ 192 w 281" name="T8"/>
                <a:gd fmla="*/ 15 h 326" name="T9"/>
                <a:gd fmla="*/ 239 w 281" name="T10"/>
                <a:gd fmla="*/ 46 h 326" name="T11"/>
                <a:gd fmla="*/ 274 w 281" name="T12"/>
                <a:gd fmla="*/ 128 h 326" name="T13"/>
                <a:gd fmla="*/ 212 w 281" name="T14"/>
                <a:gd fmla="*/ 245 h 326" name="T15"/>
                <a:gd fmla="*/ 132 w 281" name="T16"/>
                <a:gd fmla="*/ 260 h 326" name="T17"/>
                <a:gd fmla="*/ 98 w 281" name="T18"/>
                <a:gd fmla="*/ 253 h 326" name="T19"/>
                <a:gd fmla="*/ 65 w 281" name="T20"/>
                <a:gd fmla="*/ 289 h 326" name="T21"/>
                <a:gd fmla="*/ 55 w 281" name="T22"/>
                <a:gd fmla="*/ 326 h 326" name="T23"/>
                <a:gd fmla="*/ 96 w 281" name="T24"/>
                <a:gd fmla="*/ 30 h 326" name="T25"/>
                <a:gd fmla="*/ 96 w 281" name="T26"/>
                <a:gd fmla="*/ 30 h 326" name="T27"/>
                <a:gd fmla="*/ 52 w 281" name="T28"/>
                <a:gd fmla="*/ 63 h 326" name="T29"/>
                <a:gd fmla="*/ 29 w 281" name="T30"/>
                <a:gd fmla="*/ 124 h 326" name="T31"/>
                <a:gd fmla="*/ 34 w 281" name="T32"/>
                <a:gd fmla="*/ 188 h 326" name="T33"/>
                <a:gd fmla="*/ 62 w 281" name="T34"/>
                <a:gd fmla="*/ 222 h 326" name="T35"/>
                <a:gd fmla="*/ 67 w 281" name="T36"/>
                <a:gd fmla="*/ 230 h 326" name="T37"/>
                <a:gd fmla="*/ 91 w 281" name="T38"/>
                <a:gd fmla="*/ 243 h 326" name="T39"/>
                <a:gd fmla="*/ 194 w 281" name="T40"/>
                <a:gd fmla="*/ 237 h 326" name="T41"/>
                <a:gd fmla="*/ 239 w 281" name="T42"/>
                <a:gd fmla="*/ 209 h 326" name="T43"/>
                <a:gd fmla="*/ 247 w 281" name="T44"/>
                <a:gd fmla="*/ 85 h 326" name="T45"/>
                <a:gd fmla="*/ 191 w 281" name="T46"/>
                <a:gd fmla="*/ 40 h 326" name="T47"/>
                <a:gd fmla="*/ 125 w 281" name="T48"/>
                <a:gd fmla="*/ 27 h 326" name="T49"/>
                <a:gd fmla="*/ 96 w 281" name="T50"/>
                <a:gd fmla="*/ 30 h 326" name="T51"/>
                <a:gd fmla="*/ 55 w 281" name="T52"/>
                <a:gd fmla="*/ 247 h 326" name="T53"/>
                <a:gd fmla="*/ 55 w 281" name="T54"/>
                <a:gd fmla="*/ 247 h 326" name="T55"/>
                <a:gd fmla="*/ 59 w 281" name="T56"/>
                <a:gd fmla="*/ 247 h 326" name="T57"/>
                <a:gd fmla="*/ 59 w 281" name="T58"/>
                <a:gd fmla="*/ 240 h 326" name="T59"/>
                <a:gd fmla="*/ 55 w 281" name="T60"/>
                <a:gd fmla="*/ 240 h 326" name="T61"/>
                <a:gd fmla="*/ 55 w 281" name="T62"/>
                <a:gd fmla="*/ 247 h 326" name="T63"/>
                <a:gd fmla="*/ 67 w 281" name="T64"/>
                <a:gd fmla="*/ 253 h 326" name="T65"/>
                <a:gd fmla="*/ 67 w 281" name="T66"/>
                <a:gd fmla="*/ 253 h 326" name="T67"/>
                <a:gd fmla="*/ 70 w 281" name="T68"/>
                <a:gd fmla="*/ 253 h 326" name="T69"/>
                <a:gd fmla="*/ 70 w 281" name="T70"/>
                <a:gd fmla="*/ 250 h 326" name="T71"/>
                <a:gd fmla="*/ 67 w 281" name="T72"/>
                <a:gd fmla="*/ 250 h 326" name="T73"/>
                <a:gd fmla="*/ 67 w 281" name="T74"/>
                <a:gd fmla="*/ 253 h 326" name="T75"/>
                <a:gd fmla="*/ 64 w 281" name="T76"/>
                <a:gd fmla="*/ 276 h 326" name="T77"/>
                <a:gd fmla="*/ 64 w 281" name="T78"/>
                <a:gd fmla="*/ 276 h 326" name="T79"/>
                <a:gd fmla="*/ 64 w 281" name="T80"/>
                <a:gd fmla="*/ 279 h 326" name="T81"/>
                <a:gd fmla="*/ 65 w 281" name="T82"/>
                <a:gd fmla="*/ 274 h 326" name="T83"/>
                <a:gd fmla="*/ 64 w 281" name="T84"/>
                <a:gd fmla="*/ 276 h 32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6" w="281">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6" name="矩形 15"/>
            <p:cNvSpPr/>
            <p:nvPr/>
          </p:nvSpPr>
          <p:spPr>
            <a:xfrm>
              <a:off x="5986570" y="2334974"/>
              <a:ext cx="1137527"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400">
                  <a:solidFill>
                    <a:srgbClr val="3C3C3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sz="1400">
                  <a:solidFill>
                    <a:srgbClr val="3C3C3B"/>
                  </a:solidFill>
                  <a:latin charset="-122" panose="00000500000000000000" pitchFamily="2" typeface="印品黑体"/>
                  <a:ea charset="-122" panose="00000500000000000000" pitchFamily="2" typeface="印品黑体"/>
                </a:rPr>
                <a:t>添加此处</a:t>
              </a:r>
            </a:p>
          </p:txBody>
        </p:sp>
      </p:grpSp>
      <p:grpSp>
        <p:nvGrpSpPr>
          <p:cNvPr id="25" name="组合 24"/>
          <p:cNvGrpSpPr/>
          <p:nvPr/>
        </p:nvGrpSpPr>
        <p:grpSpPr>
          <a:xfrm>
            <a:off x="5118720" y="4473587"/>
            <a:ext cx="1351343" cy="1565275"/>
            <a:chOff x="5118720" y="4473587"/>
            <a:chExt cx="1351343" cy="1565275"/>
          </a:xfrm>
        </p:grpSpPr>
        <p:sp>
          <p:nvSpPr>
            <p:cNvPr id="13" name="Freeform 9"/>
            <p:cNvSpPr>
              <a:spLocks noEditPoints="1"/>
            </p:cNvSpPr>
            <p:nvPr/>
          </p:nvSpPr>
          <p:spPr bwMode="auto">
            <a:xfrm flipH="1" flipV="1" rot="19252400">
              <a:off x="5118720" y="4473587"/>
              <a:ext cx="1351343" cy="1565275"/>
            </a:xfrm>
            <a:custGeom>
              <a:gdLst>
                <a:gd fmla="*/ 55 w 281" name="T0"/>
                <a:gd fmla="*/ 326 h 326" name="T1"/>
                <a:gd fmla="*/ 49 w 281" name="T2"/>
                <a:gd fmla="*/ 225 h 326" name="T3"/>
                <a:gd fmla="*/ 67 w 281" name="T4"/>
                <a:gd fmla="*/ 28 h 326" name="T5"/>
                <a:gd fmla="*/ 169 w 281" name="T6"/>
                <a:gd fmla="*/ 7 h 326" name="T7"/>
                <a:gd fmla="*/ 192 w 281" name="T8"/>
                <a:gd fmla="*/ 15 h 326" name="T9"/>
                <a:gd fmla="*/ 239 w 281" name="T10"/>
                <a:gd fmla="*/ 46 h 326" name="T11"/>
                <a:gd fmla="*/ 274 w 281" name="T12"/>
                <a:gd fmla="*/ 128 h 326" name="T13"/>
                <a:gd fmla="*/ 212 w 281" name="T14"/>
                <a:gd fmla="*/ 245 h 326" name="T15"/>
                <a:gd fmla="*/ 132 w 281" name="T16"/>
                <a:gd fmla="*/ 260 h 326" name="T17"/>
                <a:gd fmla="*/ 98 w 281" name="T18"/>
                <a:gd fmla="*/ 253 h 326" name="T19"/>
                <a:gd fmla="*/ 65 w 281" name="T20"/>
                <a:gd fmla="*/ 289 h 326" name="T21"/>
                <a:gd fmla="*/ 55 w 281" name="T22"/>
                <a:gd fmla="*/ 326 h 326" name="T23"/>
                <a:gd fmla="*/ 96 w 281" name="T24"/>
                <a:gd fmla="*/ 30 h 326" name="T25"/>
                <a:gd fmla="*/ 96 w 281" name="T26"/>
                <a:gd fmla="*/ 30 h 326" name="T27"/>
                <a:gd fmla="*/ 52 w 281" name="T28"/>
                <a:gd fmla="*/ 63 h 326" name="T29"/>
                <a:gd fmla="*/ 29 w 281" name="T30"/>
                <a:gd fmla="*/ 124 h 326" name="T31"/>
                <a:gd fmla="*/ 34 w 281" name="T32"/>
                <a:gd fmla="*/ 188 h 326" name="T33"/>
                <a:gd fmla="*/ 62 w 281" name="T34"/>
                <a:gd fmla="*/ 222 h 326" name="T35"/>
                <a:gd fmla="*/ 67 w 281" name="T36"/>
                <a:gd fmla="*/ 230 h 326" name="T37"/>
                <a:gd fmla="*/ 91 w 281" name="T38"/>
                <a:gd fmla="*/ 243 h 326" name="T39"/>
                <a:gd fmla="*/ 194 w 281" name="T40"/>
                <a:gd fmla="*/ 237 h 326" name="T41"/>
                <a:gd fmla="*/ 239 w 281" name="T42"/>
                <a:gd fmla="*/ 209 h 326" name="T43"/>
                <a:gd fmla="*/ 247 w 281" name="T44"/>
                <a:gd fmla="*/ 85 h 326" name="T45"/>
                <a:gd fmla="*/ 191 w 281" name="T46"/>
                <a:gd fmla="*/ 40 h 326" name="T47"/>
                <a:gd fmla="*/ 125 w 281" name="T48"/>
                <a:gd fmla="*/ 27 h 326" name="T49"/>
                <a:gd fmla="*/ 96 w 281" name="T50"/>
                <a:gd fmla="*/ 30 h 326" name="T51"/>
                <a:gd fmla="*/ 55 w 281" name="T52"/>
                <a:gd fmla="*/ 247 h 326" name="T53"/>
                <a:gd fmla="*/ 55 w 281" name="T54"/>
                <a:gd fmla="*/ 247 h 326" name="T55"/>
                <a:gd fmla="*/ 59 w 281" name="T56"/>
                <a:gd fmla="*/ 247 h 326" name="T57"/>
                <a:gd fmla="*/ 59 w 281" name="T58"/>
                <a:gd fmla="*/ 240 h 326" name="T59"/>
                <a:gd fmla="*/ 55 w 281" name="T60"/>
                <a:gd fmla="*/ 240 h 326" name="T61"/>
                <a:gd fmla="*/ 55 w 281" name="T62"/>
                <a:gd fmla="*/ 247 h 326" name="T63"/>
                <a:gd fmla="*/ 67 w 281" name="T64"/>
                <a:gd fmla="*/ 253 h 326" name="T65"/>
                <a:gd fmla="*/ 67 w 281" name="T66"/>
                <a:gd fmla="*/ 253 h 326" name="T67"/>
                <a:gd fmla="*/ 70 w 281" name="T68"/>
                <a:gd fmla="*/ 253 h 326" name="T69"/>
                <a:gd fmla="*/ 70 w 281" name="T70"/>
                <a:gd fmla="*/ 250 h 326" name="T71"/>
                <a:gd fmla="*/ 67 w 281" name="T72"/>
                <a:gd fmla="*/ 250 h 326" name="T73"/>
                <a:gd fmla="*/ 67 w 281" name="T74"/>
                <a:gd fmla="*/ 253 h 326" name="T75"/>
                <a:gd fmla="*/ 64 w 281" name="T76"/>
                <a:gd fmla="*/ 276 h 326" name="T77"/>
                <a:gd fmla="*/ 64 w 281" name="T78"/>
                <a:gd fmla="*/ 276 h 326" name="T79"/>
                <a:gd fmla="*/ 64 w 281" name="T80"/>
                <a:gd fmla="*/ 279 h 326" name="T81"/>
                <a:gd fmla="*/ 65 w 281" name="T82"/>
                <a:gd fmla="*/ 274 h 326" name="T83"/>
                <a:gd fmla="*/ 64 w 281" name="T84"/>
                <a:gd fmla="*/ 276 h 32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6" w="281">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7" name="矩形 16"/>
            <p:cNvSpPr/>
            <p:nvPr/>
          </p:nvSpPr>
          <p:spPr>
            <a:xfrm>
              <a:off x="5305782" y="5086474"/>
              <a:ext cx="1137527"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400">
                  <a:solidFill>
                    <a:srgbClr val="3C3C3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sz="1400">
                  <a:solidFill>
                    <a:srgbClr val="3C3C3B"/>
                  </a:solidFill>
                  <a:latin charset="-122" panose="00000500000000000000" pitchFamily="2" typeface="印品黑体"/>
                  <a:ea charset="-122" panose="00000500000000000000" pitchFamily="2" typeface="印品黑体"/>
                </a:rPr>
                <a:t>添加此处</a:t>
              </a:r>
            </a:p>
          </p:txBody>
        </p:sp>
      </p:grpSp>
      <p:sp>
        <p:nvSpPr>
          <p:cNvPr id="18" name="矩形 17"/>
          <p:cNvSpPr/>
          <p:nvPr/>
        </p:nvSpPr>
        <p:spPr>
          <a:xfrm>
            <a:off x="3675859" y="3378291"/>
            <a:ext cx="186690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a:t>
            </a:r>
          </a:p>
        </p:txBody>
      </p:sp>
      <p:sp>
        <p:nvSpPr>
          <p:cNvPr id="19" name="矩形 18"/>
          <p:cNvSpPr/>
          <p:nvPr/>
        </p:nvSpPr>
        <p:spPr>
          <a:xfrm>
            <a:off x="7242771" y="2393440"/>
            <a:ext cx="186690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a:t>
            </a:r>
          </a:p>
        </p:txBody>
      </p:sp>
      <p:sp>
        <p:nvSpPr>
          <p:cNvPr id="20" name="矩形 19"/>
          <p:cNvSpPr/>
          <p:nvPr/>
        </p:nvSpPr>
        <p:spPr>
          <a:xfrm>
            <a:off x="6406042" y="4638834"/>
            <a:ext cx="186690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a:t>
            </a:r>
          </a:p>
        </p:txBody>
      </p:sp>
      <p:sp>
        <p:nvSpPr>
          <p:cNvPr id="21" name="矩形 20"/>
          <p:cNvSpPr/>
          <p:nvPr/>
        </p:nvSpPr>
        <p:spPr>
          <a:xfrm>
            <a:off x="3306990" y="5248232"/>
            <a:ext cx="186690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a:t>
            </a:r>
          </a:p>
        </p:txBody>
      </p:sp>
      <p:sp>
        <p:nvSpPr>
          <p:cNvPr id="22" name="文本框 21"/>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11625525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par>
                                <p:cTn fill="hold" id="15" nodeType="withEffect" presetClass="entr" presetID="53"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fltVal val="0"/>
                                          </p:val>
                                        </p:tav>
                                        <p:tav tm="100000">
                                          <p:val>
                                            <p:strVal val="#ppt_h"/>
                                          </p:val>
                                        </p:tav>
                                      </p:tavLst>
                                    </p:anim>
                                    <p:animEffect filter="fade" transition="in">
                                      <p:cBhvr>
                                        <p:cTn dur="500" id="19"/>
                                        <p:tgtEl>
                                          <p:spTgt spid="25"/>
                                        </p:tgtEl>
                                      </p:cBhvr>
                                    </p:animEffect>
                                  </p:childTnLst>
                                </p:cTn>
                              </p:par>
                              <p:par>
                                <p:cTn fill="hold" id="20" nodeType="withEffect" presetClass="entr" presetID="53" presetSubtype="0">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p:cTn dur="500" fill="hold" id="22"/>
                                        <p:tgtEl>
                                          <p:spTgt spid="26"/>
                                        </p:tgtEl>
                                        <p:attrNameLst>
                                          <p:attrName>ppt_w</p:attrName>
                                        </p:attrNameLst>
                                      </p:cBhvr>
                                      <p:tavLst>
                                        <p:tav tm="0">
                                          <p:val>
                                            <p:fltVal val="0"/>
                                          </p:val>
                                        </p:tav>
                                        <p:tav tm="100000">
                                          <p:val>
                                            <p:strVal val="#ppt_w"/>
                                          </p:val>
                                        </p:tav>
                                      </p:tavLst>
                                    </p:anim>
                                    <p:anim calcmode="lin" valueType="num">
                                      <p:cBhvr>
                                        <p:cTn dur="500" fill="hold" id="23"/>
                                        <p:tgtEl>
                                          <p:spTgt spid="26"/>
                                        </p:tgtEl>
                                        <p:attrNameLst>
                                          <p:attrName>ppt_h</p:attrName>
                                        </p:attrNameLst>
                                      </p:cBhvr>
                                      <p:tavLst>
                                        <p:tav tm="0">
                                          <p:val>
                                            <p:fltVal val="0"/>
                                          </p:val>
                                        </p:tav>
                                        <p:tav tm="100000">
                                          <p:val>
                                            <p:strVal val="#ppt_h"/>
                                          </p:val>
                                        </p:tav>
                                      </p:tavLst>
                                    </p:anim>
                                    <p:animEffect filter="fade" transition="in">
                                      <p:cBhvr>
                                        <p:cTn dur="500" id="24"/>
                                        <p:tgtEl>
                                          <p:spTgt spid="26"/>
                                        </p:tgtEl>
                                      </p:cBhvr>
                                    </p:animEffect>
                                  </p:childTnLst>
                                </p:cTn>
                              </p:par>
                              <p:par>
                                <p:cTn fill="hold" id="25" nodeType="withEffect" presetClass="entr" presetID="53" presetSubtype="0">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p:cTn dur="500" fill="hold" id="27"/>
                                        <p:tgtEl>
                                          <p:spTgt spid="27"/>
                                        </p:tgtEl>
                                        <p:attrNameLst>
                                          <p:attrName>ppt_w</p:attrName>
                                        </p:attrNameLst>
                                      </p:cBhvr>
                                      <p:tavLst>
                                        <p:tav tm="0">
                                          <p:val>
                                            <p:fltVal val="0"/>
                                          </p:val>
                                        </p:tav>
                                        <p:tav tm="100000">
                                          <p:val>
                                            <p:strVal val="#ppt_w"/>
                                          </p:val>
                                        </p:tav>
                                      </p:tavLst>
                                    </p:anim>
                                    <p:anim calcmode="lin" valueType="num">
                                      <p:cBhvr>
                                        <p:cTn dur="500" fill="hold" id="28"/>
                                        <p:tgtEl>
                                          <p:spTgt spid="27"/>
                                        </p:tgtEl>
                                        <p:attrNameLst>
                                          <p:attrName>ppt_h</p:attrName>
                                        </p:attrNameLst>
                                      </p:cBhvr>
                                      <p:tavLst>
                                        <p:tav tm="0">
                                          <p:val>
                                            <p:fltVal val="0"/>
                                          </p:val>
                                        </p:tav>
                                        <p:tav tm="100000">
                                          <p:val>
                                            <p:strVal val="#ppt_h"/>
                                          </p:val>
                                        </p:tav>
                                      </p:tavLst>
                                    </p:anim>
                                    <p:animEffect filter="fade" transition="in">
                                      <p:cBhvr>
                                        <p:cTn dur="500" id="29"/>
                                        <p:tgtEl>
                                          <p:spTgt spid="27"/>
                                        </p:tgtEl>
                                      </p:cBhvr>
                                    </p:animEffect>
                                  </p:childTnLst>
                                </p:cTn>
                              </p:par>
                            </p:childTnLst>
                          </p:cTn>
                        </p:par>
                        <p:par>
                          <p:cTn fill="hold" id="30" nodeType="afterGroup">
                            <p:stCondLst>
                              <p:cond delay="1000"/>
                            </p:stCondLst>
                            <p:childTnLst>
                              <p:par>
                                <p:cTn fill="hold" grpId="0" id="31" nodeType="afterEffect" presetClass="entr" presetID="12" presetSubtype="4">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additive="base">
                                        <p:cTn dur="500" id="33"/>
                                        <p:tgtEl>
                                          <p:spTgt spid="18"/>
                                        </p:tgtEl>
                                        <p:attrNameLst>
                                          <p:attrName>ppt_y</p:attrName>
                                        </p:attrNameLst>
                                      </p:cBhvr>
                                      <p:tavLst>
                                        <p:tav tm="0">
                                          <p:val>
                                            <p:strVal val="#ppt_y+#ppt_h*1.125000"/>
                                          </p:val>
                                        </p:tav>
                                        <p:tav tm="100000">
                                          <p:val>
                                            <p:strVal val="#ppt_y"/>
                                          </p:val>
                                        </p:tav>
                                      </p:tavLst>
                                    </p:anim>
                                    <p:animEffect filter="wipe(up)" transition="in">
                                      <p:cBhvr>
                                        <p:cTn dur="500" id="34"/>
                                        <p:tgtEl>
                                          <p:spTgt spid="18"/>
                                        </p:tgtEl>
                                      </p:cBhvr>
                                    </p:animEffect>
                                  </p:childTnLst>
                                </p:cTn>
                              </p:par>
                            </p:childTnLst>
                          </p:cTn>
                        </p:par>
                        <p:par>
                          <p:cTn fill="hold" id="35" nodeType="afterGroup">
                            <p:stCondLst>
                              <p:cond delay="1500"/>
                            </p:stCondLst>
                            <p:childTnLst>
                              <p:par>
                                <p:cTn fill="hold" grpId="0" id="36" nodeType="afterEffect" presetClass="entr" presetID="12" presetSubtype="2">
                                  <p:stCondLst>
                                    <p:cond delay="0"/>
                                  </p:stCondLst>
                                  <p:childTnLst>
                                    <p:set>
                                      <p:cBhvr>
                                        <p:cTn dur="1" fill="hold" id="37">
                                          <p:stCondLst>
                                            <p:cond delay="0"/>
                                          </p:stCondLst>
                                        </p:cTn>
                                        <p:tgtEl>
                                          <p:spTgt spid="21"/>
                                        </p:tgtEl>
                                        <p:attrNameLst>
                                          <p:attrName>style.visibility</p:attrName>
                                        </p:attrNameLst>
                                      </p:cBhvr>
                                      <p:to>
                                        <p:strVal val="visible"/>
                                      </p:to>
                                    </p:set>
                                    <p:anim calcmode="lin" valueType="num">
                                      <p:cBhvr additive="base">
                                        <p:cTn dur="500" id="38"/>
                                        <p:tgtEl>
                                          <p:spTgt spid="21"/>
                                        </p:tgtEl>
                                        <p:attrNameLst>
                                          <p:attrName>ppt_x</p:attrName>
                                        </p:attrNameLst>
                                      </p:cBhvr>
                                      <p:tavLst>
                                        <p:tav tm="0">
                                          <p:val>
                                            <p:strVal val="#ppt_x+#ppt_w*1.125000"/>
                                          </p:val>
                                        </p:tav>
                                        <p:tav tm="100000">
                                          <p:val>
                                            <p:strVal val="#ppt_x"/>
                                          </p:val>
                                        </p:tav>
                                      </p:tavLst>
                                    </p:anim>
                                    <p:animEffect filter="wipe(left)" transition="in">
                                      <p:cBhvr>
                                        <p:cTn dur="500" id="39"/>
                                        <p:tgtEl>
                                          <p:spTgt spid="21"/>
                                        </p:tgtEl>
                                      </p:cBhvr>
                                    </p:animEffect>
                                  </p:childTnLst>
                                </p:cTn>
                              </p:par>
                            </p:childTnLst>
                          </p:cTn>
                        </p:par>
                        <p:par>
                          <p:cTn fill="hold" id="40" nodeType="afterGroup">
                            <p:stCondLst>
                              <p:cond delay="2000"/>
                            </p:stCondLst>
                            <p:childTnLst>
                              <p:par>
                                <p:cTn fill="hold" grpId="0" id="41" nodeType="afterEffect" presetClass="entr" presetID="12" presetSubtype="4">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additive="base">
                                        <p:cTn dur="500" id="43"/>
                                        <p:tgtEl>
                                          <p:spTgt spid="19"/>
                                        </p:tgtEl>
                                        <p:attrNameLst>
                                          <p:attrName>ppt_y</p:attrName>
                                        </p:attrNameLst>
                                      </p:cBhvr>
                                      <p:tavLst>
                                        <p:tav tm="0">
                                          <p:val>
                                            <p:strVal val="#ppt_y+#ppt_h*1.125000"/>
                                          </p:val>
                                        </p:tav>
                                        <p:tav tm="100000">
                                          <p:val>
                                            <p:strVal val="#ppt_y"/>
                                          </p:val>
                                        </p:tav>
                                      </p:tavLst>
                                    </p:anim>
                                    <p:animEffect filter="wipe(up)" transition="in">
                                      <p:cBhvr>
                                        <p:cTn dur="500" id="44"/>
                                        <p:tgtEl>
                                          <p:spTgt spid="19"/>
                                        </p:tgtEl>
                                      </p:cBhvr>
                                    </p:animEffect>
                                  </p:childTnLst>
                                </p:cTn>
                              </p:par>
                            </p:childTnLst>
                          </p:cTn>
                        </p:par>
                        <p:par>
                          <p:cTn fill="hold" id="45" nodeType="afterGroup">
                            <p:stCondLst>
                              <p:cond delay="2500"/>
                            </p:stCondLst>
                            <p:childTnLst>
                              <p:par>
                                <p:cTn fill="hold" grpId="0" id="46" nodeType="afterEffect" presetClass="entr" presetID="12" presetSubtype="2">
                                  <p:stCondLst>
                                    <p:cond delay="0"/>
                                  </p:stCondLst>
                                  <p:childTnLst>
                                    <p:set>
                                      <p:cBhvr>
                                        <p:cTn dur="1" fill="hold" id="47">
                                          <p:stCondLst>
                                            <p:cond delay="0"/>
                                          </p:stCondLst>
                                        </p:cTn>
                                        <p:tgtEl>
                                          <p:spTgt spid="20"/>
                                        </p:tgtEl>
                                        <p:attrNameLst>
                                          <p:attrName>style.visibility</p:attrName>
                                        </p:attrNameLst>
                                      </p:cBhvr>
                                      <p:to>
                                        <p:strVal val="visible"/>
                                      </p:to>
                                    </p:set>
                                    <p:anim calcmode="lin" valueType="num">
                                      <p:cBhvr additive="base">
                                        <p:cTn dur="500" id="48"/>
                                        <p:tgtEl>
                                          <p:spTgt spid="20"/>
                                        </p:tgtEl>
                                        <p:attrNameLst>
                                          <p:attrName>ppt_x</p:attrName>
                                        </p:attrNameLst>
                                      </p:cBhvr>
                                      <p:tavLst>
                                        <p:tav tm="0">
                                          <p:val>
                                            <p:strVal val="#ppt_x+#ppt_w*1.125000"/>
                                          </p:val>
                                        </p:tav>
                                        <p:tav tm="100000">
                                          <p:val>
                                            <p:strVal val="#ppt_x"/>
                                          </p:val>
                                        </p:tav>
                                      </p:tavLst>
                                    </p:anim>
                                    <p:animEffect filter="wipe(left)" transition="in">
                                      <p:cBhvr>
                                        <p:cTn dur="500" id="4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 name="任意多边形 2"/>
              <p:cNvSpPr/>
              <p:nvPr/>
            </p:nvSpPr>
            <p:spPr>
              <a:xfrm>
                <a:off x="1973943" y="3149601"/>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4" name="任意多边形 3"/>
              <p:cNvSpPr/>
              <p:nvPr/>
            </p:nvSpPr>
            <p:spPr>
              <a:xfrm>
                <a:off x="1973943" y="4115253"/>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5" name="任意多边形 4"/>
              <p:cNvSpPr/>
              <p:nvPr/>
            </p:nvSpPr>
            <p:spPr>
              <a:xfrm>
                <a:off x="1973943" y="4187825"/>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sp>
          <p:nvSpPr>
            <p:cNvPr id="7" name="矩形 6"/>
            <p:cNvSpPr/>
            <p:nvPr/>
          </p:nvSpPr>
          <p:spPr>
            <a:xfrm>
              <a:off x="2593701" y="3285551"/>
              <a:ext cx="5200469" cy="896112"/>
            </a:xfrm>
            <a:prstGeom prst="rect">
              <a:avLst/>
            </a:prstGeom>
          </p:spPr>
          <p:txBody>
            <a:bodyPr wrap="square">
              <a:spAutoFit/>
              <a:scene3d>
                <a:camera prst="orthographicFront"/>
                <a:lightRig dir="t" rig="threePt"/>
              </a:scene3d>
              <a:sp3d contourW="12700"/>
            </a:bodyPr>
            <a:lstStyle/>
            <a:p>
              <a:pPr>
                <a:lnSpc>
                  <a:spcPct val="120000"/>
                </a:lnSpc>
              </a:pPr>
              <a:r>
                <a:rPr altLang="en-US" b="1" lang="zh-CN" sz="4400">
                  <a:solidFill>
                    <a:srgbClr val="20558B"/>
                  </a:solidFill>
                  <a:latin charset="-122" panose="00000500000000000000" pitchFamily="2" typeface="印品黑体"/>
                  <a:ea charset="-122" panose="00000500000000000000" pitchFamily="2" typeface="印品黑体"/>
                </a:rPr>
                <a:t>标题文字添加此处</a:t>
              </a:r>
            </a:p>
          </p:txBody>
        </p:sp>
        <p:sp>
          <p:nvSpPr>
            <p:cNvPr id="8" name="Freeform 9"/>
            <p:cNvSpPr>
              <a:spLocks noEditPoints="1"/>
            </p:cNvSpPr>
            <p:nvPr/>
          </p:nvSpPr>
          <p:spPr bwMode="auto">
            <a:xfrm>
              <a:off x="7678058" y="2131786"/>
              <a:ext cx="1356347" cy="2541814"/>
            </a:xfrm>
            <a:custGeom>
              <a:gdLst>
                <a:gd fmla="*/ 50 w 235" name="T0"/>
                <a:gd fmla="*/ 99 h 443" name="T1"/>
                <a:gd fmla="*/ 84 w 235" name="T2"/>
                <a:gd fmla="*/ 105 h 443" name="T3"/>
                <a:gd fmla="*/ 141 w 235" name="T4"/>
                <a:gd fmla="*/ 103 h 443" name="T5"/>
                <a:gd fmla="*/ 131 w 235" name="T6"/>
                <a:gd fmla="*/ 230 h 443" name="T7"/>
                <a:gd fmla="*/ 165 w 235" name="T8"/>
                <a:gd fmla="*/ 107 h 443" name="T9"/>
                <a:gd fmla="*/ 191 w 235" name="T10"/>
                <a:gd fmla="*/ 167 h 443" name="T11"/>
                <a:gd fmla="*/ 215 w 235" name="T12"/>
                <a:gd fmla="*/ 244 h 443" name="T13"/>
                <a:gd fmla="*/ 46 w 235" name="T14"/>
                <a:gd fmla="*/ 427 h 443" name="T15"/>
                <a:gd fmla="*/ 0 w 235" name="T16"/>
                <a:gd fmla="*/ 230 h 443" name="T17"/>
                <a:gd fmla="*/ 8 w 235" name="T18"/>
                <a:gd fmla="*/ 83 h 443" name="T19"/>
                <a:gd fmla="*/ 38 w 235" name="T20"/>
                <a:gd fmla="*/ 39 h 443" name="T21"/>
                <a:gd fmla="*/ 38 w 235" name="T22"/>
                <a:gd fmla="*/ 39 h 443" name="T23"/>
                <a:gd fmla="*/ 42 w 235" name="T24"/>
                <a:gd fmla="*/ 47 h 443" name="T25"/>
                <a:gd fmla="*/ 26 w 235" name="T26"/>
                <a:gd fmla="*/ 89 h 443" name="T27"/>
                <a:gd fmla="*/ 99 w 235" name="T28"/>
                <a:gd fmla="*/ 99 h 443" name="T29"/>
                <a:gd fmla="*/ 111 w 235" name="T30"/>
                <a:gd fmla="*/ 69 h 443" name="T31"/>
                <a:gd fmla="*/ 175 w 235" name="T32"/>
                <a:gd fmla="*/ 113 h 443" name="T33"/>
                <a:gd fmla="*/ 175 w 235" name="T34"/>
                <a:gd fmla="*/ 113 h 443" name="T35"/>
                <a:gd fmla="*/ 42 w 235" name="T36"/>
                <a:gd fmla="*/ 95 h 443" name="T37"/>
                <a:gd fmla="*/ 44 w 235" name="T38"/>
                <a:gd fmla="*/ 153 h 443" name="T39"/>
                <a:gd fmla="*/ 44 w 235" name="T40"/>
                <a:gd fmla="*/ 153 h 443" name="T41"/>
                <a:gd fmla="*/ 101 w 235" name="T42"/>
                <a:gd fmla="*/ 109 h 443" name="T43"/>
                <a:gd fmla="*/ 185 w 235" name="T44"/>
                <a:gd fmla="*/ 133 h 443" name="T45"/>
                <a:gd fmla="*/ 187 w 235" name="T46"/>
                <a:gd fmla="*/ 145 h 443" name="T47"/>
                <a:gd fmla="*/ 187 w 235" name="T48"/>
                <a:gd fmla="*/ 145 h 443" name="T49"/>
                <a:gd fmla="*/ 171 w 235" name="T50"/>
                <a:gd fmla="*/ 163 h 443" name="T51"/>
                <a:gd fmla="*/ 105 w 235" name="T52"/>
                <a:gd fmla="*/ 194 h 443" name="T53"/>
                <a:gd fmla="*/ 159 w 235" name="T54"/>
                <a:gd fmla="*/ 188 h 443" name="T55"/>
                <a:gd fmla="*/ 159 w 235" name="T56"/>
                <a:gd fmla="*/ 188 h 443" name="T57"/>
                <a:gd fmla="*/ 50 w 235" name="T58"/>
                <a:gd fmla="*/ 178 h 443" name="T59"/>
                <a:gd fmla="*/ 153 w 235" name="T60"/>
                <a:gd fmla="*/ 206 h 443" name="T61"/>
                <a:gd fmla="*/ 58 w 235" name="T62"/>
                <a:gd fmla="*/ 200 h 443" name="T63"/>
                <a:gd fmla="*/ 58 w 235" name="T64"/>
                <a:gd fmla="*/ 200 h 443" name="T65"/>
                <a:gd fmla="*/ 46 w 235" name="T66"/>
                <a:gd fmla="*/ 226 h 443" name="T67"/>
                <a:gd fmla="*/ 103 w 235" name="T68"/>
                <a:gd fmla="*/ 230 h 443" name="T69"/>
                <a:gd fmla="*/ 115 w 235" name="T70"/>
                <a:gd fmla="*/ 228 h 443" name="T71"/>
                <a:gd fmla="*/ 119 w 235" name="T72"/>
                <a:gd fmla="*/ 220 h 443" name="T73"/>
                <a:gd fmla="*/ 167 w 235" name="T74"/>
                <a:gd fmla="*/ 224 h 443" name="T75"/>
                <a:gd fmla="*/ 167 w 235" name="T76"/>
                <a:gd fmla="*/ 224 h 443" name="T77"/>
                <a:gd fmla="*/ 143 w 235" name="T78"/>
                <a:gd fmla="*/ 226 h 443" name="T79"/>
                <a:gd fmla="*/ 84 w 235" name="T80"/>
                <a:gd fmla="*/ 234 h 443" name="T81"/>
                <a:gd fmla="*/ 20 w 235" name="T82"/>
                <a:gd fmla="*/ 244 h 443" name="T83"/>
                <a:gd fmla="*/ 207 w 235" name="T84"/>
                <a:gd fmla="*/ 244 h 4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42" w="235">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Tree>
    <p:extLst>
      <p:ext uri="{BB962C8B-B14F-4D97-AF65-F5344CB8AC3E}">
        <p14:creationId val="31957292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0-#ppt_w/2"/>
                                          </p:val>
                                        </p:tav>
                                        <p:tav tm="100000">
                                          <p:val>
                                            <p:strVal val="#ppt_x"/>
                                          </p:val>
                                        </p:tav>
                                      </p:tavLst>
                                    </p:anim>
                                    <p:anim calcmode="lin" valueType="num">
                                      <p:cBhvr additive="base">
                                        <p:cTn dur="1000" fill="hold" id="8"/>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270000" y="4850161"/>
            <a:ext cx="965200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用户可以在投影仪或者计算机上进行演示也可以将演用户可以在投影仪或者计算机上进行文稿打印出来制作成胶片示文稿演示也可以将演示文稿打印出来制作成胶片示文稿打印出来制作成胶片出来制作成胶片</a:t>
            </a:r>
          </a:p>
        </p:txBody>
      </p:sp>
      <p:grpSp>
        <p:nvGrpSpPr>
          <p:cNvPr id="14" name="组合 13"/>
          <p:cNvGrpSpPr/>
          <p:nvPr/>
        </p:nvGrpSpPr>
        <p:grpSpPr>
          <a:xfrm>
            <a:off x="1235078" y="2317630"/>
            <a:ext cx="1655358" cy="2165590"/>
            <a:chOff x="1235078" y="2317630"/>
            <a:chExt cx="1655358" cy="2165590"/>
          </a:xfrm>
        </p:grpSpPr>
        <p:sp>
          <p:nvSpPr>
            <p:cNvPr id="2" name="Freeform 5"/>
            <p:cNvSpPr>
              <a:spLocks noEditPoints="1"/>
            </p:cNvSpPr>
            <p:nvPr/>
          </p:nvSpPr>
          <p:spPr bwMode="auto">
            <a:xfrm>
              <a:off x="1235078" y="2317630"/>
              <a:ext cx="1655358" cy="2165590"/>
            </a:xfrm>
            <a:custGeom>
              <a:gdLst>
                <a:gd fmla="*/ 163 w 211" name="T0"/>
                <a:gd fmla="*/ 267 h 277" name="T1"/>
                <a:gd fmla="*/ 12 w 211" name="T2"/>
                <a:gd fmla="*/ 218 h 277" name="T3"/>
                <a:gd fmla="*/ 19 w 211" name="T4"/>
                <a:gd fmla="*/ 128 h 277" name="T5"/>
                <a:gd fmla="*/ 30 w 211" name="T6"/>
                <a:gd fmla="*/ 10 h 277" name="T7"/>
                <a:gd fmla="*/ 209 w 211" name="T8"/>
                <a:gd fmla="*/ 74 h 277" name="T9"/>
                <a:gd fmla="*/ 46 w 211" name="T10"/>
                <a:gd fmla="*/ 25 h 277" name="T11"/>
                <a:gd fmla="*/ 47 w 211" name="T12"/>
                <a:gd fmla="*/ 61 h 277" name="T13"/>
                <a:gd fmla="*/ 46 w 211" name="T14"/>
                <a:gd fmla="*/ 90 h 277" name="T15"/>
                <a:gd fmla="*/ 45 w 211" name="T16"/>
                <a:gd fmla="*/ 124 h 277" name="T17"/>
                <a:gd fmla="*/ 45 w 211" name="T18"/>
                <a:gd fmla="*/ 159 h 277" name="T19"/>
                <a:gd fmla="*/ 44 w 211" name="T20"/>
                <a:gd fmla="*/ 189 h 277" name="T21"/>
                <a:gd fmla="*/ 44 w 211" name="T22"/>
                <a:gd fmla="*/ 197 h 277" name="T23"/>
                <a:gd fmla="*/ 131 w 211" name="T24"/>
                <a:gd fmla="*/ 230 h 277" name="T25"/>
                <a:gd fmla="*/ 202 w 211" name="T26"/>
                <a:gd fmla="*/ 90 h 277" name="T27"/>
                <a:gd fmla="*/ 38 w 211" name="T28"/>
                <a:gd fmla="*/ 25 h 277" name="T29"/>
                <a:gd fmla="*/ 38 w 211" name="T30"/>
                <a:gd fmla="*/ 25 h 277" name="T31"/>
                <a:gd fmla="*/ 51 w 211" name="T32"/>
                <a:gd fmla="*/ 32 h 277" name="T33"/>
                <a:gd fmla="*/ 41 w 211" name="T34"/>
                <a:gd fmla="*/ 44 h 277" name="T35"/>
                <a:gd fmla="*/ 25 w 211" name="T36"/>
                <a:gd fmla="*/ 57 h 277" name="T37"/>
                <a:gd fmla="*/ 36 w 211" name="T38"/>
                <a:gd fmla="*/ 58 h 277" name="T39"/>
                <a:gd fmla="*/ 26 w 211" name="T40"/>
                <a:gd fmla="*/ 83 h 277" name="T41"/>
                <a:gd fmla="*/ 35 w 211" name="T42"/>
                <a:gd fmla="*/ 77 h 277" name="T43"/>
                <a:gd fmla="*/ 33 w 211" name="T44"/>
                <a:gd fmla="*/ 88 h 277" name="T45"/>
                <a:gd fmla="*/ 33 w 211" name="T46"/>
                <a:gd fmla="*/ 107 h 277" name="T47"/>
                <a:gd fmla="*/ 19 w 211" name="T48"/>
                <a:gd fmla="*/ 113 h 277" name="T49"/>
                <a:gd fmla="*/ 19 w 211" name="T50"/>
                <a:gd fmla="*/ 113 h 277" name="T51"/>
                <a:gd fmla="*/ 37 w 211" name="T52"/>
                <a:gd fmla="*/ 107 h 277" name="T53"/>
                <a:gd fmla="*/ 14 w 211" name="T54"/>
                <a:gd fmla="*/ 116 h 277" name="T55"/>
                <a:gd fmla="*/ 40 w 211" name="T56"/>
                <a:gd fmla="*/ 124 h 277" name="T57"/>
                <a:gd fmla="*/ 33 w 211" name="T58"/>
                <a:gd fmla="*/ 143 h 277" name="T59"/>
                <a:gd fmla="*/ 27 w 211" name="T60"/>
                <a:gd fmla="*/ 154 h 277" name="T61"/>
                <a:gd fmla="*/ 33 w 211" name="T62"/>
                <a:gd fmla="*/ 156 h 277" name="T63"/>
                <a:gd fmla="*/ 32 w 211" name="T64"/>
                <a:gd fmla="*/ 178 h 277" name="T65"/>
                <a:gd fmla="*/ 35 w 211" name="T66"/>
                <a:gd fmla="*/ 182 h 277" name="T67"/>
                <a:gd fmla="*/ 26 w 211" name="T68"/>
                <a:gd fmla="*/ 189 h 277" name="T69"/>
                <a:gd fmla="*/ 26 w 211" name="T70"/>
                <a:gd fmla="*/ 189 h 277" name="T71"/>
                <a:gd fmla="*/ 35 w 211" name="T72"/>
                <a:gd fmla="*/ 189 h 277" name="T73"/>
                <a:gd fmla="*/ 33 w 211" name="T74"/>
                <a:gd fmla="*/ 226 h 277" name="T75"/>
                <a:gd fmla="*/ 50 w 211" name="T76"/>
                <a:gd fmla="*/ 231 h 277" name="T77"/>
                <a:gd fmla="*/ 117 w 211" name="T78"/>
                <a:gd fmla="*/ 239 h 277" name="T79"/>
                <a:gd fmla="*/ 125 w 211" name="T80"/>
                <a:gd fmla="*/ 241 h 277" name="T81"/>
                <a:gd fmla="*/ 137 w 211" name="T82"/>
                <a:gd fmla="*/ 241 h 277" name="T83"/>
                <a:gd fmla="*/ 131 w 211" name="T84"/>
                <a:gd fmla="*/ 246 h 277" name="T85"/>
                <a:gd fmla="*/ 44 w 211" name="T86"/>
                <a:gd fmla="*/ 249 h 277" name="T87"/>
                <a:gd fmla="*/ 44 w 211" name="T88"/>
                <a:gd fmla="*/ 249 h 277" name="T89"/>
                <a:gd fmla="*/ 113 w 211" name="T90"/>
                <a:gd fmla="*/ 250 h 277" name="T91"/>
                <a:gd fmla="*/ 110 w 211" name="T92"/>
                <a:gd fmla="*/ 254 h 277" name="T93"/>
                <a:gd fmla="*/ 181 w 211" name="T94"/>
                <a:gd fmla="*/ 260 h 277" name="T95"/>
                <a:gd fmla="*/ 121 w 211" name="T96"/>
                <a:gd fmla="*/ 260 h 277" name="T97"/>
                <a:gd fmla="*/ 131 w 211" name="T98"/>
                <a:gd fmla="*/ 262 h 277" name="T99"/>
                <a:gd fmla="*/ 59 w 211" name="T100"/>
                <a:gd fmla="*/ 260 h 277" name="T101"/>
                <a:gd fmla="*/ 84 w 211" name="T102"/>
                <a:gd fmla="*/ 263 h 27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7" w="211">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8" name="矩形 7"/>
            <p:cNvSpPr/>
            <p:nvPr/>
          </p:nvSpPr>
          <p:spPr>
            <a:xfrm>
              <a:off x="1898358" y="2533799"/>
              <a:ext cx="751561"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添加此处</a:t>
              </a:r>
            </a:p>
          </p:txBody>
        </p:sp>
      </p:grpSp>
      <p:grpSp>
        <p:nvGrpSpPr>
          <p:cNvPr id="15" name="组合 14"/>
          <p:cNvGrpSpPr/>
          <p:nvPr/>
        </p:nvGrpSpPr>
        <p:grpSpPr>
          <a:xfrm>
            <a:off x="3262564" y="2317630"/>
            <a:ext cx="1655358" cy="2165590"/>
            <a:chOff x="3262564" y="2317630"/>
            <a:chExt cx="1655358" cy="2165590"/>
          </a:xfrm>
        </p:grpSpPr>
        <p:sp>
          <p:nvSpPr>
            <p:cNvPr id="3" name="Freeform 5"/>
            <p:cNvSpPr>
              <a:spLocks noEditPoints="1"/>
            </p:cNvSpPr>
            <p:nvPr/>
          </p:nvSpPr>
          <p:spPr bwMode="auto">
            <a:xfrm>
              <a:off x="3262564" y="2317630"/>
              <a:ext cx="1655358" cy="2165590"/>
            </a:xfrm>
            <a:custGeom>
              <a:gdLst>
                <a:gd fmla="*/ 163 w 211" name="T0"/>
                <a:gd fmla="*/ 267 h 277" name="T1"/>
                <a:gd fmla="*/ 12 w 211" name="T2"/>
                <a:gd fmla="*/ 218 h 277" name="T3"/>
                <a:gd fmla="*/ 19 w 211" name="T4"/>
                <a:gd fmla="*/ 128 h 277" name="T5"/>
                <a:gd fmla="*/ 30 w 211" name="T6"/>
                <a:gd fmla="*/ 10 h 277" name="T7"/>
                <a:gd fmla="*/ 209 w 211" name="T8"/>
                <a:gd fmla="*/ 74 h 277" name="T9"/>
                <a:gd fmla="*/ 46 w 211" name="T10"/>
                <a:gd fmla="*/ 25 h 277" name="T11"/>
                <a:gd fmla="*/ 47 w 211" name="T12"/>
                <a:gd fmla="*/ 61 h 277" name="T13"/>
                <a:gd fmla="*/ 46 w 211" name="T14"/>
                <a:gd fmla="*/ 90 h 277" name="T15"/>
                <a:gd fmla="*/ 45 w 211" name="T16"/>
                <a:gd fmla="*/ 124 h 277" name="T17"/>
                <a:gd fmla="*/ 45 w 211" name="T18"/>
                <a:gd fmla="*/ 159 h 277" name="T19"/>
                <a:gd fmla="*/ 44 w 211" name="T20"/>
                <a:gd fmla="*/ 189 h 277" name="T21"/>
                <a:gd fmla="*/ 44 w 211" name="T22"/>
                <a:gd fmla="*/ 197 h 277" name="T23"/>
                <a:gd fmla="*/ 131 w 211" name="T24"/>
                <a:gd fmla="*/ 230 h 277" name="T25"/>
                <a:gd fmla="*/ 202 w 211" name="T26"/>
                <a:gd fmla="*/ 90 h 277" name="T27"/>
                <a:gd fmla="*/ 38 w 211" name="T28"/>
                <a:gd fmla="*/ 25 h 277" name="T29"/>
                <a:gd fmla="*/ 38 w 211" name="T30"/>
                <a:gd fmla="*/ 25 h 277" name="T31"/>
                <a:gd fmla="*/ 51 w 211" name="T32"/>
                <a:gd fmla="*/ 32 h 277" name="T33"/>
                <a:gd fmla="*/ 41 w 211" name="T34"/>
                <a:gd fmla="*/ 44 h 277" name="T35"/>
                <a:gd fmla="*/ 25 w 211" name="T36"/>
                <a:gd fmla="*/ 57 h 277" name="T37"/>
                <a:gd fmla="*/ 36 w 211" name="T38"/>
                <a:gd fmla="*/ 58 h 277" name="T39"/>
                <a:gd fmla="*/ 26 w 211" name="T40"/>
                <a:gd fmla="*/ 83 h 277" name="T41"/>
                <a:gd fmla="*/ 35 w 211" name="T42"/>
                <a:gd fmla="*/ 77 h 277" name="T43"/>
                <a:gd fmla="*/ 33 w 211" name="T44"/>
                <a:gd fmla="*/ 88 h 277" name="T45"/>
                <a:gd fmla="*/ 33 w 211" name="T46"/>
                <a:gd fmla="*/ 107 h 277" name="T47"/>
                <a:gd fmla="*/ 19 w 211" name="T48"/>
                <a:gd fmla="*/ 113 h 277" name="T49"/>
                <a:gd fmla="*/ 19 w 211" name="T50"/>
                <a:gd fmla="*/ 113 h 277" name="T51"/>
                <a:gd fmla="*/ 37 w 211" name="T52"/>
                <a:gd fmla="*/ 107 h 277" name="T53"/>
                <a:gd fmla="*/ 14 w 211" name="T54"/>
                <a:gd fmla="*/ 116 h 277" name="T55"/>
                <a:gd fmla="*/ 40 w 211" name="T56"/>
                <a:gd fmla="*/ 124 h 277" name="T57"/>
                <a:gd fmla="*/ 33 w 211" name="T58"/>
                <a:gd fmla="*/ 143 h 277" name="T59"/>
                <a:gd fmla="*/ 27 w 211" name="T60"/>
                <a:gd fmla="*/ 154 h 277" name="T61"/>
                <a:gd fmla="*/ 33 w 211" name="T62"/>
                <a:gd fmla="*/ 156 h 277" name="T63"/>
                <a:gd fmla="*/ 32 w 211" name="T64"/>
                <a:gd fmla="*/ 178 h 277" name="T65"/>
                <a:gd fmla="*/ 35 w 211" name="T66"/>
                <a:gd fmla="*/ 182 h 277" name="T67"/>
                <a:gd fmla="*/ 26 w 211" name="T68"/>
                <a:gd fmla="*/ 189 h 277" name="T69"/>
                <a:gd fmla="*/ 26 w 211" name="T70"/>
                <a:gd fmla="*/ 189 h 277" name="T71"/>
                <a:gd fmla="*/ 35 w 211" name="T72"/>
                <a:gd fmla="*/ 189 h 277" name="T73"/>
                <a:gd fmla="*/ 33 w 211" name="T74"/>
                <a:gd fmla="*/ 226 h 277" name="T75"/>
                <a:gd fmla="*/ 50 w 211" name="T76"/>
                <a:gd fmla="*/ 231 h 277" name="T77"/>
                <a:gd fmla="*/ 117 w 211" name="T78"/>
                <a:gd fmla="*/ 239 h 277" name="T79"/>
                <a:gd fmla="*/ 125 w 211" name="T80"/>
                <a:gd fmla="*/ 241 h 277" name="T81"/>
                <a:gd fmla="*/ 137 w 211" name="T82"/>
                <a:gd fmla="*/ 241 h 277" name="T83"/>
                <a:gd fmla="*/ 131 w 211" name="T84"/>
                <a:gd fmla="*/ 246 h 277" name="T85"/>
                <a:gd fmla="*/ 44 w 211" name="T86"/>
                <a:gd fmla="*/ 249 h 277" name="T87"/>
                <a:gd fmla="*/ 44 w 211" name="T88"/>
                <a:gd fmla="*/ 249 h 277" name="T89"/>
                <a:gd fmla="*/ 113 w 211" name="T90"/>
                <a:gd fmla="*/ 250 h 277" name="T91"/>
                <a:gd fmla="*/ 110 w 211" name="T92"/>
                <a:gd fmla="*/ 254 h 277" name="T93"/>
                <a:gd fmla="*/ 181 w 211" name="T94"/>
                <a:gd fmla="*/ 260 h 277" name="T95"/>
                <a:gd fmla="*/ 121 w 211" name="T96"/>
                <a:gd fmla="*/ 260 h 277" name="T97"/>
                <a:gd fmla="*/ 131 w 211" name="T98"/>
                <a:gd fmla="*/ 262 h 277" name="T99"/>
                <a:gd fmla="*/ 59 w 211" name="T100"/>
                <a:gd fmla="*/ 260 h 277" name="T101"/>
                <a:gd fmla="*/ 84 w 211" name="T102"/>
                <a:gd fmla="*/ 263 h 27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7" w="211">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9" name="矩形 8"/>
            <p:cNvSpPr/>
            <p:nvPr/>
          </p:nvSpPr>
          <p:spPr>
            <a:xfrm>
              <a:off x="3866858" y="2533799"/>
              <a:ext cx="751561"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添加此处</a:t>
              </a:r>
            </a:p>
          </p:txBody>
        </p:sp>
      </p:grpSp>
      <p:grpSp>
        <p:nvGrpSpPr>
          <p:cNvPr id="16" name="组合 15"/>
          <p:cNvGrpSpPr/>
          <p:nvPr/>
        </p:nvGrpSpPr>
        <p:grpSpPr>
          <a:xfrm>
            <a:off x="5290050" y="2317630"/>
            <a:ext cx="1655358" cy="2165590"/>
            <a:chOff x="5290050" y="2317630"/>
            <a:chExt cx="1655358" cy="2165590"/>
          </a:xfrm>
        </p:grpSpPr>
        <p:sp>
          <p:nvSpPr>
            <p:cNvPr id="4" name="Freeform 5"/>
            <p:cNvSpPr>
              <a:spLocks noEditPoints="1"/>
            </p:cNvSpPr>
            <p:nvPr/>
          </p:nvSpPr>
          <p:spPr bwMode="auto">
            <a:xfrm>
              <a:off x="5290050" y="2317630"/>
              <a:ext cx="1655358" cy="2165590"/>
            </a:xfrm>
            <a:custGeom>
              <a:gdLst>
                <a:gd fmla="*/ 163 w 211" name="T0"/>
                <a:gd fmla="*/ 267 h 277" name="T1"/>
                <a:gd fmla="*/ 12 w 211" name="T2"/>
                <a:gd fmla="*/ 218 h 277" name="T3"/>
                <a:gd fmla="*/ 19 w 211" name="T4"/>
                <a:gd fmla="*/ 128 h 277" name="T5"/>
                <a:gd fmla="*/ 30 w 211" name="T6"/>
                <a:gd fmla="*/ 10 h 277" name="T7"/>
                <a:gd fmla="*/ 209 w 211" name="T8"/>
                <a:gd fmla="*/ 74 h 277" name="T9"/>
                <a:gd fmla="*/ 46 w 211" name="T10"/>
                <a:gd fmla="*/ 25 h 277" name="T11"/>
                <a:gd fmla="*/ 47 w 211" name="T12"/>
                <a:gd fmla="*/ 61 h 277" name="T13"/>
                <a:gd fmla="*/ 46 w 211" name="T14"/>
                <a:gd fmla="*/ 90 h 277" name="T15"/>
                <a:gd fmla="*/ 45 w 211" name="T16"/>
                <a:gd fmla="*/ 124 h 277" name="T17"/>
                <a:gd fmla="*/ 45 w 211" name="T18"/>
                <a:gd fmla="*/ 159 h 277" name="T19"/>
                <a:gd fmla="*/ 44 w 211" name="T20"/>
                <a:gd fmla="*/ 189 h 277" name="T21"/>
                <a:gd fmla="*/ 44 w 211" name="T22"/>
                <a:gd fmla="*/ 197 h 277" name="T23"/>
                <a:gd fmla="*/ 131 w 211" name="T24"/>
                <a:gd fmla="*/ 230 h 277" name="T25"/>
                <a:gd fmla="*/ 202 w 211" name="T26"/>
                <a:gd fmla="*/ 90 h 277" name="T27"/>
                <a:gd fmla="*/ 38 w 211" name="T28"/>
                <a:gd fmla="*/ 25 h 277" name="T29"/>
                <a:gd fmla="*/ 38 w 211" name="T30"/>
                <a:gd fmla="*/ 25 h 277" name="T31"/>
                <a:gd fmla="*/ 51 w 211" name="T32"/>
                <a:gd fmla="*/ 32 h 277" name="T33"/>
                <a:gd fmla="*/ 41 w 211" name="T34"/>
                <a:gd fmla="*/ 44 h 277" name="T35"/>
                <a:gd fmla="*/ 25 w 211" name="T36"/>
                <a:gd fmla="*/ 57 h 277" name="T37"/>
                <a:gd fmla="*/ 36 w 211" name="T38"/>
                <a:gd fmla="*/ 58 h 277" name="T39"/>
                <a:gd fmla="*/ 26 w 211" name="T40"/>
                <a:gd fmla="*/ 83 h 277" name="T41"/>
                <a:gd fmla="*/ 35 w 211" name="T42"/>
                <a:gd fmla="*/ 77 h 277" name="T43"/>
                <a:gd fmla="*/ 33 w 211" name="T44"/>
                <a:gd fmla="*/ 88 h 277" name="T45"/>
                <a:gd fmla="*/ 33 w 211" name="T46"/>
                <a:gd fmla="*/ 107 h 277" name="T47"/>
                <a:gd fmla="*/ 19 w 211" name="T48"/>
                <a:gd fmla="*/ 113 h 277" name="T49"/>
                <a:gd fmla="*/ 19 w 211" name="T50"/>
                <a:gd fmla="*/ 113 h 277" name="T51"/>
                <a:gd fmla="*/ 37 w 211" name="T52"/>
                <a:gd fmla="*/ 107 h 277" name="T53"/>
                <a:gd fmla="*/ 14 w 211" name="T54"/>
                <a:gd fmla="*/ 116 h 277" name="T55"/>
                <a:gd fmla="*/ 40 w 211" name="T56"/>
                <a:gd fmla="*/ 124 h 277" name="T57"/>
                <a:gd fmla="*/ 33 w 211" name="T58"/>
                <a:gd fmla="*/ 143 h 277" name="T59"/>
                <a:gd fmla="*/ 27 w 211" name="T60"/>
                <a:gd fmla="*/ 154 h 277" name="T61"/>
                <a:gd fmla="*/ 33 w 211" name="T62"/>
                <a:gd fmla="*/ 156 h 277" name="T63"/>
                <a:gd fmla="*/ 32 w 211" name="T64"/>
                <a:gd fmla="*/ 178 h 277" name="T65"/>
                <a:gd fmla="*/ 35 w 211" name="T66"/>
                <a:gd fmla="*/ 182 h 277" name="T67"/>
                <a:gd fmla="*/ 26 w 211" name="T68"/>
                <a:gd fmla="*/ 189 h 277" name="T69"/>
                <a:gd fmla="*/ 26 w 211" name="T70"/>
                <a:gd fmla="*/ 189 h 277" name="T71"/>
                <a:gd fmla="*/ 35 w 211" name="T72"/>
                <a:gd fmla="*/ 189 h 277" name="T73"/>
                <a:gd fmla="*/ 33 w 211" name="T74"/>
                <a:gd fmla="*/ 226 h 277" name="T75"/>
                <a:gd fmla="*/ 50 w 211" name="T76"/>
                <a:gd fmla="*/ 231 h 277" name="T77"/>
                <a:gd fmla="*/ 117 w 211" name="T78"/>
                <a:gd fmla="*/ 239 h 277" name="T79"/>
                <a:gd fmla="*/ 125 w 211" name="T80"/>
                <a:gd fmla="*/ 241 h 277" name="T81"/>
                <a:gd fmla="*/ 137 w 211" name="T82"/>
                <a:gd fmla="*/ 241 h 277" name="T83"/>
                <a:gd fmla="*/ 131 w 211" name="T84"/>
                <a:gd fmla="*/ 246 h 277" name="T85"/>
                <a:gd fmla="*/ 44 w 211" name="T86"/>
                <a:gd fmla="*/ 249 h 277" name="T87"/>
                <a:gd fmla="*/ 44 w 211" name="T88"/>
                <a:gd fmla="*/ 249 h 277" name="T89"/>
                <a:gd fmla="*/ 113 w 211" name="T90"/>
                <a:gd fmla="*/ 250 h 277" name="T91"/>
                <a:gd fmla="*/ 110 w 211" name="T92"/>
                <a:gd fmla="*/ 254 h 277" name="T93"/>
                <a:gd fmla="*/ 181 w 211" name="T94"/>
                <a:gd fmla="*/ 260 h 277" name="T95"/>
                <a:gd fmla="*/ 121 w 211" name="T96"/>
                <a:gd fmla="*/ 260 h 277" name="T97"/>
                <a:gd fmla="*/ 131 w 211" name="T98"/>
                <a:gd fmla="*/ 262 h 277" name="T99"/>
                <a:gd fmla="*/ 59 w 211" name="T100"/>
                <a:gd fmla="*/ 260 h 277" name="T101"/>
                <a:gd fmla="*/ 84 w 211" name="T102"/>
                <a:gd fmla="*/ 263 h 27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7" w="211">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0" name="矩形 9"/>
            <p:cNvSpPr/>
            <p:nvPr/>
          </p:nvSpPr>
          <p:spPr>
            <a:xfrm>
              <a:off x="5911558" y="2533799"/>
              <a:ext cx="751561"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添加此处</a:t>
              </a:r>
            </a:p>
          </p:txBody>
        </p:sp>
      </p:grpSp>
      <p:grpSp>
        <p:nvGrpSpPr>
          <p:cNvPr id="17" name="组合 16"/>
          <p:cNvGrpSpPr/>
          <p:nvPr/>
        </p:nvGrpSpPr>
        <p:grpSpPr>
          <a:xfrm>
            <a:off x="7317536" y="2317630"/>
            <a:ext cx="1655358" cy="2165590"/>
            <a:chOff x="7317536" y="2317630"/>
            <a:chExt cx="1655358" cy="2165590"/>
          </a:xfrm>
        </p:grpSpPr>
        <p:sp>
          <p:nvSpPr>
            <p:cNvPr id="5" name="Freeform 5"/>
            <p:cNvSpPr>
              <a:spLocks noEditPoints="1"/>
            </p:cNvSpPr>
            <p:nvPr/>
          </p:nvSpPr>
          <p:spPr bwMode="auto">
            <a:xfrm>
              <a:off x="7317536" y="2317630"/>
              <a:ext cx="1655358" cy="2165590"/>
            </a:xfrm>
            <a:custGeom>
              <a:gdLst>
                <a:gd fmla="*/ 163 w 211" name="T0"/>
                <a:gd fmla="*/ 267 h 277" name="T1"/>
                <a:gd fmla="*/ 12 w 211" name="T2"/>
                <a:gd fmla="*/ 218 h 277" name="T3"/>
                <a:gd fmla="*/ 19 w 211" name="T4"/>
                <a:gd fmla="*/ 128 h 277" name="T5"/>
                <a:gd fmla="*/ 30 w 211" name="T6"/>
                <a:gd fmla="*/ 10 h 277" name="T7"/>
                <a:gd fmla="*/ 209 w 211" name="T8"/>
                <a:gd fmla="*/ 74 h 277" name="T9"/>
                <a:gd fmla="*/ 46 w 211" name="T10"/>
                <a:gd fmla="*/ 25 h 277" name="T11"/>
                <a:gd fmla="*/ 47 w 211" name="T12"/>
                <a:gd fmla="*/ 61 h 277" name="T13"/>
                <a:gd fmla="*/ 46 w 211" name="T14"/>
                <a:gd fmla="*/ 90 h 277" name="T15"/>
                <a:gd fmla="*/ 45 w 211" name="T16"/>
                <a:gd fmla="*/ 124 h 277" name="T17"/>
                <a:gd fmla="*/ 45 w 211" name="T18"/>
                <a:gd fmla="*/ 159 h 277" name="T19"/>
                <a:gd fmla="*/ 44 w 211" name="T20"/>
                <a:gd fmla="*/ 189 h 277" name="T21"/>
                <a:gd fmla="*/ 44 w 211" name="T22"/>
                <a:gd fmla="*/ 197 h 277" name="T23"/>
                <a:gd fmla="*/ 131 w 211" name="T24"/>
                <a:gd fmla="*/ 230 h 277" name="T25"/>
                <a:gd fmla="*/ 202 w 211" name="T26"/>
                <a:gd fmla="*/ 90 h 277" name="T27"/>
                <a:gd fmla="*/ 38 w 211" name="T28"/>
                <a:gd fmla="*/ 25 h 277" name="T29"/>
                <a:gd fmla="*/ 38 w 211" name="T30"/>
                <a:gd fmla="*/ 25 h 277" name="T31"/>
                <a:gd fmla="*/ 51 w 211" name="T32"/>
                <a:gd fmla="*/ 32 h 277" name="T33"/>
                <a:gd fmla="*/ 41 w 211" name="T34"/>
                <a:gd fmla="*/ 44 h 277" name="T35"/>
                <a:gd fmla="*/ 25 w 211" name="T36"/>
                <a:gd fmla="*/ 57 h 277" name="T37"/>
                <a:gd fmla="*/ 36 w 211" name="T38"/>
                <a:gd fmla="*/ 58 h 277" name="T39"/>
                <a:gd fmla="*/ 26 w 211" name="T40"/>
                <a:gd fmla="*/ 83 h 277" name="T41"/>
                <a:gd fmla="*/ 35 w 211" name="T42"/>
                <a:gd fmla="*/ 77 h 277" name="T43"/>
                <a:gd fmla="*/ 33 w 211" name="T44"/>
                <a:gd fmla="*/ 88 h 277" name="T45"/>
                <a:gd fmla="*/ 33 w 211" name="T46"/>
                <a:gd fmla="*/ 107 h 277" name="T47"/>
                <a:gd fmla="*/ 19 w 211" name="T48"/>
                <a:gd fmla="*/ 113 h 277" name="T49"/>
                <a:gd fmla="*/ 19 w 211" name="T50"/>
                <a:gd fmla="*/ 113 h 277" name="T51"/>
                <a:gd fmla="*/ 37 w 211" name="T52"/>
                <a:gd fmla="*/ 107 h 277" name="T53"/>
                <a:gd fmla="*/ 14 w 211" name="T54"/>
                <a:gd fmla="*/ 116 h 277" name="T55"/>
                <a:gd fmla="*/ 40 w 211" name="T56"/>
                <a:gd fmla="*/ 124 h 277" name="T57"/>
                <a:gd fmla="*/ 33 w 211" name="T58"/>
                <a:gd fmla="*/ 143 h 277" name="T59"/>
                <a:gd fmla="*/ 27 w 211" name="T60"/>
                <a:gd fmla="*/ 154 h 277" name="T61"/>
                <a:gd fmla="*/ 33 w 211" name="T62"/>
                <a:gd fmla="*/ 156 h 277" name="T63"/>
                <a:gd fmla="*/ 32 w 211" name="T64"/>
                <a:gd fmla="*/ 178 h 277" name="T65"/>
                <a:gd fmla="*/ 35 w 211" name="T66"/>
                <a:gd fmla="*/ 182 h 277" name="T67"/>
                <a:gd fmla="*/ 26 w 211" name="T68"/>
                <a:gd fmla="*/ 189 h 277" name="T69"/>
                <a:gd fmla="*/ 26 w 211" name="T70"/>
                <a:gd fmla="*/ 189 h 277" name="T71"/>
                <a:gd fmla="*/ 35 w 211" name="T72"/>
                <a:gd fmla="*/ 189 h 277" name="T73"/>
                <a:gd fmla="*/ 33 w 211" name="T74"/>
                <a:gd fmla="*/ 226 h 277" name="T75"/>
                <a:gd fmla="*/ 50 w 211" name="T76"/>
                <a:gd fmla="*/ 231 h 277" name="T77"/>
                <a:gd fmla="*/ 117 w 211" name="T78"/>
                <a:gd fmla="*/ 239 h 277" name="T79"/>
                <a:gd fmla="*/ 125 w 211" name="T80"/>
                <a:gd fmla="*/ 241 h 277" name="T81"/>
                <a:gd fmla="*/ 137 w 211" name="T82"/>
                <a:gd fmla="*/ 241 h 277" name="T83"/>
                <a:gd fmla="*/ 131 w 211" name="T84"/>
                <a:gd fmla="*/ 246 h 277" name="T85"/>
                <a:gd fmla="*/ 44 w 211" name="T86"/>
                <a:gd fmla="*/ 249 h 277" name="T87"/>
                <a:gd fmla="*/ 44 w 211" name="T88"/>
                <a:gd fmla="*/ 249 h 277" name="T89"/>
                <a:gd fmla="*/ 113 w 211" name="T90"/>
                <a:gd fmla="*/ 250 h 277" name="T91"/>
                <a:gd fmla="*/ 110 w 211" name="T92"/>
                <a:gd fmla="*/ 254 h 277" name="T93"/>
                <a:gd fmla="*/ 181 w 211" name="T94"/>
                <a:gd fmla="*/ 260 h 277" name="T95"/>
                <a:gd fmla="*/ 121 w 211" name="T96"/>
                <a:gd fmla="*/ 260 h 277" name="T97"/>
                <a:gd fmla="*/ 131 w 211" name="T98"/>
                <a:gd fmla="*/ 262 h 277" name="T99"/>
                <a:gd fmla="*/ 59 w 211" name="T100"/>
                <a:gd fmla="*/ 260 h 277" name="T101"/>
                <a:gd fmla="*/ 84 w 211" name="T102"/>
                <a:gd fmla="*/ 263 h 27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7" w="211">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1" name="矩形 10"/>
            <p:cNvSpPr/>
            <p:nvPr/>
          </p:nvSpPr>
          <p:spPr>
            <a:xfrm>
              <a:off x="7930857" y="2533799"/>
              <a:ext cx="751561"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添加此处</a:t>
              </a:r>
            </a:p>
          </p:txBody>
        </p:sp>
      </p:grpSp>
      <p:grpSp>
        <p:nvGrpSpPr>
          <p:cNvPr id="18" name="组合 17"/>
          <p:cNvGrpSpPr/>
          <p:nvPr/>
        </p:nvGrpSpPr>
        <p:grpSpPr>
          <a:xfrm>
            <a:off x="9345021" y="2317630"/>
            <a:ext cx="1655358" cy="2165590"/>
            <a:chOff x="9345021" y="2317630"/>
            <a:chExt cx="1655358" cy="2165590"/>
          </a:xfrm>
        </p:grpSpPr>
        <p:sp>
          <p:nvSpPr>
            <p:cNvPr id="6" name="Freeform 5"/>
            <p:cNvSpPr>
              <a:spLocks noEditPoints="1"/>
            </p:cNvSpPr>
            <p:nvPr/>
          </p:nvSpPr>
          <p:spPr bwMode="auto">
            <a:xfrm>
              <a:off x="9345021" y="2317630"/>
              <a:ext cx="1655358" cy="2165590"/>
            </a:xfrm>
            <a:custGeom>
              <a:gdLst>
                <a:gd fmla="*/ 163 w 211" name="T0"/>
                <a:gd fmla="*/ 267 h 277" name="T1"/>
                <a:gd fmla="*/ 12 w 211" name="T2"/>
                <a:gd fmla="*/ 218 h 277" name="T3"/>
                <a:gd fmla="*/ 19 w 211" name="T4"/>
                <a:gd fmla="*/ 128 h 277" name="T5"/>
                <a:gd fmla="*/ 30 w 211" name="T6"/>
                <a:gd fmla="*/ 10 h 277" name="T7"/>
                <a:gd fmla="*/ 209 w 211" name="T8"/>
                <a:gd fmla="*/ 74 h 277" name="T9"/>
                <a:gd fmla="*/ 46 w 211" name="T10"/>
                <a:gd fmla="*/ 25 h 277" name="T11"/>
                <a:gd fmla="*/ 47 w 211" name="T12"/>
                <a:gd fmla="*/ 61 h 277" name="T13"/>
                <a:gd fmla="*/ 46 w 211" name="T14"/>
                <a:gd fmla="*/ 90 h 277" name="T15"/>
                <a:gd fmla="*/ 45 w 211" name="T16"/>
                <a:gd fmla="*/ 124 h 277" name="T17"/>
                <a:gd fmla="*/ 45 w 211" name="T18"/>
                <a:gd fmla="*/ 159 h 277" name="T19"/>
                <a:gd fmla="*/ 44 w 211" name="T20"/>
                <a:gd fmla="*/ 189 h 277" name="T21"/>
                <a:gd fmla="*/ 44 w 211" name="T22"/>
                <a:gd fmla="*/ 197 h 277" name="T23"/>
                <a:gd fmla="*/ 131 w 211" name="T24"/>
                <a:gd fmla="*/ 230 h 277" name="T25"/>
                <a:gd fmla="*/ 202 w 211" name="T26"/>
                <a:gd fmla="*/ 90 h 277" name="T27"/>
                <a:gd fmla="*/ 38 w 211" name="T28"/>
                <a:gd fmla="*/ 25 h 277" name="T29"/>
                <a:gd fmla="*/ 38 w 211" name="T30"/>
                <a:gd fmla="*/ 25 h 277" name="T31"/>
                <a:gd fmla="*/ 51 w 211" name="T32"/>
                <a:gd fmla="*/ 32 h 277" name="T33"/>
                <a:gd fmla="*/ 41 w 211" name="T34"/>
                <a:gd fmla="*/ 44 h 277" name="T35"/>
                <a:gd fmla="*/ 25 w 211" name="T36"/>
                <a:gd fmla="*/ 57 h 277" name="T37"/>
                <a:gd fmla="*/ 36 w 211" name="T38"/>
                <a:gd fmla="*/ 58 h 277" name="T39"/>
                <a:gd fmla="*/ 26 w 211" name="T40"/>
                <a:gd fmla="*/ 83 h 277" name="T41"/>
                <a:gd fmla="*/ 35 w 211" name="T42"/>
                <a:gd fmla="*/ 77 h 277" name="T43"/>
                <a:gd fmla="*/ 33 w 211" name="T44"/>
                <a:gd fmla="*/ 88 h 277" name="T45"/>
                <a:gd fmla="*/ 33 w 211" name="T46"/>
                <a:gd fmla="*/ 107 h 277" name="T47"/>
                <a:gd fmla="*/ 19 w 211" name="T48"/>
                <a:gd fmla="*/ 113 h 277" name="T49"/>
                <a:gd fmla="*/ 19 w 211" name="T50"/>
                <a:gd fmla="*/ 113 h 277" name="T51"/>
                <a:gd fmla="*/ 37 w 211" name="T52"/>
                <a:gd fmla="*/ 107 h 277" name="T53"/>
                <a:gd fmla="*/ 14 w 211" name="T54"/>
                <a:gd fmla="*/ 116 h 277" name="T55"/>
                <a:gd fmla="*/ 40 w 211" name="T56"/>
                <a:gd fmla="*/ 124 h 277" name="T57"/>
                <a:gd fmla="*/ 33 w 211" name="T58"/>
                <a:gd fmla="*/ 143 h 277" name="T59"/>
                <a:gd fmla="*/ 27 w 211" name="T60"/>
                <a:gd fmla="*/ 154 h 277" name="T61"/>
                <a:gd fmla="*/ 33 w 211" name="T62"/>
                <a:gd fmla="*/ 156 h 277" name="T63"/>
                <a:gd fmla="*/ 32 w 211" name="T64"/>
                <a:gd fmla="*/ 178 h 277" name="T65"/>
                <a:gd fmla="*/ 35 w 211" name="T66"/>
                <a:gd fmla="*/ 182 h 277" name="T67"/>
                <a:gd fmla="*/ 26 w 211" name="T68"/>
                <a:gd fmla="*/ 189 h 277" name="T69"/>
                <a:gd fmla="*/ 26 w 211" name="T70"/>
                <a:gd fmla="*/ 189 h 277" name="T71"/>
                <a:gd fmla="*/ 35 w 211" name="T72"/>
                <a:gd fmla="*/ 189 h 277" name="T73"/>
                <a:gd fmla="*/ 33 w 211" name="T74"/>
                <a:gd fmla="*/ 226 h 277" name="T75"/>
                <a:gd fmla="*/ 50 w 211" name="T76"/>
                <a:gd fmla="*/ 231 h 277" name="T77"/>
                <a:gd fmla="*/ 117 w 211" name="T78"/>
                <a:gd fmla="*/ 239 h 277" name="T79"/>
                <a:gd fmla="*/ 125 w 211" name="T80"/>
                <a:gd fmla="*/ 241 h 277" name="T81"/>
                <a:gd fmla="*/ 137 w 211" name="T82"/>
                <a:gd fmla="*/ 241 h 277" name="T83"/>
                <a:gd fmla="*/ 131 w 211" name="T84"/>
                <a:gd fmla="*/ 246 h 277" name="T85"/>
                <a:gd fmla="*/ 44 w 211" name="T86"/>
                <a:gd fmla="*/ 249 h 277" name="T87"/>
                <a:gd fmla="*/ 44 w 211" name="T88"/>
                <a:gd fmla="*/ 249 h 277" name="T89"/>
                <a:gd fmla="*/ 113 w 211" name="T90"/>
                <a:gd fmla="*/ 250 h 277" name="T91"/>
                <a:gd fmla="*/ 110 w 211" name="T92"/>
                <a:gd fmla="*/ 254 h 277" name="T93"/>
                <a:gd fmla="*/ 181 w 211" name="T94"/>
                <a:gd fmla="*/ 260 h 277" name="T95"/>
                <a:gd fmla="*/ 121 w 211" name="T96"/>
                <a:gd fmla="*/ 260 h 277" name="T97"/>
                <a:gd fmla="*/ 131 w 211" name="T98"/>
                <a:gd fmla="*/ 262 h 277" name="T99"/>
                <a:gd fmla="*/ 59 w 211" name="T100"/>
                <a:gd fmla="*/ 260 h 277" name="T101"/>
                <a:gd fmla="*/ 84 w 211" name="T102"/>
                <a:gd fmla="*/ 263 h 27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7" w="211">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2" name="矩形 11"/>
            <p:cNvSpPr/>
            <p:nvPr/>
          </p:nvSpPr>
          <p:spPr>
            <a:xfrm>
              <a:off x="9962857" y="2533799"/>
              <a:ext cx="751561" cy="1408176"/>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标题文字</a:t>
              </a:r>
            </a:p>
            <a:p>
              <a:pPr algn="ctr">
                <a:lnSpc>
                  <a:spcPct val="120000"/>
                </a:lnSpc>
              </a:pPr>
              <a:r>
                <a:rPr altLang="en-US" b="1" lang="zh-CN">
                  <a:solidFill>
                    <a:srgbClr val="20558B"/>
                  </a:solidFill>
                  <a:latin charset="-122" panose="00000500000000000000" pitchFamily="2" typeface="印品黑体"/>
                  <a:ea charset="-122" panose="00000500000000000000" pitchFamily="2" typeface="印品黑体"/>
                </a:rPr>
                <a:t>添加此处</a:t>
              </a:r>
            </a:p>
          </p:txBody>
        </p:sp>
      </p:grpSp>
      <p:sp>
        <p:nvSpPr>
          <p:cNvPr id="13" name="文本框 12"/>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156697252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1000" fill="hold" id="7"/>
                                        <p:tgtEl>
                                          <p:spTgt spid="14"/>
                                        </p:tgtEl>
                                        <p:attrNameLst>
                                          <p:attrName>ppt_x</p:attrName>
                                        </p:attrNameLst>
                                      </p:cBhvr>
                                      <p:tavLst>
                                        <p:tav tm="0">
                                          <p:val>
                                            <p:strVal val="1+#ppt_w/2"/>
                                          </p:val>
                                        </p:tav>
                                        <p:tav tm="100000">
                                          <p:val>
                                            <p:strVal val="#ppt_x"/>
                                          </p:val>
                                        </p:tav>
                                      </p:tavLst>
                                    </p:anim>
                                    <p:anim calcmode="lin" valueType="num">
                                      <p:cBhvr additive="base">
                                        <p:cTn dur="1000" fill="hold" id="8"/>
                                        <p:tgtEl>
                                          <p:spTgt spid="1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1000" fill="hold" id="11"/>
                                        <p:tgtEl>
                                          <p:spTgt spid="15"/>
                                        </p:tgtEl>
                                        <p:attrNameLst>
                                          <p:attrName>ppt_x</p:attrName>
                                        </p:attrNameLst>
                                      </p:cBhvr>
                                      <p:tavLst>
                                        <p:tav tm="0">
                                          <p:val>
                                            <p:strVal val="1+#ppt_w/2"/>
                                          </p:val>
                                        </p:tav>
                                        <p:tav tm="100000">
                                          <p:val>
                                            <p:strVal val="#ppt_x"/>
                                          </p:val>
                                        </p:tav>
                                      </p:tavLst>
                                    </p:anim>
                                    <p:anim calcmode="lin" valueType="num">
                                      <p:cBhvr additive="base">
                                        <p:cTn dur="1000" fill="hold" id="12"/>
                                        <p:tgtEl>
                                          <p:spTgt spid="15"/>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1000" fill="hold" id="15"/>
                                        <p:tgtEl>
                                          <p:spTgt spid="16"/>
                                        </p:tgtEl>
                                        <p:attrNameLst>
                                          <p:attrName>ppt_x</p:attrName>
                                        </p:attrNameLst>
                                      </p:cBhvr>
                                      <p:tavLst>
                                        <p:tav tm="0">
                                          <p:val>
                                            <p:strVal val="1+#ppt_w/2"/>
                                          </p:val>
                                        </p:tav>
                                        <p:tav tm="100000">
                                          <p:val>
                                            <p:strVal val="#ppt_x"/>
                                          </p:val>
                                        </p:tav>
                                      </p:tavLst>
                                    </p:anim>
                                    <p:anim calcmode="lin" valueType="num">
                                      <p:cBhvr additive="base">
                                        <p:cTn dur="1000" fill="hold" id="16"/>
                                        <p:tgtEl>
                                          <p:spTgt spid="1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1000" fill="hold" id="19"/>
                                        <p:tgtEl>
                                          <p:spTgt spid="17"/>
                                        </p:tgtEl>
                                        <p:attrNameLst>
                                          <p:attrName>ppt_x</p:attrName>
                                        </p:attrNameLst>
                                      </p:cBhvr>
                                      <p:tavLst>
                                        <p:tav tm="0">
                                          <p:val>
                                            <p:strVal val="1+#ppt_w/2"/>
                                          </p:val>
                                        </p:tav>
                                        <p:tav tm="100000">
                                          <p:val>
                                            <p:strVal val="#ppt_x"/>
                                          </p:val>
                                        </p:tav>
                                      </p:tavLst>
                                    </p:anim>
                                    <p:anim calcmode="lin" valueType="num">
                                      <p:cBhvr additive="base">
                                        <p:cTn dur="1000" fill="hold" id="20"/>
                                        <p:tgtEl>
                                          <p:spTgt spid="17"/>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1000" fill="hold" id="23"/>
                                        <p:tgtEl>
                                          <p:spTgt spid="18"/>
                                        </p:tgtEl>
                                        <p:attrNameLst>
                                          <p:attrName>ppt_x</p:attrName>
                                        </p:attrNameLst>
                                      </p:cBhvr>
                                      <p:tavLst>
                                        <p:tav tm="0">
                                          <p:val>
                                            <p:strVal val="1+#ppt_w/2"/>
                                          </p:val>
                                        </p:tav>
                                        <p:tav tm="100000">
                                          <p:val>
                                            <p:strVal val="#ppt_x"/>
                                          </p:val>
                                        </p:tav>
                                      </p:tavLst>
                                    </p:anim>
                                    <p:anim calcmode="lin" valueType="num">
                                      <p:cBhvr additive="base">
                                        <p:cTn dur="1000" fill="hold" id="24"/>
                                        <p:tgtEl>
                                          <p:spTgt spid="18"/>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23"/>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grpSp>
        <p:nvGrpSpPr>
          <p:cNvPr id="26" name="组合 25"/>
          <p:cNvGrpSpPr/>
          <p:nvPr/>
        </p:nvGrpSpPr>
        <p:grpSpPr>
          <a:xfrm>
            <a:off x="1577898" y="2287801"/>
            <a:ext cx="1749502" cy="1324710"/>
            <a:chOff x="1476298" y="2287801"/>
            <a:chExt cx="1749502" cy="1324710"/>
          </a:xfrm>
        </p:grpSpPr>
        <p:grpSp>
          <p:nvGrpSpPr>
            <p:cNvPr id="2" name="Group 28"/>
            <p:cNvGrpSpPr>
              <a:grpSpLocks noChangeAspect="1"/>
            </p:cNvGrpSpPr>
            <p:nvPr/>
          </p:nvGrpSpPr>
          <p:grpSpPr>
            <a:xfrm>
              <a:off x="1476298" y="2287801"/>
              <a:ext cx="1749502" cy="1324710"/>
              <a:chOff x="3407" y="1835"/>
              <a:chExt cx="869" cy="658"/>
            </a:xfrm>
            <a:solidFill>
              <a:srgbClr val="20558B"/>
            </a:solidFill>
          </p:grpSpPr>
          <p:sp>
            <p:nvSpPr>
              <p:cNvPr id="3" name="Freeform 29"/>
              <p:cNvSpPr>
                <a:spLocks noEditPoints="1"/>
              </p:cNvSpPr>
              <p:nvPr/>
            </p:nvSpPr>
            <p:spPr bwMode="auto">
              <a:xfrm>
                <a:off x="3407" y="1835"/>
                <a:ext cx="869" cy="658"/>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 name="Freeform 30"/>
              <p:cNvSpPr>
                <a:spLocks noEditPoints="1"/>
              </p:cNvSpPr>
              <p:nvPr/>
            </p:nvSpPr>
            <p:spPr bwMode="auto">
              <a:xfrm>
                <a:off x="3442" y="1870"/>
                <a:ext cx="783" cy="578"/>
              </a:xfrm>
              <a:custGeom>
                <a:gdLst>
                  <a:gd fmla="*/ 283 w 291" name="T0"/>
                  <a:gd fmla="*/ 41 h 214" name="T1"/>
                  <a:gd fmla="*/ 209 w 291" name="T2"/>
                  <a:gd fmla="*/ 22 h 214" name="T3"/>
                  <a:gd fmla="*/ 247 w 291" name="T4"/>
                  <a:gd fmla="*/ 17 h 214" name="T5"/>
                  <a:gd fmla="*/ 112 w 291" name="T6"/>
                  <a:gd fmla="*/ 37 h 214" name="T7"/>
                  <a:gd fmla="*/ 114 w 291" name="T8"/>
                  <a:gd fmla="*/ 17 h 214" name="T9"/>
                  <a:gd fmla="*/ 269 w 291" name="T10"/>
                  <a:gd fmla="*/ 17 h 214" name="T11"/>
                  <a:gd fmla="*/ 54 w 291" name="T12"/>
                  <a:gd fmla="*/ 22 h 214" name="T13"/>
                  <a:gd fmla="*/ 116 w 291" name="T14"/>
                  <a:gd fmla="*/ 19 h 214" name="T15"/>
                  <a:gd fmla="*/ 133 w 291" name="T16"/>
                  <a:gd fmla="*/ 50 h 214" name="T17"/>
                  <a:gd fmla="*/ 269 w 291" name="T18"/>
                  <a:gd fmla="*/ 22 h 214" name="T19"/>
                  <a:gd fmla="*/ 130 w 291" name="T20"/>
                  <a:gd fmla="*/ 38 h 214" name="T21"/>
                  <a:gd fmla="*/ 31 w 291" name="T22"/>
                  <a:gd fmla="*/ 37 h 214" name="T23"/>
                  <a:gd fmla="*/ 61 w 291" name="T24"/>
                  <a:gd fmla="*/ 42 h 214" name="T25"/>
                  <a:gd fmla="*/ 18 w 291" name="T26"/>
                  <a:gd fmla="*/ 31 h 214" name="T27"/>
                  <a:gd fmla="*/ 86 w 291" name="T28"/>
                  <a:gd fmla="*/ 46 h 214" name="T29"/>
                  <a:gd fmla="*/ 212 w 291" name="T30"/>
                  <a:gd fmla="*/ 50 h 214" name="T31"/>
                  <a:gd fmla="*/ 189 w 291" name="T32"/>
                  <a:gd fmla="*/ 76 h 214" name="T33"/>
                  <a:gd fmla="*/ 88 w 291" name="T34"/>
                  <a:gd fmla="*/ 62 h 214" name="T35"/>
                  <a:gd fmla="*/ 19 w 291" name="T36"/>
                  <a:gd fmla="*/ 98 h 214" name="T37"/>
                  <a:gd fmla="*/ 26 w 291" name="T38"/>
                  <a:gd fmla="*/ 83 h 214" name="T39"/>
                  <a:gd fmla="*/ 14 w 291" name="T40"/>
                  <a:gd fmla="*/ 69 h 214" name="T41"/>
                  <a:gd fmla="*/ 47 w 291" name="T42"/>
                  <a:gd fmla="*/ 47 h 214" name="T43"/>
                  <a:gd fmla="*/ 69 w 291" name="T44"/>
                  <a:gd fmla="*/ 80 h 214" name="T45"/>
                  <a:gd fmla="*/ 219 w 291" name="T46"/>
                  <a:gd fmla="*/ 92 h 214" name="T47"/>
                  <a:gd fmla="*/ 83 w 291" name="T48"/>
                  <a:gd fmla="*/ 79 h 214" name="T49"/>
                  <a:gd fmla="*/ 256 w 291" name="T50"/>
                  <a:gd fmla="*/ 84 h 214" name="T51"/>
                  <a:gd fmla="*/ 130 w 291" name="T52"/>
                  <a:gd fmla="*/ 94 h 214" name="T53"/>
                  <a:gd fmla="*/ 94 w 291" name="T54"/>
                  <a:gd fmla="*/ 79 h 214" name="T55"/>
                  <a:gd fmla="*/ 89 w 291" name="T56"/>
                  <a:gd fmla="*/ 97 h 214" name="T57"/>
                  <a:gd fmla="*/ 262 w 291" name="T58"/>
                  <a:gd fmla="*/ 89 h 214" name="T59"/>
                  <a:gd fmla="*/ 139 w 291" name="T60"/>
                  <a:gd fmla="*/ 82 h 214" name="T61"/>
                  <a:gd fmla="*/ 201 w 291" name="T62"/>
                  <a:gd fmla="*/ 82 h 214" name="T63"/>
                  <a:gd fmla="*/ 233 w 291" name="T64"/>
                  <a:gd fmla="*/ 89 h 214" name="T65"/>
                  <a:gd fmla="*/ 177 w 291" name="T66"/>
                  <a:gd fmla="*/ 94 h 214" name="T67"/>
                  <a:gd fmla="*/ 233 w 291" name="T68"/>
                  <a:gd fmla="*/ 104 h 214" name="T69"/>
                  <a:gd fmla="*/ 82 w 291" name="T70"/>
                  <a:gd fmla="*/ 118 h 214" name="T71"/>
                  <a:gd fmla="*/ 136 w 291" name="T72"/>
                  <a:gd fmla="*/ 108 h 214" name="T73"/>
                  <a:gd fmla="*/ 26 w 291" name="T74"/>
                  <a:gd fmla="*/ 120 h 214" name="T75"/>
                  <a:gd fmla="*/ 260 w 291" name="T76"/>
                  <a:gd fmla="*/ 113 h 214" name="T77"/>
                  <a:gd fmla="*/ 191 w 291" name="T78"/>
                  <a:gd fmla="*/ 148 h 214" name="T79"/>
                  <a:gd fmla="*/ 236 w 291" name="T80"/>
                  <a:gd fmla="*/ 117 h 214" name="T81"/>
                  <a:gd fmla="*/ 41 w 291" name="T82"/>
                  <a:gd fmla="*/ 146 h 214" name="T83"/>
                  <a:gd fmla="*/ 103 w 291" name="T84"/>
                  <a:gd fmla="*/ 136 h 214" name="T85"/>
                  <a:gd fmla="*/ 168 w 291" name="T86"/>
                  <a:gd fmla="*/ 145 h 214" name="T87"/>
                  <a:gd fmla="*/ 125 w 291" name="T88"/>
                  <a:gd fmla="*/ 138 h 214" name="T89"/>
                  <a:gd fmla="*/ 126 w 291" name="T90"/>
                  <a:gd fmla="*/ 146 h 214" name="T91"/>
                  <a:gd fmla="*/ 212 w 291" name="T92"/>
                  <a:gd fmla="*/ 140 h 214" name="T93"/>
                  <a:gd fmla="*/ 100 w 291" name="T94"/>
                  <a:gd fmla="*/ 152 h 214" name="T95"/>
                  <a:gd fmla="*/ 154 w 291" name="T96"/>
                  <a:gd fmla="*/ 139 h 214" name="T97"/>
                  <a:gd fmla="*/ 23 w 291" name="T98"/>
                  <a:gd fmla="*/ 145 h 214" name="T99"/>
                  <a:gd fmla="*/ 21 w 291" name="T100"/>
                  <a:gd fmla="*/ 155 h 214" name="T101"/>
                  <a:gd fmla="*/ 126 w 291" name="T102"/>
                  <a:gd fmla="*/ 162 h 214" name="T103"/>
                  <a:gd fmla="*/ 212 w 291" name="T104"/>
                  <a:gd fmla="*/ 167 h 214" name="T105"/>
                  <a:gd fmla="*/ 158 w 291" name="T106"/>
                  <a:gd fmla="*/ 172 h 214" name="T107"/>
                  <a:gd fmla="*/ 162 w 291" name="T108"/>
                  <a:gd fmla="*/ 172 h 214" name="T109"/>
                  <a:gd fmla="*/ 33 w 291" name="T110"/>
                  <a:gd fmla="*/ 169 h 214" name="T111"/>
                  <a:gd fmla="*/ 231 w 291" name="T112"/>
                  <a:gd fmla="*/ 171 h 214" name="T113"/>
                  <a:gd fmla="*/ 18 w 291" name="T114"/>
                  <a:gd fmla="*/ 178 h 214" name="T115"/>
                  <a:gd fmla="*/ 201 w 291" name="T116"/>
                  <a:gd fmla="*/ 183 h 214" name="T117"/>
                  <a:gd fmla="*/ 42 w 291" name="T118"/>
                  <a:gd fmla="*/ 192 h 214" name="T119"/>
                  <a:gd fmla="*/ 101 w 291" name="T120"/>
                  <a:gd fmla="*/ 201 h 214" name="T121"/>
                  <a:gd fmla="*/ 89 w 291" name="T122"/>
                  <a:gd fmla="*/ 209 h 214" name="T123"/>
                  <a:gd fmla="*/ 33 w 291" name="T124"/>
                  <a:gd fmla="*/ 201 h 2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4" w="291">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25" name="椭圆 24"/>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rgbClr val="20558B"/>
                  </a:solidFill>
                  <a:latin charset="-122" panose="00000500000000000000" pitchFamily="2" typeface="印品黑体"/>
                  <a:ea charset="-122" panose="00000500000000000000" pitchFamily="2" typeface="印品黑体"/>
                </a:rPr>
                <a:t>01</a:t>
              </a:r>
            </a:p>
          </p:txBody>
        </p:sp>
      </p:grpSp>
      <p:grpSp>
        <p:nvGrpSpPr>
          <p:cNvPr id="27" name="组合 26"/>
          <p:cNvGrpSpPr/>
          <p:nvPr/>
        </p:nvGrpSpPr>
        <p:grpSpPr>
          <a:xfrm>
            <a:off x="4003598" y="4256301"/>
            <a:ext cx="1749502" cy="1324710"/>
            <a:chOff x="1476298" y="2287801"/>
            <a:chExt cx="1749502" cy="1324710"/>
          </a:xfrm>
        </p:grpSpPr>
        <p:grpSp>
          <p:nvGrpSpPr>
            <p:cNvPr id="28" name="Group 28"/>
            <p:cNvGrpSpPr>
              <a:grpSpLocks noChangeAspect="1"/>
            </p:cNvGrpSpPr>
            <p:nvPr/>
          </p:nvGrpSpPr>
          <p:grpSpPr>
            <a:xfrm>
              <a:off x="1476298" y="2287801"/>
              <a:ext cx="1749502" cy="1324710"/>
              <a:chOff x="3407" y="1835"/>
              <a:chExt cx="869" cy="658"/>
            </a:xfrm>
            <a:solidFill>
              <a:srgbClr val="20558B"/>
            </a:solidFill>
          </p:grpSpPr>
          <p:sp>
            <p:nvSpPr>
              <p:cNvPr id="30" name="Freeform 29"/>
              <p:cNvSpPr>
                <a:spLocks noEditPoints="1"/>
              </p:cNvSpPr>
              <p:nvPr/>
            </p:nvSpPr>
            <p:spPr bwMode="auto">
              <a:xfrm>
                <a:off x="3407" y="1835"/>
                <a:ext cx="869" cy="658"/>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1" name="Freeform 30"/>
              <p:cNvSpPr>
                <a:spLocks noEditPoints="1"/>
              </p:cNvSpPr>
              <p:nvPr/>
            </p:nvSpPr>
            <p:spPr bwMode="auto">
              <a:xfrm>
                <a:off x="3442" y="1870"/>
                <a:ext cx="783" cy="578"/>
              </a:xfrm>
              <a:custGeom>
                <a:gdLst>
                  <a:gd fmla="*/ 283 w 291" name="T0"/>
                  <a:gd fmla="*/ 41 h 214" name="T1"/>
                  <a:gd fmla="*/ 209 w 291" name="T2"/>
                  <a:gd fmla="*/ 22 h 214" name="T3"/>
                  <a:gd fmla="*/ 247 w 291" name="T4"/>
                  <a:gd fmla="*/ 17 h 214" name="T5"/>
                  <a:gd fmla="*/ 112 w 291" name="T6"/>
                  <a:gd fmla="*/ 37 h 214" name="T7"/>
                  <a:gd fmla="*/ 114 w 291" name="T8"/>
                  <a:gd fmla="*/ 17 h 214" name="T9"/>
                  <a:gd fmla="*/ 269 w 291" name="T10"/>
                  <a:gd fmla="*/ 17 h 214" name="T11"/>
                  <a:gd fmla="*/ 54 w 291" name="T12"/>
                  <a:gd fmla="*/ 22 h 214" name="T13"/>
                  <a:gd fmla="*/ 116 w 291" name="T14"/>
                  <a:gd fmla="*/ 19 h 214" name="T15"/>
                  <a:gd fmla="*/ 133 w 291" name="T16"/>
                  <a:gd fmla="*/ 50 h 214" name="T17"/>
                  <a:gd fmla="*/ 269 w 291" name="T18"/>
                  <a:gd fmla="*/ 22 h 214" name="T19"/>
                  <a:gd fmla="*/ 130 w 291" name="T20"/>
                  <a:gd fmla="*/ 38 h 214" name="T21"/>
                  <a:gd fmla="*/ 31 w 291" name="T22"/>
                  <a:gd fmla="*/ 37 h 214" name="T23"/>
                  <a:gd fmla="*/ 61 w 291" name="T24"/>
                  <a:gd fmla="*/ 42 h 214" name="T25"/>
                  <a:gd fmla="*/ 18 w 291" name="T26"/>
                  <a:gd fmla="*/ 31 h 214" name="T27"/>
                  <a:gd fmla="*/ 86 w 291" name="T28"/>
                  <a:gd fmla="*/ 46 h 214" name="T29"/>
                  <a:gd fmla="*/ 212 w 291" name="T30"/>
                  <a:gd fmla="*/ 50 h 214" name="T31"/>
                  <a:gd fmla="*/ 189 w 291" name="T32"/>
                  <a:gd fmla="*/ 76 h 214" name="T33"/>
                  <a:gd fmla="*/ 88 w 291" name="T34"/>
                  <a:gd fmla="*/ 62 h 214" name="T35"/>
                  <a:gd fmla="*/ 19 w 291" name="T36"/>
                  <a:gd fmla="*/ 98 h 214" name="T37"/>
                  <a:gd fmla="*/ 26 w 291" name="T38"/>
                  <a:gd fmla="*/ 83 h 214" name="T39"/>
                  <a:gd fmla="*/ 14 w 291" name="T40"/>
                  <a:gd fmla="*/ 69 h 214" name="T41"/>
                  <a:gd fmla="*/ 47 w 291" name="T42"/>
                  <a:gd fmla="*/ 47 h 214" name="T43"/>
                  <a:gd fmla="*/ 69 w 291" name="T44"/>
                  <a:gd fmla="*/ 80 h 214" name="T45"/>
                  <a:gd fmla="*/ 219 w 291" name="T46"/>
                  <a:gd fmla="*/ 92 h 214" name="T47"/>
                  <a:gd fmla="*/ 83 w 291" name="T48"/>
                  <a:gd fmla="*/ 79 h 214" name="T49"/>
                  <a:gd fmla="*/ 256 w 291" name="T50"/>
                  <a:gd fmla="*/ 84 h 214" name="T51"/>
                  <a:gd fmla="*/ 130 w 291" name="T52"/>
                  <a:gd fmla="*/ 94 h 214" name="T53"/>
                  <a:gd fmla="*/ 94 w 291" name="T54"/>
                  <a:gd fmla="*/ 79 h 214" name="T55"/>
                  <a:gd fmla="*/ 89 w 291" name="T56"/>
                  <a:gd fmla="*/ 97 h 214" name="T57"/>
                  <a:gd fmla="*/ 262 w 291" name="T58"/>
                  <a:gd fmla="*/ 89 h 214" name="T59"/>
                  <a:gd fmla="*/ 139 w 291" name="T60"/>
                  <a:gd fmla="*/ 82 h 214" name="T61"/>
                  <a:gd fmla="*/ 201 w 291" name="T62"/>
                  <a:gd fmla="*/ 82 h 214" name="T63"/>
                  <a:gd fmla="*/ 233 w 291" name="T64"/>
                  <a:gd fmla="*/ 89 h 214" name="T65"/>
                  <a:gd fmla="*/ 177 w 291" name="T66"/>
                  <a:gd fmla="*/ 94 h 214" name="T67"/>
                  <a:gd fmla="*/ 233 w 291" name="T68"/>
                  <a:gd fmla="*/ 104 h 214" name="T69"/>
                  <a:gd fmla="*/ 82 w 291" name="T70"/>
                  <a:gd fmla="*/ 118 h 214" name="T71"/>
                  <a:gd fmla="*/ 136 w 291" name="T72"/>
                  <a:gd fmla="*/ 108 h 214" name="T73"/>
                  <a:gd fmla="*/ 26 w 291" name="T74"/>
                  <a:gd fmla="*/ 120 h 214" name="T75"/>
                  <a:gd fmla="*/ 260 w 291" name="T76"/>
                  <a:gd fmla="*/ 113 h 214" name="T77"/>
                  <a:gd fmla="*/ 191 w 291" name="T78"/>
                  <a:gd fmla="*/ 148 h 214" name="T79"/>
                  <a:gd fmla="*/ 236 w 291" name="T80"/>
                  <a:gd fmla="*/ 117 h 214" name="T81"/>
                  <a:gd fmla="*/ 41 w 291" name="T82"/>
                  <a:gd fmla="*/ 146 h 214" name="T83"/>
                  <a:gd fmla="*/ 103 w 291" name="T84"/>
                  <a:gd fmla="*/ 136 h 214" name="T85"/>
                  <a:gd fmla="*/ 168 w 291" name="T86"/>
                  <a:gd fmla="*/ 145 h 214" name="T87"/>
                  <a:gd fmla="*/ 125 w 291" name="T88"/>
                  <a:gd fmla="*/ 138 h 214" name="T89"/>
                  <a:gd fmla="*/ 126 w 291" name="T90"/>
                  <a:gd fmla="*/ 146 h 214" name="T91"/>
                  <a:gd fmla="*/ 212 w 291" name="T92"/>
                  <a:gd fmla="*/ 140 h 214" name="T93"/>
                  <a:gd fmla="*/ 100 w 291" name="T94"/>
                  <a:gd fmla="*/ 152 h 214" name="T95"/>
                  <a:gd fmla="*/ 154 w 291" name="T96"/>
                  <a:gd fmla="*/ 139 h 214" name="T97"/>
                  <a:gd fmla="*/ 23 w 291" name="T98"/>
                  <a:gd fmla="*/ 145 h 214" name="T99"/>
                  <a:gd fmla="*/ 21 w 291" name="T100"/>
                  <a:gd fmla="*/ 155 h 214" name="T101"/>
                  <a:gd fmla="*/ 126 w 291" name="T102"/>
                  <a:gd fmla="*/ 162 h 214" name="T103"/>
                  <a:gd fmla="*/ 212 w 291" name="T104"/>
                  <a:gd fmla="*/ 167 h 214" name="T105"/>
                  <a:gd fmla="*/ 158 w 291" name="T106"/>
                  <a:gd fmla="*/ 172 h 214" name="T107"/>
                  <a:gd fmla="*/ 162 w 291" name="T108"/>
                  <a:gd fmla="*/ 172 h 214" name="T109"/>
                  <a:gd fmla="*/ 33 w 291" name="T110"/>
                  <a:gd fmla="*/ 169 h 214" name="T111"/>
                  <a:gd fmla="*/ 231 w 291" name="T112"/>
                  <a:gd fmla="*/ 171 h 214" name="T113"/>
                  <a:gd fmla="*/ 18 w 291" name="T114"/>
                  <a:gd fmla="*/ 178 h 214" name="T115"/>
                  <a:gd fmla="*/ 201 w 291" name="T116"/>
                  <a:gd fmla="*/ 183 h 214" name="T117"/>
                  <a:gd fmla="*/ 42 w 291" name="T118"/>
                  <a:gd fmla="*/ 192 h 214" name="T119"/>
                  <a:gd fmla="*/ 101 w 291" name="T120"/>
                  <a:gd fmla="*/ 201 h 214" name="T121"/>
                  <a:gd fmla="*/ 89 w 291" name="T122"/>
                  <a:gd fmla="*/ 209 h 214" name="T123"/>
                  <a:gd fmla="*/ 33 w 291" name="T124"/>
                  <a:gd fmla="*/ 201 h 2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4" w="291">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29" name="椭圆 2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rgbClr val="20558B"/>
                  </a:solidFill>
                  <a:latin charset="-122" panose="00000500000000000000" pitchFamily="2" typeface="印品黑体"/>
                  <a:ea charset="-122" panose="00000500000000000000" pitchFamily="2" typeface="印品黑体"/>
                </a:rPr>
                <a:t>02</a:t>
              </a:r>
            </a:p>
          </p:txBody>
        </p:sp>
      </p:grpSp>
      <p:grpSp>
        <p:nvGrpSpPr>
          <p:cNvPr id="37" name="组合 36"/>
          <p:cNvGrpSpPr/>
          <p:nvPr/>
        </p:nvGrpSpPr>
        <p:grpSpPr>
          <a:xfrm>
            <a:off x="6429298" y="2287801"/>
            <a:ext cx="1749502" cy="1324710"/>
            <a:chOff x="1476298" y="2287801"/>
            <a:chExt cx="1749502" cy="1324710"/>
          </a:xfrm>
        </p:grpSpPr>
        <p:grpSp>
          <p:nvGrpSpPr>
            <p:cNvPr id="38" name="Group 28"/>
            <p:cNvGrpSpPr>
              <a:grpSpLocks noChangeAspect="1"/>
            </p:cNvGrpSpPr>
            <p:nvPr/>
          </p:nvGrpSpPr>
          <p:grpSpPr>
            <a:xfrm>
              <a:off x="1476298" y="2287801"/>
              <a:ext cx="1749502" cy="1324710"/>
              <a:chOff x="3407" y="1835"/>
              <a:chExt cx="869" cy="658"/>
            </a:xfrm>
            <a:solidFill>
              <a:srgbClr val="20558B"/>
            </a:solidFill>
          </p:grpSpPr>
          <p:sp>
            <p:nvSpPr>
              <p:cNvPr id="40" name="Freeform 29"/>
              <p:cNvSpPr>
                <a:spLocks noEditPoints="1"/>
              </p:cNvSpPr>
              <p:nvPr/>
            </p:nvSpPr>
            <p:spPr bwMode="auto">
              <a:xfrm>
                <a:off x="3407" y="1835"/>
                <a:ext cx="869" cy="658"/>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1" name="Freeform 30"/>
              <p:cNvSpPr>
                <a:spLocks noEditPoints="1"/>
              </p:cNvSpPr>
              <p:nvPr/>
            </p:nvSpPr>
            <p:spPr bwMode="auto">
              <a:xfrm>
                <a:off x="3442" y="1870"/>
                <a:ext cx="783" cy="578"/>
              </a:xfrm>
              <a:custGeom>
                <a:gdLst>
                  <a:gd fmla="*/ 283 w 291" name="T0"/>
                  <a:gd fmla="*/ 41 h 214" name="T1"/>
                  <a:gd fmla="*/ 209 w 291" name="T2"/>
                  <a:gd fmla="*/ 22 h 214" name="T3"/>
                  <a:gd fmla="*/ 247 w 291" name="T4"/>
                  <a:gd fmla="*/ 17 h 214" name="T5"/>
                  <a:gd fmla="*/ 112 w 291" name="T6"/>
                  <a:gd fmla="*/ 37 h 214" name="T7"/>
                  <a:gd fmla="*/ 114 w 291" name="T8"/>
                  <a:gd fmla="*/ 17 h 214" name="T9"/>
                  <a:gd fmla="*/ 269 w 291" name="T10"/>
                  <a:gd fmla="*/ 17 h 214" name="T11"/>
                  <a:gd fmla="*/ 54 w 291" name="T12"/>
                  <a:gd fmla="*/ 22 h 214" name="T13"/>
                  <a:gd fmla="*/ 116 w 291" name="T14"/>
                  <a:gd fmla="*/ 19 h 214" name="T15"/>
                  <a:gd fmla="*/ 133 w 291" name="T16"/>
                  <a:gd fmla="*/ 50 h 214" name="T17"/>
                  <a:gd fmla="*/ 269 w 291" name="T18"/>
                  <a:gd fmla="*/ 22 h 214" name="T19"/>
                  <a:gd fmla="*/ 130 w 291" name="T20"/>
                  <a:gd fmla="*/ 38 h 214" name="T21"/>
                  <a:gd fmla="*/ 31 w 291" name="T22"/>
                  <a:gd fmla="*/ 37 h 214" name="T23"/>
                  <a:gd fmla="*/ 61 w 291" name="T24"/>
                  <a:gd fmla="*/ 42 h 214" name="T25"/>
                  <a:gd fmla="*/ 18 w 291" name="T26"/>
                  <a:gd fmla="*/ 31 h 214" name="T27"/>
                  <a:gd fmla="*/ 86 w 291" name="T28"/>
                  <a:gd fmla="*/ 46 h 214" name="T29"/>
                  <a:gd fmla="*/ 212 w 291" name="T30"/>
                  <a:gd fmla="*/ 50 h 214" name="T31"/>
                  <a:gd fmla="*/ 189 w 291" name="T32"/>
                  <a:gd fmla="*/ 76 h 214" name="T33"/>
                  <a:gd fmla="*/ 88 w 291" name="T34"/>
                  <a:gd fmla="*/ 62 h 214" name="T35"/>
                  <a:gd fmla="*/ 19 w 291" name="T36"/>
                  <a:gd fmla="*/ 98 h 214" name="T37"/>
                  <a:gd fmla="*/ 26 w 291" name="T38"/>
                  <a:gd fmla="*/ 83 h 214" name="T39"/>
                  <a:gd fmla="*/ 14 w 291" name="T40"/>
                  <a:gd fmla="*/ 69 h 214" name="T41"/>
                  <a:gd fmla="*/ 47 w 291" name="T42"/>
                  <a:gd fmla="*/ 47 h 214" name="T43"/>
                  <a:gd fmla="*/ 69 w 291" name="T44"/>
                  <a:gd fmla="*/ 80 h 214" name="T45"/>
                  <a:gd fmla="*/ 219 w 291" name="T46"/>
                  <a:gd fmla="*/ 92 h 214" name="T47"/>
                  <a:gd fmla="*/ 83 w 291" name="T48"/>
                  <a:gd fmla="*/ 79 h 214" name="T49"/>
                  <a:gd fmla="*/ 256 w 291" name="T50"/>
                  <a:gd fmla="*/ 84 h 214" name="T51"/>
                  <a:gd fmla="*/ 130 w 291" name="T52"/>
                  <a:gd fmla="*/ 94 h 214" name="T53"/>
                  <a:gd fmla="*/ 94 w 291" name="T54"/>
                  <a:gd fmla="*/ 79 h 214" name="T55"/>
                  <a:gd fmla="*/ 89 w 291" name="T56"/>
                  <a:gd fmla="*/ 97 h 214" name="T57"/>
                  <a:gd fmla="*/ 262 w 291" name="T58"/>
                  <a:gd fmla="*/ 89 h 214" name="T59"/>
                  <a:gd fmla="*/ 139 w 291" name="T60"/>
                  <a:gd fmla="*/ 82 h 214" name="T61"/>
                  <a:gd fmla="*/ 201 w 291" name="T62"/>
                  <a:gd fmla="*/ 82 h 214" name="T63"/>
                  <a:gd fmla="*/ 233 w 291" name="T64"/>
                  <a:gd fmla="*/ 89 h 214" name="T65"/>
                  <a:gd fmla="*/ 177 w 291" name="T66"/>
                  <a:gd fmla="*/ 94 h 214" name="T67"/>
                  <a:gd fmla="*/ 233 w 291" name="T68"/>
                  <a:gd fmla="*/ 104 h 214" name="T69"/>
                  <a:gd fmla="*/ 82 w 291" name="T70"/>
                  <a:gd fmla="*/ 118 h 214" name="T71"/>
                  <a:gd fmla="*/ 136 w 291" name="T72"/>
                  <a:gd fmla="*/ 108 h 214" name="T73"/>
                  <a:gd fmla="*/ 26 w 291" name="T74"/>
                  <a:gd fmla="*/ 120 h 214" name="T75"/>
                  <a:gd fmla="*/ 260 w 291" name="T76"/>
                  <a:gd fmla="*/ 113 h 214" name="T77"/>
                  <a:gd fmla="*/ 191 w 291" name="T78"/>
                  <a:gd fmla="*/ 148 h 214" name="T79"/>
                  <a:gd fmla="*/ 236 w 291" name="T80"/>
                  <a:gd fmla="*/ 117 h 214" name="T81"/>
                  <a:gd fmla="*/ 41 w 291" name="T82"/>
                  <a:gd fmla="*/ 146 h 214" name="T83"/>
                  <a:gd fmla="*/ 103 w 291" name="T84"/>
                  <a:gd fmla="*/ 136 h 214" name="T85"/>
                  <a:gd fmla="*/ 168 w 291" name="T86"/>
                  <a:gd fmla="*/ 145 h 214" name="T87"/>
                  <a:gd fmla="*/ 125 w 291" name="T88"/>
                  <a:gd fmla="*/ 138 h 214" name="T89"/>
                  <a:gd fmla="*/ 126 w 291" name="T90"/>
                  <a:gd fmla="*/ 146 h 214" name="T91"/>
                  <a:gd fmla="*/ 212 w 291" name="T92"/>
                  <a:gd fmla="*/ 140 h 214" name="T93"/>
                  <a:gd fmla="*/ 100 w 291" name="T94"/>
                  <a:gd fmla="*/ 152 h 214" name="T95"/>
                  <a:gd fmla="*/ 154 w 291" name="T96"/>
                  <a:gd fmla="*/ 139 h 214" name="T97"/>
                  <a:gd fmla="*/ 23 w 291" name="T98"/>
                  <a:gd fmla="*/ 145 h 214" name="T99"/>
                  <a:gd fmla="*/ 21 w 291" name="T100"/>
                  <a:gd fmla="*/ 155 h 214" name="T101"/>
                  <a:gd fmla="*/ 126 w 291" name="T102"/>
                  <a:gd fmla="*/ 162 h 214" name="T103"/>
                  <a:gd fmla="*/ 212 w 291" name="T104"/>
                  <a:gd fmla="*/ 167 h 214" name="T105"/>
                  <a:gd fmla="*/ 158 w 291" name="T106"/>
                  <a:gd fmla="*/ 172 h 214" name="T107"/>
                  <a:gd fmla="*/ 162 w 291" name="T108"/>
                  <a:gd fmla="*/ 172 h 214" name="T109"/>
                  <a:gd fmla="*/ 33 w 291" name="T110"/>
                  <a:gd fmla="*/ 169 h 214" name="T111"/>
                  <a:gd fmla="*/ 231 w 291" name="T112"/>
                  <a:gd fmla="*/ 171 h 214" name="T113"/>
                  <a:gd fmla="*/ 18 w 291" name="T114"/>
                  <a:gd fmla="*/ 178 h 214" name="T115"/>
                  <a:gd fmla="*/ 201 w 291" name="T116"/>
                  <a:gd fmla="*/ 183 h 214" name="T117"/>
                  <a:gd fmla="*/ 42 w 291" name="T118"/>
                  <a:gd fmla="*/ 192 h 214" name="T119"/>
                  <a:gd fmla="*/ 101 w 291" name="T120"/>
                  <a:gd fmla="*/ 201 h 214" name="T121"/>
                  <a:gd fmla="*/ 89 w 291" name="T122"/>
                  <a:gd fmla="*/ 209 h 214" name="T123"/>
                  <a:gd fmla="*/ 33 w 291" name="T124"/>
                  <a:gd fmla="*/ 201 h 2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4" w="291">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39" name="椭圆 3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rgbClr val="20558B"/>
                  </a:solidFill>
                  <a:latin charset="-122" panose="00000500000000000000" pitchFamily="2" typeface="印品黑体"/>
                  <a:ea charset="-122" panose="00000500000000000000" pitchFamily="2" typeface="印品黑体"/>
                </a:rPr>
                <a:t>03</a:t>
              </a:r>
            </a:p>
          </p:txBody>
        </p:sp>
      </p:grpSp>
      <p:grpSp>
        <p:nvGrpSpPr>
          <p:cNvPr id="42" name="组合 41"/>
          <p:cNvGrpSpPr/>
          <p:nvPr/>
        </p:nvGrpSpPr>
        <p:grpSpPr>
          <a:xfrm>
            <a:off x="8854998" y="4256301"/>
            <a:ext cx="1749502" cy="1324710"/>
            <a:chOff x="1476298" y="2287801"/>
            <a:chExt cx="1749502" cy="1324710"/>
          </a:xfrm>
        </p:grpSpPr>
        <p:grpSp>
          <p:nvGrpSpPr>
            <p:cNvPr id="43" name="Group 28"/>
            <p:cNvGrpSpPr>
              <a:grpSpLocks noChangeAspect="1"/>
            </p:cNvGrpSpPr>
            <p:nvPr/>
          </p:nvGrpSpPr>
          <p:grpSpPr>
            <a:xfrm>
              <a:off x="1476298" y="2287801"/>
              <a:ext cx="1749502" cy="1324710"/>
              <a:chOff x="3407" y="1835"/>
              <a:chExt cx="869" cy="658"/>
            </a:xfrm>
            <a:solidFill>
              <a:srgbClr val="20558B"/>
            </a:solidFill>
          </p:grpSpPr>
          <p:sp>
            <p:nvSpPr>
              <p:cNvPr id="45" name="Freeform 29"/>
              <p:cNvSpPr>
                <a:spLocks noEditPoints="1"/>
              </p:cNvSpPr>
              <p:nvPr/>
            </p:nvSpPr>
            <p:spPr bwMode="auto">
              <a:xfrm>
                <a:off x="3407" y="1835"/>
                <a:ext cx="869" cy="658"/>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6" name="Freeform 30"/>
              <p:cNvSpPr>
                <a:spLocks noEditPoints="1"/>
              </p:cNvSpPr>
              <p:nvPr/>
            </p:nvSpPr>
            <p:spPr bwMode="auto">
              <a:xfrm>
                <a:off x="3442" y="1870"/>
                <a:ext cx="783" cy="578"/>
              </a:xfrm>
              <a:custGeom>
                <a:gdLst>
                  <a:gd fmla="*/ 283 w 291" name="T0"/>
                  <a:gd fmla="*/ 41 h 214" name="T1"/>
                  <a:gd fmla="*/ 209 w 291" name="T2"/>
                  <a:gd fmla="*/ 22 h 214" name="T3"/>
                  <a:gd fmla="*/ 247 w 291" name="T4"/>
                  <a:gd fmla="*/ 17 h 214" name="T5"/>
                  <a:gd fmla="*/ 112 w 291" name="T6"/>
                  <a:gd fmla="*/ 37 h 214" name="T7"/>
                  <a:gd fmla="*/ 114 w 291" name="T8"/>
                  <a:gd fmla="*/ 17 h 214" name="T9"/>
                  <a:gd fmla="*/ 269 w 291" name="T10"/>
                  <a:gd fmla="*/ 17 h 214" name="T11"/>
                  <a:gd fmla="*/ 54 w 291" name="T12"/>
                  <a:gd fmla="*/ 22 h 214" name="T13"/>
                  <a:gd fmla="*/ 116 w 291" name="T14"/>
                  <a:gd fmla="*/ 19 h 214" name="T15"/>
                  <a:gd fmla="*/ 133 w 291" name="T16"/>
                  <a:gd fmla="*/ 50 h 214" name="T17"/>
                  <a:gd fmla="*/ 269 w 291" name="T18"/>
                  <a:gd fmla="*/ 22 h 214" name="T19"/>
                  <a:gd fmla="*/ 130 w 291" name="T20"/>
                  <a:gd fmla="*/ 38 h 214" name="T21"/>
                  <a:gd fmla="*/ 31 w 291" name="T22"/>
                  <a:gd fmla="*/ 37 h 214" name="T23"/>
                  <a:gd fmla="*/ 61 w 291" name="T24"/>
                  <a:gd fmla="*/ 42 h 214" name="T25"/>
                  <a:gd fmla="*/ 18 w 291" name="T26"/>
                  <a:gd fmla="*/ 31 h 214" name="T27"/>
                  <a:gd fmla="*/ 86 w 291" name="T28"/>
                  <a:gd fmla="*/ 46 h 214" name="T29"/>
                  <a:gd fmla="*/ 212 w 291" name="T30"/>
                  <a:gd fmla="*/ 50 h 214" name="T31"/>
                  <a:gd fmla="*/ 189 w 291" name="T32"/>
                  <a:gd fmla="*/ 76 h 214" name="T33"/>
                  <a:gd fmla="*/ 88 w 291" name="T34"/>
                  <a:gd fmla="*/ 62 h 214" name="T35"/>
                  <a:gd fmla="*/ 19 w 291" name="T36"/>
                  <a:gd fmla="*/ 98 h 214" name="T37"/>
                  <a:gd fmla="*/ 26 w 291" name="T38"/>
                  <a:gd fmla="*/ 83 h 214" name="T39"/>
                  <a:gd fmla="*/ 14 w 291" name="T40"/>
                  <a:gd fmla="*/ 69 h 214" name="T41"/>
                  <a:gd fmla="*/ 47 w 291" name="T42"/>
                  <a:gd fmla="*/ 47 h 214" name="T43"/>
                  <a:gd fmla="*/ 69 w 291" name="T44"/>
                  <a:gd fmla="*/ 80 h 214" name="T45"/>
                  <a:gd fmla="*/ 219 w 291" name="T46"/>
                  <a:gd fmla="*/ 92 h 214" name="T47"/>
                  <a:gd fmla="*/ 83 w 291" name="T48"/>
                  <a:gd fmla="*/ 79 h 214" name="T49"/>
                  <a:gd fmla="*/ 256 w 291" name="T50"/>
                  <a:gd fmla="*/ 84 h 214" name="T51"/>
                  <a:gd fmla="*/ 130 w 291" name="T52"/>
                  <a:gd fmla="*/ 94 h 214" name="T53"/>
                  <a:gd fmla="*/ 94 w 291" name="T54"/>
                  <a:gd fmla="*/ 79 h 214" name="T55"/>
                  <a:gd fmla="*/ 89 w 291" name="T56"/>
                  <a:gd fmla="*/ 97 h 214" name="T57"/>
                  <a:gd fmla="*/ 262 w 291" name="T58"/>
                  <a:gd fmla="*/ 89 h 214" name="T59"/>
                  <a:gd fmla="*/ 139 w 291" name="T60"/>
                  <a:gd fmla="*/ 82 h 214" name="T61"/>
                  <a:gd fmla="*/ 201 w 291" name="T62"/>
                  <a:gd fmla="*/ 82 h 214" name="T63"/>
                  <a:gd fmla="*/ 233 w 291" name="T64"/>
                  <a:gd fmla="*/ 89 h 214" name="T65"/>
                  <a:gd fmla="*/ 177 w 291" name="T66"/>
                  <a:gd fmla="*/ 94 h 214" name="T67"/>
                  <a:gd fmla="*/ 233 w 291" name="T68"/>
                  <a:gd fmla="*/ 104 h 214" name="T69"/>
                  <a:gd fmla="*/ 82 w 291" name="T70"/>
                  <a:gd fmla="*/ 118 h 214" name="T71"/>
                  <a:gd fmla="*/ 136 w 291" name="T72"/>
                  <a:gd fmla="*/ 108 h 214" name="T73"/>
                  <a:gd fmla="*/ 26 w 291" name="T74"/>
                  <a:gd fmla="*/ 120 h 214" name="T75"/>
                  <a:gd fmla="*/ 260 w 291" name="T76"/>
                  <a:gd fmla="*/ 113 h 214" name="T77"/>
                  <a:gd fmla="*/ 191 w 291" name="T78"/>
                  <a:gd fmla="*/ 148 h 214" name="T79"/>
                  <a:gd fmla="*/ 236 w 291" name="T80"/>
                  <a:gd fmla="*/ 117 h 214" name="T81"/>
                  <a:gd fmla="*/ 41 w 291" name="T82"/>
                  <a:gd fmla="*/ 146 h 214" name="T83"/>
                  <a:gd fmla="*/ 103 w 291" name="T84"/>
                  <a:gd fmla="*/ 136 h 214" name="T85"/>
                  <a:gd fmla="*/ 168 w 291" name="T86"/>
                  <a:gd fmla="*/ 145 h 214" name="T87"/>
                  <a:gd fmla="*/ 125 w 291" name="T88"/>
                  <a:gd fmla="*/ 138 h 214" name="T89"/>
                  <a:gd fmla="*/ 126 w 291" name="T90"/>
                  <a:gd fmla="*/ 146 h 214" name="T91"/>
                  <a:gd fmla="*/ 212 w 291" name="T92"/>
                  <a:gd fmla="*/ 140 h 214" name="T93"/>
                  <a:gd fmla="*/ 100 w 291" name="T94"/>
                  <a:gd fmla="*/ 152 h 214" name="T95"/>
                  <a:gd fmla="*/ 154 w 291" name="T96"/>
                  <a:gd fmla="*/ 139 h 214" name="T97"/>
                  <a:gd fmla="*/ 23 w 291" name="T98"/>
                  <a:gd fmla="*/ 145 h 214" name="T99"/>
                  <a:gd fmla="*/ 21 w 291" name="T100"/>
                  <a:gd fmla="*/ 155 h 214" name="T101"/>
                  <a:gd fmla="*/ 126 w 291" name="T102"/>
                  <a:gd fmla="*/ 162 h 214" name="T103"/>
                  <a:gd fmla="*/ 212 w 291" name="T104"/>
                  <a:gd fmla="*/ 167 h 214" name="T105"/>
                  <a:gd fmla="*/ 158 w 291" name="T106"/>
                  <a:gd fmla="*/ 172 h 214" name="T107"/>
                  <a:gd fmla="*/ 162 w 291" name="T108"/>
                  <a:gd fmla="*/ 172 h 214" name="T109"/>
                  <a:gd fmla="*/ 33 w 291" name="T110"/>
                  <a:gd fmla="*/ 169 h 214" name="T111"/>
                  <a:gd fmla="*/ 231 w 291" name="T112"/>
                  <a:gd fmla="*/ 171 h 214" name="T113"/>
                  <a:gd fmla="*/ 18 w 291" name="T114"/>
                  <a:gd fmla="*/ 178 h 214" name="T115"/>
                  <a:gd fmla="*/ 201 w 291" name="T116"/>
                  <a:gd fmla="*/ 183 h 214" name="T117"/>
                  <a:gd fmla="*/ 42 w 291" name="T118"/>
                  <a:gd fmla="*/ 192 h 214" name="T119"/>
                  <a:gd fmla="*/ 101 w 291" name="T120"/>
                  <a:gd fmla="*/ 201 h 214" name="T121"/>
                  <a:gd fmla="*/ 89 w 291" name="T122"/>
                  <a:gd fmla="*/ 209 h 214" name="T123"/>
                  <a:gd fmla="*/ 33 w 291" name="T124"/>
                  <a:gd fmla="*/ 201 h 2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4" w="291">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44" name="椭圆 43"/>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rgbClr val="20558B"/>
                  </a:solidFill>
                  <a:latin charset="-122" panose="00000500000000000000" pitchFamily="2" typeface="印品黑体"/>
                  <a:ea charset="-122" panose="00000500000000000000" pitchFamily="2" typeface="印品黑体"/>
                </a:rPr>
                <a:t>04</a:t>
              </a:r>
            </a:p>
          </p:txBody>
        </p:sp>
      </p:grpSp>
      <p:grpSp>
        <p:nvGrpSpPr>
          <p:cNvPr id="47" name="组合 46"/>
          <p:cNvGrpSpPr/>
          <p:nvPr/>
        </p:nvGrpSpPr>
        <p:grpSpPr>
          <a:xfrm>
            <a:off x="3388951" y="2329812"/>
            <a:ext cx="2513128" cy="1220554"/>
            <a:chOff x="7325360" y="2384859"/>
            <a:chExt cx="2513128" cy="1220554"/>
          </a:xfrm>
        </p:grpSpPr>
        <p:sp>
          <p:nvSpPr>
            <p:cNvPr id="48" name="矩形 47"/>
            <p:cNvSpPr/>
            <p:nvPr/>
          </p:nvSpPr>
          <p:spPr>
            <a:xfrm>
              <a:off x="7325361"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49" name="矩形 48"/>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50" name="组合 49"/>
          <p:cNvGrpSpPr/>
          <p:nvPr/>
        </p:nvGrpSpPr>
        <p:grpSpPr>
          <a:xfrm>
            <a:off x="8249263" y="2329812"/>
            <a:ext cx="2513128" cy="1220554"/>
            <a:chOff x="7325360" y="2384859"/>
            <a:chExt cx="2513128" cy="1220554"/>
          </a:xfrm>
        </p:grpSpPr>
        <p:sp>
          <p:nvSpPr>
            <p:cNvPr id="51" name="矩形 50"/>
            <p:cNvSpPr/>
            <p:nvPr/>
          </p:nvSpPr>
          <p:spPr>
            <a:xfrm>
              <a:off x="7325361"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52" name="矩形 51"/>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53" name="组合 52"/>
          <p:cNvGrpSpPr/>
          <p:nvPr/>
        </p:nvGrpSpPr>
        <p:grpSpPr>
          <a:xfrm>
            <a:off x="6252970" y="4326764"/>
            <a:ext cx="2513128" cy="1220554"/>
            <a:chOff x="7325360" y="2384859"/>
            <a:chExt cx="2513128" cy="1220554"/>
          </a:xfrm>
        </p:grpSpPr>
        <p:sp>
          <p:nvSpPr>
            <p:cNvPr id="54" name="矩形 53"/>
            <p:cNvSpPr/>
            <p:nvPr/>
          </p:nvSpPr>
          <p:spPr>
            <a:xfrm>
              <a:off x="7325360" y="2737483"/>
              <a:ext cx="2513128"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55" name="矩形 54"/>
            <p:cNvSpPr/>
            <p:nvPr/>
          </p:nvSpPr>
          <p:spPr>
            <a:xfrm>
              <a:off x="7596515" y="2384859"/>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56" name="组合 55"/>
          <p:cNvGrpSpPr/>
          <p:nvPr/>
        </p:nvGrpSpPr>
        <p:grpSpPr>
          <a:xfrm>
            <a:off x="1400495" y="4326764"/>
            <a:ext cx="2513128" cy="1220554"/>
            <a:chOff x="7325360" y="2384859"/>
            <a:chExt cx="2513128" cy="1220554"/>
          </a:xfrm>
        </p:grpSpPr>
        <p:sp>
          <p:nvSpPr>
            <p:cNvPr id="57" name="矩形 56"/>
            <p:cNvSpPr/>
            <p:nvPr/>
          </p:nvSpPr>
          <p:spPr>
            <a:xfrm>
              <a:off x="7325361" y="2737483"/>
              <a:ext cx="2513128"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58" name="矩形 57"/>
            <p:cNvSpPr/>
            <p:nvPr/>
          </p:nvSpPr>
          <p:spPr>
            <a:xfrm>
              <a:off x="7596514" y="2384859"/>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spTree>
    <p:extLst>
      <p:ext uri="{BB962C8B-B14F-4D97-AF65-F5344CB8AC3E}">
        <p14:creationId val="24067903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id="11" nodeType="afterEffect" presetClass="entr" presetID="12" presetSubtype="8">
                                  <p:stCondLst>
                                    <p:cond delay="0"/>
                                  </p:stCondLst>
                                  <p:childTnLst>
                                    <p:set>
                                      <p:cBhvr>
                                        <p:cTn dur="1" fill="hold" id="12">
                                          <p:stCondLst>
                                            <p:cond delay="0"/>
                                          </p:stCondLst>
                                        </p:cTn>
                                        <p:tgtEl>
                                          <p:spTgt spid="47"/>
                                        </p:tgtEl>
                                        <p:attrNameLst>
                                          <p:attrName>style.visibility</p:attrName>
                                        </p:attrNameLst>
                                      </p:cBhvr>
                                      <p:to>
                                        <p:strVal val="visible"/>
                                      </p:to>
                                    </p:set>
                                    <p:anim calcmode="lin" valueType="num">
                                      <p:cBhvr additive="base">
                                        <p:cTn dur="500" id="13"/>
                                        <p:tgtEl>
                                          <p:spTgt spid="47"/>
                                        </p:tgtEl>
                                        <p:attrNameLst>
                                          <p:attrName>ppt_x</p:attrName>
                                        </p:attrNameLst>
                                      </p:cBhvr>
                                      <p:tavLst>
                                        <p:tav tm="0">
                                          <p:val>
                                            <p:strVal val="#ppt_x-#ppt_w*1.125000"/>
                                          </p:val>
                                        </p:tav>
                                        <p:tav tm="100000">
                                          <p:val>
                                            <p:strVal val="#ppt_x"/>
                                          </p:val>
                                        </p:tav>
                                      </p:tavLst>
                                    </p:anim>
                                    <p:animEffect filter="wipe(right)" transition="in">
                                      <p:cBhvr>
                                        <p:cTn dur="500" id="14"/>
                                        <p:tgtEl>
                                          <p:spTgt spid="47"/>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p:cTn dur="500" fill="hold" id="18"/>
                                        <p:tgtEl>
                                          <p:spTgt spid="27"/>
                                        </p:tgtEl>
                                        <p:attrNameLst>
                                          <p:attrName>ppt_w</p:attrName>
                                        </p:attrNameLst>
                                      </p:cBhvr>
                                      <p:tavLst>
                                        <p:tav tm="0">
                                          <p:val>
                                            <p:fltVal val="0"/>
                                          </p:val>
                                        </p:tav>
                                        <p:tav tm="100000">
                                          <p:val>
                                            <p:strVal val="#ppt_w"/>
                                          </p:val>
                                        </p:tav>
                                      </p:tavLst>
                                    </p:anim>
                                    <p:anim calcmode="lin" valueType="num">
                                      <p:cBhvr>
                                        <p:cTn dur="500" fill="hold" id="19"/>
                                        <p:tgtEl>
                                          <p:spTgt spid="27"/>
                                        </p:tgtEl>
                                        <p:attrNameLst>
                                          <p:attrName>ppt_h</p:attrName>
                                        </p:attrNameLst>
                                      </p:cBhvr>
                                      <p:tavLst>
                                        <p:tav tm="0">
                                          <p:val>
                                            <p:fltVal val="0"/>
                                          </p:val>
                                        </p:tav>
                                        <p:tav tm="100000">
                                          <p:val>
                                            <p:strVal val="#ppt_h"/>
                                          </p:val>
                                        </p:tav>
                                      </p:tavLst>
                                    </p:anim>
                                    <p:animEffect filter="fade" transition="in">
                                      <p:cBhvr>
                                        <p:cTn dur="500" id="20"/>
                                        <p:tgtEl>
                                          <p:spTgt spid="27"/>
                                        </p:tgtEl>
                                      </p:cBhvr>
                                    </p:animEffect>
                                  </p:childTnLst>
                                </p:cTn>
                              </p:par>
                            </p:childTnLst>
                          </p:cTn>
                        </p:par>
                        <p:par>
                          <p:cTn fill="hold" id="21" nodeType="afterGroup">
                            <p:stCondLst>
                              <p:cond delay="1500"/>
                            </p:stCondLst>
                            <p:childTnLst>
                              <p:par>
                                <p:cTn fill="hold" id="22" nodeType="afterEffect" presetClass="entr" presetID="12" presetSubtype="2">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500" id="24"/>
                                        <p:tgtEl>
                                          <p:spTgt spid="56"/>
                                        </p:tgtEl>
                                        <p:attrNameLst>
                                          <p:attrName>ppt_x</p:attrName>
                                        </p:attrNameLst>
                                      </p:cBhvr>
                                      <p:tavLst>
                                        <p:tav tm="0">
                                          <p:val>
                                            <p:strVal val="#ppt_x+#ppt_w*1.125000"/>
                                          </p:val>
                                        </p:tav>
                                        <p:tav tm="100000">
                                          <p:val>
                                            <p:strVal val="#ppt_x"/>
                                          </p:val>
                                        </p:tav>
                                      </p:tavLst>
                                    </p:anim>
                                    <p:animEffect filter="wipe(left)" transition="in">
                                      <p:cBhvr>
                                        <p:cTn dur="500" id="25"/>
                                        <p:tgtEl>
                                          <p:spTgt spid="56"/>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37"/>
                                        </p:tgtEl>
                                        <p:attrNameLst>
                                          <p:attrName>style.visibility</p:attrName>
                                        </p:attrNameLst>
                                      </p:cBhvr>
                                      <p:to>
                                        <p:strVal val="visible"/>
                                      </p:to>
                                    </p:set>
                                    <p:anim calcmode="lin" valueType="num">
                                      <p:cBhvr>
                                        <p:cTn dur="500" fill="hold" id="29"/>
                                        <p:tgtEl>
                                          <p:spTgt spid="37"/>
                                        </p:tgtEl>
                                        <p:attrNameLst>
                                          <p:attrName>ppt_w</p:attrName>
                                        </p:attrNameLst>
                                      </p:cBhvr>
                                      <p:tavLst>
                                        <p:tav tm="0">
                                          <p:val>
                                            <p:fltVal val="0"/>
                                          </p:val>
                                        </p:tav>
                                        <p:tav tm="100000">
                                          <p:val>
                                            <p:strVal val="#ppt_w"/>
                                          </p:val>
                                        </p:tav>
                                      </p:tavLst>
                                    </p:anim>
                                    <p:anim calcmode="lin" valueType="num">
                                      <p:cBhvr>
                                        <p:cTn dur="500" fill="hold" id="30"/>
                                        <p:tgtEl>
                                          <p:spTgt spid="37"/>
                                        </p:tgtEl>
                                        <p:attrNameLst>
                                          <p:attrName>ppt_h</p:attrName>
                                        </p:attrNameLst>
                                      </p:cBhvr>
                                      <p:tavLst>
                                        <p:tav tm="0">
                                          <p:val>
                                            <p:fltVal val="0"/>
                                          </p:val>
                                        </p:tav>
                                        <p:tav tm="100000">
                                          <p:val>
                                            <p:strVal val="#ppt_h"/>
                                          </p:val>
                                        </p:tav>
                                      </p:tavLst>
                                    </p:anim>
                                    <p:animEffect filter="fade" transition="in">
                                      <p:cBhvr>
                                        <p:cTn dur="500" id="31"/>
                                        <p:tgtEl>
                                          <p:spTgt spid="37"/>
                                        </p:tgtEl>
                                      </p:cBhvr>
                                    </p:animEffect>
                                  </p:childTnLst>
                                </p:cTn>
                              </p:par>
                            </p:childTnLst>
                          </p:cTn>
                        </p:par>
                        <p:par>
                          <p:cTn fill="hold" id="32" nodeType="afterGroup">
                            <p:stCondLst>
                              <p:cond delay="2500"/>
                            </p:stCondLst>
                            <p:childTnLst>
                              <p:par>
                                <p:cTn fill="hold" id="33" nodeType="afterEffect" presetClass="entr" presetID="12" presetSubtype="8">
                                  <p:stCondLst>
                                    <p:cond delay="0"/>
                                  </p:stCondLst>
                                  <p:childTnLst>
                                    <p:set>
                                      <p:cBhvr>
                                        <p:cTn dur="1" fill="hold" id="34">
                                          <p:stCondLst>
                                            <p:cond delay="0"/>
                                          </p:stCondLst>
                                        </p:cTn>
                                        <p:tgtEl>
                                          <p:spTgt spid="50"/>
                                        </p:tgtEl>
                                        <p:attrNameLst>
                                          <p:attrName>style.visibility</p:attrName>
                                        </p:attrNameLst>
                                      </p:cBhvr>
                                      <p:to>
                                        <p:strVal val="visible"/>
                                      </p:to>
                                    </p:set>
                                    <p:anim calcmode="lin" valueType="num">
                                      <p:cBhvr additive="base">
                                        <p:cTn dur="500" id="35"/>
                                        <p:tgtEl>
                                          <p:spTgt spid="50"/>
                                        </p:tgtEl>
                                        <p:attrNameLst>
                                          <p:attrName>ppt_x</p:attrName>
                                        </p:attrNameLst>
                                      </p:cBhvr>
                                      <p:tavLst>
                                        <p:tav tm="0">
                                          <p:val>
                                            <p:strVal val="#ppt_x-#ppt_w*1.125000"/>
                                          </p:val>
                                        </p:tav>
                                        <p:tav tm="100000">
                                          <p:val>
                                            <p:strVal val="#ppt_x"/>
                                          </p:val>
                                        </p:tav>
                                      </p:tavLst>
                                    </p:anim>
                                    <p:animEffect filter="wipe(right)" transition="in">
                                      <p:cBhvr>
                                        <p:cTn dur="500" id="36"/>
                                        <p:tgtEl>
                                          <p:spTgt spid="50"/>
                                        </p:tgtEl>
                                      </p:cBhvr>
                                    </p:animEffect>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42"/>
                                        </p:tgtEl>
                                        <p:attrNameLst>
                                          <p:attrName>style.visibility</p:attrName>
                                        </p:attrNameLst>
                                      </p:cBhvr>
                                      <p:to>
                                        <p:strVal val="visible"/>
                                      </p:to>
                                    </p:set>
                                    <p:anim calcmode="lin" valueType="num">
                                      <p:cBhvr>
                                        <p:cTn dur="500" fill="hold" id="40"/>
                                        <p:tgtEl>
                                          <p:spTgt spid="42"/>
                                        </p:tgtEl>
                                        <p:attrNameLst>
                                          <p:attrName>ppt_w</p:attrName>
                                        </p:attrNameLst>
                                      </p:cBhvr>
                                      <p:tavLst>
                                        <p:tav tm="0">
                                          <p:val>
                                            <p:fltVal val="0"/>
                                          </p:val>
                                        </p:tav>
                                        <p:tav tm="100000">
                                          <p:val>
                                            <p:strVal val="#ppt_w"/>
                                          </p:val>
                                        </p:tav>
                                      </p:tavLst>
                                    </p:anim>
                                    <p:anim calcmode="lin" valueType="num">
                                      <p:cBhvr>
                                        <p:cTn dur="500" fill="hold" id="41"/>
                                        <p:tgtEl>
                                          <p:spTgt spid="42"/>
                                        </p:tgtEl>
                                        <p:attrNameLst>
                                          <p:attrName>ppt_h</p:attrName>
                                        </p:attrNameLst>
                                      </p:cBhvr>
                                      <p:tavLst>
                                        <p:tav tm="0">
                                          <p:val>
                                            <p:fltVal val="0"/>
                                          </p:val>
                                        </p:tav>
                                        <p:tav tm="100000">
                                          <p:val>
                                            <p:strVal val="#ppt_h"/>
                                          </p:val>
                                        </p:tav>
                                      </p:tavLst>
                                    </p:anim>
                                    <p:animEffect filter="fade" transition="in">
                                      <p:cBhvr>
                                        <p:cTn dur="500" id="42"/>
                                        <p:tgtEl>
                                          <p:spTgt spid="42"/>
                                        </p:tgtEl>
                                      </p:cBhvr>
                                    </p:animEffect>
                                  </p:childTnLst>
                                </p:cTn>
                              </p:par>
                            </p:childTnLst>
                          </p:cTn>
                        </p:par>
                        <p:par>
                          <p:cTn fill="hold" id="43" nodeType="afterGroup">
                            <p:stCondLst>
                              <p:cond delay="3500"/>
                            </p:stCondLst>
                            <p:childTnLst>
                              <p:par>
                                <p:cTn fill="hold" id="44" nodeType="afterEffect" presetClass="entr" presetID="12" presetSubtype="2">
                                  <p:stCondLst>
                                    <p:cond delay="0"/>
                                  </p:stCondLst>
                                  <p:childTnLst>
                                    <p:set>
                                      <p:cBhvr>
                                        <p:cTn dur="1" fill="hold" id="45">
                                          <p:stCondLst>
                                            <p:cond delay="0"/>
                                          </p:stCondLst>
                                        </p:cTn>
                                        <p:tgtEl>
                                          <p:spTgt spid="53"/>
                                        </p:tgtEl>
                                        <p:attrNameLst>
                                          <p:attrName>style.visibility</p:attrName>
                                        </p:attrNameLst>
                                      </p:cBhvr>
                                      <p:to>
                                        <p:strVal val="visible"/>
                                      </p:to>
                                    </p:set>
                                    <p:anim calcmode="lin" valueType="num">
                                      <p:cBhvr additive="base">
                                        <p:cTn dur="500" id="46"/>
                                        <p:tgtEl>
                                          <p:spTgt spid="53"/>
                                        </p:tgtEl>
                                        <p:attrNameLst>
                                          <p:attrName>ppt_x</p:attrName>
                                        </p:attrNameLst>
                                      </p:cBhvr>
                                      <p:tavLst>
                                        <p:tav tm="0">
                                          <p:val>
                                            <p:strVal val="#ppt_x+#ppt_w*1.125000"/>
                                          </p:val>
                                        </p:tav>
                                        <p:tav tm="100000">
                                          <p:val>
                                            <p:strVal val="#ppt_x"/>
                                          </p:val>
                                        </p:tav>
                                      </p:tavLst>
                                    </p:anim>
                                    <p:animEffect filter="wipe(left)" transition="in">
                                      <p:cBhvr>
                                        <p:cTn dur="500" id="47"/>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1051793" y="2600325"/>
            <a:ext cx="2934728" cy="2672310"/>
            <a:chOff x="962893" y="2600325"/>
            <a:chExt cx="2934728" cy="2672310"/>
          </a:xfrm>
        </p:grpSpPr>
        <p:sp>
          <p:nvSpPr>
            <p:cNvPr id="3" name="Freeform 13"/>
            <p:cNvSpPr>
              <a:spLocks noEditPoints="1"/>
            </p:cNvSpPr>
            <p:nvPr/>
          </p:nvSpPr>
          <p:spPr bwMode="auto">
            <a:xfrm>
              <a:off x="1192214" y="2600325"/>
              <a:ext cx="622300" cy="1333500"/>
            </a:xfrm>
            <a:custGeom>
              <a:gdLst>
                <a:gd fmla="*/ 116 w 147" name="T0"/>
                <a:gd fmla="*/ 88 h 314" name="T1"/>
                <a:gd fmla="*/ 100 w 147" name="T2"/>
                <a:gd fmla="*/ 26 h 314" name="T3"/>
                <a:gd fmla="*/ 33 w 147" name="T4"/>
                <a:gd fmla="*/ 66 h 314" name="T5"/>
                <a:gd fmla="*/ 10 w 147" name="T6"/>
                <a:gd fmla="*/ 221 h 314" name="T7"/>
                <a:gd fmla="*/ 92 w 147" name="T8"/>
                <a:gd fmla="*/ 274 h 314" name="T9"/>
                <a:gd fmla="*/ 119 w 147" name="T10"/>
                <a:gd fmla="*/ 145 h 314" name="T11"/>
                <a:gd fmla="*/ 118 w 147" name="T12"/>
                <a:gd fmla="*/ 195 h 314" name="T13"/>
                <a:gd fmla="*/ 111 w 147" name="T14"/>
                <a:gd fmla="*/ 114 h 314" name="T15"/>
                <a:gd fmla="*/ 111 w 147" name="T16"/>
                <a:gd fmla="*/ 114 h 314" name="T17"/>
                <a:gd fmla="*/ 107 w 147" name="T18"/>
                <a:gd fmla="*/ 98 h 314" name="T19"/>
                <a:gd fmla="*/ 106 w 147" name="T20"/>
                <a:gd fmla="*/ 106 h 314" name="T21"/>
                <a:gd fmla="*/ 84 w 147" name="T22"/>
                <a:gd fmla="*/ 160 h 314" name="T23"/>
                <a:gd fmla="*/ 45 w 147" name="T24"/>
                <a:gd fmla="*/ 173 h 314" name="T25"/>
                <a:gd fmla="*/ 97 w 147" name="T26"/>
                <a:gd fmla="*/ 111 h 314" name="T27"/>
                <a:gd fmla="*/ 103 w 147" name="T28"/>
                <a:gd fmla="*/ 150 h 314" name="T29"/>
                <a:gd fmla="*/ 53 w 147" name="T30"/>
                <a:gd fmla="*/ 213 h 314" name="T31"/>
                <a:gd fmla="*/ 46 w 147" name="T32"/>
                <a:gd fmla="*/ 218 h 314" name="T33"/>
                <a:gd fmla="*/ 44 w 147" name="T34"/>
                <a:gd fmla="*/ 203 h 314" name="T35"/>
                <a:gd fmla="*/ 60 w 147" name="T36"/>
                <a:gd fmla="*/ 170 h 314" name="T37"/>
                <a:gd fmla="*/ 70 w 147" name="T38"/>
                <a:gd fmla="*/ 228 h 314" name="T39"/>
                <a:gd fmla="*/ 62 w 147" name="T40"/>
                <a:gd fmla="*/ 218 h 314" name="T41"/>
                <a:gd fmla="*/ 62 w 147" name="T42"/>
                <a:gd fmla="*/ 218 h 314" name="T43"/>
                <a:gd fmla="*/ 73 w 147" name="T44"/>
                <a:gd fmla="*/ 81 h 314" name="T45"/>
                <a:gd fmla="*/ 70 w 147" name="T46"/>
                <a:gd fmla="*/ 104 h 314" name="T47"/>
                <a:gd fmla="*/ 62 w 147" name="T48"/>
                <a:gd fmla="*/ 73 h 314" name="T49"/>
                <a:gd fmla="*/ 66 w 147" name="T50"/>
                <a:gd fmla="*/ 110 h 314" name="T51"/>
                <a:gd fmla="*/ 64 w 147" name="T52"/>
                <a:gd fmla="*/ 148 h 314" name="T53"/>
                <a:gd fmla="*/ 64 w 147" name="T54"/>
                <a:gd fmla="*/ 148 h 314" name="T55"/>
                <a:gd fmla="*/ 93 w 147" name="T56"/>
                <a:gd fmla="*/ 66 h 314" name="T57"/>
                <a:gd fmla="*/ 90 w 147" name="T58"/>
                <a:gd fmla="*/ 81 h 314" name="T59"/>
                <a:gd fmla="*/ 85 w 147" name="T60"/>
                <a:gd fmla="*/ 31 h 314" name="T61"/>
                <a:gd fmla="*/ 68 w 147" name="T62"/>
                <a:gd fmla="*/ 132 h 314" name="T63"/>
                <a:gd fmla="*/ 78 w 147" name="T64"/>
                <a:gd fmla="*/ 15 h 314" name="T65"/>
                <a:gd fmla="*/ 43 w 147" name="T66"/>
                <a:gd fmla="*/ 71 h 314" name="T67"/>
                <a:gd fmla="*/ 39 w 147" name="T68"/>
                <a:gd fmla="*/ 87 h 314" name="T69"/>
                <a:gd fmla="*/ 37 w 147" name="T70"/>
                <a:gd fmla="*/ 113 h 314" name="T71"/>
                <a:gd fmla="*/ 37 w 147" name="T72"/>
                <a:gd fmla="*/ 121 h 314" name="T73"/>
                <a:gd fmla="*/ 46 w 147" name="T74"/>
                <a:gd fmla="*/ 229 h 314" name="T75"/>
                <a:gd fmla="*/ 30 w 147" name="T76"/>
                <a:gd fmla="*/ 158 h 314" name="T77"/>
                <a:gd fmla="*/ 29 w 147" name="T78"/>
                <a:gd fmla="*/ 180 h 314" name="T79"/>
                <a:gd fmla="*/ 12 w 147" name="T80"/>
                <a:gd fmla="*/ 280 h 314" name="T81"/>
                <a:gd fmla="*/ 12 w 147" name="T82"/>
                <a:gd fmla="*/ 280 h 314" name="T83"/>
                <a:gd fmla="*/ 20 w 147" name="T84"/>
                <a:gd fmla="*/ 225 h 314" name="T85"/>
                <a:gd fmla="*/ 43 w 147" name="T86"/>
                <a:gd fmla="*/ 270 h 314" name="T87"/>
                <a:gd fmla="*/ 40 w 147" name="T88"/>
                <a:gd fmla="*/ 262 h 314" name="T89"/>
                <a:gd fmla="*/ 62 w 147" name="T90"/>
                <a:gd fmla="*/ 254 h 314" name="T91"/>
                <a:gd fmla="*/ 84 w 147" name="T92"/>
                <a:gd fmla="*/ 253 h 314" name="T93"/>
                <a:gd fmla="*/ 80 w 147" name="T94"/>
                <a:gd fmla="*/ 234 h 314" name="T95"/>
                <a:gd fmla="*/ 89 w 147" name="T96"/>
                <a:gd fmla="*/ 199 h 314" name="T97"/>
                <a:gd fmla="*/ 95 w 147" name="T98"/>
                <a:gd fmla="*/ 218 h 314" name="T99"/>
                <a:gd fmla="*/ 110 w 147" name="T100"/>
                <a:gd fmla="*/ 206 h 314" name="T101"/>
                <a:gd fmla="*/ 100 w 147" name="T102"/>
                <a:gd fmla="*/ 254 h 314" name="T103"/>
                <a:gd fmla="*/ 126 w 147" name="T104"/>
                <a:gd fmla="*/ 243 h 314" name="T105"/>
                <a:gd fmla="*/ 100 w 147" name="T106"/>
                <a:gd fmla="*/ 254 h 314" name="T107"/>
                <a:gd fmla="*/ 103 w 147" name="T108"/>
                <a:gd fmla="*/ 275 h 314" name="T109"/>
                <a:gd fmla="*/ 116 w 147" name="T110"/>
                <a:gd fmla="*/ 273 h 314" name="T111"/>
                <a:gd fmla="*/ 124 w 147" name="T112"/>
                <a:gd fmla="*/ 298 h 314" name="T113"/>
                <a:gd fmla="*/ 132 w 147" name="T114"/>
                <a:gd fmla="*/ 289 h 314" name="T115"/>
                <a:gd fmla="*/ 133 w 147" name="T116"/>
                <a:gd fmla="*/ 264 h 3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14" w="147">
                  <a:moveTo>
                    <a:pt x="144" y="262"/>
                  </a:moveTo>
                  <a:cubicBezTo>
                    <a:pt x="143" y="251"/>
                    <a:pt x="140" y="238"/>
                    <a:pt x="138" y="224"/>
                  </a:cubicBezTo>
                  <a:cubicBezTo>
                    <a:pt x="134" y="194"/>
                    <a:pt x="131" y="165"/>
                    <a:pt x="125" y="135"/>
                  </a:cubicBezTo>
                  <a:cubicBezTo>
                    <a:pt x="122" y="118"/>
                    <a:pt x="120" y="101"/>
                    <a:pt x="116" y="88"/>
                  </a:cubicBezTo>
                  <a:cubicBezTo>
                    <a:pt x="115" y="83"/>
                    <a:pt x="112" y="79"/>
                    <a:pt x="111" y="75"/>
                  </a:cubicBezTo>
                  <a:cubicBezTo>
                    <a:pt x="110" y="72"/>
                    <a:pt x="111" y="66"/>
                    <a:pt x="110" y="62"/>
                  </a:cubicBezTo>
                  <a:cubicBezTo>
                    <a:pt x="109" y="57"/>
                    <a:pt x="105" y="51"/>
                    <a:pt x="104" y="45"/>
                  </a:cubicBezTo>
                  <a:cubicBezTo>
                    <a:pt x="102" y="38"/>
                    <a:pt x="102" y="31"/>
                    <a:pt x="100" y="26"/>
                  </a:cubicBezTo>
                  <a:cubicBezTo>
                    <a:pt x="93" y="8"/>
                    <a:pt x="76" y="0"/>
                    <a:pt x="56" y="1"/>
                  </a:cubicBezTo>
                  <a:cubicBezTo>
                    <a:pt x="49" y="2"/>
                    <a:pt x="47" y="8"/>
                    <a:pt x="45" y="13"/>
                  </a:cubicBezTo>
                  <a:cubicBezTo>
                    <a:pt x="43" y="19"/>
                    <a:pt x="41" y="24"/>
                    <a:pt x="39" y="29"/>
                  </a:cubicBezTo>
                  <a:cubicBezTo>
                    <a:pt x="39" y="41"/>
                    <a:pt x="35" y="53"/>
                    <a:pt x="33" y="66"/>
                  </a:cubicBezTo>
                  <a:cubicBezTo>
                    <a:pt x="31" y="81"/>
                    <a:pt x="31" y="97"/>
                    <a:pt x="29" y="114"/>
                  </a:cubicBezTo>
                  <a:cubicBezTo>
                    <a:pt x="28" y="123"/>
                    <a:pt x="24" y="133"/>
                    <a:pt x="23" y="143"/>
                  </a:cubicBezTo>
                  <a:cubicBezTo>
                    <a:pt x="21" y="164"/>
                    <a:pt x="18" y="181"/>
                    <a:pt x="15" y="197"/>
                  </a:cubicBezTo>
                  <a:cubicBezTo>
                    <a:pt x="13" y="205"/>
                    <a:pt x="11" y="213"/>
                    <a:pt x="10" y="221"/>
                  </a:cubicBezTo>
                  <a:cubicBezTo>
                    <a:pt x="6" y="245"/>
                    <a:pt x="0" y="268"/>
                    <a:pt x="7" y="293"/>
                  </a:cubicBezTo>
                  <a:cubicBezTo>
                    <a:pt x="15" y="299"/>
                    <a:pt x="20" y="307"/>
                    <a:pt x="30" y="306"/>
                  </a:cubicBezTo>
                  <a:cubicBezTo>
                    <a:pt x="47" y="305"/>
                    <a:pt x="49" y="285"/>
                    <a:pt x="56" y="272"/>
                  </a:cubicBezTo>
                  <a:cubicBezTo>
                    <a:pt x="70" y="267"/>
                    <a:pt x="85" y="264"/>
                    <a:pt x="92" y="274"/>
                  </a:cubicBezTo>
                  <a:cubicBezTo>
                    <a:pt x="97" y="281"/>
                    <a:pt x="93" y="287"/>
                    <a:pt x="97" y="294"/>
                  </a:cubicBezTo>
                  <a:cubicBezTo>
                    <a:pt x="102" y="303"/>
                    <a:pt x="120" y="314"/>
                    <a:pt x="134" y="308"/>
                  </a:cubicBezTo>
                  <a:cubicBezTo>
                    <a:pt x="147" y="303"/>
                    <a:pt x="145" y="278"/>
                    <a:pt x="144" y="262"/>
                  </a:cubicBezTo>
                  <a:close/>
                  <a:moveTo>
                    <a:pt x="119" y="145"/>
                  </a:moveTo>
                  <a:cubicBezTo>
                    <a:pt x="119" y="145"/>
                    <a:pt x="119" y="145"/>
                    <a:pt x="119" y="145"/>
                  </a:cubicBezTo>
                  <a:cubicBezTo>
                    <a:pt x="115" y="145"/>
                    <a:pt x="115" y="139"/>
                    <a:pt x="116" y="138"/>
                  </a:cubicBezTo>
                  <a:cubicBezTo>
                    <a:pt x="118" y="139"/>
                    <a:pt x="117" y="143"/>
                    <a:pt x="119" y="145"/>
                  </a:cubicBezTo>
                  <a:close/>
                  <a:moveTo>
                    <a:pt x="118" y="195"/>
                  </a:moveTo>
                  <a:cubicBezTo>
                    <a:pt x="118" y="195"/>
                    <a:pt x="118" y="195"/>
                    <a:pt x="118" y="195"/>
                  </a:cubicBezTo>
                  <a:cubicBezTo>
                    <a:pt x="116" y="197"/>
                    <a:pt x="117" y="201"/>
                    <a:pt x="112" y="201"/>
                  </a:cubicBezTo>
                  <a:cubicBezTo>
                    <a:pt x="114" y="199"/>
                    <a:pt x="115" y="196"/>
                    <a:pt x="118" y="195"/>
                  </a:cubicBezTo>
                  <a:close/>
                  <a:moveTo>
                    <a:pt x="111" y="114"/>
                  </a:moveTo>
                  <a:cubicBezTo>
                    <a:pt x="111" y="114"/>
                    <a:pt x="111" y="114"/>
                    <a:pt x="111" y="114"/>
                  </a:cubicBezTo>
                  <a:cubicBezTo>
                    <a:pt x="116" y="117"/>
                    <a:pt x="115" y="126"/>
                    <a:pt x="115" y="133"/>
                  </a:cubicBezTo>
                  <a:cubicBezTo>
                    <a:pt x="112" y="130"/>
                    <a:pt x="115" y="125"/>
                    <a:pt x="109" y="121"/>
                  </a:cubicBezTo>
                  <a:cubicBezTo>
                    <a:pt x="108" y="117"/>
                    <a:pt x="111" y="117"/>
                    <a:pt x="111" y="114"/>
                  </a:cubicBezTo>
                  <a:close/>
                  <a:moveTo>
                    <a:pt x="100" y="68"/>
                  </a:moveTo>
                  <a:cubicBezTo>
                    <a:pt x="100" y="68"/>
                    <a:pt x="100" y="68"/>
                    <a:pt x="100" y="68"/>
                  </a:cubicBezTo>
                  <a:cubicBezTo>
                    <a:pt x="104" y="69"/>
                    <a:pt x="104" y="77"/>
                    <a:pt x="102" y="79"/>
                  </a:cubicBezTo>
                  <a:cubicBezTo>
                    <a:pt x="105" y="83"/>
                    <a:pt x="111" y="94"/>
                    <a:pt x="107" y="98"/>
                  </a:cubicBezTo>
                  <a:cubicBezTo>
                    <a:pt x="101" y="94"/>
                    <a:pt x="99" y="78"/>
                    <a:pt x="100" y="68"/>
                  </a:cubicBezTo>
                  <a:close/>
                  <a:moveTo>
                    <a:pt x="97" y="111"/>
                  </a:moveTo>
                  <a:cubicBezTo>
                    <a:pt x="97" y="111"/>
                    <a:pt x="97" y="111"/>
                    <a:pt x="97" y="111"/>
                  </a:cubicBezTo>
                  <a:cubicBezTo>
                    <a:pt x="100" y="110"/>
                    <a:pt x="101" y="106"/>
                    <a:pt x="106" y="106"/>
                  </a:cubicBezTo>
                  <a:cubicBezTo>
                    <a:pt x="101" y="124"/>
                    <a:pt x="85" y="133"/>
                    <a:pt x="77" y="149"/>
                  </a:cubicBezTo>
                  <a:cubicBezTo>
                    <a:pt x="79" y="151"/>
                    <a:pt x="79" y="154"/>
                    <a:pt x="81" y="154"/>
                  </a:cubicBezTo>
                  <a:cubicBezTo>
                    <a:pt x="94" y="150"/>
                    <a:pt x="93" y="134"/>
                    <a:pt x="106" y="130"/>
                  </a:cubicBezTo>
                  <a:cubicBezTo>
                    <a:pt x="101" y="142"/>
                    <a:pt x="88" y="147"/>
                    <a:pt x="84" y="160"/>
                  </a:cubicBezTo>
                  <a:cubicBezTo>
                    <a:pt x="78" y="153"/>
                    <a:pt x="59" y="150"/>
                    <a:pt x="63" y="167"/>
                  </a:cubicBezTo>
                  <a:cubicBezTo>
                    <a:pt x="59" y="167"/>
                    <a:pt x="61" y="162"/>
                    <a:pt x="58" y="163"/>
                  </a:cubicBezTo>
                  <a:cubicBezTo>
                    <a:pt x="49" y="171"/>
                    <a:pt x="43" y="180"/>
                    <a:pt x="36" y="189"/>
                  </a:cubicBezTo>
                  <a:cubicBezTo>
                    <a:pt x="34" y="183"/>
                    <a:pt x="41" y="178"/>
                    <a:pt x="45" y="173"/>
                  </a:cubicBezTo>
                  <a:cubicBezTo>
                    <a:pt x="51" y="165"/>
                    <a:pt x="57" y="159"/>
                    <a:pt x="62" y="149"/>
                  </a:cubicBezTo>
                  <a:cubicBezTo>
                    <a:pt x="65" y="149"/>
                    <a:pt x="65" y="151"/>
                    <a:pt x="67" y="152"/>
                  </a:cubicBezTo>
                  <a:cubicBezTo>
                    <a:pt x="82" y="146"/>
                    <a:pt x="84" y="129"/>
                    <a:pt x="95" y="119"/>
                  </a:cubicBezTo>
                  <a:cubicBezTo>
                    <a:pt x="94" y="115"/>
                    <a:pt x="97" y="115"/>
                    <a:pt x="97" y="111"/>
                  </a:cubicBezTo>
                  <a:close/>
                  <a:moveTo>
                    <a:pt x="103" y="150"/>
                  </a:moveTo>
                  <a:cubicBezTo>
                    <a:pt x="103" y="150"/>
                    <a:pt x="103" y="150"/>
                    <a:pt x="103" y="150"/>
                  </a:cubicBezTo>
                  <a:cubicBezTo>
                    <a:pt x="104" y="158"/>
                    <a:pt x="92" y="170"/>
                    <a:pt x="86" y="175"/>
                  </a:cubicBezTo>
                  <a:cubicBezTo>
                    <a:pt x="91" y="166"/>
                    <a:pt x="99" y="160"/>
                    <a:pt x="103" y="150"/>
                  </a:cubicBezTo>
                  <a:close/>
                  <a:moveTo>
                    <a:pt x="46" y="218"/>
                  </a:moveTo>
                  <a:cubicBezTo>
                    <a:pt x="46" y="218"/>
                    <a:pt x="46" y="218"/>
                    <a:pt x="46" y="218"/>
                  </a:cubicBezTo>
                  <a:cubicBezTo>
                    <a:pt x="45" y="214"/>
                    <a:pt x="49" y="214"/>
                    <a:pt x="50" y="212"/>
                  </a:cubicBezTo>
                  <a:cubicBezTo>
                    <a:pt x="51" y="212"/>
                    <a:pt x="52" y="213"/>
                    <a:pt x="53" y="213"/>
                  </a:cubicBezTo>
                  <a:cubicBezTo>
                    <a:pt x="53" y="219"/>
                    <a:pt x="54" y="224"/>
                    <a:pt x="57" y="228"/>
                  </a:cubicBezTo>
                  <a:cubicBezTo>
                    <a:pt x="53" y="230"/>
                    <a:pt x="49" y="228"/>
                    <a:pt x="47" y="228"/>
                  </a:cubicBezTo>
                  <a:cubicBezTo>
                    <a:pt x="48" y="226"/>
                    <a:pt x="50" y="225"/>
                    <a:pt x="51" y="223"/>
                  </a:cubicBezTo>
                  <a:cubicBezTo>
                    <a:pt x="52" y="219"/>
                    <a:pt x="49" y="219"/>
                    <a:pt x="46" y="218"/>
                  </a:cubicBezTo>
                  <a:close/>
                  <a:moveTo>
                    <a:pt x="55" y="189"/>
                  </a:moveTo>
                  <a:cubicBezTo>
                    <a:pt x="55" y="189"/>
                    <a:pt x="55" y="189"/>
                    <a:pt x="55" y="189"/>
                  </a:cubicBezTo>
                  <a:cubicBezTo>
                    <a:pt x="59" y="190"/>
                    <a:pt x="52" y="200"/>
                    <a:pt x="53" y="206"/>
                  </a:cubicBezTo>
                  <a:cubicBezTo>
                    <a:pt x="49" y="205"/>
                    <a:pt x="49" y="202"/>
                    <a:pt x="44" y="203"/>
                  </a:cubicBezTo>
                  <a:cubicBezTo>
                    <a:pt x="47" y="198"/>
                    <a:pt x="52" y="194"/>
                    <a:pt x="55" y="189"/>
                  </a:cubicBezTo>
                  <a:close/>
                  <a:moveTo>
                    <a:pt x="51" y="182"/>
                  </a:moveTo>
                  <a:cubicBezTo>
                    <a:pt x="51" y="182"/>
                    <a:pt x="51" y="182"/>
                    <a:pt x="51" y="182"/>
                  </a:cubicBezTo>
                  <a:cubicBezTo>
                    <a:pt x="55" y="179"/>
                    <a:pt x="57" y="174"/>
                    <a:pt x="60" y="170"/>
                  </a:cubicBezTo>
                  <a:cubicBezTo>
                    <a:pt x="63" y="174"/>
                    <a:pt x="58" y="182"/>
                    <a:pt x="58" y="188"/>
                  </a:cubicBezTo>
                  <a:cubicBezTo>
                    <a:pt x="55" y="186"/>
                    <a:pt x="56" y="182"/>
                    <a:pt x="51" y="182"/>
                  </a:cubicBezTo>
                  <a:close/>
                  <a:moveTo>
                    <a:pt x="70" y="228"/>
                  </a:moveTo>
                  <a:cubicBezTo>
                    <a:pt x="70" y="228"/>
                    <a:pt x="70" y="228"/>
                    <a:pt x="70" y="228"/>
                  </a:cubicBezTo>
                  <a:cubicBezTo>
                    <a:pt x="70" y="235"/>
                    <a:pt x="62" y="245"/>
                    <a:pt x="53" y="249"/>
                  </a:cubicBezTo>
                  <a:cubicBezTo>
                    <a:pt x="57" y="241"/>
                    <a:pt x="60" y="232"/>
                    <a:pt x="70" y="228"/>
                  </a:cubicBezTo>
                  <a:close/>
                  <a:moveTo>
                    <a:pt x="62" y="218"/>
                  </a:moveTo>
                  <a:cubicBezTo>
                    <a:pt x="62" y="218"/>
                    <a:pt x="62" y="218"/>
                    <a:pt x="62" y="218"/>
                  </a:cubicBezTo>
                  <a:cubicBezTo>
                    <a:pt x="62" y="197"/>
                    <a:pt x="70" y="185"/>
                    <a:pt x="71" y="167"/>
                  </a:cubicBezTo>
                  <a:cubicBezTo>
                    <a:pt x="72" y="167"/>
                    <a:pt x="74" y="167"/>
                    <a:pt x="75" y="167"/>
                  </a:cubicBezTo>
                  <a:cubicBezTo>
                    <a:pt x="77" y="184"/>
                    <a:pt x="80" y="202"/>
                    <a:pt x="78" y="218"/>
                  </a:cubicBezTo>
                  <a:cubicBezTo>
                    <a:pt x="73" y="222"/>
                    <a:pt x="67" y="218"/>
                    <a:pt x="62" y="218"/>
                  </a:cubicBezTo>
                  <a:close/>
                  <a:moveTo>
                    <a:pt x="61" y="89"/>
                  </a:moveTo>
                  <a:cubicBezTo>
                    <a:pt x="61" y="89"/>
                    <a:pt x="61" y="89"/>
                    <a:pt x="61" y="89"/>
                  </a:cubicBezTo>
                  <a:cubicBezTo>
                    <a:pt x="64" y="83"/>
                    <a:pt x="69" y="80"/>
                    <a:pt x="72" y="75"/>
                  </a:cubicBezTo>
                  <a:cubicBezTo>
                    <a:pt x="74" y="75"/>
                    <a:pt x="72" y="79"/>
                    <a:pt x="73" y="81"/>
                  </a:cubicBezTo>
                  <a:cubicBezTo>
                    <a:pt x="67" y="82"/>
                    <a:pt x="67" y="87"/>
                    <a:pt x="61" y="89"/>
                  </a:cubicBezTo>
                  <a:close/>
                  <a:moveTo>
                    <a:pt x="73" y="93"/>
                  </a:moveTo>
                  <a:cubicBezTo>
                    <a:pt x="73" y="93"/>
                    <a:pt x="73" y="93"/>
                    <a:pt x="73" y="93"/>
                  </a:cubicBezTo>
                  <a:cubicBezTo>
                    <a:pt x="73" y="98"/>
                    <a:pt x="70" y="100"/>
                    <a:pt x="70" y="104"/>
                  </a:cubicBezTo>
                  <a:cubicBezTo>
                    <a:pt x="66" y="103"/>
                    <a:pt x="65" y="101"/>
                    <a:pt x="61" y="104"/>
                  </a:cubicBezTo>
                  <a:cubicBezTo>
                    <a:pt x="65" y="100"/>
                    <a:pt x="67" y="95"/>
                    <a:pt x="73" y="93"/>
                  </a:cubicBezTo>
                  <a:close/>
                  <a:moveTo>
                    <a:pt x="62" y="73"/>
                  </a:moveTo>
                  <a:cubicBezTo>
                    <a:pt x="62" y="73"/>
                    <a:pt x="62" y="73"/>
                    <a:pt x="62" y="73"/>
                  </a:cubicBezTo>
                  <a:cubicBezTo>
                    <a:pt x="54" y="82"/>
                    <a:pt x="53" y="88"/>
                    <a:pt x="46" y="93"/>
                  </a:cubicBezTo>
                  <a:cubicBezTo>
                    <a:pt x="49" y="79"/>
                    <a:pt x="63" y="64"/>
                    <a:pt x="74" y="53"/>
                  </a:cubicBezTo>
                  <a:cubicBezTo>
                    <a:pt x="79" y="63"/>
                    <a:pt x="69" y="65"/>
                    <a:pt x="62" y="73"/>
                  </a:cubicBezTo>
                  <a:close/>
                  <a:moveTo>
                    <a:pt x="66" y="110"/>
                  </a:moveTo>
                  <a:cubicBezTo>
                    <a:pt x="66" y="110"/>
                    <a:pt x="66" y="110"/>
                    <a:pt x="66" y="110"/>
                  </a:cubicBezTo>
                  <a:cubicBezTo>
                    <a:pt x="66" y="124"/>
                    <a:pt x="50" y="135"/>
                    <a:pt x="41" y="146"/>
                  </a:cubicBezTo>
                  <a:cubicBezTo>
                    <a:pt x="46" y="131"/>
                    <a:pt x="59" y="123"/>
                    <a:pt x="66" y="110"/>
                  </a:cubicBezTo>
                  <a:close/>
                  <a:moveTo>
                    <a:pt x="64" y="148"/>
                  </a:moveTo>
                  <a:cubicBezTo>
                    <a:pt x="64" y="148"/>
                    <a:pt x="64" y="148"/>
                    <a:pt x="64" y="148"/>
                  </a:cubicBezTo>
                  <a:cubicBezTo>
                    <a:pt x="53" y="143"/>
                    <a:pt x="49" y="155"/>
                    <a:pt x="44" y="161"/>
                  </a:cubicBezTo>
                  <a:cubicBezTo>
                    <a:pt x="45" y="154"/>
                    <a:pt x="54" y="144"/>
                    <a:pt x="60" y="138"/>
                  </a:cubicBezTo>
                  <a:cubicBezTo>
                    <a:pt x="62" y="140"/>
                    <a:pt x="67" y="143"/>
                    <a:pt x="64" y="148"/>
                  </a:cubicBezTo>
                  <a:close/>
                  <a:moveTo>
                    <a:pt x="93" y="66"/>
                  </a:moveTo>
                  <a:cubicBezTo>
                    <a:pt x="93" y="66"/>
                    <a:pt x="93" y="66"/>
                    <a:pt x="93" y="66"/>
                  </a:cubicBezTo>
                  <a:cubicBezTo>
                    <a:pt x="99" y="64"/>
                    <a:pt x="88" y="74"/>
                    <a:pt x="93" y="67"/>
                  </a:cubicBezTo>
                  <a:cubicBezTo>
                    <a:pt x="93" y="67"/>
                    <a:pt x="93" y="66"/>
                    <a:pt x="93" y="66"/>
                  </a:cubicBezTo>
                  <a:close/>
                  <a:moveTo>
                    <a:pt x="90" y="81"/>
                  </a:moveTo>
                  <a:cubicBezTo>
                    <a:pt x="90" y="81"/>
                    <a:pt x="90" y="81"/>
                    <a:pt x="90" y="81"/>
                  </a:cubicBezTo>
                  <a:cubicBezTo>
                    <a:pt x="90" y="84"/>
                    <a:pt x="87" y="85"/>
                    <a:pt x="85" y="86"/>
                  </a:cubicBezTo>
                  <a:cubicBezTo>
                    <a:pt x="86" y="84"/>
                    <a:pt x="87" y="81"/>
                    <a:pt x="90" y="81"/>
                  </a:cubicBezTo>
                  <a:close/>
                  <a:moveTo>
                    <a:pt x="85" y="31"/>
                  </a:moveTo>
                  <a:cubicBezTo>
                    <a:pt x="85" y="31"/>
                    <a:pt x="85" y="31"/>
                    <a:pt x="85" y="31"/>
                  </a:cubicBezTo>
                  <a:cubicBezTo>
                    <a:pt x="88" y="31"/>
                    <a:pt x="85" y="35"/>
                    <a:pt x="85" y="36"/>
                  </a:cubicBezTo>
                  <a:cubicBezTo>
                    <a:pt x="81" y="35"/>
                    <a:pt x="86" y="33"/>
                    <a:pt x="85" y="31"/>
                  </a:cubicBezTo>
                  <a:close/>
                  <a:moveTo>
                    <a:pt x="68" y="132"/>
                  </a:moveTo>
                  <a:cubicBezTo>
                    <a:pt x="68" y="132"/>
                    <a:pt x="68" y="132"/>
                    <a:pt x="68" y="132"/>
                  </a:cubicBezTo>
                  <a:cubicBezTo>
                    <a:pt x="66" y="122"/>
                    <a:pt x="77" y="121"/>
                    <a:pt x="80" y="114"/>
                  </a:cubicBezTo>
                  <a:cubicBezTo>
                    <a:pt x="80" y="120"/>
                    <a:pt x="73" y="128"/>
                    <a:pt x="68" y="132"/>
                  </a:cubicBezTo>
                  <a:close/>
                  <a:moveTo>
                    <a:pt x="78" y="15"/>
                  </a:moveTo>
                  <a:cubicBezTo>
                    <a:pt x="78" y="15"/>
                    <a:pt x="78" y="15"/>
                    <a:pt x="78" y="15"/>
                  </a:cubicBezTo>
                  <a:cubicBezTo>
                    <a:pt x="70" y="28"/>
                    <a:pt x="55" y="35"/>
                    <a:pt x="47" y="50"/>
                  </a:cubicBezTo>
                  <a:cubicBezTo>
                    <a:pt x="52" y="39"/>
                    <a:pt x="64" y="19"/>
                    <a:pt x="78" y="15"/>
                  </a:cubicBezTo>
                  <a:close/>
                  <a:moveTo>
                    <a:pt x="66" y="39"/>
                  </a:moveTo>
                  <a:cubicBezTo>
                    <a:pt x="66" y="39"/>
                    <a:pt x="66" y="39"/>
                    <a:pt x="66" y="39"/>
                  </a:cubicBezTo>
                  <a:cubicBezTo>
                    <a:pt x="68" y="39"/>
                    <a:pt x="68" y="42"/>
                    <a:pt x="70" y="44"/>
                  </a:cubicBezTo>
                  <a:cubicBezTo>
                    <a:pt x="62" y="54"/>
                    <a:pt x="54" y="63"/>
                    <a:pt x="43" y="71"/>
                  </a:cubicBezTo>
                  <a:cubicBezTo>
                    <a:pt x="47" y="57"/>
                    <a:pt x="58" y="50"/>
                    <a:pt x="66" y="39"/>
                  </a:cubicBezTo>
                  <a:close/>
                  <a:moveTo>
                    <a:pt x="43" y="81"/>
                  </a:moveTo>
                  <a:cubicBezTo>
                    <a:pt x="43" y="81"/>
                    <a:pt x="43" y="81"/>
                    <a:pt x="43" y="81"/>
                  </a:cubicBezTo>
                  <a:cubicBezTo>
                    <a:pt x="42" y="84"/>
                    <a:pt x="40" y="85"/>
                    <a:pt x="39" y="87"/>
                  </a:cubicBezTo>
                  <a:cubicBezTo>
                    <a:pt x="36" y="86"/>
                    <a:pt x="40" y="81"/>
                    <a:pt x="43" y="81"/>
                  </a:cubicBezTo>
                  <a:close/>
                  <a:moveTo>
                    <a:pt x="41" y="105"/>
                  </a:moveTo>
                  <a:cubicBezTo>
                    <a:pt x="41" y="105"/>
                    <a:pt x="41" y="105"/>
                    <a:pt x="41" y="105"/>
                  </a:cubicBezTo>
                  <a:cubicBezTo>
                    <a:pt x="40" y="108"/>
                    <a:pt x="37" y="110"/>
                    <a:pt x="37" y="113"/>
                  </a:cubicBezTo>
                  <a:cubicBezTo>
                    <a:pt x="36" y="113"/>
                    <a:pt x="35" y="103"/>
                    <a:pt x="41" y="105"/>
                  </a:cubicBezTo>
                  <a:close/>
                  <a:moveTo>
                    <a:pt x="38" y="120"/>
                  </a:moveTo>
                  <a:cubicBezTo>
                    <a:pt x="38" y="120"/>
                    <a:pt x="38" y="120"/>
                    <a:pt x="38" y="120"/>
                  </a:cubicBezTo>
                  <a:cubicBezTo>
                    <a:pt x="37" y="120"/>
                    <a:pt x="37" y="121"/>
                    <a:pt x="37" y="121"/>
                  </a:cubicBezTo>
                  <a:cubicBezTo>
                    <a:pt x="35" y="121"/>
                    <a:pt x="36" y="119"/>
                    <a:pt x="35" y="118"/>
                  </a:cubicBezTo>
                  <a:cubicBezTo>
                    <a:pt x="37" y="117"/>
                    <a:pt x="38" y="119"/>
                    <a:pt x="38" y="120"/>
                  </a:cubicBezTo>
                  <a:close/>
                  <a:moveTo>
                    <a:pt x="46" y="229"/>
                  </a:moveTo>
                  <a:cubicBezTo>
                    <a:pt x="46" y="229"/>
                    <a:pt x="46" y="229"/>
                    <a:pt x="46" y="229"/>
                  </a:cubicBezTo>
                  <a:cubicBezTo>
                    <a:pt x="47" y="229"/>
                    <a:pt x="47" y="231"/>
                    <a:pt x="47" y="233"/>
                  </a:cubicBezTo>
                  <a:cubicBezTo>
                    <a:pt x="40" y="235"/>
                    <a:pt x="42" y="248"/>
                    <a:pt x="35" y="246"/>
                  </a:cubicBezTo>
                  <a:cubicBezTo>
                    <a:pt x="37" y="240"/>
                    <a:pt x="42" y="235"/>
                    <a:pt x="46" y="229"/>
                  </a:cubicBezTo>
                  <a:close/>
                  <a:moveTo>
                    <a:pt x="30" y="158"/>
                  </a:moveTo>
                  <a:cubicBezTo>
                    <a:pt x="30" y="158"/>
                    <a:pt x="30" y="158"/>
                    <a:pt x="30" y="158"/>
                  </a:cubicBezTo>
                  <a:cubicBezTo>
                    <a:pt x="38" y="158"/>
                    <a:pt x="30" y="163"/>
                    <a:pt x="31" y="167"/>
                  </a:cubicBezTo>
                  <a:cubicBezTo>
                    <a:pt x="27" y="165"/>
                    <a:pt x="31" y="161"/>
                    <a:pt x="30" y="158"/>
                  </a:cubicBezTo>
                  <a:close/>
                  <a:moveTo>
                    <a:pt x="29" y="180"/>
                  </a:moveTo>
                  <a:cubicBezTo>
                    <a:pt x="29" y="180"/>
                    <a:pt x="29" y="180"/>
                    <a:pt x="29" y="180"/>
                  </a:cubicBezTo>
                  <a:cubicBezTo>
                    <a:pt x="29" y="183"/>
                    <a:pt x="25" y="184"/>
                    <a:pt x="26" y="188"/>
                  </a:cubicBezTo>
                  <a:cubicBezTo>
                    <a:pt x="24" y="187"/>
                    <a:pt x="25" y="180"/>
                    <a:pt x="29" y="180"/>
                  </a:cubicBezTo>
                  <a:close/>
                  <a:moveTo>
                    <a:pt x="12" y="280"/>
                  </a:moveTo>
                  <a:cubicBezTo>
                    <a:pt x="12" y="280"/>
                    <a:pt x="12" y="280"/>
                    <a:pt x="12" y="280"/>
                  </a:cubicBezTo>
                  <a:cubicBezTo>
                    <a:pt x="12" y="278"/>
                    <a:pt x="12" y="276"/>
                    <a:pt x="12" y="273"/>
                  </a:cubicBezTo>
                  <a:cubicBezTo>
                    <a:pt x="13" y="274"/>
                    <a:pt x="14" y="274"/>
                    <a:pt x="16" y="274"/>
                  </a:cubicBezTo>
                  <a:cubicBezTo>
                    <a:pt x="16" y="277"/>
                    <a:pt x="16" y="280"/>
                    <a:pt x="12" y="280"/>
                  </a:cubicBezTo>
                  <a:close/>
                  <a:moveTo>
                    <a:pt x="23" y="194"/>
                  </a:moveTo>
                  <a:cubicBezTo>
                    <a:pt x="23" y="194"/>
                    <a:pt x="23" y="194"/>
                    <a:pt x="23" y="194"/>
                  </a:cubicBezTo>
                  <a:cubicBezTo>
                    <a:pt x="25" y="197"/>
                    <a:pt x="27" y="199"/>
                    <a:pt x="28" y="202"/>
                  </a:cubicBezTo>
                  <a:cubicBezTo>
                    <a:pt x="23" y="208"/>
                    <a:pt x="23" y="218"/>
                    <a:pt x="20" y="225"/>
                  </a:cubicBezTo>
                  <a:cubicBezTo>
                    <a:pt x="18" y="215"/>
                    <a:pt x="23" y="204"/>
                    <a:pt x="23" y="194"/>
                  </a:cubicBezTo>
                  <a:close/>
                  <a:moveTo>
                    <a:pt x="56" y="264"/>
                  </a:moveTo>
                  <a:cubicBezTo>
                    <a:pt x="56" y="264"/>
                    <a:pt x="56" y="264"/>
                    <a:pt x="56" y="264"/>
                  </a:cubicBezTo>
                  <a:cubicBezTo>
                    <a:pt x="50" y="261"/>
                    <a:pt x="47" y="267"/>
                    <a:pt x="43" y="270"/>
                  </a:cubicBezTo>
                  <a:cubicBezTo>
                    <a:pt x="47" y="285"/>
                    <a:pt x="32" y="305"/>
                    <a:pt x="22" y="291"/>
                  </a:cubicBezTo>
                  <a:cubicBezTo>
                    <a:pt x="27" y="288"/>
                    <a:pt x="27" y="291"/>
                    <a:pt x="34" y="291"/>
                  </a:cubicBezTo>
                  <a:cubicBezTo>
                    <a:pt x="33" y="281"/>
                    <a:pt x="40" y="274"/>
                    <a:pt x="44" y="266"/>
                  </a:cubicBezTo>
                  <a:cubicBezTo>
                    <a:pt x="44" y="264"/>
                    <a:pt x="42" y="263"/>
                    <a:pt x="40" y="262"/>
                  </a:cubicBezTo>
                  <a:cubicBezTo>
                    <a:pt x="31" y="265"/>
                    <a:pt x="31" y="277"/>
                    <a:pt x="22" y="281"/>
                  </a:cubicBezTo>
                  <a:cubicBezTo>
                    <a:pt x="26" y="270"/>
                    <a:pt x="32" y="261"/>
                    <a:pt x="39" y="252"/>
                  </a:cubicBezTo>
                  <a:cubicBezTo>
                    <a:pt x="44" y="253"/>
                    <a:pt x="48" y="254"/>
                    <a:pt x="51" y="257"/>
                  </a:cubicBezTo>
                  <a:cubicBezTo>
                    <a:pt x="56" y="257"/>
                    <a:pt x="58" y="255"/>
                    <a:pt x="62" y="254"/>
                  </a:cubicBezTo>
                  <a:cubicBezTo>
                    <a:pt x="62" y="261"/>
                    <a:pt x="74" y="255"/>
                    <a:pt x="75" y="257"/>
                  </a:cubicBezTo>
                  <a:cubicBezTo>
                    <a:pt x="73" y="262"/>
                    <a:pt x="59" y="258"/>
                    <a:pt x="56" y="264"/>
                  </a:cubicBezTo>
                  <a:close/>
                  <a:moveTo>
                    <a:pt x="84" y="253"/>
                  </a:moveTo>
                  <a:cubicBezTo>
                    <a:pt x="84" y="253"/>
                    <a:pt x="84" y="253"/>
                    <a:pt x="84" y="253"/>
                  </a:cubicBezTo>
                  <a:cubicBezTo>
                    <a:pt x="88" y="240"/>
                    <a:pt x="101" y="234"/>
                    <a:pt x="105" y="221"/>
                  </a:cubicBezTo>
                  <a:cubicBezTo>
                    <a:pt x="105" y="220"/>
                    <a:pt x="103" y="221"/>
                    <a:pt x="102" y="219"/>
                  </a:cubicBezTo>
                  <a:cubicBezTo>
                    <a:pt x="85" y="223"/>
                    <a:pt x="84" y="241"/>
                    <a:pt x="71" y="249"/>
                  </a:cubicBezTo>
                  <a:cubicBezTo>
                    <a:pt x="70" y="244"/>
                    <a:pt x="77" y="239"/>
                    <a:pt x="80" y="234"/>
                  </a:cubicBezTo>
                  <a:cubicBezTo>
                    <a:pt x="84" y="230"/>
                    <a:pt x="89" y="225"/>
                    <a:pt x="92" y="221"/>
                  </a:cubicBezTo>
                  <a:cubicBezTo>
                    <a:pt x="85" y="213"/>
                    <a:pt x="89" y="201"/>
                    <a:pt x="87" y="186"/>
                  </a:cubicBezTo>
                  <a:cubicBezTo>
                    <a:pt x="98" y="183"/>
                    <a:pt x="99" y="172"/>
                    <a:pt x="107" y="166"/>
                  </a:cubicBezTo>
                  <a:cubicBezTo>
                    <a:pt x="107" y="178"/>
                    <a:pt x="95" y="189"/>
                    <a:pt x="89" y="199"/>
                  </a:cubicBezTo>
                  <a:cubicBezTo>
                    <a:pt x="90" y="200"/>
                    <a:pt x="91" y="202"/>
                    <a:pt x="93" y="203"/>
                  </a:cubicBezTo>
                  <a:cubicBezTo>
                    <a:pt x="104" y="199"/>
                    <a:pt x="103" y="185"/>
                    <a:pt x="115" y="182"/>
                  </a:cubicBezTo>
                  <a:cubicBezTo>
                    <a:pt x="109" y="194"/>
                    <a:pt x="98" y="202"/>
                    <a:pt x="91" y="213"/>
                  </a:cubicBezTo>
                  <a:cubicBezTo>
                    <a:pt x="91" y="216"/>
                    <a:pt x="93" y="217"/>
                    <a:pt x="95" y="218"/>
                  </a:cubicBezTo>
                  <a:cubicBezTo>
                    <a:pt x="101" y="218"/>
                    <a:pt x="102" y="213"/>
                    <a:pt x="104" y="210"/>
                  </a:cubicBezTo>
                  <a:cubicBezTo>
                    <a:pt x="106" y="213"/>
                    <a:pt x="101" y="220"/>
                    <a:pt x="109" y="221"/>
                  </a:cubicBezTo>
                  <a:cubicBezTo>
                    <a:pt x="102" y="233"/>
                    <a:pt x="97" y="246"/>
                    <a:pt x="84" y="253"/>
                  </a:cubicBezTo>
                  <a:close/>
                  <a:moveTo>
                    <a:pt x="110" y="206"/>
                  </a:moveTo>
                  <a:cubicBezTo>
                    <a:pt x="110" y="206"/>
                    <a:pt x="110" y="206"/>
                    <a:pt x="110" y="206"/>
                  </a:cubicBezTo>
                  <a:cubicBezTo>
                    <a:pt x="110" y="207"/>
                    <a:pt x="108" y="208"/>
                    <a:pt x="108" y="209"/>
                  </a:cubicBezTo>
                  <a:cubicBezTo>
                    <a:pt x="105" y="209"/>
                    <a:pt x="108" y="205"/>
                    <a:pt x="110" y="206"/>
                  </a:cubicBezTo>
                  <a:close/>
                  <a:moveTo>
                    <a:pt x="100" y="254"/>
                  </a:moveTo>
                  <a:cubicBezTo>
                    <a:pt x="100" y="254"/>
                    <a:pt x="100" y="254"/>
                    <a:pt x="100" y="254"/>
                  </a:cubicBezTo>
                  <a:cubicBezTo>
                    <a:pt x="105" y="239"/>
                    <a:pt x="119" y="231"/>
                    <a:pt x="127" y="218"/>
                  </a:cubicBezTo>
                  <a:cubicBezTo>
                    <a:pt x="130" y="225"/>
                    <a:pt x="131" y="234"/>
                    <a:pt x="132" y="245"/>
                  </a:cubicBezTo>
                  <a:cubicBezTo>
                    <a:pt x="132" y="251"/>
                    <a:pt x="128" y="243"/>
                    <a:pt x="126" y="243"/>
                  </a:cubicBezTo>
                  <a:cubicBezTo>
                    <a:pt x="120" y="249"/>
                    <a:pt x="113" y="255"/>
                    <a:pt x="109" y="263"/>
                  </a:cubicBezTo>
                  <a:cubicBezTo>
                    <a:pt x="109" y="254"/>
                    <a:pt x="119" y="243"/>
                    <a:pt x="127" y="236"/>
                  </a:cubicBezTo>
                  <a:cubicBezTo>
                    <a:pt x="126" y="234"/>
                    <a:pt x="126" y="231"/>
                    <a:pt x="121" y="230"/>
                  </a:cubicBezTo>
                  <a:cubicBezTo>
                    <a:pt x="111" y="235"/>
                    <a:pt x="109" y="248"/>
                    <a:pt x="100" y="254"/>
                  </a:cubicBezTo>
                  <a:close/>
                  <a:moveTo>
                    <a:pt x="103" y="275"/>
                  </a:moveTo>
                  <a:cubicBezTo>
                    <a:pt x="103" y="275"/>
                    <a:pt x="103" y="275"/>
                    <a:pt x="103" y="275"/>
                  </a:cubicBezTo>
                  <a:cubicBezTo>
                    <a:pt x="108" y="280"/>
                    <a:pt x="110" y="287"/>
                    <a:pt x="112" y="294"/>
                  </a:cubicBezTo>
                  <a:cubicBezTo>
                    <a:pt x="103" y="292"/>
                    <a:pt x="106" y="283"/>
                    <a:pt x="103" y="275"/>
                  </a:cubicBezTo>
                  <a:close/>
                  <a:moveTo>
                    <a:pt x="131" y="249"/>
                  </a:moveTo>
                  <a:cubicBezTo>
                    <a:pt x="131" y="249"/>
                    <a:pt x="131" y="249"/>
                    <a:pt x="131" y="249"/>
                  </a:cubicBezTo>
                  <a:cubicBezTo>
                    <a:pt x="133" y="251"/>
                    <a:pt x="134" y="255"/>
                    <a:pt x="134" y="259"/>
                  </a:cubicBezTo>
                  <a:cubicBezTo>
                    <a:pt x="123" y="257"/>
                    <a:pt x="120" y="267"/>
                    <a:pt x="116" y="273"/>
                  </a:cubicBezTo>
                  <a:cubicBezTo>
                    <a:pt x="113" y="263"/>
                    <a:pt x="127" y="257"/>
                    <a:pt x="131" y="249"/>
                  </a:cubicBezTo>
                  <a:close/>
                  <a:moveTo>
                    <a:pt x="118" y="299"/>
                  </a:moveTo>
                  <a:cubicBezTo>
                    <a:pt x="118" y="299"/>
                    <a:pt x="118" y="299"/>
                    <a:pt x="118" y="299"/>
                  </a:cubicBezTo>
                  <a:cubicBezTo>
                    <a:pt x="118" y="296"/>
                    <a:pt x="124" y="298"/>
                    <a:pt x="124" y="298"/>
                  </a:cubicBezTo>
                  <a:cubicBezTo>
                    <a:pt x="124" y="302"/>
                    <a:pt x="120" y="298"/>
                    <a:pt x="118" y="299"/>
                  </a:cubicBezTo>
                  <a:close/>
                  <a:moveTo>
                    <a:pt x="133" y="296"/>
                  </a:moveTo>
                  <a:cubicBezTo>
                    <a:pt x="133" y="296"/>
                    <a:pt x="133" y="296"/>
                    <a:pt x="133" y="296"/>
                  </a:cubicBezTo>
                  <a:cubicBezTo>
                    <a:pt x="129" y="295"/>
                    <a:pt x="134" y="292"/>
                    <a:pt x="132" y="289"/>
                  </a:cubicBezTo>
                  <a:cubicBezTo>
                    <a:pt x="138" y="288"/>
                    <a:pt x="133" y="294"/>
                    <a:pt x="133" y="296"/>
                  </a:cubicBezTo>
                  <a:close/>
                  <a:moveTo>
                    <a:pt x="130" y="270"/>
                  </a:moveTo>
                  <a:cubicBezTo>
                    <a:pt x="130" y="270"/>
                    <a:pt x="130" y="270"/>
                    <a:pt x="130" y="270"/>
                  </a:cubicBezTo>
                  <a:cubicBezTo>
                    <a:pt x="129" y="266"/>
                    <a:pt x="133" y="267"/>
                    <a:pt x="133" y="264"/>
                  </a:cubicBezTo>
                  <a:cubicBezTo>
                    <a:pt x="136" y="264"/>
                    <a:pt x="134" y="270"/>
                    <a:pt x="135" y="272"/>
                  </a:cubicBezTo>
                  <a:cubicBezTo>
                    <a:pt x="132" y="273"/>
                    <a:pt x="132" y="270"/>
                    <a:pt x="130" y="270"/>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8" name="组合 7"/>
            <p:cNvGrpSpPr/>
            <p:nvPr/>
          </p:nvGrpSpPr>
          <p:grpSpPr>
            <a:xfrm>
              <a:off x="962893" y="3437171"/>
              <a:ext cx="2934728" cy="1835464"/>
              <a:chOff x="962893" y="3437171"/>
              <a:chExt cx="2934728" cy="1835464"/>
            </a:xfrm>
          </p:grpSpPr>
          <p:sp>
            <p:nvSpPr>
              <p:cNvPr id="6" name="矩形 5"/>
              <p:cNvSpPr/>
              <p:nvPr/>
            </p:nvSpPr>
            <p:spPr>
              <a:xfrm>
                <a:off x="962893" y="4018574"/>
                <a:ext cx="2934728" cy="126187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用户可以在投影仪或者计算机上进行演示也可以将演示文稿打印出来制作成胶片以便应用到更广泛的领域中</a:t>
                </a:r>
              </a:p>
            </p:txBody>
          </p:sp>
          <p:sp>
            <p:nvSpPr>
              <p:cNvPr id="7" name="矩形 6"/>
              <p:cNvSpPr/>
              <p:nvPr/>
            </p:nvSpPr>
            <p:spPr>
              <a:xfrm>
                <a:off x="1655647" y="3437171"/>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16" name="组合 15"/>
          <p:cNvGrpSpPr/>
          <p:nvPr/>
        </p:nvGrpSpPr>
        <p:grpSpPr>
          <a:xfrm>
            <a:off x="4638184" y="2625725"/>
            <a:ext cx="2934728" cy="2646910"/>
            <a:chOff x="4202907" y="2625725"/>
            <a:chExt cx="2934728" cy="2646910"/>
          </a:xfrm>
        </p:grpSpPr>
        <p:sp>
          <p:nvSpPr>
            <p:cNvPr id="2" name="Freeform 11"/>
            <p:cNvSpPr>
              <a:spLocks noEditPoints="1"/>
            </p:cNvSpPr>
            <p:nvPr/>
          </p:nvSpPr>
          <p:spPr bwMode="auto">
            <a:xfrm>
              <a:off x="4431508" y="2625725"/>
              <a:ext cx="585788" cy="1300163"/>
            </a:xfrm>
            <a:custGeom>
              <a:gdLst>
                <a:gd fmla="*/ 113 w 138" name="T0"/>
                <a:gd fmla="*/ 24 h 306" name="T1"/>
                <a:gd fmla="*/ 5 w 138" name="T2"/>
                <a:gd fmla="*/ 13 h 306" name="T3"/>
                <a:gd fmla="*/ 2 w 138" name="T4"/>
                <a:gd fmla="*/ 191 h 306" name="T5"/>
                <a:gd fmla="*/ 55 w 138" name="T6"/>
                <a:gd fmla="*/ 305 h 306" name="T7"/>
                <a:gd fmla="*/ 12 w 138" name="T8"/>
                <a:gd fmla="*/ 211 h 306" name="T9"/>
                <a:gd fmla="*/ 12 w 138" name="T10"/>
                <a:gd fmla="*/ 262 h 306" name="T11"/>
                <a:gd fmla="*/ 117 w 138" name="T12"/>
                <a:gd fmla="*/ 171 h 306" name="T13"/>
                <a:gd fmla="*/ 115 w 138" name="T14"/>
                <a:gd fmla="*/ 171 h 306" name="T15"/>
                <a:gd fmla="*/ 118 w 138" name="T16"/>
                <a:gd fmla="*/ 178 h 306" name="T17"/>
                <a:gd fmla="*/ 112 w 138" name="T18"/>
                <a:gd fmla="*/ 186 h 306" name="T19"/>
                <a:gd fmla="*/ 46 w 138" name="T20"/>
                <a:gd fmla="*/ 223 h 306" name="T21"/>
                <a:gd fmla="*/ 46 w 138" name="T22"/>
                <a:gd fmla="*/ 223 h 306" name="T23"/>
                <a:gd fmla="*/ 45 w 138" name="T24"/>
                <a:gd fmla="*/ 197 h 306" name="T25"/>
                <a:gd fmla="*/ 44 w 138" name="T26"/>
                <a:gd fmla="*/ 181 h 306" name="T27"/>
                <a:gd fmla="*/ 46 w 138" name="T28"/>
                <a:gd fmla="*/ 165 h 306" name="T29"/>
                <a:gd fmla="*/ 62 w 138" name="T30"/>
                <a:gd fmla="*/ 147 h 306" name="T31"/>
                <a:gd fmla="*/ 80 w 138" name="T32"/>
                <a:gd fmla="*/ 149 h 306" name="T33"/>
                <a:gd fmla="*/ 32 w 138" name="T34"/>
                <a:gd fmla="*/ 160 h 306" name="T35"/>
                <a:gd fmla="*/ 18 w 138" name="T36"/>
                <a:gd fmla="*/ 158 h 306" name="T37"/>
                <a:gd fmla="*/ 88 w 138" name="T38"/>
                <a:gd fmla="*/ 89 h 306" name="T39"/>
                <a:gd fmla="*/ 88 w 138" name="T40"/>
                <a:gd fmla="*/ 89 h 306" name="T41"/>
                <a:gd fmla="*/ 93 w 138" name="T42"/>
                <a:gd fmla="*/ 51 h 306" name="T43"/>
                <a:gd fmla="*/ 71 w 138" name="T44"/>
                <a:gd fmla="*/ 143 h 306" name="T45"/>
                <a:gd fmla="*/ 76 w 138" name="T46"/>
                <a:gd fmla="*/ 168 h 306" name="T47"/>
                <a:gd fmla="*/ 87 w 138" name="T48"/>
                <a:gd fmla="*/ 176 h 306" name="T49"/>
                <a:gd fmla="*/ 95 w 138" name="T50"/>
                <a:gd fmla="*/ 185 h 306" name="T51"/>
                <a:gd fmla="*/ 103 w 138" name="T52"/>
                <a:gd fmla="*/ 139 h 306" name="T53"/>
                <a:gd fmla="*/ 121 w 138" name="T54"/>
                <a:gd fmla="*/ 79 h 306" name="T55"/>
                <a:gd fmla="*/ 96 w 138" name="T56"/>
                <a:gd fmla="*/ 114 h 306" name="T57"/>
                <a:gd fmla="*/ 102 w 138" name="T58"/>
                <a:gd fmla="*/ 106 h 306" name="T59"/>
                <a:gd fmla="*/ 107 w 138" name="T60"/>
                <a:gd fmla="*/ 34 h 306" name="T61"/>
                <a:gd fmla="*/ 90 w 138" name="T62"/>
                <a:gd fmla="*/ 34 h 306" name="T63"/>
                <a:gd fmla="*/ 79 w 138" name="T64"/>
                <a:gd fmla="*/ 30 h 306" name="T65"/>
                <a:gd fmla="*/ 51 w 138" name="T66"/>
                <a:gd fmla="*/ 36 h 306" name="T67"/>
                <a:gd fmla="*/ 49 w 138" name="T68"/>
                <a:gd fmla="*/ 12 h 306" name="T69"/>
                <a:gd fmla="*/ 60 w 138" name="T70"/>
                <a:gd fmla="*/ 133 h 306" name="T71"/>
                <a:gd fmla="*/ 60 w 138" name="T72"/>
                <a:gd fmla="*/ 133 h 306" name="T73"/>
                <a:gd fmla="*/ 40 w 138" name="T74"/>
                <a:gd fmla="*/ 123 h 306" name="T75"/>
                <a:gd fmla="*/ 26 w 138" name="T76"/>
                <a:gd fmla="*/ 149 h 306" name="T77"/>
                <a:gd fmla="*/ 34 w 138" name="T78"/>
                <a:gd fmla="*/ 57 h 306" name="T79"/>
                <a:gd fmla="*/ 43 w 138" name="T80"/>
                <a:gd fmla="*/ 80 h 306" name="T81"/>
                <a:gd fmla="*/ 20 w 138" name="T82"/>
                <a:gd fmla="*/ 108 h 306" name="T83"/>
                <a:gd fmla="*/ 18 w 138" name="T84"/>
                <a:gd fmla="*/ 126 h 306" name="T85"/>
                <a:gd fmla="*/ 43 w 138" name="T86"/>
                <a:gd fmla="*/ 81 h 306" name="T87"/>
                <a:gd fmla="*/ 18 w 138" name="T88"/>
                <a:gd fmla="*/ 126 h 306" name="T89"/>
                <a:gd fmla="*/ 31 w 138" name="T90"/>
                <a:gd fmla="*/ 183 h 306" name="T91"/>
                <a:gd fmla="*/ 17 w 138" name="T92"/>
                <a:gd fmla="*/ 245 h 306" name="T93"/>
                <a:gd fmla="*/ 22 w 138" name="T94"/>
                <a:gd fmla="*/ 261 h 306" name="T95"/>
                <a:gd fmla="*/ 44 w 138" name="T96"/>
                <a:gd fmla="*/ 248 h 306" name="T97"/>
                <a:gd fmla="*/ 29 w 138" name="T98"/>
                <a:gd fmla="*/ 292 h 306" name="T99"/>
                <a:gd fmla="*/ 43 w 138" name="T100"/>
                <a:gd fmla="*/ 266 h 306" name="T101"/>
                <a:gd fmla="*/ 42 w 138" name="T102"/>
                <a:gd fmla="*/ 287 h 306" name="T103"/>
                <a:gd fmla="*/ 59 w 138" name="T104"/>
                <a:gd fmla="*/ 295 h 306" name="T105"/>
                <a:gd fmla="*/ 52 w 138" name="T106"/>
                <a:gd fmla="*/ 290 h 306" name="T107"/>
                <a:gd fmla="*/ 52 w 138" name="T108"/>
                <a:gd fmla="*/ 290 h 306" name="T109"/>
                <a:gd fmla="*/ 76 w 138" name="T110"/>
                <a:gd fmla="*/ 176 h 306" name="T111"/>
                <a:gd fmla="*/ 81 w 138" name="T112"/>
                <a:gd fmla="*/ 286 h 306" name="T113"/>
                <a:gd fmla="*/ 84 w 138" name="T114"/>
                <a:gd fmla="*/ 260 h 306" name="T115"/>
                <a:gd fmla="*/ 98 w 138" name="T116"/>
                <a:gd fmla="*/ 249 h 306" name="T117"/>
                <a:gd fmla="*/ 113 w 138" name="T118"/>
                <a:gd fmla="*/ 238 h 30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06" w="138">
                  <a:moveTo>
                    <a:pt x="134" y="214"/>
                  </a:moveTo>
                  <a:cubicBezTo>
                    <a:pt x="134" y="200"/>
                    <a:pt x="131" y="192"/>
                    <a:pt x="127" y="180"/>
                  </a:cubicBezTo>
                  <a:cubicBezTo>
                    <a:pt x="124" y="168"/>
                    <a:pt x="119" y="156"/>
                    <a:pt x="108" y="147"/>
                  </a:cubicBezTo>
                  <a:cubicBezTo>
                    <a:pt x="132" y="120"/>
                    <a:pt x="138" y="56"/>
                    <a:pt x="113" y="24"/>
                  </a:cubicBezTo>
                  <a:cubicBezTo>
                    <a:pt x="95" y="13"/>
                    <a:pt x="61" y="0"/>
                    <a:pt x="32" y="3"/>
                  </a:cubicBezTo>
                  <a:cubicBezTo>
                    <a:pt x="27" y="4"/>
                    <a:pt x="22" y="8"/>
                    <a:pt x="17" y="6"/>
                  </a:cubicBezTo>
                  <a:cubicBezTo>
                    <a:pt x="16" y="6"/>
                    <a:pt x="15" y="6"/>
                    <a:pt x="15" y="6"/>
                  </a:cubicBezTo>
                  <a:cubicBezTo>
                    <a:pt x="15" y="10"/>
                    <a:pt x="6" y="9"/>
                    <a:pt x="5" y="13"/>
                  </a:cubicBezTo>
                  <a:cubicBezTo>
                    <a:pt x="5" y="28"/>
                    <a:pt x="2" y="47"/>
                    <a:pt x="2" y="66"/>
                  </a:cubicBezTo>
                  <a:cubicBezTo>
                    <a:pt x="2" y="78"/>
                    <a:pt x="2" y="90"/>
                    <a:pt x="2" y="102"/>
                  </a:cubicBezTo>
                  <a:cubicBezTo>
                    <a:pt x="4" y="115"/>
                    <a:pt x="4" y="128"/>
                    <a:pt x="2" y="141"/>
                  </a:cubicBezTo>
                  <a:cubicBezTo>
                    <a:pt x="3" y="158"/>
                    <a:pt x="2" y="171"/>
                    <a:pt x="2" y="191"/>
                  </a:cubicBezTo>
                  <a:cubicBezTo>
                    <a:pt x="2" y="198"/>
                    <a:pt x="0" y="206"/>
                    <a:pt x="0" y="213"/>
                  </a:cubicBezTo>
                  <a:cubicBezTo>
                    <a:pt x="0" y="224"/>
                    <a:pt x="2" y="234"/>
                    <a:pt x="2" y="244"/>
                  </a:cubicBezTo>
                  <a:cubicBezTo>
                    <a:pt x="2" y="262"/>
                    <a:pt x="1" y="281"/>
                    <a:pt x="7" y="294"/>
                  </a:cubicBezTo>
                  <a:cubicBezTo>
                    <a:pt x="23" y="303"/>
                    <a:pt x="37" y="306"/>
                    <a:pt x="55" y="305"/>
                  </a:cubicBezTo>
                  <a:cubicBezTo>
                    <a:pt x="83" y="303"/>
                    <a:pt x="104" y="291"/>
                    <a:pt x="115" y="275"/>
                  </a:cubicBezTo>
                  <a:cubicBezTo>
                    <a:pt x="122" y="266"/>
                    <a:pt x="125" y="259"/>
                    <a:pt x="129" y="247"/>
                  </a:cubicBezTo>
                  <a:cubicBezTo>
                    <a:pt x="133" y="235"/>
                    <a:pt x="135" y="229"/>
                    <a:pt x="134" y="214"/>
                  </a:cubicBezTo>
                  <a:close/>
                  <a:moveTo>
                    <a:pt x="12" y="211"/>
                  </a:moveTo>
                  <a:cubicBezTo>
                    <a:pt x="12" y="211"/>
                    <a:pt x="12" y="211"/>
                    <a:pt x="12" y="211"/>
                  </a:cubicBezTo>
                  <a:cubicBezTo>
                    <a:pt x="14" y="214"/>
                    <a:pt x="13" y="223"/>
                    <a:pt x="11" y="227"/>
                  </a:cubicBezTo>
                  <a:cubicBezTo>
                    <a:pt x="9" y="223"/>
                    <a:pt x="12" y="215"/>
                    <a:pt x="12" y="211"/>
                  </a:cubicBezTo>
                  <a:close/>
                  <a:moveTo>
                    <a:pt x="12" y="262"/>
                  </a:moveTo>
                  <a:cubicBezTo>
                    <a:pt x="12" y="262"/>
                    <a:pt x="12" y="262"/>
                    <a:pt x="12" y="262"/>
                  </a:cubicBezTo>
                  <a:cubicBezTo>
                    <a:pt x="10" y="262"/>
                    <a:pt x="12" y="258"/>
                    <a:pt x="11" y="256"/>
                  </a:cubicBezTo>
                  <a:cubicBezTo>
                    <a:pt x="16" y="255"/>
                    <a:pt x="12" y="260"/>
                    <a:pt x="12" y="262"/>
                  </a:cubicBezTo>
                  <a:close/>
                  <a:moveTo>
                    <a:pt x="117" y="171"/>
                  </a:moveTo>
                  <a:cubicBezTo>
                    <a:pt x="117" y="171"/>
                    <a:pt x="117" y="171"/>
                    <a:pt x="117" y="171"/>
                  </a:cubicBezTo>
                  <a:cubicBezTo>
                    <a:pt x="117" y="172"/>
                    <a:pt x="117" y="173"/>
                    <a:pt x="117" y="174"/>
                  </a:cubicBezTo>
                  <a:cubicBezTo>
                    <a:pt x="117" y="174"/>
                    <a:pt x="116" y="174"/>
                    <a:pt x="115" y="174"/>
                  </a:cubicBezTo>
                  <a:cubicBezTo>
                    <a:pt x="115" y="173"/>
                    <a:pt x="115" y="172"/>
                    <a:pt x="115" y="171"/>
                  </a:cubicBezTo>
                  <a:cubicBezTo>
                    <a:pt x="116" y="171"/>
                    <a:pt x="117" y="171"/>
                    <a:pt x="117" y="171"/>
                  </a:cubicBezTo>
                  <a:close/>
                  <a:moveTo>
                    <a:pt x="117" y="175"/>
                  </a:moveTo>
                  <a:cubicBezTo>
                    <a:pt x="117" y="175"/>
                    <a:pt x="117" y="175"/>
                    <a:pt x="117" y="175"/>
                  </a:cubicBezTo>
                  <a:cubicBezTo>
                    <a:pt x="117" y="176"/>
                    <a:pt x="118" y="177"/>
                    <a:pt x="118" y="178"/>
                  </a:cubicBezTo>
                  <a:cubicBezTo>
                    <a:pt x="115" y="179"/>
                    <a:pt x="114" y="178"/>
                    <a:pt x="114" y="175"/>
                  </a:cubicBezTo>
                  <a:cubicBezTo>
                    <a:pt x="115" y="175"/>
                    <a:pt x="116" y="175"/>
                    <a:pt x="117" y="175"/>
                  </a:cubicBezTo>
                  <a:close/>
                  <a:moveTo>
                    <a:pt x="112" y="186"/>
                  </a:moveTo>
                  <a:cubicBezTo>
                    <a:pt x="112" y="186"/>
                    <a:pt x="112" y="186"/>
                    <a:pt x="112" y="186"/>
                  </a:cubicBezTo>
                  <a:cubicBezTo>
                    <a:pt x="109" y="190"/>
                    <a:pt x="102" y="191"/>
                    <a:pt x="101" y="197"/>
                  </a:cubicBezTo>
                  <a:cubicBezTo>
                    <a:pt x="96" y="194"/>
                    <a:pt x="106" y="187"/>
                    <a:pt x="112" y="186"/>
                  </a:cubicBezTo>
                  <a:close/>
                  <a:moveTo>
                    <a:pt x="46" y="223"/>
                  </a:moveTo>
                  <a:cubicBezTo>
                    <a:pt x="46" y="223"/>
                    <a:pt x="46" y="223"/>
                    <a:pt x="46" y="223"/>
                  </a:cubicBezTo>
                  <a:cubicBezTo>
                    <a:pt x="43" y="222"/>
                    <a:pt x="42" y="220"/>
                    <a:pt x="38" y="221"/>
                  </a:cubicBezTo>
                  <a:cubicBezTo>
                    <a:pt x="34" y="225"/>
                    <a:pt x="31" y="230"/>
                    <a:pt x="26" y="233"/>
                  </a:cubicBezTo>
                  <a:cubicBezTo>
                    <a:pt x="32" y="225"/>
                    <a:pt x="39" y="217"/>
                    <a:pt x="46" y="211"/>
                  </a:cubicBezTo>
                  <a:cubicBezTo>
                    <a:pt x="47" y="216"/>
                    <a:pt x="44" y="218"/>
                    <a:pt x="46" y="223"/>
                  </a:cubicBezTo>
                  <a:close/>
                  <a:moveTo>
                    <a:pt x="46" y="201"/>
                  </a:moveTo>
                  <a:cubicBezTo>
                    <a:pt x="46" y="201"/>
                    <a:pt x="46" y="201"/>
                    <a:pt x="46" y="201"/>
                  </a:cubicBezTo>
                  <a:cubicBezTo>
                    <a:pt x="46" y="204"/>
                    <a:pt x="42" y="202"/>
                    <a:pt x="40" y="203"/>
                  </a:cubicBezTo>
                  <a:cubicBezTo>
                    <a:pt x="41" y="200"/>
                    <a:pt x="45" y="200"/>
                    <a:pt x="45" y="197"/>
                  </a:cubicBezTo>
                  <a:cubicBezTo>
                    <a:pt x="49" y="197"/>
                    <a:pt x="42" y="201"/>
                    <a:pt x="46" y="201"/>
                  </a:cubicBezTo>
                  <a:close/>
                  <a:moveTo>
                    <a:pt x="34" y="196"/>
                  </a:moveTo>
                  <a:cubicBezTo>
                    <a:pt x="34" y="196"/>
                    <a:pt x="34" y="196"/>
                    <a:pt x="34" y="196"/>
                  </a:cubicBezTo>
                  <a:cubicBezTo>
                    <a:pt x="32" y="191"/>
                    <a:pt x="42" y="187"/>
                    <a:pt x="44" y="181"/>
                  </a:cubicBezTo>
                  <a:cubicBezTo>
                    <a:pt x="51" y="180"/>
                    <a:pt x="42" y="186"/>
                    <a:pt x="47" y="187"/>
                  </a:cubicBezTo>
                  <a:cubicBezTo>
                    <a:pt x="41" y="189"/>
                    <a:pt x="36" y="191"/>
                    <a:pt x="34" y="196"/>
                  </a:cubicBezTo>
                  <a:close/>
                  <a:moveTo>
                    <a:pt x="46" y="165"/>
                  </a:moveTo>
                  <a:cubicBezTo>
                    <a:pt x="46" y="165"/>
                    <a:pt x="46" y="165"/>
                    <a:pt x="46" y="165"/>
                  </a:cubicBezTo>
                  <a:cubicBezTo>
                    <a:pt x="44" y="168"/>
                    <a:pt x="42" y="169"/>
                    <a:pt x="44" y="172"/>
                  </a:cubicBezTo>
                  <a:cubicBezTo>
                    <a:pt x="37" y="173"/>
                    <a:pt x="36" y="180"/>
                    <a:pt x="30" y="182"/>
                  </a:cubicBezTo>
                  <a:cubicBezTo>
                    <a:pt x="34" y="172"/>
                    <a:pt x="46" y="170"/>
                    <a:pt x="47" y="158"/>
                  </a:cubicBezTo>
                  <a:cubicBezTo>
                    <a:pt x="53" y="155"/>
                    <a:pt x="54" y="148"/>
                    <a:pt x="62" y="147"/>
                  </a:cubicBezTo>
                  <a:cubicBezTo>
                    <a:pt x="62" y="148"/>
                    <a:pt x="62" y="149"/>
                    <a:pt x="63" y="149"/>
                  </a:cubicBezTo>
                  <a:cubicBezTo>
                    <a:pt x="64" y="154"/>
                    <a:pt x="57" y="153"/>
                    <a:pt x="57" y="157"/>
                  </a:cubicBezTo>
                  <a:cubicBezTo>
                    <a:pt x="58" y="159"/>
                    <a:pt x="59" y="161"/>
                    <a:pt x="62" y="161"/>
                  </a:cubicBezTo>
                  <a:cubicBezTo>
                    <a:pt x="68" y="157"/>
                    <a:pt x="73" y="152"/>
                    <a:pt x="80" y="149"/>
                  </a:cubicBezTo>
                  <a:cubicBezTo>
                    <a:pt x="78" y="156"/>
                    <a:pt x="71" y="159"/>
                    <a:pt x="67" y="165"/>
                  </a:cubicBezTo>
                  <a:cubicBezTo>
                    <a:pt x="61" y="163"/>
                    <a:pt x="57" y="166"/>
                    <a:pt x="55" y="161"/>
                  </a:cubicBezTo>
                  <a:cubicBezTo>
                    <a:pt x="55" y="163"/>
                    <a:pt x="52" y="165"/>
                    <a:pt x="46" y="165"/>
                  </a:cubicBezTo>
                  <a:close/>
                  <a:moveTo>
                    <a:pt x="32" y="160"/>
                  </a:moveTo>
                  <a:cubicBezTo>
                    <a:pt x="32" y="160"/>
                    <a:pt x="32" y="160"/>
                    <a:pt x="32" y="160"/>
                  </a:cubicBezTo>
                  <a:cubicBezTo>
                    <a:pt x="31" y="167"/>
                    <a:pt x="20" y="174"/>
                    <a:pt x="18" y="182"/>
                  </a:cubicBezTo>
                  <a:cubicBezTo>
                    <a:pt x="18" y="175"/>
                    <a:pt x="24" y="164"/>
                    <a:pt x="32" y="160"/>
                  </a:cubicBezTo>
                  <a:close/>
                  <a:moveTo>
                    <a:pt x="18" y="158"/>
                  </a:moveTo>
                  <a:cubicBezTo>
                    <a:pt x="18" y="158"/>
                    <a:pt x="18" y="158"/>
                    <a:pt x="18" y="158"/>
                  </a:cubicBezTo>
                  <a:cubicBezTo>
                    <a:pt x="20" y="156"/>
                    <a:pt x="20" y="152"/>
                    <a:pt x="24" y="152"/>
                  </a:cubicBezTo>
                  <a:cubicBezTo>
                    <a:pt x="21" y="153"/>
                    <a:pt x="23" y="159"/>
                    <a:pt x="18" y="158"/>
                  </a:cubicBezTo>
                  <a:close/>
                  <a:moveTo>
                    <a:pt x="88" y="89"/>
                  </a:moveTo>
                  <a:cubicBezTo>
                    <a:pt x="88" y="89"/>
                    <a:pt x="88" y="89"/>
                    <a:pt x="88" y="89"/>
                  </a:cubicBezTo>
                  <a:cubicBezTo>
                    <a:pt x="87" y="107"/>
                    <a:pt x="71" y="120"/>
                    <a:pt x="55" y="124"/>
                  </a:cubicBezTo>
                  <a:cubicBezTo>
                    <a:pt x="52" y="106"/>
                    <a:pt x="49" y="69"/>
                    <a:pt x="53" y="48"/>
                  </a:cubicBezTo>
                  <a:cubicBezTo>
                    <a:pt x="74" y="48"/>
                    <a:pt x="89" y="69"/>
                    <a:pt x="88" y="89"/>
                  </a:cubicBezTo>
                  <a:close/>
                  <a:moveTo>
                    <a:pt x="93" y="51"/>
                  </a:moveTo>
                  <a:cubicBezTo>
                    <a:pt x="93" y="51"/>
                    <a:pt x="93" y="51"/>
                    <a:pt x="93" y="51"/>
                  </a:cubicBezTo>
                  <a:cubicBezTo>
                    <a:pt x="97" y="53"/>
                    <a:pt x="90" y="56"/>
                    <a:pt x="91" y="60"/>
                  </a:cubicBezTo>
                  <a:cubicBezTo>
                    <a:pt x="82" y="58"/>
                    <a:pt x="93" y="54"/>
                    <a:pt x="93" y="51"/>
                  </a:cubicBezTo>
                  <a:close/>
                  <a:moveTo>
                    <a:pt x="71" y="143"/>
                  </a:moveTo>
                  <a:cubicBezTo>
                    <a:pt x="71" y="143"/>
                    <a:pt x="71" y="143"/>
                    <a:pt x="71" y="143"/>
                  </a:cubicBezTo>
                  <a:cubicBezTo>
                    <a:pt x="67" y="140"/>
                    <a:pt x="74" y="137"/>
                    <a:pt x="76" y="135"/>
                  </a:cubicBezTo>
                  <a:cubicBezTo>
                    <a:pt x="78" y="137"/>
                    <a:pt x="72" y="141"/>
                    <a:pt x="71" y="143"/>
                  </a:cubicBezTo>
                  <a:close/>
                  <a:moveTo>
                    <a:pt x="94" y="150"/>
                  </a:moveTo>
                  <a:cubicBezTo>
                    <a:pt x="94" y="150"/>
                    <a:pt x="94" y="150"/>
                    <a:pt x="94" y="150"/>
                  </a:cubicBezTo>
                  <a:cubicBezTo>
                    <a:pt x="102" y="156"/>
                    <a:pt x="84" y="163"/>
                    <a:pt x="82" y="170"/>
                  </a:cubicBezTo>
                  <a:cubicBezTo>
                    <a:pt x="79" y="170"/>
                    <a:pt x="78" y="168"/>
                    <a:pt x="76" y="168"/>
                  </a:cubicBezTo>
                  <a:cubicBezTo>
                    <a:pt x="82" y="162"/>
                    <a:pt x="88" y="156"/>
                    <a:pt x="94" y="150"/>
                  </a:cubicBezTo>
                  <a:close/>
                  <a:moveTo>
                    <a:pt x="100" y="165"/>
                  </a:moveTo>
                  <a:cubicBezTo>
                    <a:pt x="100" y="165"/>
                    <a:pt x="100" y="165"/>
                    <a:pt x="100" y="165"/>
                  </a:cubicBezTo>
                  <a:cubicBezTo>
                    <a:pt x="97" y="169"/>
                    <a:pt x="92" y="173"/>
                    <a:pt x="87" y="176"/>
                  </a:cubicBezTo>
                  <a:cubicBezTo>
                    <a:pt x="90" y="171"/>
                    <a:pt x="95" y="167"/>
                    <a:pt x="100" y="165"/>
                  </a:cubicBezTo>
                  <a:close/>
                  <a:moveTo>
                    <a:pt x="106" y="171"/>
                  </a:moveTo>
                  <a:cubicBezTo>
                    <a:pt x="106" y="171"/>
                    <a:pt x="106" y="171"/>
                    <a:pt x="106" y="171"/>
                  </a:cubicBezTo>
                  <a:cubicBezTo>
                    <a:pt x="111" y="171"/>
                    <a:pt x="98" y="187"/>
                    <a:pt x="95" y="185"/>
                  </a:cubicBezTo>
                  <a:cubicBezTo>
                    <a:pt x="95" y="177"/>
                    <a:pt x="105" y="177"/>
                    <a:pt x="106" y="171"/>
                  </a:cubicBezTo>
                  <a:close/>
                  <a:moveTo>
                    <a:pt x="105" y="133"/>
                  </a:moveTo>
                  <a:cubicBezTo>
                    <a:pt x="105" y="133"/>
                    <a:pt x="105" y="133"/>
                    <a:pt x="105" y="133"/>
                  </a:cubicBezTo>
                  <a:cubicBezTo>
                    <a:pt x="109" y="135"/>
                    <a:pt x="103" y="137"/>
                    <a:pt x="103" y="139"/>
                  </a:cubicBezTo>
                  <a:cubicBezTo>
                    <a:pt x="100" y="138"/>
                    <a:pt x="105" y="135"/>
                    <a:pt x="105" y="133"/>
                  </a:cubicBezTo>
                  <a:close/>
                  <a:moveTo>
                    <a:pt x="118" y="69"/>
                  </a:moveTo>
                  <a:cubicBezTo>
                    <a:pt x="118" y="69"/>
                    <a:pt x="118" y="69"/>
                    <a:pt x="118" y="69"/>
                  </a:cubicBezTo>
                  <a:cubicBezTo>
                    <a:pt x="123" y="68"/>
                    <a:pt x="120" y="76"/>
                    <a:pt x="121" y="79"/>
                  </a:cubicBezTo>
                  <a:cubicBezTo>
                    <a:pt x="114" y="79"/>
                    <a:pt x="118" y="72"/>
                    <a:pt x="118" y="69"/>
                  </a:cubicBezTo>
                  <a:close/>
                  <a:moveTo>
                    <a:pt x="119" y="86"/>
                  </a:moveTo>
                  <a:cubicBezTo>
                    <a:pt x="119" y="86"/>
                    <a:pt x="119" y="86"/>
                    <a:pt x="119" y="86"/>
                  </a:cubicBezTo>
                  <a:cubicBezTo>
                    <a:pt x="117" y="101"/>
                    <a:pt x="106" y="106"/>
                    <a:pt x="96" y="114"/>
                  </a:cubicBezTo>
                  <a:cubicBezTo>
                    <a:pt x="93" y="121"/>
                    <a:pt x="90" y="127"/>
                    <a:pt x="84" y="131"/>
                  </a:cubicBezTo>
                  <a:cubicBezTo>
                    <a:pt x="85" y="129"/>
                    <a:pt x="83" y="129"/>
                    <a:pt x="82" y="129"/>
                  </a:cubicBezTo>
                  <a:cubicBezTo>
                    <a:pt x="81" y="124"/>
                    <a:pt x="85" y="123"/>
                    <a:pt x="89" y="122"/>
                  </a:cubicBezTo>
                  <a:cubicBezTo>
                    <a:pt x="93" y="116"/>
                    <a:pt x="97" y="110"/>
                    <a:pt x="102" y="106"/>
                  </a:cubicBezTo>
                  <a:cubicBezTo>
                    <a:pt x="103" y="98"/>
                    <a:pt x="111" y="96"/>
                    <a:pt x="111" y="87"/>
                  </a:cubicBezTo>
                  <a:cubicBezTo>
                    <a:pt x="115" y="88"/>
                    <a:pt x="115" y="85"/>
                    <a:pt x="119" y="86"/>
                  </a:cubicBezTo>
                  <a:close/>
                  <a:moveTo>
                    <a:pt x="107" y="34"/>
                  </a:moveTo>
                  <a:cubicBezTo>
                    <a:pt x="107" y="34"/>
                    <a:pt x="107" y="34"/>
                    <a:pt x="107" y="34"/>
                  </a:cubicBezTo>
                  <a:cubicBezTo>
                    <a:pt x="113" y="40"/>
                    <a:pt x="101" y="39"/>
                    <a:pt x="102" y="45"/>
                  </a:cubicBezTo>
                  <a:cubicBezTo>
                    <a:pt x="99" y="41"/>
                    <a:pt x="106" y="37"/>
                    <a:pt x="107" y="34"/>
                  </a:cubicBezTo>
                  <a:close/>
                  <a:moveTo>
                    <a:pt x="90" y="34"/>
                  </a:moveTo>
                  <a:cubicBezTo>
                    <a:pt x="90" y="34"/>
                    <a:pt x="90" y="34"/>
                    <a:pt x="90" y="34"/>
                  </a:cubicBezTo>
                  <a:cubicBezTo>
                    <a:pt x="93" y="32"/>
                    <a:pt x="95" y="26"/>
                    <a:pt x="99" y="29"/>
                  </a:cubicBezTo>
                  <a:cubicBezTo>
                    <a:pt x="92" y="36"/>
                    <a:pt x="87" y="45"/>
                    <a:pt x="80" y="51"/>
                  </a:cubicBezTo>
                  <a:cubicBezTo>
                    <a:pt x="77" y="45"/>
                    <a:pt x="86" y="38"/>
                    <a:pt x="90" y="34"/>
                  </a:cubicBezTo>
                  <a:close/>
                  <a:moveTo>
                    <a:pt x="79" y="30"/>
                  </a:moveTo>
                  <a:cubicBezTo>
                    <a:pt x="79" y="30"/>
                    <a:pt x="79" y="30"/>
                    <a:pt x="79" y="30"/>
                  </a:cubicBezTo>
                  <a:cubicBezTo>
                    <a:pt x="84" y="31"/>
                    <a:pt x="73" y="43"/>
                    <a:pt x="67" y="43"/>
                  </a:cubicBezTo>
                  <a:cubicBezTo>
                    <a:pt x="70" y="38"/>
                    <a:pt x="77" y="36"/>
                    <a:pt x="79" y="30"/>
                  </a:cubicBezTo>
                  <a:close/>
                  <a:moveTo>
                    <a:pt x="51" y="36"/>
                  </a:moveTo>
                  <a:cubicBezTo>
                    <a:pt x="51" y="36"/>
                    <a:pt x="51" y="36"/>
                    <a:pt x="51" y="36"/>
                  </a:cubicBezTo>
                  <a:cubicBezTo>
                    <a:pt x="55" y="36"/>
                    <a:pt x="54" y="39"/>
                    <a:pt x="56" y="39"/>
                  </a:cubicBezTo>
                  <a:cubicBezTo>
                    <a:pt x="56" y="41"/>
                    <a:pt x="50" y="39"/>
                    <a:pt x="51" y="36"/>
                  </a:cubicBezTo>
                  <a:close/>
                  <a:moveTo>
                    <a:pt x="49" y="12"/>
                  </a:moveTo>
                  <a:cubicBezTo>
                    <a:pt x="49" y="12"/>
                    <a:pt x="49" y="12"/>
                    <a:pt x="49" y="12"/>
                  </a:cubicBezTo>
                  <a:cubicBezTo>
                    <a:pt x="53" y="11"/>
                    <a:pt x="53" y="14"/>
                    <a:pt x="56" y="13"/>
                  </a:cubicBezTo>
                  <a:cubicBezTo>
                    <a:pt x="56" y="15"/>
                    <a:pt x="48" y="16"/>
                    <a:pt x="49" y="12"/>
                  </a:cubicBezTo>
                  <a:close/>
                  <a:moveTo>
                    <a:pt x="60" y="133"/>
                  </a:moveTo>
                  <a:cubicBezTo>
                    <a:pt x="60" y="133"/>
                    <a:pt x="60" y="133"/>
                    <a:pt x="60" y="133"/>
                  </a:cubicBezTo>
                  <a:cubicBezTo>
                    <a:pt x="64" y="134"/>
                    <a:pt x="58" y="139"/>
                    <a:pt x="57" y="140"/>
                  </a:cubicBezTo>
                  <a:cubicBezTo>
                    <a:pt x="52" y="145"/>
                    <a:pt x="43" y="151"/>
                    <a:pt x="37" y="154"/>
                  </a:cubicBezTo>
                  <a:cubicBezTo>
                    <a:pt x="44" y="146"/>
                    <a:pt x="50" y="138"/>
                    <a:pt x="60" y="133"/>
                  </a:cubicBezTo>
                  <a:close/>
                  <a:moveTo>
                    <a:pt x="26" y="149"/>
                  </a:moveTo>
                  <a:cubicBezTo>
                    <a:pt x="26" y="149"/>
                    <a:pt x="26" y="149"/>
                    <a:pt x="26" y="149"/>
                  </a:cubicBezTo>
                  <a:cubicBezTo>
                    <a:pt x="27" y="143"/>
                    <a:pt x="39" y="136"/>
                    <a:pt x="42" y="128"/>
                  </a:cubicBezTo>
                  <a:cubicBezTo>
                    <a:pt x="42" y="126"/>
                    <a:pt x="40" y="125"/>
                    <a:pt x="40" y="123"/>
                  </a:cubicBezTo>
                  <a:cubicBezTo>
                    <a:pt x="37" y="122"/>
                    <a:pt x="36" y="124"/>
                    <a:pt x="33" y="125"/>
                  </a:cubicBezTo>
                  <a:cubicBezTo>
                    <a:pt x="35" y="119"/>
                    <a:pt x="42" y="117"/>
                    <a:pt x="42" y="110"/>
                  </a:cubicBezTo>
                  <a:cubicBezTo>
                    <a:pt x="45" y="121"/>
                    <a:pt x="45" y="126"/>
                    <a:pt x="47" y="135"/>
                  </a:cubicBezTo>
                  <a:cubicBezTo>
                    <a:pt x="36" y="136"/>
                    <a:pt x="32" y="143"/>
                    <a:pt x="26" y="149"/>
                  </a:cubicBezTo>
                  <a:close/>
                  <a:moveTo>
                    <a:pt x="42" y="47"/>
                  </a:moveTo>
                  <a:cubicBezTo>
                    <a:pt x="42" y="47"/>
                    <a:pt x="42" y="47"/>
                    <a:pt x="42" y="47"/>
                  </a:cubicBezTo>
                  <a:cubicBezTo>
                    <a:pt x="43" y="50"/>
                    <a:pt x="41" y="57"/>
                    <a:pt x="43" y="58"/>
                  </a:cubicBezTo>
                  <a:cubicBezTo>
                    <a:pt x="41" y="61"/>
                    <a:pt x="37" y="50"/>
                    <a:pt x="34" y="57"/>
                  </a:cubicBezTo>
                  <a:cubicBezTo>
                    <a:pt x="33" y="55"/>
                    <a:pt x="37" y="48"/>
                    <a:pt x="42" y="47"/>
                  </a:cubicBezTo>
                  <a:close/>
                  <a:moveTo>
                    <a:pt x="41" y="60"/>
                  </a:moveTo>
                  <a:cubicBezTo>
                    <a:pt x="41" y="60"/>
                    <a:pt x="41" y="60"/>
                    <a:pt x="41" y="60"/>
                  </a:cubicBezTo>
                  <a:cubicBezTo>
                    <a:pt x="43" y="65"/>
                    <a:pt x="42" y="71"/>
                    <a:pt x="43" y="80"/>
                  </a:cubicBezTo>
                  <a:cubicBezTo>
                    <a:pt x="40" y="80"/>
                    <a:pt x="40" y="76"/>
                    <a:pt x="38" y="75"/>
                  </a:cubicBezTo>
                  <a:cubicBezTo>
                    <a:pt x="28" y="81"/>
                    <a:pt x="23" y="91"/>
                    <a:pt x="15" y="98"/>
                  </a:cubicBezTo>
                  <a:cubicBezTo>
                    <a:pt x="17" y="84"/>
                    <a:pt x="32" y="72"/>
                    <a:pt x="41" y="60"/>
                  </a:cubicBezTo>
                  <a:close/>
                  <a:moveTo>
                    <a:pt x="20" y="108"/>
                  </a:moveTo>
                  <a:cubicBezTo>
                    <a:pt x="20" y="108"/>
                    <a:pt x="20" y="108"/>
                    <a:pt x="20" y="108"/>
                  </a:cubicBezTo>
                  <a:cubicBezTo>
                    <a:pt x="21" y="113"/>
                    <a:pt x="16" y="112"/>
                    <a:pt x="16" y="116"/>
                  </a:cubicBezTo>
                  <a:cubicBezTo>
                    <a:pt x="13" y="114"/>
                    <a:pt x="17" y="108"/>
                    <a:pt x="20" y="108"/>
                  </a:cubicBezTo>
                  <a:close/>
                  <a:moveTo>
                    <a:pt x="18" y="126"/>
                  </a:moveTo>
                  <a:cubicBezTo>
                    <a:pt x="18" y="126"/>
                    <a:pt x="18" y="126"/>
                    <a:pt x="18" y="126"/>
                  </a:cubicBezTo>
                  <a:cubicBezTo>
                    <a:pt x="23" y="119"/>
                    <a:pt x="32" y="109"/>
                    <a:pt x="37" y="102"/>
                  </a:cubicBezTo>
                  <a:cubicBezTo>
                    <a:pt x="32" y="89"/>
                    <a:pt x="28" y="107"/>
                    <a:pt x="19" y="107"/>
                  </a:cubicBezTo>
                  <a:cubicBezTo>
                    <a:pt x="26" y="98"/>
                    <a:pt x="33" y="88"/>
                    <a:pt x="43" y="81"/>
                  </a:cubicBezTo>
                  <a:cubicBezTo>
                    <a:pt x="43" y="90"/>
                    <a:pt x="43" y="100"/>
                    <a:pt x="44" y="109"/>
                  </a:cubicBezTo>
                  <a:cubicBezTo>
                    <a:pt x="41" y="109"/>
                    <a:pt x="40" y="107"/>
                    <a:pt x="37" y="107"/>
                  </a:cubicBezTo>
                  <a:cubicBezTo>
                    <a:pt x="28" y="114"/>
                    <a:pt x="23" y="124"/>
                    <a:pt x="16" y="133"/>
                  </a:cubicBezTo>
                  <a:cubicBezTo>
                    <a:pt x="12" y="132"/>
                    <a:pt x="17" y="128"/>
                    <a:pt x="18" y="126"/>
                  </a:cubicBezTo>
                  <a:close/>
                  <a:moveTo>
                    <a:pt x="31" y="183"/>
                  </a:moveTo>
                  <a:cubicBezTo>
                    <a:pt x="31" y="183"/>
                    <a:pt x="31" y="183"/>
                    <a:pt x="31" y="183"/>
                  </a:cubicBezTo>
                  <a:cubicBezTo>
                    <a:pt x="26" y="189"/>
                    <a:pt x="22" y="197"/>
                    <a:pt x="16" y="202"/>
                  </a:cubicBezTo>
                  <a:cubicBezTo>
                    <a:pt x="16" y="196"/>
                    <a:pt x="22" y="185"/>
                    <a:pt x="31" y="183"/>
                  </a:cubicBezTo>
                  <a:close/>
                  <a:moveTo>
                    <a:pt x="17" y="245"/>
                  </a:moveTo>
                  <a:cubicBezTo>
                    <a:pt x="17" y="245"/>
                    <a:pt x="17" y="245"/>
                    <a:pt x="17" y="245"/>
                  </a:cubicBezTo>
                  <a:cubicBezTo>
                    <a:pt x="18" y="240"/>
                    <a:pt x="22" y="237"/>
                    <a:pt x="25" y="234"/>
                  </a:cubicBezTo>
                  <a:cubicBezTo>
                    <a:pt x="27" y="237"/>
                    <a:pt x="21" y="244"/>
                    <a:pt x="17" y="245"/>
                  </a:cubicBezTo>
                  <a:close/>
                  <a:moveTo>
                    <a:pt x="44" y="226"/>
                  </a:moveTo>
                  <a:cubicBezTo>
                    <a:pt x="44" y="226"/>
                    <a:pt x="44" y="226"/>
                    <a:pt x="44" y="226"/>
                  </a:cubicBezTo>
                  <a:cubicBezTo>
                    <a:pt x="46" y="233"/>
                    <a:pt x="45" y="238"/>
                    <a:pt x="45" y="243"/>
                  </a:cubicBezTo>
                  <a:cubicBezTo>
                    <a:pt x="33" y="241"/>
                    <a:pt x="28" y="254"/>
                    <a:pt x="22" y="261"/>
                  </a:cubicBezTo>
                  <a:cubicBezTo>
                    <a:pt x="24" y="249"/>
                    <a:pt x="36" y="236"/>
                    <a:pt x="44" y="226"/>
                  </a:cubicBezTo>
                  <a:close/>
                  <a:moveTo>
                    <a:pt x="40" y="254"/>
                  </a:moveTo>
                  <a:cubicBezTo>
                    <a:pt x="40" y="254"/>
                    <a:pt x="40" y="254"/>
                    <a:pt x="40" y="254"/>
                  </a:cubicBezTo>
                  <a:cubicBezTo>
                    <a:pt x="37" y="253"/>
                    <a:pt x="44" y="250"/>
                    <a:pt x="44" y="248"/>
                  </a:cubicBezTo>
                  <a:cubicBezTo>
                    <a:pt x="48" y="251"/>
                    <a:pt x="41" y="252"/>
                    <a:pt x="40" y="254"/>
                  </a:cubicBezTo>
                  <a:close/>
                  <a:moveTo>
                    <a:pt x="27" y="294"/>
                  </a:moveTo>
                  <a:cubicBezTo>
                    <a:pt x="27" y="294"/>
                    <a:pt x="27" y="294"/>
                    <a:pt x="27" y="294"/>
                  </a:cubicBezTo>
                  <a:cubicBezTo>
                    <a:pt x="27" y="293"/>
                    <a:pt x="29" y="293"/>
                    <a:pt x="29" y="292"/>
                  </a:cubicBezTo>
                  <a:cubicBezTo>
                    <a:pt x="32" y="293"/>
                    <a:pt x="28" y="297"/>
                    <a:pt x="27" y="294"/>
                  </a:cubicBezTo>
                  <a:close/>
                  <a:moveTo>
                    <a:pt x="25" y="285"/>
                  </a:moveTo>
                  <a:cubicBezTo>
                    <a:pt x="25" y="285"/>
                    <a:pt x="25" y="285"/>
                    <a:pt x="25" y="285"/>
                  </a:cubicBezTo>
                  <a:cubicBezTo>
                    <a:pt x="31" y="278"/>
                    <a:pt x="34" y="269"/>
                    <a:pt x="43" y="266"/>
                  </a:cubicBezTo>
                  <a:cubicBezTo>
                    <a:pt x="42" y="264"/>
                    <a:pt x="43" y="264"/>
                    <a:pt x="43" y="262"/>
                  </a:cubicBezTo>
                  <a:cubicBezTo>
                    <a:pt x="48" y="261"/>
                    <a:pt x="41" y="265"/>
                    <a:pt x="47" y="264"/>
                  </a:cubicBezTo>
                  <a:cubicBezTo>
                    <a:pt x="40" y="272"/>
                    <a:pt x="34" y="279"/>
                    <a:pt x="25" y="285"/>
                  </a:cubicBezTo>
                  <a:close/>
                  <a:moveTo>
                    <a:pt x="42" y="287"/>
                  </a:moveTo>
                  <a:cubicBezTo>
                    <a:pt x="42" y="287"/>
                    <a:pt x="42" y="287"/>
                    <a:pt x="42" y="287"/>
                  </a:cubicBezTo>
                  <a:cubicBezTo>
                    <a:pt x="43" y="281"/>
                    <a:pt x="50" y="270"/>
                    <a:pt x="59" y="267"/>
                  </a:cubicBezTo>
                  <a:cubicBezTo>
                    <a:pt x="52" y="273"/>
                    <a:pt x="50" y="282"/>
                    <a:pt x="42" y="287"/>
                  </a:cubicBezTo>
                  <a:close/>
                  <a:moveTo>
                    <a:pt x="59" y="295"/>
                  </a:moveTo>
                  <a:cubicBezTo>
                    <a:pt x="59" y="295"/>
                    <a:pt x="59" y="295"/>
                    <a:pt x="59" y="295"/>
                  </a:cubicBezTo>
                  <a:cubicBezTo>
                    <a:pt x="60" y="291"/>
                    <a:pt x="62" y="293"/>
                    <a:pt x="67" y="293"/>
                  </a:cubicBezTo>
                  <a:cubicBezTo>
                    <a:pt x="70" y="295"/>
                    <a:pt x="60" y="294"/>
                    <a:pt x="59" y="295"/>
                  </a:cubicBezTo>
                  <a:close/>
                  <a:moveTo>
                    <a:pt x="52" y="290"/>
                  </a:moveTo>
                  <a:cubicBezTo>
                    <a:pt x="52" y="290"/>
                    <a:pt x="52" y="290"/>
                    <a:pt x="52" y="290"/>
                  </a:cubicBezTo>
                  <a:cubicBezTo>
                    <a:pt x="55" y="280"/>
                    <a:pt x="65" y="276"/>
                    <a:pt x="70" y="268"/>
                  </a:cubicBezTo>
                  <a:cubicBezTo>
                    <a:pt x="70" y="267"/>
                    <a:pt x="71" y="267"/>
                    <a:pt x="72" y="267"/>
                  </a:cubicBezTo>
                  <a:cubicBezTo>
                    <a:pt x="66" y="275"/>
                    <a:pt x="62" y="285"/>
                    <a:pt x="52" y="290"/>
                  </a:cubicBezTo>
                  <a:close/>
                  <a:moveTo>
                    <a:pt x="56" y="257"/>
                  </a:moveTo>
                  <a:cubicBezTo>
                    <a:pt x="56" y="257"/>
                    <a:pt x="56" y="257"/>
                    <a:pt x="56" y="257"/>
                  </a:cubicBezTo>
                  <a:cubicBezTo>
                    <a:pt x="53" y="230"/>
                    <a:pt x="56" y="204"/>
                    <a:pt x="56" y="173"/>
                  </a:cubicBezTo>
                  <a:cubicBezTo>
                    <a:pt x="65" y="172"/>
                    <a:pt x="70" y="175"/>
                    <a:pt x="76" y="176"/>
                  </a:cubicBezTo>
                  <a:cubicBezTo>
                    <a:pt x="84" y="182"/>
                    <a:pt x="86" y="189"/>
                    <a:pt x="91" y="199"/>
                  </a:cubicBezTo>
                  <a:cubicBezTo>
                    <a:pt x="89" y="226"/>
                    <a:pt x="91" y="263"/>
                    <a:pt x="56" y="257"/>
                  </a:cubicBezTo>
                  <a:close/>
                  <a:moveTo>
                    <a:pt x="81" y="286"/>
                  </a:moveTo>
                  <a:cubicBezTo>
                    <a:pt x="81" y="286"/>
                    <a:pt x="81" y="286"/>
                    <a:pt x="81" y="286"/>
                  </a:cubicBezTo>
                  <a:cubicBezTo>
                    <a:pt x="79" y="284"/>
                    <a:pt x="85" y="280"/>
                    <a:pt x="86" y="277"/>
                  </a:cubicBezTo>
                  <a:cubicBezTo>
                    <a:pt x="89" y="280"/>
                    <a:pt x="83" y="284"/>
                    <a:pt x="81" y="286"/>
                  </a:cubicBezTo>
                  <a:close/>
                  <a:moveTo>
                    <a:pt x="84" y="260"/>
                  </a:moveTo>
                  <a:cubicBezTo>
                    <a:pt x="84" y="260"/>
                    <a:pt x="84" y="260"/>
                    <a:pt x="84" y="260"/>
                  </a:cubicBezTo>
                  <a:cubicBezTo>
                    <a:pt x="87" y="255"/>
                    <a:pt x="92" y="253"/>
                    <a:pt x="93" y="247"/>
                  </a:cubicBezTo>
                  <a:cubicBezTo>
                    <a:pt x="102" y="243"/>
                    <a:pt x="105" y="234"/>
                    <a:pt x="110" y="226"/>
                  </a:cubicBezTo>
                  <a:cubicBezTo>
                    <a:pt x="114" y="228"/>
                    <a:pt x="110" y="233"/>
                    <a:pt x="109" y="235"/>
                  </a:cubicBezTo>
                  <a:cubicBezTo>
                    <a:pt x="107" y="238"/>
                    <a:pt x="101" y="244"/>
                    <a:pt x="98" y="249"/>
                  </a:cubicBezTo>
                  <a:cubicBezTo>
                    <a:pt x="94" y="254"/>
                    <a:pt x="90" y="262"/>
                    <a:pt x="84" y="260"/>
                  </a:cubicBezTo>
                  <a:close/>
                  <a:moveTo>
                    <a:pt x="105" y="255"/>
                  </a:moveTo>
                  <a:cubicBezTo>
                    <a:pt x="105" y="255"/>
                    <a:pt x="105" y="255"/>
                    <a:pt x="105" y="255"/>
                  </a:cubicBezTo>
                  <a:cubicBezTo>
                    <a:pt x="106" y="251"/>
                    <a:pt x="109" y="243"/>
                    <a:pt x="113" y="238"/>
                  </a:cubicBezTo>
                  <a:cubicBezTo>
                    <a:pt x="116" y="235"/>
                    <a:pt x="121" y="231"/>
                    <a:pt x="124" y="233"/>
                  </a:cubicBezTo>
                  <a:cubicBezTo>
                    <a:pt x="118" y="240"/>
                    <a:pt x="109" y="245"/>
                    <a:pt x="105" y="255"/>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9" name="组合 8"/>
            <p:cNvGrpSpPr/>
            <p:nvPr/>
          </p:nvGrpSpPr>
          <p:grpSpPr>
            <a:xfrm>
              <a:off x="4202907" y="3437171"/>
              <a:ext cx="2934728" cy="1835464"/>
              <a:chOff x="962893" y="3437171"/>
              <a:chExt cx="2934728" cy="1835464"/>
            </a:xfrm>
          </p:grpSpPr>
          <p:sp>
            <p:nvSpPr>
              <p:cNvPr id="10" name="矩形 9"/>
              <p:cNvSpPr/>
              <p:nvPr/>
            </p:nvSpPr>
            <p:spPr>
              <a:xfrm>
                <a:off x="962893" y="4018574"/>
                <a:ext cx="2934728" cy="126187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用户可以在投影仪或者计算机上进行演示也可以将演示文稿打印出来制作成胶片以便应用到更广泛的领域中</a:t>
                </a:r>
              </a:p>
            </p:txBody>
          </p:sp>
          <p:sp>
            <p:nvSpPr>
              <p:cNvPr id="11" name="矩形 10"/>
              <p:cNvSpPr/>
              <p:nvPr/>
            </p:nvSpPr>
            <p:spPr>
              <a:xfrm>
                <a:off x="1655647" y="3437171"/>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15" name="组合 14"/>
          <p:cNvGrpSpPr/>
          <p:nvPr/>
        </p:nvGrpSpPr>
        <p:grpSpPr>
          <a:xfrm>
            <a:off x="8224575" y="2600325"/>
            <a:ext cx="2934728" cy="2672310"/>
            <a:chOff x="7492207" y="2600325"/>
            <a:chExt cx="2934728" cy="2672310"/>
          </a:xfrm>
        </p:grpSpPr>
        <p:sp>
          <p:nvSpPr>
            <p:cNvPr id="4" name="Freeform 14"/>
            <p:cNvSpPr>
              <a:spLocks noEditPoints="1"/>
            </p:cNvSpPr>
            <p:nvPr/>
          </p:nvSpPr>
          <p:spPr bwMode="auto">
            <a:xfrm>
              <a:off x="7634289" y="2600325"/>
              <a:ext cx="593725" cy="1328738"/>
            </a:xfrm>
            <a:custGeom>
              <a:gdLst>
                <a:gd fmla="*/ 65 w 140" name="T0"/>
                <a:gd fmla="*/ 235 h 313" name="T1"/>
                <a:gd fmla="*/ 55 w 140" name="T2"/>
                <a:gd fmla="*/ 99 h 313" name="T3"/>
                <a:gd fmla="*/ 91 w 140" name="T4"/>
                <a:gd fmla="*/ 104 h 313" name="T5"/>
                <a:gd fmla="*/ 134 w 140" name="T6"/>
                <a:gd fmla="*/ 52 h 313" name="T7"/>
                <a:gd fmla="*/ 120 w 140" name="T8"/>
                <a:gd fmla="*/ 26 h 313" name="T9"/>
                <a:gd fmla="*/ 2 w 140" name="T10"/>
                <a:gd fmla="*/ 129 h 313" name="T11"/>
                <a:gd fmla="*/ 28 w 140" name="T12"/>
                <a:gd fmla="*/ 292 h 313" name="T13"/>
                <a:gd fmla="*/ 93 w 140" name="T14"/>
                <a:gd fmla="*/ 309 h 313" name="T15"/>
                <a:gd fmla="*/ 95 w 140" name="T16"/>
                <a:gd fmla="*/ 197 h 313" name="T17"/>
                <a:gd fmla="*/ 94 w 140" name="T18"/>
                <a:gd fmla="*/ 62 h 313" name="T19"/>
                <a:gd fmla="*/ 100 w 140" name="T20"/>
                <a:gd fmla="*/ 69 h 313" name="T21"/>
                <a:gd fmla="*/ 97 w 140" name="T22"/>
                <a:gd fmla="*/ 35 h 313" name="T23"/>
                <a:gd fmla="*/ 97 w 140" name="T24"/>
                <a:gd fmla="*/ 35 h 313" name="T25"/>
                <a:gd fmla="*/ 88 w 140" name="T26"/>
                <a:gd fmla="*/ 25 h 313" name="T27"/>
                <a:gd fmla="*/ 84 w 140" name="T28"/>
                <a:gd fmla="*/ 45 h 313" name="T29"/>
                <a:gd fmla="*/ 90 w 140" name="T30"/>
                <a:gd fmla="*/ 56 h 313" name="T31"/>
                <a:gd fmla="*/ 4 w 140" name="T32"/>
                <a:gd fmla="*/ 150 h 313" name="T33"/>
                <a:gd fmla="*/ 6 w 140" name="T34"/>
                <a:gd fmla="*/ 148 h 313" name="T35"/>
                <a:gd fmla="*/ 56 w 140" name="T36"/>
                <a:gd fmla="*/ 251 h 313" name="T37"/>
                <a:gd fmla="*/ 56 w 140" name="T38"/>
                <a:gd fmla="*/ 251 h 313" name="T39"/>
                <a:gd fmla="*/ 60 w 140" name="T40"/>
                <a:gd fmla="*/ 19 h 313" name="T41"/>
                <a:gd fmla="*/ 41 w 140" name="T42"/>
                <a:gd fmla="*/ 66 h 313" name="T43"/>
                <a:gd fmla="*/ 70 w 140" name="T44"/>
                <a:gd fmla="*/ 47 h 313" name="T45"/>
                <a:gd fmla="*/ 22 w 140" name="T46"/>
                <a:gd fmla="*/ 95 h 313" name="T47"/>
                <a:gd fmla="*/ 47 w 140" name="T48"/>
                <a:gd fmla="*/ 183 h 313" name="T49"/>
                <a:gd fmla="*/ 47 w 140" name="T50"/>
                <a:gd fmla="*/ 183 h 313" name="T51"/>
                <a:gd fmla="*/ 21 w 140" name="T52"/>
                <a:gd fmla="*/ 135 h 313" name="T53"/>
                <a:gd fmla="*/ 24 w 140" name="T54"/>
                <a:gd fmla="*/ 110 h 313" name="T55"/>
                <a:gd fmla="*/ 42 w 140" name="T56"/>
                <a:gd fmla="*/ 118 h 313" name="T57"/>
                <a:gd fmla="*/ 46 w 140" name="T58"/>
                <a:gd fmla="*/ 128 h 313" name="T59"/>
                <a:gd fmla="*/ 44 w 140" name="T60"/>
                <a:gd fmla="*/ 154 h 313" name="T61"/>
                <a:gd fmla="*/ 44 w 140" name="T62"/>
                <a:gd fmla="*/ 154 h 313" name="T63"/>
                <a:gd fmla="*/ 44 w 140" name="T64"/>
                <a:gd fmla="*/ 140 h 313" name="T65"/>
                <a:gd fmla="*/ 35 w 140" name="T66"/>
                <a:gd fmla="*/ 113 h 313" name="T67"/>
                <a:gd fmla="*/ 29 w 140" name="T68"/>
                <a:gd fmla="*/ 174 h 313" name="T69"/>
                <a:gd fmla="*/ 33 w 140" name="T70"/>
                <a:gd fmla="*/ 175 h 313" name="T71"/>
                <a:gd fmla="*/ 40 w 140" name="T72"/>
                <a:gd fmla="*/ 87 h 313" name="T73"/>
                <a:gd fmla="*/ 48 w 140" name="T74"/>
                <a:gd fmla="*/ 85 h 313" name="T75"/>
                <a:gd fmla="*/ 34 w 140" name="T76"/>
                <a:gd fmla="*/ 53 h 313" name="T77"/>
                <a:gd fmla="*/ 34 w 140" name="T78"/>
                <a:gd fmla="*/ 53 h 313" name="T79"/>
                <a:gd fmla="*/ 19 w 140" name="T80"/>
                <a:gd fmla="*/ 236 h 313" name="T81"/>
                <a:gd fmla="*/ 20 w 140" name="T82"/>
                <a:gd fmla="*/ 255 h 313" name="T83"/>
                <a:gd fmla="*/ 22 w 140" name="T84"/>
                <a:gd fmla="*/ 268 h 313" name="T85"/>
                <a:gd fmla="*/ 26 w 140" name="T86"/>
                <a:gd fmla="*/ 262 h 313" name="T87"/>
                <a:gd fmla="*/ 23 w 140" name="T88"/>
                <a:gd fmla="*/ 223 h 313" name="T89"/>
                <a:gd fmla="*/ 48 w 140" name="T90"/>
                <a:gd fmla="*/ 194 h 313" name="T91"/>
                <a:gd fmla="*/ 32 w 140" name="T92"/>
                <a:gd fmla="*/ 282 h 313" name="T93"/>
                <a:gd fmla="*/ 31 w 140" name="T94"/>
                <a:gd fmla="*/ 250 h 313" name="T95"/>
                <a:gd fmla="*/ 45 w 140" name="T96"/>
                <a:gd fmla="*/ 217 h 313" name="T97"/>
                <a:gd fmla="*/ 52 w 140" name="T98"/>
                <a:gd fmla="*/ 231 h 313" name="T99"/>
                <a:gd fmla="*/ 37 w 140" name="T100"/>
                <a:gd fmla="*/ 262 h 313" name="T101"/>
                <a:gd fmla="*/ 37 w 140" name="T102"/>
                <a:gd fmla="*/ 262 h 313" name="T103"/>
                <a:gd fmla="*/ 54 w 140" name="T104"/>
                <a:gd fmla="*/ 268 h 313" name="T105"/>
                <a:gd fmla="*/ 53 w 140" name="T106"/>
                <a:gd fmla="*/ 288 h 313" name="T107"/>
                <a:gd fmla="*/ 86 w 140" name="T108"/>
                <a:gd fmla="*/ 272 h 313" name="T109"/>
                <a:gd fmla="*/ 89 w 140" name="T110"/>
                <a:gd fmla="*/ 261 h 313" name="T111"/>
                <a:gd fmla="*/ 96 w 140" name="T112"/>
                <a:gd fmla="*/ 223 h 313" name="T113"/>
                <a:gd fmla="*/ 100 w 140" name="T114"/>
                <a:gd fmla="*/ 219 h 313" name="T115"/>
                <a:gd fmla="*/ 108 w 140" name="T116"/>
                <a:gd fmla="*/ 211 h 313" name="T117"/>
                <a:gd fmla="*/ 112 w 140" name="T118"/>
                <a:gd fmla="*/ 225 h 313" name="T119"/>
                <a:gd fmla="*/ 112 w 140" name="T120"/>
                <a:gd fmla="*/ 225 h 313" name="T121"/>
                <a:gd fmla="*/ 106 w 140" name="T122"/>
                <a:gd fmla="*/ 263 h 313" name="T123"/>
                <a:gd fmla="*/ 113 w 140" name="T124"/>
                <a:gd fmla="*/ 258 h 31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13" w="140">
                  <a:moveTo>
                    <a:pt x="95" y="197"/>
                  </a:moveTo>
                  <a:cubicBezTo>
                    <a:pt x="80" y="208"/>
                    <a:pt x="97" y="261"/>
                    <a:pt x="70" y="261"/>
                  </a:cubicBezTo>
                  <a:cubicBezTo>
                    <a:pt x="65" y="256"/>
                    <a:pt x="66" y="243"/>
                    <a:pt x="65" y="235"/>
                  </a:cubicBezTo>
                  <a:cubicBezTo>
                    <a:pt x="61" y="217"/>
                    <a:pt x="56" y="200"/>
                    <a:pt x="56" y="181"/>
                  </a:cubicBezTo>
                  <a:cubicBezTo>
                    <a:pt x="56" y="174"/>
                    <a:pt x="57" y="166"/>
                    <a:pt x="57" y="159"/>
                  </a:cubicBezTo>
                  <a:cubicBezTo>
                    <a:pt x="56" y="138"/>
                    <a:pt x="54" y="124"/>
                    <a:pt x="55" y="99"/>
                  </a:cubicBezTo>
                  <a:cubicBezTo>
                    <a:pt x="56" y="85"/>
                    <a:pt x="59" y="56"/>
                    <a:pt x="77" y="58"/>
                  </a:cubicBezTo>
                  <a:cubicBezTo>
                    <a:pt x="82" y="59"/>
                    <a:pt x="85" y="65"/>
                    <a:pt x="87" y="71"/>
                  </a:cubicBezTo>
                  <a:cubicBezTo>
                    <a:pt x="90" y="82"/>
                    <a:pt x="87" y="92"/>
                    <a:pt x="91" y="104"/>
                  </a:cubicBezTo>
                  <a:cubicBezTo>
                    <a:pt x="103" y="110"/>
                    <a:pt x="118" y="115"/>
                    <a:pt x="132" y="107"/>
                  </a:cubicBezTo>
                  <a:cubicBezTo>
                    <a:pt x="137" y="100"/>
                    <a:pt x="135" y="94"/>
                    <a:pt x="140" y="87"/>
                  </a:cubicBezTo>
                  <a:cubicBezTo>
                    <a:pt x="138" y="77"/>
                    <a:pt x="135" y="62"/>
                    <a:pt x="134" y="52"/>
                  </a:cubicBezTo>
                  <a:cubicBezTo>
                    <a:pt x="134" y="51"/>
                    <a:pt x="134" y="51"/>
                    <a:pt x="134" y="50"/>
                  </a:cubicBezTo>
                  <a:cubicBezTo>
                    <a:pt x="131" y="49"/>
                    <a:pt x="130" y="43"/>
                    <a:pt x="128" y="39"/>
                  </a:cubicBezTo>
                  <a:cubicBezTo>
                    <a:pt x="124" y="36"/>
                    <a:pt x="122" y="31"/>
                    <a:pt x="120" y="26"/>
                  </a:cubicBezTo>
                  <a:cubicBezTo>
                    <a:pt x="104" y="11"/>
                    <a:pt x="67" y="0"/>
                    <a:pt x="44" y="12"/>
                  </a:cubicBezTo>
                  <a:cubicBezTo>
                    <a:pt x="26" y="22"/>
                    <a:pt x="17" y="45"/>
                    <a:pt x="12" y="67"/>
                  </a:cubicBezTo>
                  <a:cubicBezTo>
                    <a:pt x="6" y="88"/>
                    <a:pt x="3" y="110"/>
                    <a:pt x="2" y="129"/>
                  </a:cubicBezTo>
                  <a:cubicBezTo>
                    <a:pt x="0" y="161"/>
                    <a:pt x="7" y="200"/>
                    <a:pt x="9" y="233"/>
                  </a:cubicBezTo>
                  <a:cubicBezTo>
                    <a:pt x="10" y="246"/>
                    <a:pt x="10" y="258"/>
                    <a:pt x="12" y="267"/>
                  </a:cubicBezTo>
                  <a:cubicBezTo>
                    <a:pt x="15" y="277"/>
                    <a:pt x="22" y="285"/>
                    <a:pt x="28" y="292"/>
                  </a:cubicBezTo>
                  <a:cubicBezTo>
                    <a:pt x="31" y="294"/>
                    <a:pt x="34" y="296"/>
                    <a:pt x="37" y="298"/>
                  </a:cubicBezTo>
                  <a:cubicBezTo>
                    <a:pt x="38" y="298"/>
                    <a:pt x="40" y="299"/>
                    <a:pt x="41" y="300"/>
                  </a:cubicBezTo>
                  <a:cubicBezTo>
                    <a:pt x="59" y="305"/>
                    <a:pt x="73" y="313"/>
                    <a:pt x="93" y="309"/>
                  </a:cubicBezTo>
                  <a:cubicBezTo>
                    <a:pt x="101" y="307"/>
                    <a:pt x="122" y="294"/>
                    <a:pt x="127" y="286"/>
                  </a:cubicBezTo>
                  <a:cubicBezTo>
                    <a:pt x="138" y="269"/>
                    <a:pt x="138" y="237"/>
                    <a:pt x="137" y="216"/>
                  </a:cubicBezTo>
                  <a:cubicBezTo>
                    <a:pt x="135" y="197"/>
                    <a:pt x="115" y="186"/>
                    <a:pt x="95" y="197"/>
                  </a:cubicBezTo>
                  <a:close/>
                  <a:moveTo>
                    <a:pt x="98" y="76"/>
                  </a:moveTo>
                  <a:cubicBezTo>
                    <a:pt x="98" y="76"/>
                    <a:pt x="98" y="76"/>
                    <a:pt x="98" y="76"/>
                  </a:cubicBezTo>
                  <a:cubicBezTo>
                    <a:pt x="95" y="72"/>
                    <a:pt x="95" y="66"/>
                    <a:pt x="94" y="62"/>
                  </a:cubicBezTo>
                  <a:cubicBezTo>
                    <a:pt x="97" y="62"/>
                    <a:pt x="98" y="60"/>
                    <a:pt x="99" y="58"/>
                  </a:cubicBezTo>
                  <a:cubicBezTo>
                    <a:pt x="102" y="59"/>
                    <a:pt x="97" y="63"/>
                    <a:pt x="97" y="64"/>
                  </a:cubicBezTo>
                  <a:cubicBezTo>
                    <a:pt x="99" y="65"/>
                    <a:pt x="96" y="70"/>
                    <a:pt x="100" y="69"/>
                  </a:cubicBezTo>
                  <a:cubicBezTo>
                    <a:pt x="101" y="72"/>
                    <a:pt x="99" y="73"/>
                    <a:pt x="98" y="76"/>
                  </a:cubicBezTo>
                  <a:close/>
                  <a:moveTo>
                    <a:pt x="97" y="35"/>
                  </a:moveTo>
                  <a:cubicBezTo>
                    <a:pt x="97" y="35"/>
                    <a:pt x="97" y="35"/>
                    <a:pt x="97" y="35"/>
                  </a:cubicBezTo>
                  <a:cubicBezTo>
                    <a:pt x="95" y="35"/>
                    <a:pt x="95" y="35"/>
                    <a:pt x="93" y="36"/>
                  </a:cubicBezTo>
                  <a:cubicBezTo>
                    <a:pt x="83" y="42"/>
                    <a:pt x="94" y="33"/>
                    <a:pt x="99" y="29"/>
                  </a:cubicBezTo>
                  <a:cubicBezTo>
                    <a:pt x="100" y="32"/>
                    <a:pt x="96" y="31"/>
                    <a:pt x="97" y="35"/>
                  </a:cubicBezTo>
                  <a:close/>
                  <a:moveTo>
                    <a:pt x="92" y="23"/>
                  </a:moveTo>
                  <a:cubicBezTo>
                    <a:pt x="92" y="23"/>
                    <a:pt x="92" y="23"/>
                    <a:pt x="92" y="23"/>
                  </a:cubicBezTo>
                  <a:cubicBezTo>
                    <a:pt x="91" y="24"/>
                    <a:pt x="90" y="25"/>
                    <a:pt x="88" y="25"/>
                  </a:cubicBezTo>
                  <a:cubicBezTo>
                    <a:pt x="89" y="24"/>
                    <a:pt x="90" y="23"/>
                    <a:pt x="92" y="23"/>
                  </a:cubicBezTo>
                  <a:close/>
                  <a:moveTo>
                    <a:pt x="84" y="45"/>
                  </a:moveTo>
                  <a:cubicBezTo>
                    <a:pt x="84" y="45"/>
                    <a:pt x="84" y="45"/>
                    <a:pt x="84" y="45"/>
                  </a:cubicBezTo>
                  <a:cubicBezTo>
                    <a:pt x="83" y="48"/>
                    <a:pt x="86" y="48"/>
                    <a:pt x="85" y="51"/>
                  </a:cubicBezTo>
                  <a:cubicBezTo>
                    <a:pt x="96" y="50"/>
                    <a:pt x="98" y="39"/>
                    <a:pt x="107" y="36"/>
                  </a:cubicBezTo>
                  <a:cubicBezTo>
                    <a:pt x="106" y="42"/>
                    <a:pt x="92" y="46"/>
                    <a:pt x="90" y="56"/>
                  </a:cubicBezTo>
                  <a:cubicBezTo>
                    <a:pt x="85" y="55"/>
                    <a:pt x="84" y="50"/>
                    <a:pt x="78" y="50"/>
                  </a:cubicBezTo>
                  <a:cubicBezTo>
                    <a:pt x="79" y="48"/>
                    <a:pt x="80" y="46"/>
                    <a:pt x="84" y="45"/>
                  </a:cubicBezTo>
                  <a:close/>
                  <a:moveTo>
                    <a:pt x="4" y="150"/>
                  </a:moveTo>
                  <a:cubicBezTo>
                    <a:pt x="4" y="150"/>
                    <a:pt x="4" y="150"/>
                    <a:pt x="4" y="150"/>
                  </a:cubicBezTo>
                  <a:cubicBezTo>
                    <a:pt x="4" y="150"/>
                    <a:pt x="4" y="149"/>
                    <a:pt x="4" y="148"/>
                  </a:cubicBezTo>
                  <a:cubicBezTo>
                    <a:pt x="4" y="148"/>
                    <a:pt x="5" y="148"/>
                    <a:pt x="6" y="148"/>
                  </a:cubicBezTo>
                  <a:cubicBezTo>
                    <a:pt x="6" y="149"/>
                    <a:pt x="6" y="150"/>
                    <a:pt x="6" y="150"/>
                  </a:cubicBezTo>
                  <a:cubicBezTo>
                    <a:pt x="5" y="150"/>
                    <a:pt x="5" y="150"/>
                    <a:pt x="4" y="150"/>
                  </a:cubicBezTo>
                  <a:close/>
                  <a:moveTo>
                    <a:pt x="56" y="251"/>
                  </a:moveTo>
                  <a:cubicBezTo>
                    <a:pt x="56" y="251"/>
                    <a:pt x="56" y="251"/>
                    <a:pt x="56" y="251"/>
                  </a:cubicBezTo>
                  <a:cubicBezTo>
                    <a:pt x="57" y="253"/>
                    <a:pt x="54" y="252"/>
                    <a:pt x="54" y="254"/>
                  </a:cubicBezTo>
                  <a:cubicBezTo>
                    <a:pt x="51" y="254"/>
                    <a:pt x="54" y="250"/>
                    <a:pt x="56" y="251"/>
                  </a:cubicBezTo>
                  <a:close/>
                  <a:moveTo>
                    <a:pt x="66" y="16"/>
                  </a:moveTo>
                  <a:cubicBezTo>
                    <a:pt x="66" y="16"/>
                    <a:pt x="66" y="16"/>
                    <a:pt x="66" y="16"/>
                  </a:cubicBezTo>
                  <a:cubicBezTo>
                    <a:pt x="66" y="21"/>
                    <a:pt x="63" y="19"/>
                    <a:pt x="60" y="19"/>
                  </a:cubicBezTo>
                  <a:cubicBezTo>
                    <a:pt x="61" y="17"/>
                    <a:pt x="63" y="16"/>
                    <a:pt x="66" y="16"/>
                  </a:cubicBezTo>
                  <a:close/>
                  <a:moveTo>
                    <a:pt x="41" y="66"/>
                  </a:moveTo>
                  <a:cubicBezTo>
                    <a:pt x="41" y="66"/>
                    <a:pt x="41" y="66"/>
                    <a:pt x="41" y="66"/>
                  </a:cubicBezTo>
                  <a:cubicBezTo>
                    <a:pt x="39" y="62"/>
                    <a:pt x="48" y="60"/>
                    <a:pt x="48" y="54"/>
                  </a:cubicBezTo>
                  <a:cubicBezTo>
                    <a:pt x="56" y="55"/>
                    <a:pt x="57" y="50"/>
                    <a:pt x="60" y="47"/>
                  </a:cubicBezTo>
                  <a:cubicBezTo>
                    <a:pt x="65" y="48"/>
                    <a:pt x="65" y="48"/>
                    <a:pt x="70" y="47"/>
                  </a:cubicBezTo>
                  <a:cubicBezTo>
                    <a:pt x="62" y="54"/>
                    <a:pt x="52" y="58"/>
                    <a:pt x="50" y="71"/>
                  </a:cubicBezTo>
                  <a:cubicBezTo>
                    <a:pt x="48" y="70"/>
                    <a:pt x="47" y="67"/>
                    <a:pt x="45" y="66"/>
                  </a:cubicBezTo>
                  <a:cubicBezTo>
                    <a:pt x="36" y="75"/>
                    <a:pt x="28" y="83"/>
                    <a:pt x="22" y="95"/>
                  </a:cubicBezTo>
                  <a:cubicBezTo>
                    <a:pt x="23" y="85"/>
                    <a:pt x="33" y="73"/>
                    <a:pt x="41" y="66"/>
                  </a:cubicBezTo>
                  <a:close/>
                  <a:moveTo>
                    <a:pt x="47" y="183"/>
                  </a:moveTo>
                  <a:cubicBezTo>
                    <a:pt x="47" y="183"/>
                    <a:pt x="47" y="183"/>
                    <a:pt x="47" y="183"/>
                  </a:cubicBezTo>
                  <a:cubicBezTo>
                    <a:pt x="37" y="181"/>
                    <a:pt x="33" y="195"/>
                    <a:pt x="27" y="201"/>
                  </a:cubicBezTo>
                  <a:cubicBezTo>
                    <a:pt x="27" y="190"/>
                    <a:pt x="40" y="181"/>
                    <a:pt x="46" y="172"/>
                  </a:cubicBezTo>
                  <a:cubicBezTo>
                    <a:pt x="49" y="173"/>
                    <a:pt x="47" y="179"/>
                    <a:pt x="47" y="183"/>
                  </a:cubicBezTo>
                  <a:close/>
                  <a:moveTo>
                    <a:pt x="26" y="123"/>
                  </a:moveTo>
                  <a:cubicBezTo>
                    <a:pt x="26" y="123"/>
                    <a:pt x="26" y="123"/>
                    <a:pt x="26" y="123"/>
                  </a:cubicBezTo>
                  <a:cubicBezTo>
                    <a:pt x="29" y="127"/>
                    <a:pt x="21" y="130"/>
                    <a:pt x="21" y="135"/>
                  </a:cubicBezTo>
                  <a:cubicBezTo>
                    <a:pt x="18" y="131"/>
                    <a:pt x="25" y="127"/>
                    <a:pt x="26" y="123"/>
                  </a:cubicBezTo>
                  <a:close/>
                  <a:moveTo>
                    <a:pt x="24" y="110"/>
                  </a:moveTo>
                  <a:cubicBezTo>
                    <a:pt x="24" y="110"/>
                    <a:pt x="24" y="110"/>
                    <a:pt x="24" y="110"/>
                  </a:cubicBezTo>
                  <a:cubicBezTo>
                    <a:pt x="23" y="112"/>
                    <a:pt x="22" y="113"/>
                    <a:pt x="21" y="115"/>
                  </a:cubicBezTo>
                  <a:cubicBezTo>
                    <a:pt x="19" y="115"/>
                    <a:pt x="21" y="109"/>
                    <a:pt x="24" y="110"/>
                  </a:cubicBezTo>
                  <a:close/>
                  <a:moveTo>
                    <a:pt x="42" y="118"/>
                  </a:moveTo>
                  <a:cubicBezTo>
                    <a:pt x="42" y="118"/>
                    <a:pt x="42" y="118"/>
                    <a:pt x="42" y="118"/>
                  </a:cubicBezTo>
                  <a:cubicBezTo>
                    <a:pt x="44" y="118"/>
                    <a:pt x="45" y="118"/>
                    <a:pt x="46" y="118"/>
                  </a:cubicBezTo>
                  <a:cubicBezTo>
                    <a:pt x="46" y="121"/>
                    <a:pt x="46" y="125"/>
                    <a:pt x="46" y="128"/>
                  </a:cubicBezTo>
                  <a:cubicBezTo>
                    <a:pt x="36" y="138"/>
                    <a:pt x="25" y="147"/>
                    <a:pt x="19" y="161"/>
                  </a:cubicBezTo>
                  <a:cubicBezTo>
                    <a:pt x="19" y="142"/>
                    <a:pt x="36" y="133"/>
                    <a:pt x="42" y="118"/>
                  </a:cubicBezTo>
                  <a:close/>
                  <a:moveTo>
                    <a:pt x="44" y="154"/>
                  </a:moveTo>
                  <a:cubicBezTo>
                    <a:pt x="44" y="154"/>
                    <a:pt x="44" y="154"/>
                    <a:pt x="44" y="154"/>
                  </a:cubicBezTo>
                  <a:cubicBezTo>
                    <a:pt x="52" y="163"/>
                    <a:pt x="36" y="167"/>
                    <a:pt x="34" y="173"/>
                  </a:cubicBezTo>
                  <a:cubicBezTo>
                    <a:pt x="29" y="168"/>
                    <a:pt x="43" y="161"/>
                    <a:pt x="44" y="154"/>
                  </a:cubicBezTo>
                  <a:close/>
                  <a:moveTo>
                    <a:pt x="38" y="149"/>
                  </a:moveTo>
                  <a:cubicBezTo>
                    <a:pt x="38" y="149"/>
                    <a:pt x="38" y="149"/>
                    <a:pt x="38" y="149"/>
                  </a:cubicBezTo>
                  <a:cubicBezTo>
                    <a:pt x="40" y="146"/>
                    <a:pt x="44" y="144"/>
                    <a:pt x="44" y="140"/>
                  </a:cubicBezTo>
                  <a:cubicBezTo>
                    <a:pt x="50" y="143"/>
                    <a:pt x="42" y="148"/>
                    <a:pt x="38" y="149"/>
                  </a:cubicBezTo>
                  <a:close/>
                  <a:moveTo>
                    <a:pt x="35" y="113"/>
                  </a:moveTo>
                  <a:cubicBezTo>
                    <a:pt x="35" y="113"/>
                    <a:pt x="35" y="113"/>
                    <a:pt x="35" y="113"/>
                  </a:cubicBezTo>
                  <a:cubicBezTo>
                    <a:pt x="39" y="108"/>
                    <a:pt x="41" y="100"/>
                    <a:pt x="47" y="96"/>
                  </a:cubicBezTo>
                  <a:cubicBezTo>
                    <a:pt x="45" y="103"/>
                    <a:pt x="41" y="109"/>
                    <a:pt x="35" y="113"/>
                  </a:cubicBezTo>
                  <a:close/>
                  <a:moveTo>
                    <a:pt x="29" y="174"/>
                  </a:moveTo>
                  <a:cubicBezTo>
                    <a:pt x="29" y="174"/>
                    <a:pt x="29" y="174"/>
                    <a:pt x="29" y="174"/>
                  </a:cubicBezTo>
                  <a:cubicBezTo>
                    <a:pt x="30" y="174"/>
                    <a:pt x="30" y="173"/>
                    <a:pt x="31" y="173"/>
                  </a:cubicBezTo>
                  <a:cubicBezTo>
                    <a:pt x="31" y="174"/>
                    <a:pt x="32" y="175"/>
                    <a:pt x="33" y="175"/>
                  </a:cubicBezTo>
                  <a:cubicBezTo>
                    <a:pt x="30" y="178"/>
                    <a:pt x="27" y="180"/>
                    <a:pt x="25" y="184"/>
                  </a:cubicBezTo>
                  <a:cubicBezTo>
                    <a:pt x="22" y="181"/>
                    <a:pt x="30" y="178"/>
                    <a:pt x="29" y="174"/>
                  </a:cubicBezTo>
                  <a:close/>
                  <a:moveTo>
                    <a:pt x="40" y="87"/>
                  </a:moveTo>
                  <a:cubicBezTo>
                    <a:pt x="40" y="87"/>
                    <a:pt x="40" y="87"/>
                    <a:pt x="40" y="87"/>
                  </a:cubicBezTo>
                  <a:cubicBezTo>
                    <a:pt x="40" y="89"/>
                    <a:pt x="45" y="75"/>
                    <a:pt x="50" y="73"/>
                  </a:cubicBezTo>
                  <a:cubicBezTo>
                    <a:pt x="49" y="77"/>
                    <a:pt x="48" y="80"/>
                    <a:pt x="48" y="85"/>
                  </a:cubicBezTo>
                  <a:cubicBezTo>
                    <a:pt x="43" y="84"/>
                    <a:pt x="43" y="86"/>
                    <a:pt x="40" y="87"/>
                  </a:cubicBezTo>
                  <a:close/>
                  <a:moveTo>
                    <a:pt x="34" y="53"/>
                  </a:moveTo>
                  <a:cubicBezTo>
                    <a:pt x="34" y="53"/>
                    <a:pt x="34" y="53"/>
                    <a:pt x="34" y="53"/>
                  </a:cubicBezTo>
                  <a:cubicBezTo>
                    <a:pt x="36" y="53"/>
                    <a:pt x="36" y="55"/>
                    <a:pt x="37" y="55"/>
                  </a:cubicBezTo>
                  <a:cubicBezTo>
                    <a:pt x="30" y="62"/>
                    <a:pt x="29" y="73"/>
                    <a:pt x="18" y="77"/>
                  </a:cubicBezTo>
                  <a:cubicBezTo>
                    <a:pt x="21" y="67"/>
                    <a:pt x="28" y="61"/>
                    <a:pt x="34" y="53"/>
                  </a:cubicBezTo>
                  <a:close/>
                  <a:moveTo>
                    <a:pt x="18" y="231"/>
                  </a:moveTo>
                  <a:cubicBezTo>
                    <a:pt x="18" y="231"/>
                    <a:pt x="18" y="231"/>
                    <a:pt x="18" y="231"/>
                  </a:cubicBezTo>
                  <a:cubicBezTo>
                    <a:pt x="22" y="230"/>
                    <a:pt x="20" y="235"/>
                    <a:pt x="19" y="236"/>
                  </a:cubicBezTo>
                  <a:cubicBezTo>
                    <a:pt x="17" y="236"/>
                    <a:pt x="18" y="233"/>
                    <a:pt x="18" y="231"/>
                  </a:cubicBezTo>
                  <a:close/>
                  <a:moveTo>
                    <a:pt x="20" y="255"/>
                  </a:moveTo>
                  <a:cubicBezTo>
                    <a:pt x="20" y="255"/>
                    <a:pt x="20" y="255"/>
                    <a:pt x="20" y="255"/>
                  </a:cubicBezTo>
                  <a:cubicBezTo>
                    <a:pt x="19" y="252"/>
                    <a:pt x="19" y="249"/>
                    <a:pt x="19" y="247"/>
                  </a:cubicBezTo>
                  <a:cubicBezTo>
                    <a:pt x="24" y="247"/>
                    <a:pt x="24" y="254"/>
                    <a:pt x="20" y="255"/>
                  </a:cubicBezTo>
                  <a:close/>
                  <a:moveTo>
                    <a:pt x="22" y="268"/>
                  </a:moveTo>
                  <a:cubicBezTo>
                    <a:pt x="22" y="268"/>
                    <a:pt x="22" y="268"/>
                    <a:pt x="22" y="268"/>
                  </a:cubicBezTo>
                  <a:cubicBezTo>
                    <a:pt x="22" y="265"/>
                    <a:pt x="22" y="263"/>
                    <a:pt x="22" y="261"/>
                  </a:cubicBezTo>
                  <a:cubicBezTo>
                    <a:pt x="23" y="261"/>
                    <a:pt x="24" y="262"/>
                    <a:pt x="26" y="262"/>
                  </a:cubicBezTo>
                  <a:cubicBezTo>
                    <a:pt x="26" y="265"/>
                    <a:pt x="26" y="268"/>
                    <a:pt x="22" y="268"/>
                  </a:cubicBezTo>
                  <a:close/>
                  <a:moveTo>
                    <a:pt x="23" y="223"/>
                  </a:moveTo>
                  <a:cubicBezTo>
                    <a:pt x="23" y="223"/>
                    <a:pt x="23" y="223"/>
                    <a:pt x="23" y="223"/>
                  </a:cubicBezTo>
                  <a:cubicBezTo>
                    <a:pt x="27" y="209"/>
                    <a:pt x="38" y="201"/>
                    <a:pt x="45" y="190"/>
                  </a:cubicBezTo>
                  <a:cubicBezTo>
                    <a:pt x="47" y="189"/>
                    <a:pt x="47" y="191"/>
                    <a:pt x="49" y="191"/>
                  </a:cubicBezTo>
                  <a:cubicBezTo>
                    <a:pt x="49" y="193"/>
                    <a:pt x="48" y="193"/>
                    <a:pt x="48" y="194"/>
                  </a:cubicBezTo>
                  <a:cubicBezTo>
                    <a:pt x="38" y="203"/>
                    <a:pt x="33" y="215"/>
                    <a:pt x="23" y="223"/>
                  </a:cubicBezTo>
                  <a:close/>
                  <a:moveTo>
                    <a:pt x="32" y="282"/>
                  </a:moveTo>
                  <a:cubicBezTo>
                    <a:pt x="32" y="282"/>
                    <a:pt x="32" y="282"/>
                    <a:pt x="32" y="282"/>
                  </a:cubicBezTo>
                  <a:cubicBezTo>
                    <a:pt x="34" y="282"/>
                    <a:pt x="35" y="283"/>
                    <a:pt x="35" y="285"/>
                  </a:cubicBezTo>
                  <a:cubicBezTo>
                    <a:pt x="33" y="285"/>
                    <a:pt x="32" y="284"/>
                    <a:pt x="32" y="282"/>
                  </a:cubicBezTo>
                  <a:close/>
                  <a:moveTo>
                    <a:pt x="31" y="250"/>
                  </a:moveTo>
                  <a:cubicBezTo>
                    <a:pt x="31" y="250"/>
                    <a:pt x="31" y="250"/>
                    <a:pt x="31" y="250"/>
                  </a:cubicBezTo>
                  <a:cubicBezTo>
                    <a:pt x="35" y="238"/>
                    <a:pt x="44" y="231"/>
                    <a:pt x="48" y="220"/>
                  </a:cubicBezTo>
                  <a:cubicBezTo>
                    <a:pt x="49" y="217"/>
                    <a:pt x="45" y="219"/>
                    <a:pt x="45" y="217"/>
                  </a:cubicBezTo>
                  <a:cubicBezTo>
                    <a:pt x="38" y="222"/>
                    <a:pt x="33" y="229"/>
                    <a:pt x="29" y="237"/>
                  </a:cubicBezTo>
                  <a:cubicBezTo>
                    <a:pt x="28" y="225"/>
                    <a:pt x="44" y="219"/>
                    <a:pt x="47" y="207"/>
                  </a:cubicBezTo>
                  <a:cubicBezTo>
                    <a:pt x="52" y="211"/>
                    <a:pt x="50" y="223"/>
                    <a:pt x="52" y="231"/>
                  </a:cubicBezTo>
                  <a:cubicBezTo>
                    <a:pt x="39" y="231"/>
                    <a:pt x="41" y="247"/>
                    <a:pt x="31" y="250"/>
                  </a:cubicBezTo>
                  <a:close/>
                  <a:moveTo>
                    <a:pt x="37" y="262"/>
                  </a:moveTo>
                  <a:cubicBezTo>
                    <a:pt x="37" y="262"/>
                    <a:pt x="37" y="262"/>
                    <a:pt x="37" y="262"/>
                  </a:cubicBezTo>
                  <a:cubicBezTo>
                    <a:pt x="38" y="255"/>
                    <a:pt x="46" y="243"/>
                    <a:pt x="54" y="239"/>
                  </a:cubicBezTo>
                  <a:cubicBezTo>
                    <a:pt x="55" y="240"/>
                    <a:pt x="55" y="242"/>
                    <a:pt x="55" y="245"/>
                  </a:cubicBezTo>
                  <a:cubicBezTo>
                    <a:pt x="45" y="243"/>
                    <a:pt x="43" y="256"/>
                    <a:pt x="37" y="262"/>
                  </a:cubicBezTo>
                  <a:close/>
                  <a:moveTo>
                    <a:pt x="47" y="275"/>
                  </a:moveTo>
                  <a:cubicBezTo>
                    <a:pt x="47" y="275"/>
                    <a:pt x="47" y="275"/>
                    <a:pt x="47" y="275"/>
                  </a:cubicBezTo>
                  <a:cubicBezTo>
                    <a:pt x="50" y="273"/>
                    <a:pt x="49" y="268"/>
                    <a:pt x="54" y="268"/>
                  </a:cubicBezTo>
                  <a:cubicBezTo>
                    <a:pt x="52" y="271"/>
                    <a:pt x="52" y="275"/>
                    <a:pt x="47" y="275"/>
                  </a:cubicBezTo>
                  <a:close/>
                  <a:moveTo>
                    <a:pt x="53" y="288"/>
                  </a:moveTo>
                  <a:cubicBezTo>
                    <a:pt x="53" y="288"/>
                    <a:pt x="53" y="288"/>
                    <a:pt x="53" y="288"/>
                  </a:cubicBezTo>
                  <a:cubicBezTo>
                    <a:pt x="53" y="283"/>
                    <a:pt x="58" y="272"/>
                    <a:pt x="65" y="270"/>
                  </a:cubicBezTo>
                  <a:cubicBezTo>
                    <a:pt x="62" y="277"/>
                    <a:pt x="59" y="283"/>
                    <a:pt x="53" y="288"/>
                  </a:cubicBezTo>
                  <a:close/>
                  <a:moveTo>
                    <a:pt x="86" y="272"/>
                  </a:moveTo>
                  <a:cubicBezTo>
                    <a:pt x="86" y="272"/>
                    <a:pt x="86" y="272"/>
                    <a:pt x="86" y="272"/>
                  </a:cubicBezTo>
                  <a:cubicBezTo>
                    <a:pt x="81" y="281"/>
                    <a:pt x="80" y="292"/>
                    <a:pt x="68" y="295"/>
                  </a:cubicBezTo>
                  <a:cubicBezTo>
                    <a:pt x="74" y="283"/>
                    <a:pt x="87" y="274"/>
                    <a:pt x="89" y="261"/>
                  </a:cubicBezTo>
                  <a:cubicBezTo>
                    <a:pt x="91" y="260"/>
                    <a:pt x="92" y="261"/>
                    <a:pt x="94" y="262"/>
                  </a:cubicBezTo>
                  <a:cubicBezTo>
                    <a:pt x="95" y="267"/>
                    <a:pt x="89" y="268"/>
                    <a:pt x="86" y="272"/>
                  </a:cubicBezTo>
                  <a:close/>
                  <a:moveTo>
                    <a:pt x="96" y="223"/>
                  </a:moveTo>
                  <a:cubicBezTo>
                    <a:pt x="96" y="223"/>
                    <a:pt x="96" y="223"/>
                    <a:pt x="96" y="223"/>
                  </a:cubicBezTo>
                  <a:cubicBezTo>
                    <a:pt x="96" y="222"/>
                    <a:pt x="96" y="220"/>
                    <a:pt x="96" y="219"/>
                  </a:cubicBezTo>
                  <a:cubicBezTo>
                    <a:pt x="97" y="219"/>
                    <a:pt x="99" y="219"/>
                    <a:pt x="100" y="219"/>
                  </a:cubicBezTo>
                  <a:cubicBezTo>
                    <a:pt x="99" y="220"/>
                    <a:pt x="100" y="223"/>
                    <a:pt x="96" y="223"/>
                  </a:cubicBezTo>
                  <a:close/>
                  <a:moveTo>
                    <a:pt x="108" y="211"/>
                  </a:moveTo>
                  <a:cubicBezTo>
                    <a:pt x="108" y="211"/>
                    <a:pt x="108" y="211"/>
                    <a:pt x="108" y="211"/>
                  </a:cubicBezTo>
                  <a:cubicBezTo>
                    <a:pt x="107" y="214"/>
                    <a:pt x="103" y="214"/>
                    <a:pt x="102" y="218"/>
                  </a:cubicBezTo>
                  <a:cubicBezTo>
                    <a:pt x="100" y="216"/>
                    <a:pt x="104" y="210"/>
                    <a:pt x="108" y="211"/>
                  </a:cubicBezTo>
                  <a:close/>
                  <a:moveTo>
                    <a:pt x="112" y="225"/>
                  </a:moveTo>
                  <a:cubicBezTo>
                    <a:pt x="112" y="225"/>
                    <a:pt x="112" y="225"/>
                    <a:pt x="112" y="225"/>
                  </a:cubicBezTo>
                  <a:cubicBezTo>
                    <a:pt x="114" y="232"/>
                    <a:pt x="106" y="239"/>
                    <a:pt x="103" y="245"/>
                  </a:cubicBezTo>
                  <a:cubicBezTo>
                    <a:pt x="102" y="239"/>
                    <a:pt x="110" y="232"/>
                    <a:pt x="112" y="225"/>
                  </a:cubicBezTo>
                  <a:close/>
                  <a:moveTo>
                    <a:pt x="113" y="258"/>
                  </a:moveTo>
                  <a:cubicBezTo>
                    <a:pt x="113" y="258"/>
                    <a:pt x="113" y="258"/>
                    <a:pt x="113" y="258"/>
                  </a:cubicBezTo>
                  <a:cubicBezTo>
                    <a:pt x="112" y="259"/>
                    <a:pt x="112" y="267"/>
                    <a:pt x="106" y="263"/>
                  </a:cubicBezTo>
                  <a:cubicBezTo>
                    <a:pt x="112" y="253"/>
                    <a:pt x="117" y="242"/>
                    <a:pt x="124" y="233"/>
                  </a:cubicBezTo>
                  <a:cubicBezTo>
                    <a:pt x="126" y="232"/>
                    <a:pt x="126" y="234"/>
                    <a:pt x="126" y="235"/>
                  </a:cubicBezTo>
                  <a:cubicBezTo>
                    <a:pt x="125" y="245"/>
                    <a:pt x="119" y="252"/>
                    <a:pt x="113" y="258"/>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12" name="组合 11"/>
            <p:cNvGrpSpPr/>
            <p:nvPr/>
          </p:nvGrpSpPr>
          <p:grpSpPr>
            <a:xfrm>
              <a:off x="7492207" y="3437171"/>
              <a:ext cx="2934728" cy="1835464"/>
              <a:chOff x="962893" y="3437171"/>
              <a:chExt cx="2934728" cy="1835464"/>
            </a:xfrm>
          </p:grpSpPr>
          <p:sp>
            <p:nvSpPr>
              <p:cNvPr id="13" name="矩形 12"/>
              <p:cNvSpPr/>
              <p:nvPr/>
            </p:nvSpPr>
            <p:spPr>
              <a:xfrm>
                <a:off x="962892" y="4018574"/>
                <a:ext cx="2934728" cy="126187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6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用户可以在投影仪或者计算机上进行演示也可以将演示文稿打印出来制作成胶片以便应用到更广泛的领域中</a:t>
                </a:r>
              </a:p>
            </p:txBody>
          </p:sp>
          <p:sp>
            <p:nvSpPr>
              <p:cNvPr id="14" name="矩形 13"/>
              <p:cNvSpPr/>
              <p:nvPr/>
            </p:nvSpPr>
            <p:spPr>
              <a:xfrm>
                <a:off x="1655647" y="3437171"/>
                <a:ext cx="2241974" cy="530352"/>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400">
                    <a:solidFill>
                      <a:srgbClr val="3C3C3B"/>
                    </a:solidFill>
                    <a:latin charset="-122" panose="00000500000000000000" pitchFamily="2" typeface="印品黑体"/>
                    <a:ea charset="-122" panose="00000500000000000000" pitchFamily="2" typeface="印品黑体"/>
                  </a:rPr>
                  <a:t>标题文字添加</a:t>
                </a:r>
              </a:p>
            </p:txBody>
          </p:sp>
        </p:grpSp>
      </p:grpSp>
      <p:sp>
        <p:nvSpPr>
          <p:cNvPr id="18" name="文本框 17"/>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32390440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15"/>
                                        </p:tgtEl>
                                        <p:attrNameLst>
                                          <p:attrName>style.visibility</p:attrName>
                                        </p:attrNameLst>
                                      </p:cBhvr>
                                      <p:to>
                                        <p:strVal val="visible"/>
                                      </p:to>
                                    </p:set>
                                    <p:animEffect filter="fade" transition="in">
                                      <p:cBhvr>
                                        <p:cTn dur="1000" id="19"/>
                                        <p:tgtEl>
                                          <p:spTgt spid="15"/>
                                        </p:tgtEl>
                                      </p:cBhvr>
                                    </p:animEffect>
                                    <p:anim calcmode="lin" valueType="num">
                                      <p:cBhvr>
                                        <p:cTn dur="1000" fill="hold" id="20"/>
                                        <p:tgtEl>
                                          <p:spTgt spid="15"/>
                                        </p:tgtEl>
                                        <p:attrNameLst>
                                          <p:attrName>ppt_x</p:attrName>
                                        </p:attrNameLst>
                                      </p:cBhvr>
                                      <p:tavLst>
                                        <p:tav tm="0">
                                          <p:val>
                                            <p:strVal val="#ppt_x"/>
                                          </p:val>
                                        </p:tav>
                                        <p:tav tm="100000">
                                          <p:val>
                                            <p:strVal val="#ppt_x"/>
                                          </p:val>
                                        </p:tav>
                                      </p:tavLst>
                                    </p:anim>
                                    <p:anim calcmode="lin" valueType="num">
                                      <p:cBhvr>
                                        <p:cTn dur="1000" fill="hold" id="21"/>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081093" y="2140861"/>
            <a:ext cx="3007707" cy="962022"/>
            <a:chOff x="1208093" y="2102761"/>
            <a:chExt cx="3007707" cy="962022"/>
          </a:xfrm>
        </p:grpSpPr>
        <p:sp>
          <p:nvSpPr>
            <p:cNvPr id="2"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3" name="组合 2"/>
            <p:cNvGrpSpPr/>
            <p:nvPr/>
          </p:nvGrpSpPr>
          <p:grpSpPr>
            <a:xfrm>
              <a:off x="1702672" y="2102761"/>
              <a:ext cx="2513128" cy="962022"/>
              <a:chOff x="7325360" y="2384859"/>
              <a:chExt cx="2513128" cy="962022"/>
            </a:xfrm>
          </p:grpSpPr>
          <p:sp>
            <p:nvSpPr>
              <p:cNvPr id="4" name="矩形 3"/>
              <p:cNvSpPr/>
              <p:nvPr/>
            </p:nvSpPr>
            <p:spPr>
              <a:xfrm>
                <a:off x="7325361"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5" name="矩形 4"/>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7" name="组合 6"/>
          <p:cNvGrpSpPr/>
          <p:nvPr/>
        </p:nvGrpSpPr>
        <p:grpSpPr>
          <a:xfrm>
            <a:off x="4601919" y="2140861"/>
            <a:ext cx="3007707" cy="962022"/>
            <a:chOff x="1208093" y="2102761"/>
            <a:chExt cx="3007707" cy="962022"/>
          </a:xfrm>
        </p:grpSpPr>
        <p:sp>
          <p:nvSpPr>
            <p:cNvPr id="8"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9" name="组合 8"/>
            <p:cNvGrpSpPr/>
            <p:nvPr/>
          </p:nvGrpSpPr>
          <p:grpSpPr>
            <a:xfrm>
              <a:off x="1702672" y="2102761"/>
              <a:ext cx="2513128" cy="962022"/>
              <a:chOff x="7325360" y="2384859"/>
              <a:chExt cx="2513128" cy="962022"/>
            </a:xfrm>
          </p:grpSpPr>
          <p:sp>
            <p:nvSpPr>
              <p:cNvPr id="10" name="矩形 9"/>
              <p:cNvSpPr/>
              <p:nvPr/>
            </p:nvSpPr>
            <p:spPr>
              <a:xfrm>
                <a:off x="7325361"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11" name="矩形 10"/>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12" name="组合 11"/>
          <p:cNvGrpSpPr/>
          <p:nvPr/>
        </p:nvGrpSpPr>
        <p:grpSpPr>
          <a:xfrm>
            <a:off x="8122746" y="2140861"/>
            <a:ext cx="3007707" cy="962022"/>
            <a:chOff x="1208093" y="2102761"/>
            <a:chExt cx="3007707" cy="962022"/>
          </a:xfrm>
        </p:grpSpPr>
        <p:sp>
          <p:nvSpPr>
            <p:cNvPr id="13"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14" name="组合 13"/>
            <p:cNvGrpSpPr/>
            <p:nvPr/>
          </p:nvGrpSpPr>
          <p:grpSpPr>
            <a:xfrm>
              <a:off x="1702672" y="2102761"/>
              <a:ext cx="2513128" cy="962022"/>
              <a:chOff x="7325360" y="2384859"/>
              <a:chExt cx="2513128" cy="962022"/>
            </a:xfrm>
          </p:grpSpPr>
          <p:sp>
            <p:nvSpPr>
              <p:cNvPr id="15" name="矩形 14"/>
              <p:cNvSpPr/>
              <p:nvPr/>
            </p:nvSpPr>
            <p:spPr>
              <a:xfrm>
                <a:off x="7325362"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16" name="矩形 15"/>
              <p:cNvSpPr/>
              <p:nvPr/>
            </p:nvSpPr>
            <p:spPr>
              <a:xfrm>
                <a:off x="7325361"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17" name="组合 16"/>
          <p:cNvGrpSpPr/>
          <p:nvPr/>
        </p:nvGrpSpPr>
        <p:grpSpPr>
          <a:xfrm>
            <a:off x="1081093" y="3360061"/>
            <a:ext cx="3007707" cy="962022"/>
            <a:chOff x="1208093" y="2102761"/>
            <a:chExt cx="3007707" cy="962022"/>
          </a:xfrm>
        </p:grpSpPr>
        <p:sp>
          <p:nvSpPr>
            <p:cNvPr id="18"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19" name="组合 18"/>
            <p:cNvGrpSpPr/>
            <p:nvPr/>
          </p:nvGrpSpPr>
          <p:grpSpPr>
            <a:xfrm>
              <a:off x="1702672" y="2102761"/>
              <a:ext cx="2513128" cy="962022"/>
              <a:chOff x="7325360" y="2384859"/>
              <a:chExt cx="2513128" cy="962022"/>
            </a:xfrm>
          </p:grpSpPr>
          <p:sp>
            <p:nvSpPr>
              <p:cNvPr id="20" name="矩形 19"/>
              <p:cNvSpPr/>
              <p:nvPr/>
            </p:nvSpPr>
            <p:spPr>
              <a:xfrm>
                <a:off x="7325361"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21" name="矩形 20"/>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22" name="组合 21"/>
          <p:cNvGrpSpPr/>
          <p:nvPr/>
        </p:nvGrpSpPr>
        <p:grpSpPr>
          <a:xfrm>
            <a:off x="4601919" y="3360061"/>
            <a:ext cx="3007707" cy="962022"/>
            <a:chOff x="1208093" y="2102761"/>
            <a:chExt cx="3007707" cy="962022"/>
          </a:xfrm>
        </p:grpSpPr>
        <p:sp>
          <p:nvSpPr>
            <p:cNvPr id="23"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24" name="组合 23"/>
            <p:cNvGrpSpPr/>
            <p:nvPr/>
          </p:nvGrpSpPr>
          <p:grpSpPr>
            <a:xfrm>
              <a:off x="1702672" y="2102761"/>
              <a:ext cx="2513128" cy="962022"/>
              <a:chOff x="7325360" y="2384859"/>
              <a:chExt cx="2513128" cy="962022"/>
            </a:xfrm>
          </p:grpSpPr>
          <p:sp>
            <p:nvSpPr>
              <p:cNvPr id="25" name="矩形 24"/>
              <p:cNvSpPr/>
              <p:nvPr/>
            </p:nvSpPr>
            <p:spPr>
              <a:xfrm>
                <a:off x="7325361"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26" name="矩形 25"/>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27" name="组合 26"/>
          <p:cNvGrpSpPr/>
          <p:nvPr/>
        </p:nvGrpSpPr>
        <p:grpSpPr>
          <a:xfrm>
            <a:off x="8122746" y="3360061"/>
            <a:ext cx="3007707" cy="962022"/>
            <a:chOff x="1208093" y="2102761"/>
            <a:chExt cx="3007707" cy="962022"/>
          </a:xfrm>
        </p:grpSpPr>
        <p:sp>
          <p:nvSpPr>
            <p:cNvPr id="28"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29" name="组合 28"/>
            <p:cNvGrpSpPr/>
            <p:nvPr/>
          </p:nvGrpSpPr>
          <p:grpSpPr>
            <a:xfrm>
              <a:off x="1702672" y="2102761"/>
              <a:ext cx="2513128" cy="962022"/>
              <a:chOff x="7325360" y="2384859"/>
              <a:chExt cx="2513128" cy="962022"/>
            </a:xfrm>
          </p:grpSpPr>
          <p:sp>
            <p:nvSpPr>
              <p:cNvPr id="30" name="矩形 29"/>
              <p:cNvSpPr/>
              <p:nvPr/>
            </p:nvSpPr>
            <p:spPr>
              <a:xfrm>
                <a:off x="7325362"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31" name="矩形 30"/>
              <p:cNvSpPr/>
              <p:nvPr/>
            </p:nvSpPr>
            <p:spPr>
              <a:xfrm>
                <a:off x="7325361"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32" name="组合 31"/>
          <p:cNvGrpSpPr/>
          <p:nvPr/>
        </p:nvGrpSpPr>
        <p:grpSpPr>
          <a:xfrm>
            <a:off x="1081093" y="4693561"/>
            <a:ext cx="3007707" cy="962022"/>
            <a:chOff x="1208093" y="2102761"/>
            <a:chExt cx="3007707" cy="962022"/>
          </a:xfrm>
        </p:grpSpPr>
        <p:sp>
          <p:nvSpPr>
            <p:cNvPr id="33"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34" name="组合 33"/>
            <p:cNvGrpSpPr/>
            <p:nvPr/>
          </p:nvGrpSpPr>
          <p:grpSpPr>
            <a:xfrm>
              <a:off x="1702672" y="2102761"/>
              <a:ext cx="2513128" cy="962022"/>
              <a:chOff x="7325360" y="2384859"/>
              <a:chExt cx="2513128" cy="962022"/>
            </a:xfrm>
          </p:grpSpPr>
          <p:sp>
            <p:nvSpPr>
              <p:cNvPr id="35" name="矩形 34"/>
              <p:cNvSpPr/>
              <p:nvPr/>
            </p:nvSpPr>
            <p:spPr>
              <a:xfrm>
                <a:off x="7325361"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36" name="矩形 35"/>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37" name="组合 36"/>
          <p:cNvGrpSpPr/>
          <p:nvPr/>
        </p:nvGrpSpPr>
        <p:grpSpPr>
          <a:xfrm>
            <a:off x="4601919" y="4693561"/>
            <a:ext cx="3007707" cy="962022"/>
            <a:chOff x="1208093" y="2102761"/>
            <a:chExt cx="3007707" cy="962022"/>
          </a:xfrm>
        </p:grpSpPr>
        <p:sp>
          <p:nvSpPr>
            <p:cNvPr id="38"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39" name="组合 38"/>
            <p:cNvGrpSpPr/>
            <p:nvPr/>
          </p:nvGrpSpPr>
          <p:grpSpPr>
            <a:xfrm>
              <a:off x="1702672" y="2102761"/>
              <a:ext cx="2513128" cy="962022"/>
              <a:chOff x="7325360" y="2384859"/>
              <a:chExt cx="2513128" cy="962022"/>
            </a:xfrm>
          </p:grpSpPr>
          <p:sp>
            <p:nvSpPr>
              <p:cNvPr id="40" name="矩形 39"/>
              <p:cNvSpPr/>
              <p:nvPr/>
            </p:nvSpPr>
            <p:spPr>
              <a:xfrm>
                <a:off x="7325361"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41" name="矩形 40"/>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42" name="组合 41"/>
          <p:cNvGrpSpPr/>
          <p:nvPr/>
        </p:nvGrpSpPr>
        <p:grpSpPr>
          <a:xfrm>
            <a:off x="8122746" y="4693561"/>
            <a:ext cx="3007707" cy="962022"/>
            <a:chOff x="1208093" y="2102761"/>
            <a:chExt cx="3007707" cy="962022"/>
          </a:xfrm>
        </p:grpSpPr>
        <p:sp>
          <p:nvSpPr>
            <p:cNvPr id="43" name="Freeform 24"/>
            <p:cNvSpPr>
              <a:spLocks noEditPoints="1"/>
            </p:cNvSpPr>
            <p:nvPr/>
          </p:nvSpPr>
          <p:spPr bwMode="auto">
            <a:xfrm>
              <a:off x="1208093" y="2344853"/>
              <a:ext cx="443779" cy="477839"/>
            </a:xfrm>
            <a:custGeom>
              <a:gdLst>
                <a:gd fmla="*/ 109 w 163" name="T0"/>
                <a:gd fmla="*/ 0 h 176" name="T1"/>
                <a:gd fmla="*/ 111 w 163" name="T2"/>
                <a:gd fmla="*/ 25 h 176" name="T3"/>
                <a:gd fmla="*/ 113 w 163" name="T4"/>
                <a:gd fmla="*/ 73 h 176" name="T5"/>
                <a:gd fmla="*/ 163 w 163" name="T6"/>
                <a:gd fmla="*/ 91 h 176" name="T7"/>
                <a:gd fmla="*/ 134 w 163" name="T8"/>
                <a:gd fmla="*/ 108 h 176" name="T9"/>
                <a:gd fmla="*/ 107 w 163" name="T10"/>
                <a:gd fmla="*/ 126 h 176" name="T11"/>
                <a:gd fmla="*/ 97 w 163" name="T12"/>
                <a:gd fmla="*/ 176 h 176" name="T13"/>
                <a:gd fmla="*/ 72 w 163" name="T14"/>
                <a:gd fmla="*/ 128 h 176" name="T15"/>
                <a:gd fmla="*/ 14 w 163" name="T16"/>
                <a:gd fmla="*/ 153 h 176" name="T17"/>
                <a:gd fmla="*/ 33 w 163" name="T18"/>
                <a:gd fmla="*/ 95 h 176" name="T19"/>
                <a:gd fmla="*/ 0 w 163" name="T20"/>
                <a:gd fmla="*/ 54 h 176" name="T21"/>
                <a:gd fmla="*/ 53 w 163" name="T22"/>
                <a:gd fmla="*/ 54 h 176" name="T23"/>
                <a:gd fmla="*/ 76 w 163" name="T24"/>
                <a:gd fmla="*/ 33 h 176" name="T25"/>
                <a:gd fmla="*/ 109 w 163" name="T26"/>
                <a:gd fmla="*/ 0 h 176" name="T27"/>
                <a:gd fmla="*/ 97 w 163" name="T28"/>
                <a:gd fmla="*/ 50 h 176" name="T29"/>
                <a:gd fmla="*/ 97 w 163" name="T30"/>
                <a:gd fmla="*/ 50 h 176" name="T31"/>
                <a:gd fmla="*/ 72 w 163" name="T32"/>
                <a:gd fmla="*/ 66 h 176" name="T33"/>
                <a:gd fmla="*/ 86 w 163" name="T34"/>
                <a:gd fmla="*/ 64 h 176" name="T35"/>
                <a:gd fmla="*/ 45 w 163" name="T36"/>
                <a:gd fmla="*/ 93 h 176" name="T37"/>
                <a:gd fmla="*/ 80 w 163" name="T38"/>
                <a:gd fmla="*/ 75 h 176" name="T39"/>
                <a:gd fmla="*/ 95 w 163" name="T40"/>
                <a:gd fmla="*/ 62 h 176" name="T41"/>
                <a:gd fmla="*/ 88 w 163" name="T42"/>
                <a:gd fmla="*/ 60 h 176" name="T43"/>
                <a:gd fmla="*/ 97 w 163" name="T44"/>
                <a:gd fmla="*/ 50 h 176" name="T45"/>
                <a:gd fmla="*/ 78 w 163" name="T46"/>
                <a:gd fmla="*/ 89 h 176" name="T47"/>
                <a:gd fmla="*/ 78 w 163" name="T48"/>
                <a:gd fmla="*/ 89 h 176" name="T49"/>
                <a:gd fmla="*/ 97 w 163" name="T50"/>
                <a:gd fmla="*/ 75 h 176" name="T51"/>
                <a:gd fmla="*/ 78 w 163" name="T52"/>
                <a:gd fmla="*/ 89 h 176" name="T53"/>
                <a:gd fmla="*/ 68 w 163" name="T54"/>
                <a:gd fmla="*/ 93 h 176" name="T55"/>
                <a:gd fmla="*/ 68 w 163" name="T56"/>
                <a:gd fmla="*/ 93 h 176" name="T57"/>
                <a:gd fmla="*/ 41 w 163" name="T58"/>
                <a:gd fmla="*/ 116 h 176" name="T59"/>
                <a:gd fmla="*/ 76 w 163" name="T60"/>
                <a:gd fmla="*/ 97 h 176" name="T61"/>
                <a:gd fmla="*/ 45 w 163" name="T62"/>
                <a:gd fmla="*/ 122 h 176" name="T63"/>
                <a:gd fmla="*/ 74 w 163" name="T64"/>
                <a:gd fmla="*/ 112 h 176" name="T65"/>
                <a:gd fmla="*/ 89 w 163" name="T66"/>
                <a:gd fmla="*/ 101 h 176" name="T67"/>
                <a:gd fmla="*/ 84 w 163" name="T68"/>
                <a:gd fmla="*/ 99 h 176" name="T69"/>
                <a:gd fmla="*/ 95 w 163" name="T70"/>
                <a:gd fmla="*/ 85 h 176" name="T71"/>
                <a:gd fmla="*/ 68 w 163" name="T72"/>
                <a:gd fmla="*/ 93 h 176" name="T73"/>
                <a:gd fmla="*/ 49 w 163" name="T74"/>
                <a:gd fmla="*/ 101 h 176" name="T75"/>
                <a:gd fmla="*/ 49 w 163" name="T76"/>
                <a:gd fmla="*/ 101 h 176" name="T77"/>
                <a:gd fmla="*/ 58 w 163" name="T78"/>
                <a:gd fmla="*/ 95 h 176" name="T79"/>
                <a:gd fmla="*/ 49 w 163" name="T80"/>
                <a:gd fmla="*/ 101 h 176" name="T81"/>
                <a:gd fmla="*/ 82 w 163" name="T82"/>
                <a:gd fmla="*/ 116 h 176" name="T83"/>
                <a:gd fmla="*/ 82 w 163" name="T84"/>
                <a:gd fmla="*/ 116 h 176" name="T85"/>
                <a:gd fmla="*/ 101 w 163" name="T86"/>
                <a:gd fmla="*/ 101 h 176" name="T87"/>
                <a:gd fmla="*/ 82 w 163" name="T88"/>
                <a:gd fmla="*/ 116 h 176" name="T89"/>
                <a:gd fmla="*/ 109 w 163" name="T90"/>
                <a:gd fmla="*/ 116 h 176" name="T91"/>
                <a:gd fmla="*/ 109 w 163" name="T92"/>
                <a:gd fmla="*/ 116 h 176" name="T93"/>
                <a:gd fmla="*/ 119 w 163" name="T94"/>
                <a:gd fmla="*/ 108 h 176" name="T95"/>
                <a:gd fmla="*/ 109 w 163" name="T96"/>
                <a:gd fmla="*/ 116 h 176" name="T97"/>
                <a:gd fmla="*/ 86 w 163" name="T98"/>
                <a:gd fmla="*/ 124 h 176" name="T99"/>
                <a:gd fmla="*/ 86 w 163" name="T100"/>
                <a:gd fmla="*/ 124 h 176" name="T101"/>
                <a:gd fmla="*/ 93 w 163" name="T102"/>
                <a:gd fmla="*/ 114 h 176" name="T103"/>
                <a:gd fmla="*/ 86 w 163" name="T104"/>
                <a:gd fmla="*/ 124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63">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44" name="组合 43"/>
            <p:cNvGrpSpPr/>
            <p:nvPr/>
          </p:nvGrpSpPr>
          <p:grpSpPr>
            <a:xfrm>
              <a:off x="1702672" y="2102761"/>
              <a:ext cx="2513128" cy="962022"/>
              <a:chOff x="7325360" y="2384859"/>
              <a:chExt cx="2513128" cy="962022"/>
            </a:xfrm>
          </p:grpSpPr>
          <p:sp>
            <p:nvSpPr>
              <p:cNvPr id="45" name="矩形 44"/>
              <p:cNvSpPr/>
              <p:nvPr/>
            </p:nvSpPr>
            <p:spPr>
              <a:xfrm>
                <a:off x="7325362" y="2737483"/>
                <a:ext cx="25131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a:t>
                </a:r>
              </a:p>
            </p:txBody>
          </p:sp>
          <p:sp>
            <p:nvSpPr>
              <p:cNvPr id="46" name="矩形 45"/>
              <p:cNvSpPr/>
              <p:nvPr/>
            </p:nvSpPr>
            <p:spPr>
              <a:xfrm>
                <a:off x="7325361"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sp>
        <p:nvSpPr>
          <p:cNvPr id="47" name="文本框 46"/>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296570576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strVal val="#ppt_w+.3"/>
                                          </p:val>
                                        </p:tav>
                                        <p:tav tm="100000">
                                          <p:val>
                                            <p:strVal val="#ppt_w"/>
                                          </p:val>
                                        </p:tav>
                                      </p:tavLst>
                                    </p:anim>
                                    <p:anim calcmode="lin" valueType="num">
                                      <p:cBhvr>
                                        <p:cTn dur="1000" fill="hold" id="8"/>
                                        <p:tgtEl>
                                          <p:spTgt spid="6"/>
                                        </p:tgtEl>
                                        <p:attrNameLst>
                                          <p:attrName>ppt_h</p:attrName>
                                        </p:attrNameLst>
                                      </p:cBhvr>
                                      <p:tavLst>
                                        <p:tav tm="0">
                                          <p:val>
                                            <p:strVal val="#ppt_h"/>
                                          </p:val>
                                        </p:tav>
                                        <p:tav tm="100000">
                                          <p:val>
                                            <p:strVal val="#ppt_h"/>
                                          </p:val>
                                        </p:tav>
                                      </p:tavLst>
                                    </p:anim>
                                    <p:animEffect filter="fade" transition="in">
                                      <p:cBhvr>
                                        <p:cTn dur="1000" id="9"/>
                                        <p:tgtEl>
                                          <p:spTgt spid="6"/>
                                        </p:tgtEl>
                                      </p:cBhvr>
                                    </p:animEffect>
                                  </p:childTnLst>
                                </p:cTn>
                              </p:par>
                            </p:childTnLst>
                          </p:cTn>
                        </p:par>
                        <p:par>
                          <p:cTn fill="hold" id="10" nodeType="afterGroup">
                            <p:stCondLst>
                              <p:cond delay="1000"/>
                            </p:stCondLst>
                            <p:childTnLst>
                              <p:par>
                                <p:cTn decel="100000" fill="hold" id="11" nodeType="afterEffect" presetClass="entr" presetID="50"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strVal val="#ppt_w+.3"/>
                                          </p:val>
                                        </p:tav>
                                        <p:tav tm="100000">
                                          <p:val>
                                            <p:strVal val="#ppt_w"/>
                                          </p:val>
                                        </p:tav>
                                      </p:tavLst>
                                    </p:anim>
                                    <p:anim calcmode="lin" valueType="num">
                                      <p:cBhvr>
                                        <p:cTn dur="1000" fill="hold" id="14"/>
                                        <p:tgtEl>
                                          <p:spTgt spid="7"/>
                                        </p:tgtEl>
                                        <p:attrNameLst>
                                          <p:attrName>ppt_h</p:attrName>
                                        </p:attrNameLst>
                                      </p:cBhvr>
                                      <p:tavLst>
                                        <p:tav tm="0">
                                          <p:val>
                                            <p:strVal val="#ppt_h"/>
                                          </p:val>
                                        </p:tav>
                                        <p:tav tm="100000">
                                          <p:val>
                                            <p:strVal val="#ppt_h"/>
                                          </p:val>
                                        </p:tav>
                                      </p:tavLst>
                                    </p:anim>
                                    <p:animEffect filter="fade" transition="in">
                                      <p:cBhvr>
                                        <p:cTn dur="1000" id="15"/>
                                        <p:tgtEl>
                                          <p:spTgt spid="7"/>
                                        </p:tgtEl>
                                      </p:cBhvr>
                                    </p:animEffect>
                                  </p:childTnLst>
                                </p:cTn>
                              </p:par>
                            </p:childTnLst>
                          </p:cTn>
                        </p:par>
                        <p:par>
                          <p:cTn fill="hold" id="16" nodeType="afterGroup">
                            <p:stCondLst>
                              <p:cond delay="2000"/>
                            </p:stCondLst>
                            <p:childTnLst>
                              <p:par>
                                <p:cTn decel="100000" fill="hold" id="17" nodeType="afterEffect" presetClass="entr" presetID="50"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ur="1000" fill="hold" id="19"/>
                                        <p:tgtEl>
                                          <p:spTgt spid="12"/>
                                        </p:tgtEl>
                                        <p:attrNameLst>
                                          <p:attrName>ppt_w</p:attrName>
                                        </p:attrNameLst>
                                      </p:cBhvr>
                                      <p:tavLst>
                                        <p:tav tm="0">
                                          <p:val>
                                            <p:strVal val="#ppt_w+.3"/>
                                          </p:val>
                                        </p:tav>
                                        <p:tav tm="100000">
                                          <p:val>
                                            <p:strVal val="#ppt_w"/>
                                          </p:val>
                                        </p:tav>
                                      </p:tavLst>
                                    </p:anim>
                                    <p:anim calcmode="lin" valueType="num">
                                      <p:cBhvr>
                                        <p:cTn dur="1000" fill="hold" id="20"/>
                                        <p:tgtEl>
                                          <p:spTgt spid="12"/>
                                        </p:tgtEl>
                                        <p:attrNameLst>
                                          <p:attrName>ppt_h</p:attrName>
                                        </p:attrNameLst>
                                      </p:cBhvr>
                                      <p:tavLst>
                                        <p:tav tm="0">
                                          <p:val>
                                            <p:strVal val="#ppt_h"/>
                                          </p:val>
                                        </p:tav>
                                        <p:tav tm="100000">
                                          <p:val>
                                            <p:strVal val="#ppt_h"/>
                                          </p:val>
                                        </p:tav>
                                      </p:tavLst>
                                    </p:anim>
                                    <p:animEffect filter="fade" transition="in">
                                      <p:cBhvr>
                                        <p:cTn dur="1000" id="21"/>
                                        <p:tgtEl>
                                          <p:spTgt spid="12"/>
                                        </p:tgtEl>
                                      </p:cBhvr>
                                    </p:animEffect>
                                  </p:childTnLst>
                                </p:cTn>
                              </p:par>
                            </p:childTnLst>
                          </p:cTn>
                        </p:par>
                        <p:par>
                          <p:cTn fill="hold" id="22" nodeType="afterGroup">
                            <p:stCondLst>
                              <p:cond delay="3000"/>
                            </p:stCondLst>
                            <p:childTnLst>
                              <p:par>
                                <p:cTn decel="100000" fill="hold" id="23" nodeType="afterEffect" presetClass="entr" presetID="50"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1000" fill="hold" id="25"/>
                                        <p:tgtEl>
                                          <p:spTgt spid="17"/>
                                        </p:tgtEl>
                                        <p:attrNameLst>
                                          <p:attrName>ppt_w</p:attrName>
                                        </p:attrNameLst>
                                      </p:cBhvr>
                                      <p:tavLst>
                                        <p:tav tm="0">
                                          <p:val>
                                            <p:strVal val="#ppt_w+.3"/>
                                          </p:val>
                                        </p:tav>
                                        <p:tav tm="100000">
                                          <p:val>
                                            <p:strVal val="#ppt_w"/>
                                          </p:val>
                                        </p:tav>
                                      </p:tavLst>
                                    </p:anim>
                                    <p:anim calcmode="lin" valueType="num">
                                      <p:cBhvr>
                                        <p:cTn dur="1000" fill="hold" id="26"/>
                                        <p:tgtEl>
                                          <p:spTgt spid="17"/>
                                        </p:tgtEl>
                                        <p:attrNameLst>
                                          <p:attrName>ppt_h</p:attrName>
                                        </p:attrNameLst>
                                      </p:cBhvr>
                                      <p:tavLst>
                                        <p:tav tm="0">
                                          <p:val>
                                            <p:strVal val="#ppt_h"/>
                                          </p:val>
                                        </p:tav>
                                        <p:tav tm="100000">
                                          <p:val>
                                            <p:strVal val="#ppt_h"/>
                                          </p:val>
                                        </p:tav>
                                      </p:tavLst>
                                    </p:anim>
                                    <p:animEffect filter="fade" transition="in">
                                      <p:cBhvr>
                                        <p:cTn dur="1000" id="27"/>
                                        <p:tgtEl>
                                          <p:spTgt spid="17"/>
                                        </p:tgtEl>
                                      </p:cBhvr>
                                    </p:animEffect>
                                  </p:childTnLst>
                                </p:cTn>
                              </p:par>
                            </p:childTnLst>
                          </p:cTn>
                        </p:par>
                        <p:par>
                          <p:cTn fill="hold" id="28" nodeType="afterGroup">
                            <p:stCondLst>
                              <p:cond delay="4000"/>
                            </p:stCondLst>
                            <p:childTnLst>
                              <p:par>
                                <p:cTn decel="100000" fill="hold" id="29" nodeType="afterEffect" presetClass="entr" presetID="50" presetSubtype="0">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p:cTn dur="1000" fill="hold" id="31"/>
                                        <p:tgtEl>
                                          <p:spTgt spid="22"/>
                                        </p:tgtEl>
                                        <p:attrNameLst>
                                          <p:attrName>ppt_w</p:attrName>
                                        </p:attrNameLst>
                                      </p:cBhvr>
                                      <p:tavLst>
                                        <p:tav tm="0">
                                          <p:val>
                                            <p:strVal val="#ppt_w+.3"/>
                                          </p:val>
                                        </p:tav>
                                        <p:tav tm="100000">
                                          <p:val>
                                            <p:strVal val="#ppt_w"/>
                                          </p:val>
                                        </p:tav>
                                      </p:tavLst>
                                    </p:anim>
                                    <p:anim calcmode="lin" valueType="num">
                                      <p:cBhvr>
                                        <p:cTn dur="1000" fill="hold" id="32"/>
                                        <p:tgtEl>
                                          <p:spTgt spid="22"/>
                                        </p:tgtEl>
                                        <p:attrNameLst>
                                          <p:attrName>ppt_h</p:attrName>
                                        </p:attrNameLst>
                                      </p:cBhvr>
                                      <p:tavLst>
                                        <p:tav tm="0">
                                          <p:val>
                                            <p:strVal val="#ppt_h"/>
                                          </p:val>
                                        </p:tav>
                                        <p:tav tm="100000">
                                          <p:val>
                                            <p:strVal val="#ppt_h"/>
                                          </p:val>
                                        </p:tav>
                                      </p:tavLst>
                                    </p:anim>
                                    <p:animEffect filter="fade" transition="in">
                                      <p:cBhvr>
                                        <p:cTn dur="1000" id="33"/>
                                        <p:tgtEl>
                                          <p:spTgt spid="22"/>
                                        </p:tgtEl>
                                      </p:cBhvr>
                                    </p:animEffect>
                                  </p:childTnLst>
                                </p:cTn>
                              </p:par>
                            </p:childTnLst>
                          </p:cTn>
                        </p:par>
                        <p:par>
                          <p:cTn fill="hold" id="34" nodeType="afterGroup">
                            <p:stCondLst>
                              <p:cond delay="5000"/>
                            </p:stCondLst>
                            <p:childTnLst>
                              <p:par>
                                <p:cTn decel="100000" fill="hold" id="35" nodeType="afterEffect" presetClass="entr" presetID="50" presetSubtype="0">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p:cTn dur="1000" fill="hold" id="37"/>
                                        <p:tgtEl>
                                          <p:spTgt spid="27"/>
                                        </p:tgtEl>
                                        <p:attrNameLst>
                                          <p:attrName>ppt_w</p:attrName>
                                        </p:attrNameLst>
                                      </p:cBhvr>
                                      <p:tavLst>
                                        <p:tav tm="0">
                                          <p:val>
                                            <p:strVal val="#ppt_w+.3"/>
                                          </p:val>
                                        </p:tav>
                                        <p:tav tm="100000">
                                          <p:val>
                                            <p:strVal val="#ppt_w"/>
                                          </p:val>
                                        </p:tav>
                                      </p:tavLst>
                                    </p:anim>
                                    <p:anim calcmode="lin" valueType="num">
                                      <p:cBhvr>
                                        <p:cTn dur="1000" fill="hold" id="38"/>
                                        <p:tgtEl>
                                          <p:spTgt spid="27"/>
                                        </p:tgtEl>
                                        <p:attrNameLst>
                                          <p:attrName>ppt_h</p:attrName>
                                        </p:attrNameLst>
                                      </p:cBhvr>
                                      <p:tavLst>
                                        <p:tav tm="0">
                                          <p:val>
                                            <p:strVal val="#ppt_h"/>
                                          </p:val>
                                        </p:tav>
                                        <p:tav tm="100000">
                                          <p:val>
                                            <p:strVal val="#ppt_h"/>
                                          </p:val>
                                        </p:tav>
                                      </p:tavLst>
                                    </p:anim>
                                    <p:animEffect filter="fade" transition="in">
                                      <p:cBhvr>
                                        <p:cTn dur="1000" id="39"/>
                                        <p:tgtEl>
                                          <p:spTgt spid="27"/>
                                        </p:tgtEl>
                                      </p:cBhvr>
                                    </p:animEffect>
                                  </p:childTnLst>
                                </p:cTn>
                              </p:par>
                            </p:childTnLst>
                          </p:cTn>
                        </p:par>
                        <p:par>
                          <p:cTn fill="hold" id="40" nodeType="afterGroup">
                            <p:stCondLst>
                              <p:cond delay="6000"/>
                            </p:stCondLst>
                            <p:childTnLst>
                              <p:par>
                                <p:cTn decel="100000" fill="hold" id="41" nodeType="afterEffect" presetClass="entr" presetID="50" presetSubtype="0">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p:cTn dur="1000" fill="hold" id="43"/>
                                        <p:tgtEl>
                                          <p:spTgt spid="32"/>
                                        </p:tgtEl>
                                        <p:attrNameLst>
                                          <p:attrName>ppt_w</p:attrName>
                                        </p:attrNameLst>
                                      </p:cBhvr>
                                      <p:tavLst>
                                        <p:tav tm="0">
                                          <p:val>
                                            <p:strVal val="#ppt_w+.3"/>
                                          </p:val>
                                        </p:tav>
                                        <p:tav tm="100000">
                                          <p:val>
                                            <p:strVal val="#ppt_w"/>
                                          </p:val>
                                        </p:tav>
                                      </p:tavLst>
                                    </p:anim>
                                    <p:anim calcmode="lin" valueType="num">
                                      <p:cBhvr>
                                        <p:cTn dur="1000" fill="hold" id="44"/>
                                        <p:tgtEl>
                                          <p:spTgt spid="32"/>
                                        </p:tgtEl>
                                        <p:attrNameLst>
                                          <p:attrName>ppt_h</p:attrName>
                                        </p:attrNameLst>
                                      </p:cBhvr>
                                      <p:tavLst>
                                        <p:tav tm="0">
                                          <p:val>
                                            <p:strVal val="#ppt_h"/>
                                          </p:val>
                                        </p:tav>
                                        <p:tav tm="100000">
                                          <p:val>
                                            <p:strVal val="#ppt_h"/>
                                          </p:val>
                                        </p:tav>
                                      </p:tavLst>
                                    </p:anim>
                                    <p:animEffect filter="fade" transition="in">
                                      <p:cBhvr>
                                        <p:cTn dur="1000" id="45"/>
                                        <p:tgtEl>
                                          <p:spTgt spid="32"/>
                                        </p:tgtEl>
                                      </p:cBhvr>
                                    </p:animEffect>
                                  </p:childTnLst>
                                </p:cTn>
                              </p:par>
                            </p:childTnLst>
                          </p:cTn>
                        </p:par>
                        <p:par>
                          <p:cTn fill="hold" id="46" nodeType="afterGroup">
                            <p:stCondLst>
                              <p:cond delay="7000"/>
                            </p:stCondLst>
                            <p:childTnLst>
                              <p:par>
                                <p:cTn decel="100000" fill="hold" id="47" nodeType="afterEffect" presetClass="entr" presetID="50" presetSubtype="0">
                                  <p:stCondLst>
                                    <p:cond delay="0"/>
                                  </p:stCondLst>
                                  <p:childTnLst>
                                    <p:set>
                                      <p:cBhvr>
                                        <p:cTn dur="1" fill="hold" id="48">
                                          <p:stCondLst>
                                            <p:cond delay="0"/>
                                          </p:stCondLst>
                                        </p:cTn>
                                        <p:tgtEl>
                                          <p:spTgt spid="37"/>
                                        </p:tgtEl>
                                        <p:attrNameLst>
                                          <p:attrName>style.visibility</p:attrName>
                                        </p:attrNameLst>
                                      </p:cBhvr>
                                      <p:to>
                                        <p:strVal val="visible"/>
                                      </p:to>
                                    </p:set>
                                    <p:anim calcmode="lin" valueType="num">
                                      <p:cBhvr>
                                        <p:cTn dur="1000" fill="hold" id="49"/>
                                        <p:tgtEl>
                                          <p:spTgt spid="37"/>
                                        </p:tgtEl>
                                        <p:attrNameLst>
                                          <p:attrName>ppt_w</p:attrName>
                                        </p:attrNameLst>
                                      </p:cBhvr>
                                      <p:tavLst>
                                        <p:tav tm="0">
                                          <p:val>
                                            <p:strVal val="#ppt_w+.3"/>
                                          </p:val>
                                        </p:tav>
                                        <p:tav tm="100000">
                                          <p:val>
                                            <p:strVal val="#ppt_w"/>
                                          </p:val>
                                        </p:tav>
                                      </p:tavLst>
                                    </p:anim>
                                    <p:anim calcmode="lin" valueType="num">
                                      <p:cBhvr>
                                        <p:cTn dur="1000" fill="hold" id="50"/>
                                        <p:tgtEl>
                                          <p:spTgt spid="37"/>
                                        </p:tgtEl>
                                        <p:attrNameLst>
                                          <p:attrName>ppt_h</p:attrName>
                                        </p:attrNameLst>
                                      </p:cBhvr>
                                      <p:tavLst>
                                        <p:tav tm="0">
                                          <p:val>
                                            <p:strVal val="#ppt_h"/>
                                          </p:val>
                                        </p:tav>
                                        <p:tav tm="100000">
                                          <p:val>
                                            <p:strVal val="#ppt_h"/>
                                          </p:val>
                                        </p:tav>
                                      </p:tavLst>
                                    </p:anim>
                                    <p:animEffect filter="fade" transition="in">
                                      <p:cBhvr>
                                        <p:cTn dur="1000" id="51"/>
                                        <p:tgtEl>
                                          <p:spTgt spid="37"/>
                                        </p:tgtEl>
                                      </p:cBhvr>
                                    </p:animEffect>
                                  </p:childTnLst>
                                </p:cTn>
                              </p:par>
                            </p:childTnLst>
                          </p:cTn>
                        </p:par>
                        <p:par>
                          <p:cTn fill="hold" id="52" nodeType="afterGroup">
                            <p:stCondLst>
                              <p:cond delay="8000"/>
                            </p:stCondLst>
                            <p:childTnLst>
                              <p:par>
                                <p:cTn decel="100000" fill="hold" id="53" nodeType="afterEffect" presetClass="entr" presetID="50" presetSubtype="0">
                                  <p:stCondLst>
                                    <p:cond delay="0"/>
                                  </p:stCondLst>
                                  <p:childTnLst>
                                    <p:set>
                                      <p:cBhvr>
                                        <p:cTn dur="1" fill="hold" id="54">
                                          <p:stCondLst>
                                            <p:cond delay="0"/>
                                          </p:stCondLst>
                                        </p:cTn>
                                        <p:tgtEl>
                                          <p:spTgt spid="42"/>
                                        </p:tgtEl>
                                        <p:attrNameLst>
                                          <p:attrName>style.visibility</p:attrName>
                                        </p:attrNameLst>
                                      </p:cBhvr>
                                      <p:to>
                                        <p:strVal val="visible"/>
                                      </p:to>
                                    </p:set>
                                    <p:anim calcmode="lin" valueType="num">
                                      <p:cBhvr>
                                        <p:cTn dur="1000" fill="hold" id="55"/>
                                        <p:tgtEl>
                                          <p:spTgt spid="42"/>
                                        </p:tgtEl>
                                        <p:attrNameLst>
                                          <p:attrName>ppt_w</p:attrName>
                                        </p:attrNameLst>
                                      </p:cBhvr>
                                      <p:tavLst>
                                        <p:tav tm="0">
                                          <p:val>
                                            <p:strVal val="#ppt_w+.3"/>
                                          </p:val>
                                        </p:tav>
                                        <p:tav tm="100000">
                                          <p:val>
                                            <p:strVal val="#ppt_w"/>
                                          </p:val>
                                        </p:tav>
                                      </p:tavLst>
                                    </p:anim>
                                    <p:anim calcmode="lin" valueType="num">
                                      <p:cBhvr>
                                        <p:cTn dur="1000" fill="hold" id="56"/>
                                        <p:tgtEl>
                                          <p:spTgt spid="42"/>
                                        </p:tgtEl>
                                        <p:attrNameLst>
                                          <p:attrName>ppt_h</p:attrName>
                                        </p:attrNameLst>
                                      </p:cBhvr>
                                      <p:tavLst>
                                        <p:tav tm="0">
                                          <p:val>
                                            <p:strVal val="#ppt_h"/>
                                          </p:val>
                                        </p:tav>
                                        <p:tav tm="100000">
                                          <p:val>
                                            <p:strVal val="#ppt_h"/>
                                          </p:val>
                                        </p:tav>
                                      </p:tavLst>
                                    </p:anim>
                                    <p:animEffect filter="fade" transition="in">
                                      <p:cBhvr>
                                        <p:cTn dur="1000" id="5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9"/>
          <p:cNvSpPr>
            <a:spLocks noEditPoints="1"/>
          </p:cNvSpPr>
          <p:nvPr/>
        </p:nvSpPr>
        <p:spPr bwMode="auto">
          <a:xfrm>
            <a:off x="1714535" y="2705101"/>
            <a:ext cx="3833908" cy="2457448"/>
          </a:xfrm>
          <a:custGeom>
            <a:gdLst>
              <a:gd fmla="*/ 237 w 396" name="T0"/>
              <a:gd fmla="*/ 52 h 253" name="T1"/>
              <a:gd fmla="*/ 343 w 396" name="T2"/>
              <a:gd fmla="*/ 40 h 253" name="T3"/>
              <a:gd fmla="*/ 374 w 396" name="T4"/>
              <a:gd fmla="*/ 50 h 253" name="T5"/>
              <a:gd fmla="*/ 389 w 396" name="T6"/>
              <a:gd fmla="*/ 79 h 253" name="T7"/>
              <a:gd fmla="*/ 313 w 396" name="T8"/>
              <a:gd fmla="*/ 65 h 253" name="T9"/>
              <a:gd fmla="*/ 319 w 396" name="T10"/>
              <a:gd fmla="*/ 106 h 253" name="T11"/>
              <a:gd fmla="*/ 270 w 396" name="T12"/>
              <a:gd fmla="*/ 197 h 253" name="T13"/>
              <a:gd fmla="*/ 149 w 396" name="T14"/>
              <a:gd fmla="*/ 253 h 253" name="T15"/>
              <a:gd fmla="*/ 3 w 396" name="T16"/>
              <a:gd fmla="*/ 93 h 253" name="T17"/>
              <a:gd fmla="*/ 128 w 396" name="T18"/>
              <a:gd fmla="*/ 18 h 253" name="T19"/>
              <a:gd fmla="*/ 237 w 396" name="T20"/>
              <a:gd fmla="*/ 181 h 253" name="T21"/>
              <a:gd fmla="*/ 217 w 396" name="T22"/>
              <a:gd fmla="*/ 175 h 253" name="T23"/>
              <a:gd fmla="*/ 201 w 396" name="T24"/>
              <a:gd fmla="*/ 188 h 253" name="T25"/>
              <a:gd fmla="*/ 176 w 396" name="T26"/>
              <a:gd fmla="*/ 206 h 253" name="T27"/>
              <a:gd fmla="*/ 196 w 396" name="T28"/>
              <a:gd fmla="*/ 194 h 253" name="T29"/>
              <a:gd fmla="*/ 217 w 396" name="T30"/>
              <a:gd fmla="*/ 184 h 253" name="T31"/>
              <a:gd fmla="*/ 220 w 396" name="T32"/>
              <a:gd fmla="*/ 182 h 253" name="T33"/>
              <a:gd fmla="*/ 239 w 396" name="T34"/>
              <a:gd fmla="*/ 175 h 253" name="T35"/>
              <a:gd fmla="*/ 170 w 396" name="T36"/>
              <a:gd fmla="*/ 15 h 253" name="T37"/>
              <a:gd fmla="*/ 154 w 396" name="T38"/>
              <a:gd fmla="*/ 182 h 253" name="T39"/>
              <a:gd fmla="*/ 272 w 396" name="T40"/>
              <a:gd fmla="*/ 87 h 253" name="T41"/>
              <a:gd fmla="*/ 193 w 396" name="T42"/>
              <a:gd fmla="*/ 103 h 253" name="T43"/>
              <a:gd fmla="*/ 228 w 396" name="T44"/>
              <a:gd fmla="*/ 58 h 253" name="T45"/>
              <a:gd fmla="*/ 337 w 396" name="T46"/>
              <a:gd fmla="*/ 47 h 253" name="T47"/>
              <a:gd fmla="*/ 260 w 396" name="T48"/>
              <a:gd fmla="*/ 58 h 253" name="T49"/>
              <a:gd fmla="*/ 260 w 396" name="T50"/>
              <a:gd fmla="*/ 58 h 253" name="T51"/>
              <a:gd fmla="*/ 372 w 396" name="T52"/>
              <a:gd fmla="*/ 56 h 253" name="T53"/>
              <a:gd fmla="*/ 307 w 396" name="T54"/>
              <a:gd fmla="*/ 59 h 253" name="T55"/>
              <a:gd fmla="*/ 369 w 396" name="T56"/>
              <a:gd fmla="*/ 71 h 253" name="T57"/>
              <a:gd fmla="*/ 369 w 396" name="T58"/>
              <a:gd fmla="*/ 71 h 253" name="T59"/>
              <a:gd fmla="*/ 187 w 396" name="T60"/>
              <a:gd fmla="*/ 99 h 253" name="T61"/>
              <a:gd fmla="*/ 281 w 396" name="T62"/>
              <a:gd fmla="*/ 132 h 253" name="T63"/>
              <a:gd fmla="*/ 281 w 396" name="T64"/>
              <a:gd fmla="*/ 132 h 253" name="T65"/>
              <a:gd fmla="*/ 99 w 396" name="T66"/>
              <a:gd fmla="*/ 211 h 253" name="T67"/>
              <a:gd fmla="*/ 55 w 396" name="T68"/>
              <a:gd fmla="*/ 132 h 253" name="T69"/>
              <a:gd fmla="*/ 254 w 396" name="T70"/>
              <a:gd fmla="*/ 144 h 253" name="T71"/>
              <a:gd fmla="*/ 226 w 396" name="T72"/>
              <a:gd fmla="*/ 156 h 253" name="T73"/>
              <a:gd fmla="*/ 236 w 396" name="T74"/>
              <a:gd fmla="*/ 150 h 253" name="T75"/>
              <a:gd fmla="*/ 254 w 396" name="T76"/>
              <a:gd fmla="*/ 170 h 253" name="T77"/>
              <a:gd fmla="*/ 246 w 396" name="T78"/>
              <a:gd fmla="*/ 167 h 253" name="T79"/>
              <a:gd fmla="*/ 246 w 396" name="T80"/>
              <a:gd fmla="*/ 167 h 253" name="T81"/>
              <a:gd fmla="*/ 225 w 396" name="T82"/>
              <a:gd fmla="*/ 187 h 253" name="T83"/>
              <a:gd fmla="*/ 179 w 396" name="T84"/>
              <a:gd fmla="*/ 190 h 253" name="T85"/>
              <a:gd fmla="*/ 179 w 396" name="T86"/>
              <a:gd fmla="*/ 188 h 253" name="T87"/>
              <a:gd fmla="*/ 236 w 396" name="T88"/>
              <a:gd fmla="*/ 190 h 253" name="T89"/>
              <a:gd fmla="*/ 236 w 396" name="T90"/>
              <a:gd fmla="*/ 190 h 253" name="T91"/>
              <a:gd fmla="*/ 166 w 396" name="T92"/>
              <a:gd fmla="*/ 197 h 253" name="T93"/>
              <a:gd fmla="*/ 163 w 396" name="T94"/>
              <a:gd fmla="*/ 210 h 253" name="T95"/>
              <a:gd fmla="*/ 231 w 396" name="T96"/>
              <a:gd fmla="*/ 191 h 253" name="T97"/>
              <a:gd fmla="*/ 223 w 396" name="T98"/>
              <a:gd fmla="*/ 197 h 253" name="T99"/>
              <a:gd fmla="*/ 223 w 396" name="T100"/>
              <a:gd fmla="*/ 194 h 253" name="T101"/>
              <a:gd fmla="*/ 201 w 396" name="T102"/>
              <a:gd fmla="*/ 203 h 253" name="T103"/>
              <a:gd fmla="*/ 201 w 396" name="T104"/>
              <a:gd fmla="*/ 211 h 253" name="T105"/>
              <a:gd fmla="*/ 210 w 396" name="T106"/>
              <a:gd fmla="*/ 206 h 253" name="T107"/>
              <a:gd fmla="*/ 192 w 396" name="T108"/>
              <a:gd fmla="*/ 217 h 253" name="T109"/>
              <a:gd fmla="*/ 192 w 396" name="T110"/>
              <a:gd fmla="*/ 217 h 253" name="T111"/>
              <a:gd fmla="*/ 233 w 396" name="T112"/>
              <a:gd fmla="*/ 210 h 253" name="T113"/>
              <a:gd fmla="*/ 163 w 396" name="T114"/>
              <a:gd fmla="*/ 222 h 25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3" w="396">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21" name="组合 20"/>
          <p:cNvGrpSpPr/>
          <p:nvPr/>
        </p:nvGrpSpPr>
        <p:grpSpPr>
          <a:xfrm>
            <a:off x="6306661" y="2210689"/>
            <a:ext cx="4332310" cy="640483"/>
            <a:chOff x="6321175" y="2384859"/>
            <a:chExt cx="4332310" cy="640483"/>
          </a:xfrm>
        </p:grpSpPr>
        <p:sp>
          <p:nvSpPr>
            <p:cNvPr id="9" name="矩形 8"/>
            <p:cNvSpPr/>
            <p:nvPr/>
          </p:nvSpPr>
          <p:spPr>
            <a:xfrm>
              <a:off x="7180215" y="2400401"/>
              <a:ext cx="3473269" cy="603504"/>
            </a:xfrm>
            <a:prstGeom prst="rect">
              <a:avLst/>
            </a:prstGeom>
          </p:spPr>
          <p:txBody>
            <a:bodyPr wrap="square">
              <a:spAutoFit/>
              <a:scene3d>
                <a:camera prst="orthographicFront"/>
                <a:lightRig dir="t" rig="threePt"/>
              </a:scene3d>
              <a:sp3d contourW="12700"/>
            </a:bodyPr>
            <a:lstStyle/>
            <a:p>
              <a:pPr>
                <a:lnSpc>
                  <a:spcPct val="120000"/>
                </a:lnSpc>
              </a:pPr>
              <a:r>
                <a:rPr altLang="en-US" b="1" lang="zh-CN" sz="2800">
                  <a:solidFill>
                    <a:srgbClr val="3C3C3B"/>
                  </a:solidFill>
                  <a:latin charset="-122" panose="00000500000000000000" pitchFamily="2" typeface="印品黑体"/>
                  <a:ea charset="-122" panose="00000500000000000000" pitchFamily="2" typeface="印品黑体"/>
                </a:rPr>
                <a:t>标题文字添加此处</a:t>
              </a:r>
            </a:p>
          </p:txBody>
        </p:sp>
        <p:grpSp>
          <p:nvGrpSpPr>
            <p:cNvPr id="15" name="组合 14"/>
            <p:cNvGrpSpPr/>
            <p:nvPr/>
          </p:nvGrpSpPr>
          <p:grpSpPr>
            <a:xfrm>
              <a:off x="6321175" y="2384859"/>
              <a:ext cx="660559" cy="640483"/>
              <a:chOff x="6321175" y="2384859"/>
              <a:chExt cx="660559" cy="640483"/>
            </a:xfrm>
          </p:grpSpPr>
          <p:sp>
            <p:nvSpPr>
              <p:cNvPr id="7" name="任意多边形 6"/>
              <p:cNvSpPr/>
              <p:nvPr/>
            </p:nvSpPr>
            <p:spPr>
              <a:xfrm>
                <a:off x="6321175" y="2384859"/>
                <a:ext cx="646045" cy="640483"/>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14" name="矩形 13"/>
              <p:cNvSpPr/>
              <p:nvPr/>
            </p:nvSpPr>
            <p:spPr>
              <a:xfrm>
                <a:off x="6335688" y="2443944"/>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01</a:t>
                </a:r>
              </a:p>
            </p:txBody>
          </p:sp>
        </p:grpSp>
      </p:grpSp>
      <p:grpSp>
        <p:nvGrpSpPr>
          <p:cNvPr id="20" name="组合 19"/>
          <p:cNvGrpSpPr/>
          <p:nvPr/>
        </p:nvGrpSpPr>
        <p:grpSpPr>
          <a:xfrm>
            <a:off x="6306661" y="3162164"/>
            <a:ext cx="4332310" cy="640483"/>
            <a:chOff x="6321175" y="3308885"/>
            <a:chExt cx="4332310" cy="640483"/>
          </a:xfrm>
        </p:grpSpPr>
        <p:sp>
          <p:nvSpPr>
            <p:cNvPr id="16" name="矩形 15"/>
            <p:cNvSpPr/>
            <p:nvPr/>
          </p:nvSpPr>
          <p:spPr>
            <a:xfrm>
              <a:off x="7180215" y="3324427"/>
              <a:ext cx="3473269" cy="603504"/>
            </a:xfrm>
            <a:prstGeom prst="rect">
              <a:avLst/>
            </a:prstGeom>
          </p:spPr>
          <p:txBody>
            <a:bodyPr wrap="square">
              <a:spAutoFit/>
              <a:scene3d>
                <a:camera prst="orthographicFront"/>
                <a:lightRig dir="t" rig="threePt"/>
              </a:scene3d>
              <a:sp3d contourW="12700"/>
            </a:bodyPr>
            <a:lstStyle/>
            <a:p>
              <a:pPr>
                <a:lnSpc>
                  <a:spcPct val="120000"/>
                </a:lnSpc>
              </a:pPr>
              <a:r>
                <a:rPr altLang="en-US" b="1" lang="zh-CN" sz="2800">
                  <a:solidFill>
                    <a:srgbClr val="3C3C3B"/>
                  </a:solidFill>
                  <a:latin charset="-122" panose="00000500000000000000" pitchFamily="2" typeface="印品黑体"/>
                  <a:ea charset="-122" panose="00000500000000000000" pitchFamily="2" typeface="印品黑体"/>
                </a:rPr>
                <a:t>标题文字添加此处</a:t>
              </a:r>
            </a:p>
          </p:txBody>
        </p:sp>
        <p:grpSp>
          <p:nvGrpSpPr>
            <p:cNvPr id="17" name="组合 16"/>
            <p:cNvGrpSpPr/>
            <p:nvPr/>
          </p:nvGrpSpPr>
          <p:grpSpPr>
            <a:xfrm>
              <a:off x="6321175" y="3308885"/>
              <a:ext cx="660559" cy="640483"/>
              <a:chOff x="6321175" y="2384859"/>
              <a:chExt cx="660559" cy="640483"/>
            </a:xfrm>
          </p:grpSpPr>
          <p:sp>
            <p:nvSpPr>
              <p:cNvPr id="18" name="任意多边形 17"/>
              <p:cNvSpPr/>
              <p:nvPr/>
            </p:nvSpPr>
            <p:spPr>
              <a:xfrm>
                <a:off x="6321175" y="2384859"/>
                <a:ext cx="646045" cy="640483"/>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19" name="矩形 18"/>
              <p:cNvSpPr/>
              <p:nvPr/>
            </p:nvSpPr>
            <p:spPr>
              <a:xfrm>
                <a:off x="6335688" y="2443943"/>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02</a:t>
                </a:r>
              </a:p>
            </p:txBody>
          </p:sp>
        </p:grpSp>
      </p:grpSp>
      <p:grpSp>
        <p:nvGrpSpPr>
          <p:cNvPr id="22" name="组合 21"/>
          <p:cNvGrpSpPr/>
          <p:nvPr/>
        </p:nvGrpSpPr>
        <p:grpSpPr>
          <a:xfrm>
            <a:off x="6306661" y="4113639"/>
            <a:ext cx="4332310" cy="640483"/>
            <a:chOff x="6321175" y="2384859"/>
            <a:chExt cx="4332310" cy="640483"/>
          </a:xfrm>
        </p:grpSpPr>
        <p:sp>
          <p:nvSpPr>
            <p:cNvPr id="23" name="矩形 22"/>
            <p:cNvSpPr/>
            <p:nvPr/>
          </p:nvSpPr>
          <p:spPr>
            <a:xfrm>
              <a:off x="7180215" y="2400400"/>
              <a:ext cx="3473269" cy="603504"/>
            </a:xfrm>
            <a:prstGeom prst="rect">
              <a:avLst/>
            </a:prstGeom>
          </p:spPr>
          <p:txBody>
            <a:bodyPr wrap="square">
              <a:spAutoFit/>
              <a:scene3d>
                <a:camera prst="orthographicFront"/>
                <a:lightRig dir="t" rig="threePt"/>
              </a:scene3d>
              <a:sp3d contourW="12700"/>
            </a:bodyPr>
            <a:lstStyle/>
            <a:p>
              <a:pPr>
                <a:lnSpc>
                  <a:spcPct val="120000"/>
                </a:lnSpc>
              </a:pPr>
              <a:r>
                <a:rPr altLang="en-US" b="1" lang="zh-CN" sz="2800">
                  <a:solidFill>
                    <a:srgbClr val="3C3C3B"/>
                  </a:solidFill>
                  <a:latin charset="-122" panose="00000500000000000000" pitchFamily="2" typeface="印品黑体"/>
                  <a:ea charset="-122" panose="00000500000000000000" pitchFamily="2" typeface="印品黑体"/>
                </a:rPr>
                <a:t>标题文字添加此处</a:t>
              </a:r>
            </a:p>
          </p:txBody>
        </p:sp>
        <p:grpSp>
          <p:nvGrpSpPr>
            <p:cNvPr id="24" name="组合 23"/>
            <p:cNvGrpSpPr/>
            <p:nvPr/>
          </p:nvGrpSpPr>
          <p:grpSpPr>
            <a:xfrm>
              <a:off x="6321175" y="2384859"/>
              <a:ext cx="660559" cy="640483"/>
              <a:chOff x="6321175" y="2384859"/>
              <a:chExt cx="660559" cy="640483"/>
            </a:xfrm>
          </p:grpSpPr>
          <p:sp>
            <p:nvSpPr>
              <p:cNvPr id="25" name="任意多边形 24"/>
              <p:cNvSpPr/>
              <p:nvPr/>
            </p:nvSpPr>
            <p:spPr>
              <a:xfrm>
                <a:off x="6321175" y="2384859"/>
                <a:ext cx="646045" cy="640483"/>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26" name="矩形 25"/>
              <p:cNvSpPr/>
              <p:nvPr/>
            </p:nvSpPr>
            <p:spPr>
              <a:xfrm>
                <a:off x="6335688" y="2443943"/>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03</a:t>
                </a:r>
              </a:p>
            </p:txBody>
          </p:sp>
        </p:grpSp>
      </p:grpSp>
      <p:grpSp>
        <p:nvGrpSpPr>
          <p:cNvPr id="27" name="组合 26"/>
          <p:cNvGrpSpPr/>
          <p:nvPr/>
        </p:nvGrpSpPr>
        <p:grpSpPr>
          <a:xfrm>
            <a:off x="6306661" y="5065115"/>
            <a:ext cx="4332310" cy="640483"/>
            <a:chOff x="6321175" y="3308885"/>
            <a:chExt cx="4332310" cy="640483"/>
          </a:xfrm>
        </p:grpSpPr>
        <p:sp>
          <p:nvSpPr>
            <p:cNvPr id="28" name="矩形 27"/>
            <p:cNvSpPr/>
            <p:nvPr/>
          </p:nvSpPr>
          <p:spPr>
            <a:xfrm>
              <a:off x="7180215" y="3324427"/>
              <a:ext cx="3473269" cy="603504"/>
            </a:xfrm>
            <a:prstGeom prst="rect">
              <a:avLst/>
            </a:prstGeom>
          </p:spPr>
          <p:txBody>
            <a:bodyPr wrap="square">
              <a:spAutoFit/>
              <a:scene3d>
                <a:camera prst="orthographicFront"/>
                <a:lightRig dir="t" rig="threePt"/>
              </a:scene3d>
              <a:sp3d contourW="12700"/>
            </a:bodyPr>
            <a:lstStyle/>
            <a:p>
              <a:pPr>
                <a:lnSpc>
                  <a:spcPct val="120000"/>
                </a:lnSpc>
              </a:pPr>
              <a:r>
                <a:rPr altLang="en-US" b="1" lang="zh-CN" sz="2800">
                  <a:solidFill>
                    <a:srgbClr val="3C3C3B"/>
                  </a:solidFill>
                  <a:latin charset="-122" panose="00000500000000000000" pitchFamily="2" typeface="印品黑体"/>
                  <a:ea charset="-122" panose="00000500000000000000" pitchFamily="2" typeface="印品黑体"/>
                </a:rPr>
                <a:t>标题文字添加此处</a:t>
              </a:r>
            </a:p>
          </p:txBody>
        </p:sp>
        <p:grpSp>
          <p:nvGrpSpPr>
            <p:cNvPr id="29" name="组合 28"/>
            <p:cNvGrpSpPr/>
            <p:nvPr/>
          </p:nvGrpSpPr>
          <p:grpSpPr>
            <a:xfrm>
              <a:off x="6321175" y="3308885"/>
              <a:ext cx="660559" cy="640483"/>
              <a:chOff x="6321175" y="2384859"/>
              <a:chExt cx="660559" cy="640483"/>
            </a:xfrm>
          </p:grpSpPr>
          <p:sp>
            <p:nvSpPr>
              <p:cNvPr id="30" name="任意多边形 29"/>
              <p:cNvSpPr/>
              <p:nvPr/>
            </p:nvSpPr>
            <p:spPr>
              <a:xfrm>
                <a:off x="6321175" y="2384859"/>
                <a:ext cx="646045" cy="640483"/>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1" name="矩形 30"/>
              <p:cNvSpPr/>
              <p:nvPr/>
            </p:nvSpPr>
            <p:spPr>
              <a:xfrm>
                <a:off x="6335688" y="2443942"/>
                <a:ext cx="646045" cy="530352"/>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z="2400">
                    <a:solidFill>
                      <a:srgbClr val="20558B"/>
                    </a:solidFill>
                    <a:latin charset="-122" panose="00000500000000000000" pitchFamily="2" typeface="印品黑体"/>
                    <a:ea charset="-122" panose="00000500000000000000" pitchFamily="2" typeface="印品黑体"/>
                  </a:rPr>
                  <a:t>04</a:t>
                </a:r>
              </a:p>
            </p:txBody>
          </p:sp>
        </p:grpSp>
      </p:grpSp>
      <p:sp>
        <p:nvSpPr>
          <p:cNvPr id="32" name="文本框 31"/>
          <p:cNvSpPr txBox="1"/>
          <p:nvPr/>
        </p:nvSpPr>
        <p:spPr>
          <a:xfrm>
            <a:off x="5274310" y="-275907"/>
            <a:ext cx="1643380" cy="457200"/>
          </a:xfrm>
          <a:prstGeom prst="rect">
            <a:avLst/>
          </a:prstGeom>
          <a:noFill/>
        </p:spPr>
        <p:txBody>
          <a:bodyPr rtlCol="0" wrap="none">
            <a:prstTxWarp prst="textArchDown">
              <a:avLst/>
            </a:prstTxWarp>
            <a:spAutoFit/>
          </a:bodyPr>
          <a:lstStyle/>
          <a:p>
            <a:pPr algn="ctr"/>
            <a:r>
              <a:rPr altLang="zh-CN" lang="en-US" sz="2400">
                <a:solidFill>
                  <a:srgbClr val="3C3C3B"/>
                </a:solidFill>
                <a:latin charset="-122" panose="00000500000000000000" pitchFamily="2" typeface="印品黑体"/>
                <a:ea charset="-122" panose="00000500000000000000" pitchFamily="2" typeface="印品黑体"/>
              </a:rPr>
              <a:t>CONTENTS</a:t>
            </a:r>
          </a:p>
        </p:txBody>
      </p:sp>
    </p:spTree>
    <p:extLst>
      <p:ext uri="{BB962C8B-B14F-4D97-AF65-F5344CB8AC3E}">
        <p14:creationId val="10300968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21"/>
                                        </p:tgtEl>
                                        <p:attrNameLst>
                                          <p:attrName>style.visibility</p:attrName>
                                        </p:attrNameLst>
                                      </p:cBhvr>
                                      <p:to>
                                        <p:strVal val="visible"/>
                                      </p:to>
                                    </p:set>
                                    <p:anim calcmode="lin" valueType="num">
                                      <p:cBhvr additive="base">
                                        <p:cTn dur="500" fill="hold" id="13"/>
                                        <p:tgtEl>
                                          <p:spTgt spid="21"/>
                                        </p:tgtEl>
                                        <p:attrNameLst>
                                          <p:attrName>ppt_x</p:attrName>
                                        </p:attrNameLst>
                                      </p:cBhvr>
                                      <p:tavLst>
                                        <p:tav tm="0">
                                          <p:val>
                                            <p:strVal val="1+#ppt_w/2"/>
                                          </p:val>
                                        </p:tav>
                                        <p:tav tm="100000">
                                          <p:val>
                                            <p:strVal val="#ppt_x"/>
                                          </p:val>
                                        </p:tav>
                                      </p:tavLst>
                                    </p:anim>
                                    <p:anim calcmode="lin" valueType="num">
                                      <p:cBhvr additive="base">
                                        <p:cTn dur="500" fill="hold" id="14"/>
                                        <p:tgtEl>
                                          <p:spTgt spid="2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fill="hold" id="18"/>
                                        <p:tgtEl>
                                          <p:spTgt spid="20"/>
                                        </p:tgtEl>
                                        <p:attrNameLst>
                                          <p:attrName>ppt_x</p:attrName>
                                        </p:attrNameLst>
                                      </p:cBhvr>
                                      <p:tavLst>
                                        <p:tav tm="0">
                                          <p:val>
                                            <p:strVal val="1+#ppt_w/2"/>
                                          </p:val>
                                        </p:tav>
                                        <p:tav tm="100000">
                                          <p:val>
                                            <p:strVal val="#ppt_x"/>
                                          </p:val>
                                        </p:tav>
                                      </p:tavLst>
                                    </p:anim>
                                    <p:anim calcmode="lin" valueType="num">
                                      <p:cBhvr additive="base">
                                        <p:cTn dur="500" fill="hold" id="19"/>
                                        <p:tgtEl>
                                          <p:spTgt spid="2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2">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500" fill="hold" id="23"/>
                                        <p:tgtEl>
                                          <p:spTgt spid="22"/>
                                        </p:tgtEl>
                                        <p:attrNameLst>
                                          <p:attrName>ppt_x</p:attrName>
                                        </p:attrNameLst>
                                      </p:cBhvr>
                                      <p:tavLst>
                                        <p:tav tm="0">
                                          <p:val>
                                            <p:strVal val="1+#ppt_w/2"/>
                                          </p:val>
                                        </p:tav>
                                        <p:tav tm="100000">
                                          <p:val>
                                            <p:strVal val="#ppt_x"/>
                                          </p:val>
                                        </p:tav>
                                      </p:tavLst>
                                    </p:anim>
                                    <p:anim calcmode="lin" valueType="num">
                                      <p:cBhvr additive="base">
                                        <p:cTn dur="500" fill="hold" id="24"/>
                                        <p:tgtEl>
                                          <p:spTgt spid="2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2">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500" fill="hold" id="28"/>
                                        <p:tgtEl>
                                          <p:spTgt spid="27"/>
                                        </p:tgtEl>
                                        <p:attrNameLst>
                                          <p:attrName>ppt_x</p:attrName>
                                        </p:attrNameLst>
                                      </p:cBhvr>
                                      <p:tavLst>
                                        <p:tav tm="0">
                                          <p:val>
                                            <p:strVal val="1+#ppt_w/2"/>
                                          </p:val>
                                        </p:tav>
                                        <p:tav tm="100000">
                                          <p:val>
                                            <p:strVal val="#ppt_x"/>
                                          </p:val>
                                        </p:tav>
                                      </p:tavLst>
                                    </p:anim>
                                    <p:anim calcmode="lin" valueType="num">
                                      <p:cBhvr additive="base">
                                        <p:cTn dur="500" fill="hold" id="29"/>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 name="任意多边形 2"/>
              <p:cNvSpPr/>
              <p:nvPr/>
            </p:nvSpPr>
            <p:spPr>
              <a:xfrm>
                <a:off x="1973943" y="3149601"/>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4" name="任意多边形 3"/>
              <p:cNvSpPr/>
              <p:nvPr/>
            </p:nvSpPr>
            <p:spPr>
              <a:xfrm>
                <a:off x="1973943" y="4115253"/>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5" name="任意多边形 4"/>
              <p:cNvSpPr/>
              <p:nvPr/>
            </p:nvSpPr>
            <p:spPr>
              <a:xfrm>
                <a:off x="1973943" y="4187825"/>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sp>
          <p:nvSpPr>
            <p:cNvPr id="7" name="矩形 6"/>
            <p:cNvSpPr/>
            <p:nvPr/>
          </p:nvSpPr>
          <p:spPr>
            <a:xfrm>
              <a:off x="2593701" y="3285551"/>
              <a:ext cx="5200469" cy="896112"/>
            </a:xfrm>
            <a:prstGeom prst="rect">
              <a:avLst/>
            </a:prstGeom>
          </p:spPr>
          <p:txBody>
            <a:bodyPr wrap="square">
              <a:spAutoFit/>
              <a:scene3d>
                <a:camera prst="orthographicFront"/>
                <a:lightRig dir="t" rig="threePt"/>
              </a:scene3d>
              <a:sp3d contourW="12700"/>
            </a:bodyPr>
            <a:lstStyle/>
            <a:p>
              <a:pPr>
                <a:lnSpc>
                  <a:spcPct val="120000"/>
                </a:lnSpc>
              </a:pPr>
              <a:r>
                <a:rPr altLang="en-US" b="1" lang="zh-CN" sz="4400">
                  <a:solidFill>
                    <a:srgbClr val="20558B"/>
                  </a:solidFill>
                  <a:latin charset="-122" panose="00000500000000000000" pitchFamily="2" typeface="印品黑体"/>
                  <a:ea charset="-122" panose="00000500000000000000" pitchFamily="2" typeface="印品黑体"/>
                </a:rPr>
                <a:t>标题文字添加此处</a:t>
              </a:r>
            </a:p>
          </p:txBody>
        </p:sp>
        <p:sp>
          <p:nvSpPr>
            <p:cNvPr id="8" name="Freeform 9"/>
            <p:cNvSpPr>
              <a:spLocks noEditPoints="1"/>
            </p:cNvSpPr>
            <p:nvPr/>
          </p:nvSpPr>
          <p:spPr bwMode="auto">
            <a:xfrm>
              <a:off x="7678058" y="2131786"/>
              <a:ext cx="1356347" cy="2541814"/>
            </a:xfrm>
            <a:custGeom>
              <a:gdLst>
                <a:gd fmla="*/ 50 w 235" name="T0"/>
                <a:gd fmla="*/ 99 h 443" name="T1"/>
                <a:gd fmla="*/ 84 w 235" name="T2"/>
                <a:gd fmla="*/ 105 h 443" name="T3"/>
                <a:gd fmla="*/ 141 w 235" name="T4"/>
                <a:gd fmla="*/ 103 h 443" name="T5"/>
                <a:gd fmla="*/ 131 w 235" name="T6"/>
                <a:gd fmla="*/ 230 h 443" name="T7"/>
                <a:gd fmla="*/ 165 w 235" name="T8"/>
                <a:gd fmla="*/ 107 h 443" name="T9"/>
                <a:gd fmla="*/ 191 w 235" name="T10"/>
                <a:gd fmla="*/ 167 h 443" name="T11"/>
                <a:gd fmla="*/ 215 w 235" name="T12"/>
                <a:gd fmla="*/ 244 h 443" name="T13"/>
                <a:gd fmla="*/ 46 w 235" name="T14"/>
                <a:gd fmla="*/ 427 h 443" name="T15"/>
                <a:gd fmla="*/ 0 w 235" name="T16"/>
                <a:gd fmla="*/ 230 h 443" name="T17"/>
                <a:gd fmla="*/ 8 w 235" name="T18"/>
                <a:gd fmla="*/ 83 h 443" name="T19"/>
                <a:gd fmla="*/ 38 w 235" name="T20"/>
                <a:gd fmla="*/ 39 h 443" name="T21"/>
                <a:gd fmla="*/ 38 w 235" name="T22"/>
                <a:gd fmla="*/ 39 h 443" name="T23"/>
                <a:gd fmla="*/ 42 w 235" name="T24"/>
                <a:gd fmla="*/ 47 h 443" name="T25"/>
                <a:gd fmla="*/ 26 w 235" name="T26"/>
                <a:gd fmla="*/ 89 h 443" name="T27"/>
                <a:gd fmla="*/ 99 w 235" name="T28"/>
                <a:gd fmla="*/ 99 h 443" name="T29"/>
                <a:gd fmla="*/ 111 w 235" name="T30"/>
                <a:gd fmla="*/ 69 h 443" name="T31"/>
                <a:gd fmla="*/ 175 w 235" name="T32"/>
                <a:gd fmla="*/ 113 h 443" name="T33"/>
                <a:gd fmla="*/ 175 w 235" name="T34"/>
                <a:gd fmla="*/ 113 h 443" name="T35"/>
                <a:gd fmla="*/ 42 w 235" name="T36"/>
                <a:gd fmla="*/ 95 h 443" name="T37"/>
                <a:gd fmla="*/ 44 w 235" name="T38"/>
                <a:gd fmla="*/ 153 h 443" name="T39"/>
                <a:gd fmla="*/ 44 w 235" name="T40"/>
                <a:gd fmla="*/ 153 h 443" name="T41"/>
                <a:gd fmla="*/ 101 w 235" name="T42"/>
                <a:gd fmla="*/ 109 h 443" name="T43"/>
                <a:gd fmla="*/ 185 w 235" name="T44"/>
                <a:gd fmla="*/ 133 h 443" name="T45"/>
                <a:gd fmla="*/ 187 w 235" name="T46"/>
                <a:gd fmla="*/ 145 h 443" name="T47"/>
                <a:gd fmla="*/ 187 w 235" name="T48"/>
                <a:gd fmla="*/ 145 h 443" name="T49"/>
                <a:gd fmla="*/ 171 w 235" name="T50"/>
                <a:gd fmla="*/ 163 h 443" name="T51"/>
                <a:gd fmla="*/ 105 w 235" name="T52"/>
                <a:gd fmla="*/ 194 h 443" name="T53"/>
                <a:gd fmla="*/ 159 w 235" name="T54"/>
                <a:gd fmla="*/ 188 h 443" name="T55"/>
                <a:gd fmla="*/ 159 w 235" name="T56"/>
                <a:gd fmla="*/ 188 h 443" name="T57"/>
                <a:gd fmla="*/ 50 w 235" name="T58"/>
                <a:gd fmla="*/ 178 h 443" name="T59"/>
                <a:gd fmla="*/ 153 w 235" name="T60"/>
                <a:gd fmla="*/ 206 h 443" name="T61"/>
                <a:gd fmla="*/ 58 w 235" name="T62"/>
                <a:gd fmla="*/ 200 h 443" name="T63"/>
                <a:gd fmla="*/ 58 w 235" name="T64"/>
                <a:gd fmla="*/ 200 h 443" name="T65"/>
                <a:gd fmla="*/ 46 w 235" name="T66"/>
                <a:gd fmla="*/ 226 h 443" name="T67"/>
                <a:gd fmla="*/ 103 w 235" name="T68"/>
                <a:gd fmla="*/ 230 h 443" name="T69"/>
                <a:gd fmla="*/ 115 w 235" name="T70"/>
                <a:gd fmla="*/ 228 h 443" name="T71"/>
                <a:gd fmla="*/ 119 w 235" name="T72"/>
                <a:gd fmla="*/ 220 h 443" name="T73"/>
                <a:gd fmla="*/ 167 w 235" name="T74"/>
                <a:gd fmla="*/ 224 h 443" name="T75"/>
                <a:gd fmla="*/ 167 w 235" name="T76"/>
                <a:gd fmla="*/ 224 h 443" name="T77"/>
                <a:gd fmla="*/ 143 w 235" name="T78"/>
                <a:gd fmla="*/ 226 h 443" name="T79"/>
                <a:gd fmla="*/ 84 w 235" name="T80"/>
                <a:gd fmla="*/ 234 h 443" name="T81"/>
                <a:gd fmla="*/ 20 w 235" name="T82"/>
                <a:gd fmla="*/ 244 h 443" name="T83"/>
                <a:gd fmla="*/ 207 w 235" name="T84"/>
                <a:gd fmla="*/ 244 h 4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42" w="235">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Tree>
    <p:extLst>
      <p:ext uri="{BB962C8B-B14F-4D97-AF65-F5344CB8AC3E}">
        <p14:creationId val="15419876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0-#ppt_w/2"/>
                                          </p:val>
                                        </p:tav>
                                        <p:tav tm="100000">
                                          <p:val>
                                            <p:strVal val="#ppt_x"/>
                                          </p:val>
                                        </p:tav>
                                      </p:tavLst>
                                    </p:anim>
                                    <p:anim calcmode="lin" valueType="num">
                                      <p:cBhvr additive="base">
                                        <p:cTn dur="1000" fill="hold" id="8"/>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p:cNvPicPr>
            <a:picLocks noChangeAspect="1" noGrp="1"/>
          </p:cNvPicPr>
          <p:nvPr>
            <p:ph idx="10" sz="quarter" type="pic"/>
          </p:nvPr>
        </p:nvPicPr>
        <p:blipFill>
          <a:blip r:embed="rId3">
            <a:extLst>
              <a:ext uri="{28A0092B-C50C-407E-A947-70E740481C1C}">
                <a14:useLocalDpi val="0"/>
              </a:ext>
            </a:extLst>
          </a:blip>
          <a:stretch>
            <a:fillRect/>
          </a:stretch>
        </p:blipFill>
        <p:spPr>
          <a:xfrm>
            <a:off x="1816100" y="2095500"/>
            <a:ext cx="3111500" cy="3111500"/>
          </a:xfrm>
        </p:spPr>
      </p:pic>
      <p:sp>
        <p:nvSpPr>
          <p:cNvPr id="2" name="Freeform 9"/>
          <p:cNvSpPr>
            <a:spLocks noEditPoints="1"/>
          </p:cNvSpPr>
          <p:nvPr/>
        </p:nvSpPr>
        <p:spPr bwMode="auto">
          <a:xfrm>
            <a:off x="1563688" y="1974706"/>
            <a:ext cx="3541712" cy="4102405"/>
          </a:xfrm>
          <a:custGeom>
            <a:gdLst>
              <a:gd fmla="*/ 55 w 281" name="T0"/>
              <a:gd fmla="*/ 326 h 326" name="T1"/>
              <a:gd fmla="*/ 49 w 281" name="T2"/>
              <a:gd fmla="*/ 225 h 326" name="T3"/>
              <a:gd fmla="*/ 67 w 281" name="T4"/>
              <a:gd fmla="*/ 28 h 326" name="T5"/>
              <a:gd fmla="*/ 169 w 281" name="T6"/>
              <a:gd fmla="*/ 7 h 326" name="T7"/>
              <a:gd fmla="*/ 192 w 281" name="T8"/>
              <a:gd fmla="*/ 15 h 326" name="T9"/>
              <a:gd fmla="*/ 239 w 281" name="T10"/>
              <a:gd fmla="*/ 46 h 326" name="T11"/>
              <a:gd fmla="*/ 274 w 281" name="T12"/>
              <a:gd fmla="*/ 128 h 326" name="T13"/>
              <a:gd fmla="*/ 212 w 281" name="T14"/>
              <a:gd fmla="*/ 245 h 326" name="T15"/>
              <a:gd fmla="*/ 132 w 281" name="T16"/>
              <a:gd fmla="*/ 260 h 326" name="T17"/>
              <a:gd fmla="*/ 98 w 281" name="T18"/>
              <a:gd fmla="*/ 253 h 326" name="T19"/>
              <a:gd fmla="*/ 65 w 281" name="T20"/>
              <a:gd fmla="*/ 289 h 326" name="T21"/>
              <a:gd fmla="*/ 55 w 281" name="T22"/>
              <a:gd fmla="*/ 326 h 326" name="T23"/>
              <a:gd fmla="*/ 96 w 281" name="T24"/>
              <a:gd fmla="*/ 30 h 326" name="T25"/>
              <a:gd fmla="*/ 96 w 281" name="T26"/>
              <a:gd fmla="*/ 30 h 326" name="T27"/>
              <a:gd fmla="*/ 52 w 281" name="T28"/>
              <a:gd fmla="*/ 63 h 326" name="T29"/>
              <a:gd fmla="*/ 29 w 281" name="T30"/>
              <a:gd fmla="*/ 124 h 326" name="T31"/>
              <a:gd fmla="*/ 34 w 281" name="T32"/>
              <a:gd fmla="*/ 188 h 326" name="T33"/>
              <a:gd fmla="*/ 62 w 281" name="T34"/>
              <a:gd fmla="*/ 222 h 326" name="T35"/>
              <a:gd fmla="*/ 67 w 281" name="T36"/>
              <a:gd fmla="*/ 230 h 326" name="T37"/>
              <a:gd fmla="*/ 91 w 281" name="T38"/>
              <a:gd fmla="*/ 243 h 326" name="T39"/>
              <a:gd fmla="*/ 194 w 281" name="T40"/>
              <a:gd fmla="*/ 237 h 326" name="T41"/>
              <a:gd fmla="*/ 239 w 281" name="T42"/>
              <a:gd fmla="*/ 209 h 326" name="T43"/>
              <a:gd fmla="*/ 247 w 281" name="T44"/>
              <a:gd fmla="*/ 85 h 326" name="T45"/>
              <a:gd fmla="*/ 191 w 281" name="T46"/>
              <a:gd fmla="*/ 40 h 326" name="T47"/>
              <a:gd fmla="*/ 125 w 281" name="T48"/>
              <a:gd fmla="*/ 27 h 326" name="T49"/>
              <a:gd fmla="*/ 96 w 281" name="T50"/>
              <a:gd fmla="*/ 30 h 326" name="T51"/>
              <a:gd fmla="*/ 55 w 281" name="T52"/>
              <a:gd fmla="*/ 247 h 326" name="T53"/>
              <a:gd fmla="*/ 55 w 281" name="T54"/>
              <a:gd fmla="*/ 247 h 326" name="T55"/>
              <a:gd fmla="*/ 59 w 281" name="T56"/>
              <a:gd fmla="*/ 247 h 326" name="T57"/>
              <a:gd fmla="*/ 59 w 281" name="T58"/>
              <a:gd fmla="*/ 240 h 326" name="T59"/>
              <a:gd fmla="*/ 55 w 281" name="T60"/>
              <a:gd fmla="*/ 240 h 326" name="T61"/>
              <a:gd fmla="*/ 55 w 281" name="T62"/>
              <a:gd fmla="*/ 247 h 326" name="T63"/>
              <a:gd fmla="*/ 67 w 281" name="T64"/>
              <a:gd fmla="*/ 253 h 326" name="T65"/>
              <a:gd fmla="*/ 67 w 281" name="T66"/>
              <a:gd fmla="*/ 253 h 326" name="T67"/>
              <a:gd fmla="*/ 70 w 281" name="T68"/>
              <a:gd fmla="*/ 253 h 326" name="T69"/>
              <a:gd fmla="*/ 70 w 281" name="T70"/>
              <a:gd fmla="*/ 250 h 326" name="T71"/>
              <a:gd fmla="*/ 67 w 281" name="T72"/>
              <a:gd fmla="*/ 250 h 326" name="T73"/>
              <a:gd fmla="*/ 67 w 281" name="T74"/>
              <a:gd fmla="*/ 253 h 326" name="T75"/>
              <a:gd fmla="*/ 64 w 281" name="T76"/>
              <a:gd fmla="*/ 276 h 326" name="T77"/>
              <a:gd fmla="*/ 64 w 281" name="T78"/>
              <a:gd fmla="*/ 276 h 326" name="T79"/>
              <a:gd fmla="*/ 64 w 281" name="T80"/>
              <a:gd fmla="*/ 279 h 326" name="T81"/>
              <a:gd fmla="*/ 65 w 281" name="T82"/>
              <a:gd fmla="*/ 274 h 326" name="T83"/>
              <a:gd fmla="*/ 64 w 281" name="T84"/>
              <a:gd fmla="*/ 276 h 32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6" w="281">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4" name="组合 3"/>
          <p:cNvGrpSpPr/>
          <p:nvPr/>
        </p:nvGrpSpPr>
        <p:grpSpPr>
          <a:xfrm>
            <a:off x="5497512" y="2769193"/>
            <a:ext cx="5243628" cy="2024029"/>
            <a:chOff x="7325360" y="2262981"/>
            <a:chExt cx="5243628" cy="2024029"/>
          </a:xfrm>
        </p:grpSpPr>
        <p:sp>
          <p:nvSpPr>
            <p:cNvPr id="5" name="矩形 4"/>
            <p:cNvSpPr/>
            <p:nvPr/>
          </p:nvSpPr>
          <p:spPr>
            <a:xfrm>
              <a:off x="7325361" y="2737483"/>
              <a:ext cx="5243628" cy="155448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6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6" name="矩形 5"/>
            <p:cNvSpPr/>
            <p:nvPr/>
          </p:nvSpPr>
          <p:spPr>
            <a:xfrm>
              <a:off x="7325359" y="2262981"/>
              <a:ext cx="2241974"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2000">
                  <a:solidFill>
                    <a:srgbClr val="3C3C3B"/>
                  </a:solidFill>
                  <a:latin charset="-122" panose="00000500000000000000" pitchFamily="2" typeface="印品黑体"/>
                  <a:ea charset="-122" panose="00000500000000000000" pitchFamily="2" typeface="印品黑体"/>
                </a:rPr>
                <a:t>标题文字添加</a:t>
              </a:r>
            </a:p>
          </p:txBody>
        </p:sp>
      </p:grpSp>
      <p:sp>
        <p:nvSpPr>
          <p:cNvPr id="7" name="文本框 6"/>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62882469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29"/>
          <p:cNvSpPr>
            <a:spLocks noEditPoints="1"/>
          </p:cNvSpPr>
          <p:nvPr/>
        </p:nvSpPr>
        <p:spPr bwMode="auto">
          <a:xfrm>
            <a:off x="1483866" y="2003878"/>
            <a:ext cx="3918652" cy="3279324"/>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 name="Freeform 29"/>
          <p:cNvSpPr>
            <a:spLocks noEditPoints="1"/>
          </p:cNvSpPr>
          <p:nvPr/>
        </p:nvSpPr>
        <p:spPr bwMode="auto">
          <a:xfrm>
            <a:off x="6636438" y="2003878"/>
            <a:ext cx="3918652" cy="3279324"/>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 name="矩形 4"/>
          <p:cNvSpPr/>
          <p:nvPr/>
        </p:nvSpPr>
        <p:spPr>
          <a:xfrm>
            <a:off x="2060482" y="5389994"/>
            <a:ext cx="2765420"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rgbClr val="3C3C3B"/>
                </a:solidFill>
                <a:latin charset="-122" panose="00000500000000000000" pitchFamily="2" typeface="印品黑体"/>
                <a:ea charset="-122" panose="00000500000000000000" pitchFamily="2" typeface="印品黑体"/>
              </a:rPr>
              <a:t>用户可以在投影仪或者计算机上进行演示也</a:t>
            </a:r>
          </a:p>
        </p:txBody>
      </p:sp>
      <p:sp>
        <p:nvSpPr>
          <p:cNvPr id="7" name="矩形 6"/>
          <p:cNvSpPr/>
          <p:nvPr/>
        </p:nvSpPr>
        <p:spPr>
          <a:xfrm>
            <a:off x="7213054" y="5389994"/>
            <a:ext cx="2765420" cy="67665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rgbClr val="3C3C3B"/>
                </a:solidFill>
                <a:latin charset="-122" panose="00000500000000000000" pitchFamily="2" typeface="印品黑体"/>
                <a:ea charset="-122" panose="00000500000000000000" pitchFamily="2" typeface="印品黑体"/>
              </a:rPr>
              <a:t>用户可以在投影仪或者计算机上进行演示也</a:t>
            </a:r>
          </a:p>
        </p:txBody>
      </p:sp>
      <p:sp>
        <p:nvSpPr>
          <p:cNvPr id="12" name="文本框 11"/>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
        <p:nvSpPr>
          <p:cNvPr id="13" name="Freeform 20"/>
          <p:cNvSpPr>
            <a:spLocks noEditPoints="1"/>
          </p:cNvSpPr>
          <p:nvPr/>
        </p:nvSpPr>
        <p:spPr bwMode="auto">
          <a:xfrm rot="4796227">
            <a:off x="5723075" y="3071317"/>
            <a:ext cx="452098" cy="897918"/>
          </a:xfrm>
          <a:custGeom>
            <a:gdLst>
              <a:gd fmla="*/ 132 w 132" name="T0"/>
              <a:gd fmla="*/ 120 h 265" name="T1"/>
              <a:gd fmla="*/ 56 w 132" name="T2"/>
              <a:gd fmla="*/ 260 h 265" name="T3"/>
              <a:gd fmla="*/ 11 w 132" name="T4"/>
              <a:gd fmla="*/ 200 h 265" name="T5"/>
              <a:gd fmla="*/ 0 w 132" name="T6"/>
              <a:gd fmla="*/ 80 h 265" name="T7"/>
              <a:gd fmla="*/ 71 w 132" name="T8"/>
              <a:gd fmla="*/ 0 h 265" name="T9"/>
              <a:gd fmla="*/ 9 w 132" name="T10"/>
              <a:gd fmla="*/ 80 h 265" name="T11"/>
              <a:gd fmla="*/ 33 w 132" name="T12"/>
              <a:gd fmla="*/ 94 h 265" name="T13"/>
              <a:gd fmla="*/ 36 w 132" name="T14"/>
              <a:gd fmla="*/ 234 h 265" name="T15"/>
              <a:gd fmla="*/ 67 w 132" name="T16"/>
              <a:gd fmla="*/ 97 h 265" name="T17"/>
              <a:gd fmla="*/ 71 w 132" name="T18"/>
              <a:gd fmla="*/ 10 h 265" name="T19"/>
              <a:gd fmla="*/ 80 w 132" name="T20"/>
              <a:gd fmla="*/ 15 h 265" name="T21"/>
              <a:gd fmla="*/ 84 w 132" name="T22"/>
              <a:gd fmla="*/ 15 h 265" name="T23"/>
              <a:gd fmla="*/ 80 w 132" name="T24"/>
              <a:gd fmla="*/ 10 h 265" name="T25"/>
              <a:gd fmla="*/ 88 w 132" name="T26"/>
              <a:gd fmla="*/ 30 h 265" name="T27"/>
              <a:gd fmla="*/ 97 w 132" name="T28"/>
              <a:gd fmla="*/ 18 h 265" name="T29"/>
              <a:gd fmla="*/ 93 w 132" name="T30"/>
              <a:gd fmla="*/ 38 h 265" name="T31"/>
              <a:gd fmla="*/ 103 w 132" name="T32"/>
              <a:gd fmla="*/ 25 h 265" name="T33"/>
              <a:gd fmla="*/ 99 w 132" name="T34"/>
              <a:gd fmla="*/ 44 h 265" name="T35"/>
              <a:gd fmla="*/ 106 w 132" name="T36"/>
              <a:gd fmla="*/ 42 h 265" name="T37"/>
              <a:gd fmla="*/ 99 w 132" name="T38"/>
              <a:gd fmla="*/ 44 h 265" name="T39"/>
              <a:gd fmla="*/ 103 w 132" name="T40"/>
              <a:gd fmla="*/ 51 h 265" name="T41"/>
              <a:gd fmla="*/ 103 w 132" name="T42"/>
              <a:gd fmla="*/ 51 h 265" name="T43"/>
              <a:gd fmla="*/ 111 w 132" name="T44"/>
              <a:gd fmla="*/ 85 h 265" name="T45"/>
              <a:gd fmla="*/ 111 w 132" name="T46"/>
              <a:gd fmla="*/ 85 h 265" name="T47"/>
              <a:gd fmla="*/ 114 w 132" name="T48"/>
              <a:gd fmla="*/ 95 h 265" name="T49"/>
              <a:gd fmla="*/ 114 w 132" name="T50"/>
              <a:gd fmla="*/ 95 h 265" name="T51"/>
              <a:gd fmla="*/ 97 w 132" name="T52"/>
              <a:gd fmla="*/ 109 h 265" name="T53"/>
              <a:gd fmla="*/ 96 w 132" name="T54"/>
              <a:gd fmla="*/ 103 h 265" name="T55"/>
              <a:gd fmla="*/ 65 w 132" name="T56"/>
              <a:gd fmla="*/ 127 h 265" name="T57"/>
              <a:gd fmla="*/ 74 w 132" name="T58"/>
              <a:gd fmla="*/ 118 h 265" name="T59"/>
              <a:gd fmla="*/ 65 w 132" name="T60"/>
              <a:gd fmla="*/ 127 h 265" name="T61"/>
              <a:gd fmla="*/ 62 w 132" name="T62"/>
              <a:gd fmla="*/ 149 h 265" name="T63"/>
              <a:gd fmla="*/ 62 w 132" name="T64"/>
              <a:gd fmla="*/ 149 h 265" name="T65"/>
              <a:gd fmla="*/ 61 w 132" name="T66"/>
              <a:gd fmla="*/ 191 h 265" name="T67"/>
              <a:gd fmla="*/ 61 w 132" name="T68"/>
              <a:gd fmla="*/ 191 h 265" name="T69"/>
              <a:gd fmla="*/ 50 w 132" name="T70"/>
              <a:gd fmla="*/ 205 h 265" name="T71"/>
              <a:gd fmla="*/ 50 w 132" name="T72"/>
              <a:gd fmla="*/ 205 h 265" name="T73"/>
              <a:gd fmla="*/ 44 w 132" name="T74"/>
              <a:gd fmla="*/ 238 h 265" name="T75"/>
              <a:gd fmla="*/ 44 w 132" name="T76"/>
              <a:gd fmla="*/ 238 h 265" name="T77"/>
              <a:gd fmla="*/ 23 w 132" name="T78"/>
              <a:gd fmla="*/ 247 h 265" name="T79"/>
              <a:gd fmla="*/ 23 w 132" name="T80"/>
              <a:gd fmla="*/ 247 h 265" name="T81"/>
              <a:gd fmla="*/ 27 w 132" name="T82"/>
              <a:gd fmla="*/ 246 h 265" name="T83"/>
              <a:gd fmla="*/ 27 w 132" name="T84"/>
              <a:gd fmla="*/ 246 h 265" name="T85"/>
              <a:gd fmla="*/ 36 w 132" name="T86"/>
              <a:gd fmla="*/ 249 h 265" name="T87"/>
              <a:gd fmla="*/ 36 w 132" name="T88"/>
              <a:gd fmla="*/ 249 h 26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65" w="132">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pic>
        <p:nvPicPr>
          <p:cNvPr id="16" name="图片占位符 15"/>
          <p:cNvPicPr>
            <a:picLocks noChangeAspect="1" noGrp="1"/>
          </p:cNvPicPr>
          <p:nvPr>
            <p:ph idx="10" sz="quarter" type="pic"/>
          </p:nvPr>
        </p:nvPicPr>
        <p:blipFill>
          <a:blip r:embed="rId3">
            <a:extLst>
              <a:ext uri="{28A0092B-C50C-407E-A947-70E740481C1C}">
                <a14:useLocalDpi val="0"/>
              </a:ext>
            </a:extLst>
          </a:blip>
          <a:srcRect l="9921" r="9921"/>
          <a:stretch>
            <a:fillRect/>
          </a:stretch>
        </p:blipFill>
        <p:spPr>
          <a:xfrm>
            <a:off x="1671749" y="2164466"/>
            <a:ext cx="3507125" cy="2916819"/>
          </a:xfrm>
        </p:spPr>
      </p:pic>
      <p:pic>
        <p:nvPicPr>
          <p:cNvPr id="17" name="图片占位符 16"/>
          <p:cNvPicPr>
            <a:picLocks noChangeAspect="1" noGrp="1"/>
          </p:cNvPicPr>
          <p:nvPr>
            <p:ph idx="11" sz="quarter" type="pic"/>
          </p:nvPr>
        </p:nvPicPr>
        <p:blipFill>
          <a:blip r:embed="rId3">
            <a:extLst>
              <a:ext uri="{28A0092B-C50C-407E-A947-70E740481C1C}">
                <a14:useLocalDpi val="0"/>
              </a:ext>
            </a:extLst>
          </a:blip>
          <a:srcRect l="9921" r="9921"/>
          <a:stretch>
            <a:fillRect/>
          </a:stretch>
        </p:blipFill>
        <p:spPr>
          <a:xfrm>
            <a:off x="6842202" y="2164466"/>
            <a:ext cx="3507125" cy="2916819"/>
          </a:xfrm>
        </p:spPr>
      </p:pic>
    </p:spTree>
    <p:extLst>
      <p:ext uri="{BB962C8B-B14F-4D97-AF65-F5344CB8AC3E}">
        <p14:creationId val="382352667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par>
                                <p:cTn fill="hold" id="8" nodeType="withEffect" presetClass="entr" presetID="21" presetSubtype="1">
                                  <p:stCondLst>
                                    <p:cond delay="0"/>
                                  </p:stCondLst>
                                  <p:childTnLst>
                                    <p:set>
                                      <p:cBhvr>
                                        <p:cTn dur="1" fill="hold" id="9">
                                          <p:stCondLst>
                                            <p:cond delay="0"/>
                                          </p:stCondLst>
                                        </p:cTn>
                                        <p:tgtEl>
                                          <p:spTgt spid="16"/>
                                        </p:tgtEl>
                                        <p:attrNameLst>
                                          <p:attrName>style.visibility</p:attrName>
                                        </p:attrNameLst>
                                      </p:cBhvr>
                                      <p:to>
                                        <p:strVal val="visible"/>
                                      </p:to>
                                    </p:set>
                                    <p:animEffect filter="wheel(1)" transition="in">
                                      <p:cBhvr>
                                        <p:cTn dur="2000" id="10"/>
                                        <p:tgtEl>
                                          <p:spTgt spid="16"/>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3"/>
                                        </p:tgtEl>
                                        <p:attrNameLst>
                                          <p:attrName>style.visibility</p:attrName>
                                        </p:attrNameLst>
                                      </p:cBhvr>
                                      <p:to>
                                        <p:strVal val="visible"/>
                                      </p:to>
                                    </p:set>
                                    <p:animEffect filter="wheel(1)" transition="in">
                                      <p:cBhvr>
                                        <p:cTn dur="2000" id="13"/>
                                        <p:tgtEl>
                                          <p:spTgt spid="3"/>
                                        </p:tgtEl>
                                      </p:cBhvr>
                                    </p:animEffect>
                                  </p:childTnLst>
                                </p:cTn>
                              </p:par>
                              <p:par>
                                <p:cTn fill="hold" id="14" nodeType="withEffect" presetClass="entr" presetID="21" presetSubtype="1">
                                  <p:stCondLst>
                                    <p:cond delay="0"/>
                                  </p:stCondLst>
                                  <p:childTnLst>
                                    <p:set>
                                      <p:cBhvr>
                                        <p:cTn dur="1" fill="hold" id="15">
                                          <p:stCondLst>
                                            <p:cond delay="0"/>
                                          </p:stCondLst>
                                        </p:cTn>
                                        <p:tgtEl>
                                          <p:spTgt spid="17"/>
                                        </p:tgtEl>
                                        <p:attrNameLst>
                                          <p:attrName>style.visibility</p:attrName>
                                        </p:attrNameLst>
                                      </p:cBhvr>
                                      <p:to>
                                        <p:strVal val="visible"/>
                                      </p:to>
                                    </p:set>
                                    <p:animEffect filter="wheel(1)" transition="in">
                                      <p:cBhvr>
                                        <p:cTn dur="2000" id="16"/>
                                        <p:tgtEl>
                                          <p:spTgt spid="17"/>
                                        </p:tgtEl>
                                      </p:cBhvr>
                                    </p:animEffect>
                                  </p:childTnLst>
                                </p:cTn>
                              </p:par>
                            </p:childTnLst>
                          </p:cTn>
                        </p:par>
                        <p:par>
                          <p:cTn fill="hold" id="17" nodeType="afterGroup">
                            <p:stCondLst>
                              <p:cond delay="2000"/>
                            </p:stCondLst>
                            <p:childTnLst>
                              <p:par>
                                <p:cTn fill="hold" grpId="0" id="18" nodeType="afterEffect" presetClass="entr" presetID="53" presetSubtype="0">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p:cTn dur="500" fill="hold" id="20"/>
                                        <p:tgtEl>
                                          <p:spTgt spid="13"/>
                                        </p:tgtEl>
                                        <p:attrNameLst>
                                          <p:attrName>ppt_w</p:attrName>
                                        </p:attrNameLst>
                                      </p:cBhvr>
                                      <p:tavLst>
                                        <p:tav tm="0">
                                          <p:val>
                                            <p:fltVal val="0"/>
                                          </p:val>
                                        </p:tav>
                                        <p:tav tm="100000">
                                          <p:val>
                                            <p:strVal val="#ppt_w"/>
                                          </p:val>
                                        </p:tav>
                                      </p:tavLst>
                                    </p:anim>
                                    <p:anim calcmode="lin" valueType="num">
                                      <p:cBhvr>
                                        <p:cTn dur="500" fill="hold" id="21"/>
                                        <p:tgtEl>
                                          <p:spTgt spid="13"/>
                                        </p:tgtEl>
                                        <p:attrNameLst>
                                          <p:attrName>ppt_h</p:attrName>
                                        </p:attrNameLst>
                                      </p:cBhvr>
                                      <p:tavLst>
                                        <p:tav tm="0">
                                          <p:val>
                                            <p:fltVal val="0"/>
                                          </p:val>
                                        </p:tav>
                                        <p:tav tm="100000">
                                          <p:val>
                                            <p:strVal val="#ppt_h"/>
                                          </p:val>
                                        </p:tav>
                                      </p:tavLst>
                                    </p:anim>
                                    <p:animEffect filter="fade" transition="in">
                                      <p:cBhvr>
                                        <p:cTn dur="500" id="22"/>
                                        <p:tgtEl>
                                          <p:spTgt spid="13"/>
                                        </p:tgtEl>
                                      </p:cBhvr>
                                    </p:animEffect>
                                  </p:childTnLst>
                                </p:cTn>
                              </p:par>
                            </p:childTnLst>
                          </p:cTn>
                        </p:par>
                        <p:par>
                          <p:cTn fill="hold" id="23" nodeType="afterGroup">
                            <p:stCondLst>
                              <p:cond delay="2500"/>
                            </p:stCondLst>
                            <p:childTnLst>
                              <p:par>
                                <p:cTn fill="hold" grpId="0" id="24" nodeType="afterEffect" presetClass="entr" presetID="10"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500" id="26"/>
                                        <p:tgtEl>
                                          <p:spTgt spid="5"/>
                                        </p:tgtEl>
                                      </p:cBhvr>
                                    </p:animEffect>
                                  </p:childTnLst>
                                </p:cTn>
                              </p:par>
                            </p:childTnLst>
                          </p:cTn>
                        </p:par>
                        <p:par>
                          <p:cTn fill="hold" id="27" nodeType="afterGroup">
                            <p:stCondLst>
                              <p:cond delay="3000"/>
                            </p:stCondLst>
                            <p:childTnLst>
                              <p:par>
                                <p:cTn fill="hold" grpId="0" id="28" nodeType="after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7"/>
      <p:bldP grpId="0" spid="1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506354" y="4503971"/>
            <a:ext cx="2887846" cy="1220554"/>
            <a:chOff x="7545255" y="2384859"/>
            <a:chExt cx="2887846" cy="1220554"/>
          </a:xfrm>
        </p:grpSpPr>
        <p:sp>
          <p:nvSpPr>
            <p:cNvPr id="7" name="矩形 6"/>
            <p:cNvSpPr/>
            <p:nvPr/>
          </p:nvSpPr>
          <p:spPr>
            <a:xfrm>
              <a:off x="7545255" y="2737483"/>
              <a:ext cx="288784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a:t>
              </a:r>
            </a:p>
          </p:txBody>
        </p:sp>
        <p:sp>
          <p:nvSpPr>
            <p:cNvPr id="8" name="矩形 7"/>
            <p:cNvSpPr/>
            <p:nvPr/>
          </p:nvSpPr>
          <p:spPr>
            <a:xfrm>
              <a:off x="7868191"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9" name="组合 8"/>
          <p:cNvGrpSpPr/>
          <p:nvPr/>
        </p:nvGrpSpPr>
        <p:grpSpPr>
          <a:xfrm>
            <a:off x="4652077" y="4503971"/>
            <a:ext cx="2887846" cy="1220554"/>
            <a:chOff x="7545255" y="2384859"/>
            <a:chExt cx="2887846" cy="1220554"/>
          </a:xfrm>
        </p:grpSpPr>
        <p:sp>
          <p:nvSpPr>
            <p:cNvPr id="10" name="矩形 9"/>
            <p:cNvSpPr/>
            <p:nvPr/>
          </p:nvSpPr>
          <p:spPr>
            <a:xfrm>
              <a:off x="7545254" y="2737483"/>
              <a:ext cx="288784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a:t>
              </a:r>
            </a:p>
          </p:txBody>
        </p:sp>
        <p:sp>
          <p:nvSpPr>
            <p:cNvPr id="11" name="矩形 10"/>
            <p:cNvSpPr/>
            <p:nvPr/>
          </p:nvSpPr>
          <p:spPr>
            <a:xfrm>
              <a:off x="7868191"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2" name="组合 11"/>
          <p:cNvGrpSpPr/>
          <p:nvPr/>
        </p:nvGrpSpPr>
        <p:grpSpPr>
          <a:xfrm>
            <a:off x="7797800" y="4503971"/>
            <a:ext cx="2887846" cy="1220554"/>
            <a:chOff x="7545255" y="2384859"/>
            <a:chExt cx="2887846" cy="1220554"/>
          </a:xfrm>
        </p:grpSpPr>
        <p:sp>
          <p:nvSpPr>
            <p:cNvPr id="13" name="矩形 12"/>
            <p:cNvSpPr/>
            <p:nvPr/>
          </p:nvSpPr>
          <p:spPr>
            <a:xfrm>
              <a:off x="7545255" y="2737483"/>
              <a:ext cx="288784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a:t>
              </a:r>
            </a:p>
          </p:txBody>
        </p:sp>
        <p:sp>
          <p:nvSpPr>
            <p:cNvPr id="14" name="矩形 13"/>
            <p:cNvSpPr/>
            <p:nvPr/>
          </p:nvSpPr>
          <p:spPr>
            <a:xfrm>
              <a:off x="7868193"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sp>
        <p:nvSpPr>
          <p:cNvPr id="15" name="文本框 14"/>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pic>
        <p:nvPicPr>
          <p:cNvPr id="19" name="图片占位符 18"/>
          <p:cNvPicPr>
            <a:picLocks noChangeAspect="1" noGrp="1"/>
          </p:cNvPicPr>
          <p:nvPr>
            <p:ph idx="10" sz="quarter" type="pic"/>
          </p:nvPr>
        </p:nvPicPr>
        <p:blipFill>
          <a:blip r:embed="rId3">
            <a:extLst>
              <a:ext uri="{28A0092B-C50C-407E-A947-70E740481C1C}">
                <a14:useLocalDpi val="0"/>
              </a:ext>
            </a:extLst>
          </a:blip>
          <a:stretch>
            <a:fillRect/>
          </a:stretch>
        </p:blipFill>
        <p:spPr>
          <a:xfrm>
            <a:off x="2113909" y="2258650"/>
            <a:ext cx="1906282" cy="1906282"/>
          </a:xfrm>
        </p:spPr>
      </p:pic>
      <p:pic>
        <p:nvPicPr>
          <p:cNvPr id="20" name="图片占位符 19"/>
          <p:cNvPicPr>
            <a:picLocks noChangeAspect="1" noGrp="1"/>
          </p:cNvPicPr>
          <p:nvPr>
            <p:ph idx="11" sz="quarter" type="pic"/>
          </p:nvPr>
        </p:nvPicPr>
        <p:blipFill>
          <a:blip r:embed="rId3">
            <a:extLst>
              <a:ext uri="{28A0092B-C50C-407E-A947-70E740481C1C}">
                <a14:useLocalDpi val="0"/>
              </a:ext>
            </a:extLst>
          </a:blip>
          <a:stretch>
            <a:fillRect/>
          </a:stretch>
        </p:blipFill>
        <p:spPr>
          <a:xfrm>
            <a:off x="5142859" y="2258650"/>
            <a:ext cx="1906282" cy="1906282"/>
          </a:xfrm>
        </p:spPr>
      </p:pic>
      <p:pic>
        <p:nvPicPr>
          <p:cNvPr id="21" name="图片占位符 20"/>
          <p:cNvPicPr>
            <a:picLocks noChangeAspect="1" noGrp="1"/>
          </p:cNvPicPr>
          <p:nvPr>
            <p:ph idx="12" sz="quarter" type="pic"/>
          </p:nvPr>
        </p:nvPicPr>
        <p:blipFill>
          <a:blip r:embed="rId3">
            <a:extLst>
              <a:ext uri="{28A0092B-C50C-407E-A947-70E740481C1C}">
                <a14:useLocalDpi val="0"/>
              </a:ext>
            </a:extLst>
          </a:blip>
          <a:stretch>
            <a:fillRect/>
          </a:stretch>
        </p:blipFill>
        <p:spPr>
          <a:xfrm>
            <a:off x="8171809" y="2258650"/>
            <a:ext cx="1906282" cy="1906282"/>
          </a:xfrm>
        </p:spPr>
      </p:pic>
    </p:spTree>
    <p:extLst>
      <p:ext uri="{BB962C8B-B14F-4D97-AF65-F5344CB8AC3E}">
        <p14:creationId val="40875724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1000" fill="hold" id="7"/>
                                        <p:tgtEl>
                                          <p:spTgt spid="19"/>
                                        </p:tgtEl>
                                        <p:attrNameLst>
                                          <p:attrName>ppt_w</p:attrName>
                                        </p:attrNameLst>
                                      </p:cBhvr>
                                      <p:tavLst>
                                        <p:tav tm="0">
                                          <p:val>
                                            <p:fltVal val="0"/>
                                          </p:val>
                                        </p:tav>
                                        <p:tav tm="100000">
                                          <p:val>
                                            <p:strVal val="#ppt_w"/>
                                          </p:val>
                                        </p:tav>
                                      </p:tavLst>
                                    </p:anim>
                                    <p:anim calcmode="lin" valueType="num">
                                      <p:cBhvr>
                                        <p:cTn dur="1000" fill="hold" id="8"/>
                                        <p:tgtEl>
                                          <p:spTgt spid="19"/>
                                        </p:tgtEl>
                                        <p:attrNameLst>
                                          <p:attrName>ppt_h</p:attrName>
                                        </p:attrNameLst>
                                      </p:cBhvr>
                                      <p:tavLst>
                                        <p:tav tm="0">
                                          <p:val>
                                            <p:fltVal val="0"/>
                                          </p:val>
                                        </p:tav>
                                        <p:tav tm="100000">
                                          <p:val>
                                            <p:strVal val="#ppt_h"/>
                                          </p:val>
                                        </p:tav>
                                      </p:tavLst>
                                    </p:anim>
                                    <p:anim calcmode="lin" valueType="num">
                                      <p:cBhvr>
                                        <p:cTn dur="1000" fill="hold" id="9"/>
                                        <p:tgtEl>
                                          <p:spTgt spid="19"/>
                                        </p:tgtEl>
                                        <p:attrNameLst>
                                          <p:attrName>style.rotation</p:attrName>
                                        </p:attrNameLst>
                                      </p:cBhvr>
                                      <p:tavLst>
                                        <p:tav tm="0">
                                          <p:val>
                                            <p:fltVal val="90"/>
                                          </p:val>
                                        </p:tav>
                                        <p:tav tm="100000">
                                          <p:val>
                                            <p:fltVal val="0"/>
                                          </p:val>
                                        </p:tav>
                                      </p:tavLst>
                                    </p:anim>
                                    <p:animEffect filter="fade" transition="in">
                                      <p:cBhvr>
                                        <p:cTn dur="1000" id="10"/>
                                        <p:tgtEl>
                                          <p:spTgt spid="19"/>
                                        </p:tgtEl>
                                      </p:cBhvr>
                                    </p:animEffect>
                                  </p:childTnLst>
                                </p:cTn>
                              </p:par>
                              <p:par>
                                <p:cTn fill="hold" id="11" nodeType="withEffect" presetClass="entr" presetID="31" presetSubtype="0">
                                  <p:stCondLst>
                                    <p:cond delay="0"/>
                                  </p:stCondLst>
                                  <p:childTnLst>
                                    <p:set>
                                      <p:cBhvr>
                                        <p:cTn dur="1" fill="hold" id="12">
                                          <p:stCondLst>
                                            <p:cond delay="0"/>
                                          </p:stCondLst>
                                        </p:cTn>
                                        <p:tgtEl>
                                          <p:spTgt spid="20"/>
                                        </p:tgtEl>
                                        <p:attrNameLst>
                                          <p:attrName>style.visibility</p:attrName>
                                        </p:attrNameLst>
                                      </p:cBhvr>
                                      <p:to>
                                        <p:strVal val="visible"/>
                                      </p:to>
                                    </p:set>
                                    <p:anim calcmode="lin" valueType="num">
                                      <p:cBhvr>
                                        <p:cTn dur="1000" fill="hold" id="13"/>
                                        <p:tgtEl>
                                          <p:spTgt spid="20"/>
                                        </p:tgtEl>
                                        <p:attrNameLst>
                                          <p:attrName>ppt_w</p:attrName>
                                        </p:attrNameLst>
                                      </p:cBhvr>
                                      <p:tavLst>
                                        <p:tav tm="0">
                                          <p:val>
                                            <p:fltVal val="0"/>
                                          </p:val>
                                        </p:tav>
                                        <p:tav tm="100000">
                                          <p:val>
                                            <p:strVal val="#ppt_w"/>
                                          </p:val>
                                        </p:tav>
                                      </p:tavLst>
                                    </p:anim>
                                    <p:anim calcmode="lin" valueType="num">
                                      <p:cBhvr>
                                        <p:cTn dur="1000" fill="hold" id="14"/>
                                        <p:tgtEl>
                                          <p:spTgt spid="20"/>
                                        </p:tgtEl>
                                        <p:attrNameLst>
                                          <p:attrName>ppt_h</p:attrName>
                                        </p:attrNameLst>
                                      </p:cBhvr>
                                      <p:tavLst>
                                        <p:tav tm="0">
                                          <p:val>
                                            <p:fltVal val="0"/>
                                          </p:val>
                                        </p:tav>
                                        <p:tav tm="100000">
                                          <p:val>
                                            <p:strVal val="#ppt_h"/>
                                          </p:val>
                                        </p:tav>
                                      </p:tavLst>
                                    </p:anim>
                                    <p:anim calcmode="lin" valueType="num">
                                      <p:cBhvr>
                                        <p:cTn dur="1000" fill="hold" id="15"/>
                                        <p:tgtEl>
                                          <p:spTgt spid="20"/>
                                        </p:tgtEl>
                                        <p:attrNameLst>
                                          <p:attrName>style.rotation</p:attrName>
                                        </p:attrNameLst>
                                      </p:cBhvr>
                                      <p:tavLst>
                                        <p:tav tm="0">
                                          <p:val>
                                            <p:fltVal val="90"/>
                                          </p:val>
                                        </p:tav>
                                        <p:tav tm="100000">
                                          <p:val>
                                            <p:fltVal val="0"/>
                                          </p:val>
                                        </p:tav>
                                      </p:tavLst>
                                    </p:anim>
                                    <p:animEffect filter="fade" transition="in">
                                      <p:cBhvr>
                                        <p:cTn dur="1000" id="16"/>
                                        <p:tgtEl>
                                          <p:spTgt spid="20"/>
                                        </p:tgtEl>
                                      </p:cBhvr>
                                    </p:animEffect>
                                  </p:childTnLst>
                                </p:cTn>
                              </p:par>
                              <p:par>
                                <p:cTn fill="hold" id="17" nodeType="withEffect" presetClass="entr" presetID="31" presetSubtype="0">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p:cTn dur="1000" fill="hold" id="19"/>
                                        <p:tgtEl>
                                          <p:spTgt spid="21"/>
                                        </p:tgtEl>
                                        <p:attrNameLst>
                                          <p:attrName>ppt_w</p:attrName>
                                        </p:attrNameLst>
                                      </p:cBhvr>
                                      <p:tavLst>
                                        <p:tav tm="0">
                                          <p:val>
                                            <p:fltVal val="0"/>
                                          </p:val>
                                        </p:tav>
                                        <p:tav tm="100000">
                                          <p:val>
                                            <p:strVal val="#ppt_w"/>
                                          </p:val>
                                        </p:tav>
                                      </p:tavLst>
                                    </p:anim>
                                    <p:anim calcmode="lin" valueType="num">
                                      <p:cBhvr>
                                        <p:cTn dur="1000" fill="hold" id="20"/>
                                        <p:tgtEl>
                                          <p:spTgt spid="21"/>
                                        </p:tgtEl>
                                        <p:attrNameLst>
                                          <p:attrName>ppt_h</p:attrName>
                                        </p:attrNameLst>
                                      </p:cBhvr>
                                      <p:tavLst>
                                        <p:tav tm="0">
                                          <p:val>
                                            <p:fltVal val="0"/>
                                          </p:val>
                                        </p:tav>
                                        <p:tav tm="100000">
                                          <p:val>
                                            <p:strVal val="#ppt_h"/>
                                          </p:val>
                                        </p:tav>
                                      </p:tavLst>
                                    </p:anim>
                                    <p:anim calcmode="lin" valueType="num">
                                      <p:cBhvr>
                                        <p:cTn dur="1000" fill="hold" id="21"/>
                                        <p:tgtEl>
                                          <p:spTgt spid="21"/>
                                        </p:tgtEl>
                                        <p:attrNameLst>
                                          <p:attrName>style.rotation</p:attrName>
                                        </p:attrNameLst>
                                      </p:cBhvr>
                                      <p:tavLst>
                                        <p:tav tm="0">
                                          <p:val>
                                            <p:fltVal val="90"/>
                                          </p:val>
                                        </p:tav>
                                        <p:tav tm="100000">
                                          <p:val>
                                            <p:fltVal val="0"/>
                                          </p:val>
                                        </p:tav>
                                      </p:tavLst>
                                    </p:anim>
                                    <p:animEffect filter="fade" transition="in">
                                      <p:cBhvr>
                                        <p:cTn dur="1000" id="22"/>
                                        <p:tgtEl>
                                          <p:spTgt spid="21"/>
                                        </p:tgtEl>
                                      </p:cBhvr>
                                    </p:animEffect>
                                  </p:childTnLst>
                                </p:cTn>
                              </p:par>
                            </p:childTnLst>
                          </p:cTn>
                        </p:par>
                        <p:par>
                          <p:cTn fill="hold" id="23" nodeType="afterGroup">
                            <p:stCondLst>
                              <p:cond delay="1000"/>
                            </p:stCondLst>
                            <p:childTnLst>
                              <p:par>
                                <p:cTn fill="hold" id="24" nodeType="after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id="30" nodeType="afterEffect" presetClass="entr" presetID="42"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000"/>
                            </p:stCondLst>
                            <p:childTnLst>
                              <p:par>
                                <p:cTn fill="hold" id="36" nodeType="afterEffect" presetClass="entr" presetID="42"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fade" transition="in">
                                      <p:cBhvr>
                                        <p:cTn dur="1000" id="38"/>
                                        <p:tgtEl>
                                          <p:spTgt spid="12"/>
                                        </p:tgtEl>
                                      </p:cBhvr>
                                    </p:animEffect>
                                    <p:anim calcmode="lin" valueType="num">
                                      <p:cBhvr>
                                        <p:cTn dur="1000" fill="hold" id="39"/>
                                        <p:tgtEl>
                                          <p:spTgt spid="12"/>
                                        </p:tgtEl>
                                        <p:attrNameLst>
                                          <p:attrName>ppt_x</p:attrName>
                                        </p:attrNameLst>
                                      </p:cBhvr>
                                      <p:tavLst>
                                        <p:tav tm="0">
                                          <p:val>
                                            <p:strVal val="#ppt_x"/>
                                          </p:val>
                                        </p:tav>
                                        <p:tav tm="100000">
                                          <p:val>
                                            <p:strVal val="#ppt_x"/>
                                          </p:val>
                                        </p:tav>
                                      </p:tavLst>
                                    </p:anim>
                                    <p:anim calcmode="lin" valueType="num">
                                      <p:cBhvr>
                                        <p:cTn dur="1000" fill="hold" id="4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29"/>
          <p:cNvSpPr>
            <a:spLocks noEditPoints="1"/>
          </p:cNvSpPr>
          <p:nvPr/>
        </p:nvSpPr>
        <p:spPr bwMode="auto">
          <a:xfrm>
            <a:off x="1195595" y="2017484"/>
            <a:ext cx="2057420" cy="155786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 name="Freeform 29"/>
          <p:cNvSpPr>
            <a:spLocks noEditPoints="1"/>
          </p:cNvSpPr>
          <p:nvPr/>
        </p:nvSpPr>
        <p:spPr bwMode="auto">
          <a:xfrm>
            <a:off x="6431375" y="2017484"/>
            <a:ext cx="2057420" cy="155786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 name="Freeform 29"/>
          <p:cNvSpPr>
            <a:spLocks noEditPoints="1"/>
          </p:cNvSpPr>
          <p:nvPr/>
        </p:nvSpPr>
        <p:spPr bwMode="auto">
          <a:xfrm>
            <a:off x="1195595" y="4136569"/>
            <a:ext cx="2057420" cy="155786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6" name="Freeform 29"/>
          <p:cNvSpPr>
            <a:spLocks noEditPoints="1"/>
          </p:cNvSpPr>
          <p:nvPr/>
        </p:nvSpPr>
        <p:spPr bwMode="auto">
          <a:xfrm>
            <a:off x="6431375" y="4136569"/>
            <a:ext cx="2057420" cy="155786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8" name="组合 7"/>
          <p:cNvGrpSpPr/>
          <p:nvPr/>
        </p:nvGrpSpPr>
        <p:grpSpPr>
          <a:xfrm>
            <a:off x="3328872" y="2186137"/>
            <a:ext cx="2513128" cy="1220554"/>
            <a:chOff x="7325360" y="2384859"/>
            <a:chExt cx="2513128" cy="1220554"/>
          </a:xfrm>
        </p:grpSpPr>
        <p:sp>
          <p:nvSpPr>
            <p:cNvPr id="9" name="矩形 8"/>
            <p:cNvSpPr/>
            <p:nvPr/>
          </p:nvSpPr>
          <p:spPr>
            <a:xfrm>
              <a:off x="7325361"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10" name="矩形 9"/>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1" name="组合 10"/>
          <p:cNvGrpSpPr/>
          <p:nvPr/>
        </p:nvGrpSpPr>
        <p:grpSpPr>
          <a:xfrm>
            <a:off x="3328872" y="4305222"/>
            <a:ext cx="2513128" cy="1220554"/>
            <a:chOff x="7325360" y="2384859"/>
            <a:chExt cx="2513128" cy="1220554"/>
          </a:xfrm>
        </p:grpSpPr>
        <p:sp>
          <p:nvSpPr>
            <p:cNvPr id="12" name="矩形 11"/>
            <p:cNvSpPr/>
            <p:nvPr/>
          </p:nvSpPr>
          <p:spPr>
            <a:xfrm>
              <a:off x="7325361"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13" name="矩形 12"/>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4" name="组合 13"/>
          <p:cNvGrpSpPr/>
          <p:nvPr/>
        </p:nvGrpSpPr>
        <p:grpSpPr>
          <a:xfrm>
            <a:off x="8552295" y="2186137"/>
            <a:ext cx="2513128" cy="1220554"/>
            <a:chOff x="7325360" y="2384859"/>
            <a:chExt cx="2513128" cy="1220554"/>
          </a:xfrm>
        </p:grpSpPr>
        <p:sp>
          <p:nvSpPr>
            <p:cNvPr id="15" name="矩形 14"/>
            <p:cNvSpPr/>
            <p:nvPr/>
          </p:nvSpPr>
          <p:spPr>
            <a:xfrm>
              <a:off x="7325361"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16" name="矩形 15"/>
            <p:cNvSpPr/>
            <p:nvPr/>
          </p:nvSpPr>
          <p:spPr>
            <a:xfrm>
              <a:off x="7325361"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7" name="组合 16"/>
          <p:cNvGrpSpPr/>
          <p:nvPr/>
        </p:nvGrpSpPr>
        <p:grpSpPr>
          <a:xfrm>
            <a:off x="8552295" y="4305222"/>
            <a:ext cx="2513128" cy="1220554"/>
            <a:chOff x="7325360" y="2384859"/>
            <a:chExt cx="2513128" cy="1220554"/>
          </a:xfrm>
        </p:grpSpPr>
        <p:sp>
          <p:nvSpPr>
            <p:cNvPr id="18" name="矩形 17"/>
            <p:cNvSpPr/>
            <p:nvPr/>
          </p:nvSpPr>
          <p:spPr>
            <a:xfrm>
              <a:off x="7325361" y="2737483"/>
              <a:ext cx="251312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19" name="矩形 18"/>
            <p:cNvSpPr/>
            <p:nvPr/>
          </p:nvSpPr>
          <p:spPr>
            <a:xfrm>
              <a:off x="7325361"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sp>
        <p:nvSpPr>
          <p:cNvPr id="24" name="文本框 23"/>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pic>
        <p:nvPicPr>
          <p:cNvPr id="29" name="图片占位符 28"/>
          <p:cNvPicPr>
            <a:picLocks noChangeAspect="1" noGrp="1"/>
          </p:cNvPicPr>
          <p:nvPr>
            <p:ph idx="10" sz="quarter" type="pic"/>
          </p:nvPr>
        </p:nvPicPr>
        <p:blipFill>
          <a:blip r:embed="rId3">
            <a:extLst>
              <a:ext uri="{28A0092B-C50C-407E-A947-70E740481C1C}">
                <a14:useLocalDpi val="0"/>
              </a:ext>
            </a:extLst>
          </a:blip>
          <a:stretch>
            <a:fillRect/>
          </a:stretch>
        </p:blipFill>
        <p:spPr>
          <a:xfrm>
            <a:off x="1289869" y="2167605"/>
            <a:ext cx="1853383" cy="1236912"/>
          </a:xfrm>
          <a:blipFill dpi="0" rotWithShape="1">
            <a:blip r:embed="rId3">
              <a:extLst>
                <a:ext uri="{28A0092B-C50C-407E-A947-70E740481C1C}">
                  <a14:useLocalDpi val="0"/>
                </a:ext>
              </a:extLst>
            </a:blip>
            <a:stretch>
              <a:fillRect/>
            </a:stretch>
          </a:blipFill>
        </p:spPr>
      </p:pic>
      <p:pic>
        <p:nvPicPr>
          <p:cNvPr id="30" name="图片占位符 29"/>
          <p:cNvPicPr>
            <a:picLocks noChangeAspect="1" noGrp="1"/>
          </p:cNvPicPr>
          <p:nvPr>
            <p:ph idx="11" sz="quarter" type="pic"/>
          </p:nvPr>
        </p:nvPicPr>
        <p:blipFill>
          <a:blip r:embed="rId3">
            <a:extLst>
              <a:ext uri="{28A0092B-C50C-407E-A947-70E740481C1C}">
                <a14:useLocalDpi val="0"/>
              </a:ext>
            </a:extLst>
          </a:blip>
          <a:stretch>
            <a:fillRect/>
          </a:stretch>
        </p:blipFill>
        <p:spPr>
          <a:xfrm>
            <a:off x="6533394" y="2167605"/>
            <a:ext cx="1853383" cy="1236912"/>
          </a:xfrm>
          <a:blipFill dpi="0" rotWithShape="1">
            <a:blip r:embed="rId3">
              <a:extLst>
                <a:ext uri="{28A0092B-C50C-407E-A947-70E740481C1C}">
                  <a14:useLocalDpi val="0"/>
                </a:ext>
              </a:extLst>
            </a:blip>
            <a:stretch>
              <a:fillRect/>
            </a:stretch>
          </a:blipFill>
        </p:spPr>
      </p:pic>
      <p:pic>
        <p:nvPicPr>
          <p:cNvPr id="31" name="图片占位符 30"/>
          <p:cNvPicPr>
            <a:picLocks noChangeAspect="1" noGrp="1"/>
          </p:cNvPicPr>
          <p:nvPr>
            <p:ph idx="12" sz="quarter" type="pic"/>
          </p:nvPr>
        </p:nvPicPr>
        <p:blipFill>
          <a:blip r:embed="rId3">
            <a:extLst>
              <a:ext uri="{28A0092B-C50C-407E-A947-70E740481C1C}">
                <a14:useLocalDpi val="0"/>
              </a:ext>
            </a:extLst>
          </a:blip>
          <a:stretch>
            <a:fillRect/>
          </a:stretch>
        </p:blipFill>
        <p:spPr>
          <a:xfrm>
            <a:off x="1289869" y="4297043"/>
            <a:ext cx="1853383" cy="1236912"/>
          </a:xfrm>
          <a:blipFill dpi="0" rotWithShape="1">
            <a:blip r:embed="rId3">
              <a:extLst>
                <a:ext uri="{28A0092B-C50C-407E-A947-70E740481C1C}">
                  <a14:useLocalDpi val="0"/>
                </a:ext>
              </a:extLst>
            </a:blip>
            <a:stretch>
              <a:fillRect/>
            </a:stretch>
          </a:blipFill>
        </p:spPr>
      </p:pic>
      <p:pic>
        <p:nvPicPr>
          <p:cNvPr id="32" name="图片占位符 31"/>
          <p:cNvPicPr>
            <a:picLocks noChangeAspect="1" noGrp="1"/>
          </p:cNvPicPr>
          <p:nvPr>
            <p:ph idx="13" sz="quarter" type="pic"/>
          </p:nvPr>
        </p:nvPicPr>
        <p:blipFill>
          <a:blip r:embed="rId3">
            <a:extLst>
              <a:ext uri="{28A0092B-C50C-407E-A947-70E740481C1C}">
                <a14:useLocalDpi val="0"/>
              </a:ext>
            </a:extLst>
          </a:blip>
          <a:stretch>
            <a:fillRect/>
          </a:stretch>
        </p:blipFill>
        <p:spPr>
          <a:xfrm>
            <a:off x="6533394" y="4297043"/>
            <a:ext cx="1853383" cy="1236912"/>
          </a:xfrm>
          <a:blipFill dpi="0" rotWithShape="1">
            <a:blip r:embed="rId3">
              <a:extLst>
                <a:ext uri="{28A0092B-C50C-407E-A947-70E740481C1C}">
                  <a14:useLocalDpi val="0"/>
                </a:ext>
              </a:extLst>
            </a:blip>
            <a:stretch>
              <a:fillRect/>
            </a:stretch>
          </a:blipFill>
        </p:spPr>
      </p:pic>
    </p:spTree>
    <p:extLst>
      <p:ext uri="{BB962C8B-B14F-4D97-AF65-F5344CB8AC3E}">
        <p14:creationId val="1194849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par>
                                <p:cTn fill="hold" id="8" nodeType="withEffect" presetClass="entr" presetID="21" presetSubtype="1">
                                  <p:stCondLst>
                                    <p:cond delay="0"/>
                                  </p:stCondLst>
                                  <p:childTnLst>
                                    <p:set>
                                      <p:cBhvr>
                                        <p:cTn dur="1" fill="hold" id="9">
                                          <p:stCondLst>
                                            <p:cond delay="0"/>
                                          </p:stCondLst>
                                        </p:cTn>
                                        <p:tgtEl>
                                          <p:spTgt spid="29"/>
                                        </p:tgtEl>
                                        <p:attrNameLst>
                                          <p:attrName>style.visibility</p:attrName>
                                        </p:attrNameLst>
                                      </p:cBhvr>
                                      <p:to>
                                        <p:strVal val="visible"/>
                                      </p:to>
                                    </p:set>
                                    <p:animEffect filter="wheel(1)" transition="in">
                                      <p:cBhvr>
                                        <p:cTn dur="2000" id="10"/>
                                        <p:tgtEl>
                                          <p:spTgt spid="29"/>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3"/>
                                        </p:tgtEl>
                                        <p:attrNameLst>
                                          <p:attrName>style.visibility</p:attrName>
                                        </p:attrNameLst>
                                      </p:cBhvr>
                                      <p:to>
                                        <p:strVal val="visible"/>
                                      </p:to>
                                    </p:set>
                                    <p:animEffect filter="wheel(1)" transition="in">
                                      <p:cBhvr>
                                        <p:cTn dur="2000" id="13"/>
                                        <p:tgtEl>
                                          <p:spTgt spid="3"/>
                                        </p:tgtEl>
                                      </p:cBhvr>
                                    </p:animEffect>
                                  </p:childTnLst>
                                </p:cTn>
                              </p:par>
                              <p:par>
                                <p:cTn fill="hold" id="14" nodeType="withEffect" presetClass="entr" presetID="21" presetSubtype="1">
                                  <p:stCondLst>
                                    <p:cond delay="0"/>
                                  </p:stCondLst>
                                  <p:childTnLst>
                                    <p:set>
                                      <p:cBhvr>
                                        <p:cTn dur="1" fill="hold" id="15">
                                          <p:stCondLst>
                                            <p:cond delay="0"/>
                                          </p:stCondLst>
                                        </p:cTn>
                                        <p:tgtEl>
                                          <p:spTgt spid="30"/>
                                        </p:tgtEl>
                                        <p:attrNameLst>
                                          <p:attrName>style.visibility</p:attrName>
                                        </p:attrNameLst>
                                      </p:cBhvr>
                                      <p:to>
                                        <p:strVal val="visible"/>
                                      </p:to>
                                    </p:set>
                                    <p:animEffect filter="wheel(1)" transition="in">
                                      <p:cBhvr>
                                        <p:cTn dur="2000" id="16"/>
                                        <p:tgtEl>
                                          <p:spTgt spid="30"/>
                                        </p:tgtEl>
                                      </p:cBhvr>
                                    </p:animEffect>
                                  </p:childTnLst>
                                </p:cTn>
                              </p:par>
                              <p:par>
                                <p:cTn fill="hold" grpId="0" id="17" nodeType="withEffect" presetClass="entr" presetID="21"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heel(1)" transition="in">
                                      <p:cBhvr>
                                        <p:cTn dur="2000" id="19"/>
                                        <p:tgtEl>
                                          <p:spTgt spid="5"/>
                                        </p:tgtEl>
                                      </p:cBhvr>
                                    </p:animEffect>
                                  </p:childTnLst>
                                </p:cTn>
                              </p:par>
                              <p:par>
                                <p:cTn fill="hold" id="20" nodeType="withEffect" presetClass="entr" presetID="21" presetSubtype="1">
                                  <p:stCondLst>
                                    <p:cond delay="0"/>
                                  </p:stCondLst>
                                  <p:childTnLst>
                                    <p:set>
                                      <p:cBhvr>
                                        <p:cTn dur="1" fill="hold" id="21">
                                          <p:stCondLst>
                                            <p:cond delay="0"/>
                                          </p:stCondLst>
                                        </p:cTn>
                                        <p:tgtEl>
                                          <p:spTgt spid="31"/>
                                        </p:tgtEl>
                                        <p:attrNameLst>
                                          <p:attrName>style.visibility</p:attrName>
                                        </p:attrNameLst>
                                      </p:cBhvr>
                                      <p:to>
                                        <p:strVal val="visible"/>
                                      </p:to>
                                    </p:set>
                                    <p:animEffect filter="wheel(1)" transition="in">
                                      <p:cBhvr>
                                        <p:cTn dur="2000" id="22"/>
                                        <p:tgtEl>
                                          <p:spTgt spid="31"/>
                                        </p:tgtEl>
                                      </p:cBhvr>
                                    </p:animEffect>
                                  </p:childTnLst>
                                </p:cTn>
                              </p:par>
                              <p:par>
                                <p:cTn fill="hold" grpId="0" id="23" nodeType="withEffect" presetClass="entr" presetID="21" presetSubtype="1">
                                  <p:stCondLst>
                                    <p:cond delay="0"/>
                                  </p:stCondLst>
                                  <p:childTnLst>
                                    <p:set>
                                      <p:cBhvr>
                                        <p:cTn dur="1" fill="hold" id="24">
                                          <p:stCondLst>
                                            <p:cond delay="0"/>
                                          </p:stCondLst>
                                        </p:cTn>
                                        <p:tgtEl>
                                          <p:spTgt spid="6"/>
                                        </p:tgtEl>
                                        <p:attrNameLst>
                                          <p:attrName>style.visibility</p:attrName>
                                        </p:attrNameLst>
                                      </p:cBhvr>
                                      <p:to>
                                        <p:strVal val="visible"/>
                                      </p:to>
                                    </p:set>
                                    <p:animEffect filter="wheel(1)" transition="in">
                                      <p:cBhvr>
                                        <p:cTn dur="2000" id="25"/>
                                        <p:tgtEl>
                                          <p:spTgt spid="6"/>
                                        </p:tgtEl>
                                      </p:cBhvr>
                                    </p:animEffect>
                                  </p:childTnLst>
                                </p:cTn>
                              </p:par>
                              <p:par>
                                <p:cTn fill="hold" id="26" nodeType="withEffect" presetClass="entr" presetID="21" presetSubtype="1">
                                  <p:stCondLst>
                                    <p:cond delay="0"/>
                                  </p:stCondLst>
                                  <p:childTnLst>
                                    <p:set>
                                      <p:cBhvr>
                                        <p:cTn dur="1" fill="hold" id="27">
                                          <p:stCondLst>
                                            <p:cond delay="0"/>
                                          </p:stCondLst>
                                        </p:cTn>
                                        <p:tgtEl>
                                          <p:spTgt spid="32"/>
                                        </p:tgtEl>
                                        <p:attrNameLst>
                                          <p:attrName>style.visibility</p:attrName>
                                        </p:attrNameLst>
                                      </p:cBhvr>
                                      <p:to>
                                        <p:strVal val="visible"/>
                                      </p:to>
                                    </p:set>
                                    <p:animEffect filter="wheel(1)" transition="in">
                                      <p:cBhvr>
                                        <p:cTn dur="2000" id="28"/>
                                        <p:tgtEl>
                                          <p:spTgt spid="32"/>
                                        </p:tgtEl>
                                      </p:cBhvr>
                                    </p:animEffect>
                                  </p:childTnLst>
                                </p:cTn>
                              </p:par>
                            </p:childTnLst>
                          </p:cTn>
                        </p:par>
                        <p:par>
                          <p:cTn fill="hold" id="29" nodeType="afterGroup">
                            <p:stCondLst>
                              <p:cond delay="2000"/>
                            </p:stCondLst>
                            <p:childTnLst>
                              <p:par>
                                <p:cTn fill="hold" id="30" nodeType="afterEffect" presetClass="entr" presetID="12" presetSubtype="8">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500" id="32"/>
                                        <p:tgtEl>
                                          <p:spTgt spid="8"/>
                                        </p:tgtEl>
                                        <p:attrNameLst>
                                          <p:attrName>ppt_x</p:attrName>
                                        </p:attrNameLst>
                                      </p:cBhvr>
                                      <p:tavLst>
                                        <p:tav tm="0">
                                          <p:val>
                                            <p:strVal val="#ppt_x-#ppt_w*1.125000"/>
                                          </p:val>
                                        </p:tav>
                                        <p:tav tm="100000">
                                          <p:val>
                                            <p:strVal val="#ppt_x"/>
                                          </p:val>
                                        </p:tav>
                                      </p:tavLst>
                                    </p:anim>
                                    <p:animEffect filter="wipe(right)" transition="in">
                                      <p:cBhvr>
                                        <p:cTn dur="500" id="33"/>
                                        <p:tgtEl>
                                          <p:spTgt spid="8"/>
                                        </p:tgtEl>
                                      </p:cBhvr>
                                    </p:animEffect>
                                  </p:childTnLst>
                                </p:cTn>
                              </p:par>
                            </p:childTnLst>
                          </p:cTn>
                        </p:par>
                        <p:par>
                          <p:cTn fill="hold" id="34" nodeType="afterGroup">
                            <p:stCondLst>
                              <p:cond delay="2500"/>
                            </p:stCondLst>
                            <p:childTnLst>
                              <p:par>
                                <p:cTn fill="hold" id="35" nodeType="afterEffect" presetClass="entr" presetID="12" presetSubtype="8">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id="37"/>
                                        <p:tgtEl>
                                          <p:spTgt spid="14"/>
                                        </p:tgtEl>
                                        <p:attrNameLst>
                                          <p:attrName>ppt_x</p:attrName>
                                        </p:attrNameLst>
                                      </p:cBhvr>
                                      <p:tavLst>
                                        <p:tav tm="0">
                                          <p:val>
                                            <p:strVal val="#ppt_x-#ppt_w*1.125000"/>
                                          </p:val>
                                        </p:tav>
                                        <p:tav tm="100000">
                                          <p:val>
                                            <p:strVal val="#ppt_x"/>
                                          </p:val>
                                        </p:tav>
                                      </p:tavLst>
                                    </p:anim>
                                    <p:animEffect filter="wipe(right)" transition="in">
                                      <p:cBhvr>
                                        <p:cTn dur="500" id="38"/>
                                        <p:tgtEl>
                                          <p:spTgt spid="14"/>
                                        </p:tgtEl>
                                      </p:cBhvr>
                                    </p:animEffect>
                                  </p:childTnLst>
                                </p:cTn>
                              </p:par>
                            </p:childTnLst>
                          </p:cTn>
                        </p:par>
                        <p:par>
                          <p:cTn fill="hold" id="39" nodeType="afterGroup">
                            <p:stCondLst>
                              <p:cond delay="3000"/>
                            </p:stCondLst>
                            <p:childTnLst>
                              <p:par>
                                <p:cTn fill="hold" id="40" nodeType="afterEffect" presetClass="entr" presetID="12" presetSubtype="8">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id="42"/>
                                        <p:tgtEl>
                                          <p:spTgt spid="11"/>
                                        </p:tgtEl>
                                        <p:attrNameLst>
                                          <p:attrName>ppt_x</p:attrName>
                                        </p:attrNameLst>
                                      </p:cBhvr>
                                      <p:tavLst>
                                        <p:tav tm="0">
                                          <p:val>
                                            <p:strVal val="#ppt_x-#ppt_w*1.125000"/>
                                          </p:val>
                                        </p:tav>
                                        <p:tav tm="100000">
                                          <p:val>
                                            <p:strVal val="#ppt_x"/>
                                          </p:val>
                                        </p:tav>
                                      </p:tavLst>
                                    </p:anim>
                                    <p:animEffect filter="wipe(right)" transition="in">
                                      <p:cBhvr>
                                        <p:cTn dur="500" id="43"/>
                                        <p:tgtEl>
                                          <p:spTgt spid="11"/>
                                        </p:tgtEl>
                                      </p:cBhvr>
                                    </p:animEffect>
                                  </p:childTnLst>
                                </p:cTn>
                              </p:par>
                            </p:childTnLst>
                          </p:cTn>
                        </p:par>
                        <p:par>
                          <p:cTn fill="hold" id="44" nodeType="afterGroup">
                            <p:stCondLst>
                              <p:cond delay="3500"/>
                            </p:stCondLst>
                            <p:childTnLst>
                              <p:par>
                                <p:cTn fill="hold" id="45" nodeType="afterEffect" presetClass="entr" presetID="12" presetSubtype="8">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id="47"/>
                                        <p:tgtEl>
                                          <p:spTgt spid="17"/>
                                        </p:tgtEl>
                                        <p:attrNameLst>
                                          <p:attrName>ppt_x</p:attrName>
                                        </p:attrNameLst>
                                      </p:cBhvr>
                                      <p:tavLst>
                                        <p:tav tm="0">
                                          <p:val>
                                            <p:strVal val="#ppt_x-#ppt_w*1.125000"/>
                                          </p:val>
                                        </p:tav>
                                        <p:tav tm="100000">
                                          <p:val>
                                            <p:strVal val="#ppt_x"/>
                                          </p:val>
                                        </p:tav>
                                      </p:tavLst>
                                    </p:anim>
                                    <p:animEffect filter="wipe(right)" transition="in">
                                      <p:cBhvr>
                                        <p:cTn dur="500" id="4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rcRect b="12102" l="18582" r="21747" t="23277"/>
          <a:stretch>
            <a:fillRect/>
          </a:stretch>
        </p:blipFill>
        <p:spPr>
          <a:xfrm>
            <a:off x="-1" y="0"/>
            <a:ext cx="12192001" cy="6857999"/>
          </a:xfrm>
          <a:prstGeom prst="rect">
            <a:avLst/>
          </a:prstGeom>
        </p:spPr>
      </p:pic>
      <p:sp>
        <p:nvSpPr>
          <p:cNvPr id="3" name="文本框 2"/>
          <p:cNvSpPr txBox="1"/>
          <p:nvPr/>
        </p:nvSpPr>
        <p:spPr>
          <a:xfrm>
            <a:off x="4302761" y="4051300"/>
            <a:ext cx="3840480" cy="822960"/>
          </a:xfrm>
          <a:prstGeom prst="rect">
            <a:avLst/>
          </a:prstGeom>
          <a:noFill/>
        </p:spPr>
        <p:txBody>
          <a:bodyPr rtlCol="0" wrap="none">
            <a:prstTxWarp prst="textArchDown">
              <a:avLst/>
            </a:prstTxWarp>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4800">
                <a:solidFill>
                  <a:srgbClr val="3C3C3B"/>
                </a:solidFill>
                <a:latin charset="-122" panose="00000500000000000000" pitchFamily="2" typeface="印品黑体"/>
                <a:ea charset="-122" panose="00000500000000000000" pitchFamily="2" typeface="印品黑体"/>
              </a:rPr>
              <a:t>感谢您的观看</a:t>
            </a:r>
          </a:p>
        </p:txBody>
      </p:sp>
    </p:spTree>
    <p:extLst>
      <p:ext uri="{BB962C8B-B14F-4D97-AF65-F5344CB8AC3E}">
        <p14:creationId val="25029669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 name="任意多边形 2"/>
              <p:cNvSpPr/>
              <p:nvPr/>
            </p:nvSpPr>
            <p:spPr>
              <a:xfrm>
                <a:off x="1973943" y="3149601"/>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4" name="任意多边形 3"/>
              <p:cNvSpPr/>
              <p:nvPr/>
            </p:nvSpPr>
            <p:spPr>
              <a:xfrm>
                <a:off x="1973943" y="4115253"/>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5" name="任意多边形 4"/>
              <p:cNvSpPr/>
              <p:nvPr/>
            </p:nvSpPr>
            <p:spPr>
              <a:xfrm>
                <a:off x="1973943" y="4187825"/>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sp>
          <p:nvSpPr>
            <p:cNvPr id="7" name="矩形 6"/>
            <p:cNvSpPr/>
            <p:nvPr/>
          </p:nvSpPr>
          <p:spPr>
            <a:xfrm>
              <a:off x="2593701" y="3285551"/>
              <a:ext cx="5200469" cy="896112"/>
            </a:xfrm>
            <a:prstGeom prst="rect">
              <a:avLst/>
            </a:prstGeom>
          </p:spPr>
          <p:txBody>
            <a:bodyPr wrap="square">
              <a:spAutoFit/>
              <a:scene3d>
                <a:camera prst="orthographicFront"/>
                <a:lightRig dir="t" rig="threePt"/>
              </a:scene3d>
              <a:sp3d contourW="12700"/>
            </a:bodyPr>
            <a:lstStyle/>
            <a:p>
              <a:pPr>
                <a:lnSpc>
                  <a:spcPct val="120000"/>
                </a:lnSpc>
              </a:pPr>
              <a:r>
                <a:rPr altLang="en-US" b="1" lang="zh-CN" sz="4400">
                  <a:solidFill>
                    <a:srgbClr val="20558B"/>
                  </a:solidFill>
                  <a:latin charset="-122" panose="00000500000000000000" pitchFamily="2" typeface="印品黑体"/>
                  <a:ea charset="-122" panose="00000500000000000000" pitchFamily="2" typeface="印品黑体"/>
                </a:rPr>
                <a:t>标题文字添加此处</a:t>
              </a:r>
            </a:p>
          </p:txBody>
        </p:sp>
        <p:sp>
          <p:nvSpPr>
            <p:cNvPr id="8" name="Freeform 9"/>
            <p:cNvSpPr>
              <a:spLocks noEditPoints="1"/>
            </p:cNvSpPr>
            <p:nvPr/>
          </p:nvSpPr>
          <p:spPr bwMode="auto">
            <a:xfrm>
              <a:off x="7678058" y="2131786"/>
              <a:ext cx="1356347" cy="2541814"/>
            </a:xfrm>
            <a:custGeom>
              <a:gdLst>
                <a:gd fmla="*/ 50 w 235" name="T0"/>
                <a:gd fmla="*/ 99 h 443" name="T1"/>
                <a:gd fmla="*/ 84 w 235" name="T2"/>
                <a:gd fmla="*/ 105 h 443" name="T3"/>
                <a:gd fmla="*/ 141 w 235" name="T4"/>
                <a:gd fmla="*/ 103 h 443" name="T5"/>
                <a:gd fmla="*/ 131 w 235" name="T6"/>
                <a:gd fmla="*/ 230 h 443" name="T7"/>
                <a:gd fmla="*/ 165 w 235" name="T8"/>
                <a:gd fmla="*/ 107 h 443" name="T9"/>
                <a:gd fmla="*/ 191 w 235" name="T10"/>
                <a:gd fmla="*/ 167 h 443" name="T11"/>
                <a:gd fmla="*/ 215 w 235" name="T12"/>
                <a:gd fmla="*/ 244 h 443" name="T13"/>
                <a:gd fmla="*/ 46 w 235" name="T14"/>
                <a:gd fmla="*/ 427 h 443" name="T15"/>
                <a:gd fmla="*/ 0 w 235" name="T16"/>
                <a:gd fmla="*/ 230 h 443" name="T17"/>
                <a:gd fmla="*/ 8 w 235" name="T18"/>
                <a:gd fmla="*/ 83 h 443" name="T19"/>
                <a:gd fmla="*/ 38 w 235" name="T20"/>
                <a:gd fmla="*/ 39 h 443" name="T21"/>
                <a:gd fmla="*/ 38 w 235" name="T22"/>
                <a:gd fmla="*/ 39 h 443" name="T23"/>
                <a:gd fmla="*/ 42 w 235" name="T24"/>
                <a:gd fmla="*/ 47 h 443" name="T25"/>
                <a:gd fmla="*/ 26 w 235" name="T26"/>
                <a:gd fmla="*/ 89 h 443" name="T27"/>
                <a:gd fmla="*/ 99 w 235" name="T28"/>
                <a:gd fmla="*/ 99 h 443" name="T29"/>
                <a:gd fmla="*/ 111 w 235" name="T30"/>
                <a:gd fmla="*/ 69 h 443" name="T31"/>
                <a:gd fmla="*/ 175 w 235" name="T32"/>
                <a:gd fmla="*/ 113 h 443" name="T33"/>
                <a:gd fmla="*/ 175 w 235" name="T34"/>
                <a:gd fmla="*/ 113 h 443" name="T35"/>
                <a:gd fmla="*/ 42 w 235" name="T36"/>
                <a:gd fmla="*/ 95 h 443" name="T37"/>
                <a:gd fmla="*/ 44 w 235" name="T38"/>
                <a:gd fmla="*/ 153 h 443" name="T39"/>
                <a:gd fmla="*/ 44 w 235" name="T40"/>
                <a:gd fmla="*/ 153 h 443" name="T41"/>
                <a:gd fmla="*/ 101 w 235" name="T42"/>
                <a:gd fmla="*/ 109 h 443" name="T43"/>
                <a:gd fmla="*/ 185 w 235" name="T44"/>
                <a:gd fmla="*/ 133 h 443" name="T45"/>
                <a:gd fmla="*/ 187 w 235" name="T46"/>
                <a:gd fmla="*/ 145 h 443" name="T47"/>
                <a:gd fmla="*/ 187 w 235" name="T48"/>
                <a:gd fmla="*/ 145 h 443" name="T49"/>
                <a:gd fmla="*/ 171 w 235" name="T50"/>
                <a:gd fmla="*/ 163 h 443" name="T51"/>
                <a:gd fmla="*/ 105 w 235" name="T52"/>
                <a:gd fmla="*/ 194 h 443" name="T53"/>
                <a:gd fmla="*/ 159 w 235" name="T54"/>
                <a:gd fmla="*/ 188 h 443" name="T55"/>
                <a:gd fmla="*/ 159 w 235" name="T56"/>
                <a:gd fmla="*/ 188 h 443" name="T57"/>
                <a:gd fmla="*/ 50 w 235" name="T58"/>
                <a:gd fmla="*/ 178 h 443" name="T59"/>
                <a:gd fmla="*/ 153 w 235" name="T60"/>
                <a:gd fmla="*/ 206 h 443" name="T61"/>
                <a:gd fmla="*/ 58 w 235" name="T62"/>
                <a:gd fmla="*/ 200 h 443" name="T63"/>
                <a:gd fmla="*/ 58 w 235" name="T64"/>
                <a:gd fmla="*/ 200 h 443" name="T65"/>
                <a:gd fmla="*/ 46 w 235" name="T66"/>
                <a:gd fmla="*/ 226 h 443" name="T67"/>
                <a:gd fmla="*/ 103 w 235" name="T68"/>
                <a:gd fmla="*/ 230 h 443" name="T69"/>
                <a:gd fmla="*/ 115 w 235" name="T70"/>
                <a:gd fmla="*/ 228 h 443" name="T71"/>
                <a:gd fmla="*/ 119 w 235" name="T72"/>
                <a:gd fmla="*/ 220 h 443" name="T73"/>
                <a:gd fmla="*/ 167 w 235" name="T74"/>
                <a:gd fmla="*/ 224 h 443" name="T75"/>
                <a:gd fmla="*/ 167 w 235" name="T76"/>
                <a:gd fmla="*/ 224 h 443" name="T77"/>
                <a:gd fmla="*/ 143 w 235" name="T78"/>
                <a:gd fmla="*/ 226 h 443" name="T79"/>
                <a:gd fmla="*/ 84 w 235" name="T80"/>
                <a:gd fmla="*/ 234 h 443" name="T81"/>
                <a:gd fmla="*/ 20 w 235" name="T82"/>
                <a:gd fmla="*/ 244 h 443" name="T83"/>
                <a:gd fmla="*/ 207 w 235" name="T84"/>
                <a:gd fmla="*/ 244 h 4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42" w="235">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Tree>
    <p:extLst>
      <p:ext uri="{BB962C8B-B14F-4D97-AF65-F5344CB8AC3E}">
        <p14:creationId val="363456754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0-#ppt_w/2"/>
                                          </p:val>
                                        </p:tav>
                                        <p:tav tm="100000">
                                          <p:val>
                                            <p:strVal val="#ppt_x"/>
                                          </p:val>
                                        </p:tav>
                                      </p:tavLst>
                                    </p:anim>
                                    <p:anim calcmode="lin" valueType="num">
                                      <p:cBhvr additive="base">
                                        <p:cTn dur="1000" fill="hold" id="8"/>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8" name="组合 57"/>
          <p:cNvGrpSpPr/>
          <p:nvPr/>
        </p:nvGrpSpPr>
        <p:grpSpPr>
          <a:xfrm>
            <a:off x="1788866" y="2017484"/>
            <a:ext cx="2322822" cy="1758821"/>
            <a:chOff x="1788866" y="2017484"/>
            <a:chExt cx="2322822" cy="1758821"/>
          </a:xfrm>
        </p:grpSpPr>
        <p:sp>
          <p:nvSpPr>
            <p:cNvPr id="2" name="Freeform 29"/>
            <p:cNvSpPr>
              <a:spLocks noEditPoints="1"/>
            </p:cNvSpPr>
            <p:nvPr/>
          </p:nvSpPr>
          <p:spPr bwMode="auto">
            <a:xfrm>
              <a:off x="1788866" y="2017484"/>
              <a:ext cx="2322822" cy="175882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9" name="矩形 8"/>
            <p:cNvSpPr/>
            <p:nvPr/>
          </p:nvSpPr>
          <p:spPr>
            <a:xfrm>
              <a:off x="1955619" y="2695602"/>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nvGrpSpPr>
            <p:cNvPr id="49" name="Group 74"/>
            <p:cNvGrpSpPr>
              <a:grpSpLocks noChangeAspect="1"/>
            </p:cNvGrpSpPr>
            <p:nvPr/>
          </p:nvGrpSpPr>
          <p:grpSpPr>
            <a:xfrm>
              <a:off x="2794801" y="2280024"/>
              <a:ext cx="310952" cy="337668"/>
              <a:chOff x="-1122" y="-104"/>
              <a:chExt cx="710" cy="771"/>
            </a:xfrm>
            <a:solidFill>
              <a:srgbClr val="20558B"/>
            </a:solidFill>
          </p:grpSpPr>
          <p:sp>
            <p:nvSpPr>
              <p:cNvPr id="50" name="Freeform 75"/>
              <p:cNvSpPr>
                <a:spLocks noEditPoints="1"/>
              </p:cNvSpPr>
              <p:nvPr/>
            </p:nvSpPr>
            <p:spPr bwMode="auto">
              <a:xfrm>
                <a:off x="-933" y="-28"/>
                <a:ext cx="90" cy="153"/>
              </a:xfrm>
              <a:custGeom>
                <a:gdLst>
                  <a:gd fmla="*/ 33 w 33" name="T0"/>
                  <a:gd fmla="*/ 6 h 57" name="T1"/>
                  <a:gd fmla="*/ 20 w 33" name="T2"/>
                  <a:gd fmla="*/ 33 h 57" name="T3"/>
                  <a:gd fmla="*/ 8 w 33" name="T4"/>
                  <a:gd fmla="*/ 57 h 57" name="T5"/>
                  <a:gd fmla="*/ 8 w 33" name="T6"/>
                  <a:gd fmla="*/ 0 h 57" name="T7"/>
                  <a:gd fmla="*/ 33 w 33" name="T8"/>
                  <a:gd fmla="*/ 6 h 57" name="T9"/>
                  <a:gd fmla="*/ 12 w 33" name="T10"/>
                  <a:gd fmla="*/ 39 h 57" name="T11"/>
                  <a:gd fmla="*/ 12 w 33" name="T12"/>
                  <a:gd fmla="*/ 39 h 57" name="T13"/>
                  <a:gd fmla="*/ 25 w 33" name="T14"/>
                  <a:gd fmla="*/ 11 h 57" name="T15"/>
                  <a:gd fmla="*/ 13 w 33" name="T16"/>
                  <a:gd fmla="*/ 8 h 57" name="T17"/>
                  <a:gd fmla="*/ 12 w 33" name="T18"/>
                  <a:gd fmla="*/ 39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33">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1" name="Freeform 76"/>
              <p:cNvSpPr>
                <a:spLocks noEditPoints="1"/>
              </p:cNvSpPr>
              <p:nvPr/>
            </p:nvSpPr>
            <p:spPr bwMode="auto">
              <a:xfrm>
                <a:off x="-1122" y="-104"/>
                <a:ext cx="710" cy="771"/>
              </a:xfrm>
              <a:custGeom>
                <a:gdLst>
                  <a:gd fmla="*/ 129 w 263" name="T0"/>
                  <a:gd fmla="*/ 224 h 286" name="T1"/>
                  <a:gd fmla="*/ 69 w 263" name="T2"/>
                  <a:gd fmla="*/ 219 h 286" name="T3"/>
                  <a:gd fmla="*/ 72 w 263" name="T4"/>
                  <a:gd fmla="*/ 0 h 286" name="T5"/>
                  <a:gd fmla="*/ 130 w 263" name="T6"/>
                  <a:gd fmla="*/ 22 h 286" name="T7"/>
                  <a:gd fmla="*/ 71 w 263" name="T8"/>
                  <a:gd fmla="*/ 25 h 286" name="T9"/>
                  <a:gd fmla="*/ 156 w 263" name="T10"/>
                  <a:gd fmla="*/ 171 h 286" name="T11"/>
                  <a:gd fmla="*/ 147 w 263" name="T12"/>
                  <a:gd fmla="*/ 150 h 286" name="T13"/>
                  <a:gd fmla="*/ 158 w 263" name="T14"/>
                  <a:gd fmla="*/ 122 h 286" name="T15"/>
                  <a:gd fmla="*/ 166 w 263" name="T16"/>
                  <a:gd fmla="*/ 97 h 286" name="T17"/>
                  <a:gd fmla="*/ 167 w 263" name="T18"/>
                  <a:gd fmla="*/ 63 h 286" name="T19"/>
                  <a:gd fmla="*/ 190 w 263" name="T20"/>
                  <a:gd fmla="*/ 48 h 286" name="T21"/>
                  <a:gd fmla="*/ 214 w 263" name="T22"/>
                  <a:gd fmla="*/ 57 h 286" name="T23"/>
                  <a:gd fmla="*/ 22 w 263" name="T24"/>
                  <a:gd fmla="*/ 43 h 286" name="T25"/>
                  <a:gd fmla="*/ 185 w 263" name="T26"/>
                  <a:gd fmla="*/ 70 h 286" name="T27"/>
                  <a:gd fmla="*/ 56 w 263" name="T28"/>
                  <a:gd fmla="*/ 37 h 286" name="T29"/>
                  <a:gd fmla="*/ 227 w 263" name="T30"/>
                  <a:gd fmla="*/ 83 h 286" name="T31"/>
                  <a:gd fmla="*/ 200 w 263" name="T32"/>
                  <a:gd fmla="*/ 75 h 286" name="T33"/>
                  <a:gd fmla="*/ 234 w 263" name="T34"/>
                  <a:gd fmla="*/ 89 h 286" name="T35"/>
                  <a:gd fmla="*/ 182 w 263" name="T36"/>
                  <a:gd fmla="*/ 88 h 286" name="T37"/>
                  <a:gd fmla="*/ 228 w 263" name="T38"/>
                  <a:gd fmla="*/ 101 h 286" name="T39"/>
                  <a:gd fmla="*/ 181 w 263" name="T40"/>
                  <a:gd fmla="*/ 90 h 286" name="T41"/>
                  <a:gd fmla="*/ 25 w 263" name="T42"/>
                  <a:gd fmla="*/ 56 h 286" name="T43"/>
                  <a:gd fmla="*/ 180 w 263" name="T44"/>
                  <a:gd fmla="*/ 105 h 286" name="T45"/>
                  <a:gd fmla="*/ 227 w 263" name="T46"/>
                  <a:gd fmla="*/ 119 h 286" name="T47"/>
                  <a:gd fmla="*/ 178 w 263" name="T48"/>
                  <a:gd fmla="*/ 113 h 286" name="T49"/>
                  <a:gd fmla="*/ 192 w 263" name="T50"/>
                  <a:gd fmla="*/ 115 h 286" name="T51"/>
                  <a:gd fmla="*/ 172 w 263" name="T52"/>
                  <a:gd fmla="*/ 127 h 286" name="T53"/>
                  <a:gd fmla="*/ 190 w 263" name="T54"/>
                  <a:gd fmla="*/ 123 h 286" name="T55"/>
                  <a:gd fmla="*/ 32 w 263" name="T56"/>
                  <a:gd fmla="*/ 97 h 286" name="T57"/>
                  <a:gd fmla="*/ 168 w 263" name="T58"/>
                  <a:gd fmla="*/ 129 h 286" name="T59"/>
                  <a:gd fmla="*/ 49 w 263" name="T60"/>
                  <a:gd fmla="*/ 106 h 286" name="T61"/>
                  <a:gd fmla="*/ 162 w 263" name="T62"/>
                  <a:gd fmla="*/ 153 h 286" name="T63"/>
                  <a:gd fmla="*/ 156 w 263" name="T64"/>
                  <a:gd fmla="*/ 160 h 286" name="T65"/>
                  <a:gd fmla="*/ 146 w 263" name="T66"/>
                  <a:gd fmla="*/ 163 h 286" name="T67"/>
                  <a:gd fmla="*/ 130 w 263" name="T68"/>
                  <a:gd fmla="*/ 200 h 286" name="T69"/>
                  <a:gd fmla="*/ 102 w 263" name="T70"/>
                  <a:gd fmla="*/ 199 h 286" name="T71"/>
                  <a:gd fmla="*/ 105 w 263" name="T72"/>
                  <a:gd fmla="*/ 227 h 286" name="T73"/>
                  <a:gd fmla="*/ 61 w 263" name="T74"/>
                  <a:gd fmla="*/ 232 h 286" name="T75"/>
                  <a:gd fmla="*/ 81 w 263" name="T76"/>
                  <a:gd fmla="*/ 227 h 286" name="T77"/>
                  <a:gd fmla="*/ 77 w 263" name="T78"/>
                  <a:gd fmla="*/ 242 h 286" name="T79"/>
                  <a:gd fmla="*/ 111 w 263" name="T80"/>
                  <a:gd fmla="*/ 242 h 286" name="T81"/>
                  <a:gd fmla="*/ 91 w 263" name="T82"/>
                  <a:gd fmla="*/ 248 h 286" name="T83"/>
                  <a:gd fmla="*/ 80 w 263" name="T84"/>
                  <a:gd fmla="*/ 232 h 286" name="T85"/>
                  <a:gd fmla="*/ 103 w 263" name="T86"/>
                  <a:gd fmla="*/ 250 h 286" name="T87"/>
                  <a:gd fmla="*/ 120 w 263" name="T88"/>
                  <a:gd fmla="*/ 254 h 286" name="T89"/>
                  <a:gd fmla="*/ 123 w 263" name="T90"/>
                  <a:gd fmla="*/ 276 h 286" name="T91"/>
                  <a:gd fmla="*/ 143 w 263" name="T92"/>
                  <a:gd fmla="*/ 264 h 286" name="T93"/>
                  <a:gd fmla="*/ 28 w 263" name="T94"/>
                  <a:gd fmla="*/ 246 h 286" name="T95"/>
                  <a:gd fmla="*/ 51 w 263" name="T96"/>
                  <a:gd fmla="*/ 241 h 286" name="T97"/>
                  <a:gd fmla="*/ 46 w 263" name="T98"/>
                  <a:gd fmla="*/ 265 h 286" name="T99"/>
                  <a:gd fmla="*/ 47 w 263" name="T100"/>
                  <a:gd fmla="*/ 260 h 286" name="T101"/>
                  <a:gd fmla="*/ 69 w 263" name="T102"/>
                  <a:gd fmla="*/ 267 h 286" name="T103"/>
                  <a:gd fmla="*/ 99 w 263" name="T104"/>
                  <a:gd fmla="*/ 263 h 286" name="T105"/>
                  <a:gd fmla="*/ 100 w 263" name="T106"/>
                  <a:gd fmla="*/ 272 h 286" name="T107"/>
                  <a:gd fmla="*/ 117 w 263" name="T108"/>
                  <a:gd fmla="*/ 270 h 286" name="T109"/>
                  <a:gd fmla="*/ 73 w 263" name="T110"/>
                  <a:gd fmla="*/ 270 h 28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6" w="263">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grpSp>
        <p:nvGrpSpPr>
          <p:cNvPr id="61" name="组合 60"/>
          <p:cNvGrpSpPr/>
          <p:nvPr/>
        </p:nvGrpSpPr>
        <p:grpSpPr>
          <a:xfrm>
            <a:off x="1788866" y="4136569"/>
            <a:ext cx="2322822" cy="1758821"/>
            <a:chOff x="1788866" y="4136569"/>
            <a:chExt cx="2322822" cy="1758821"/>
          </a:xfrm>
        </p:grpSpPr>
        <p:sp>
          <p:nvSpPr>
            <p:cNvPr id="5" name="Freeform 29"/>
            <p:cNvSpPr>
              <a:spLocks noEditPoints="1"/>
            </p:cNvSpPr>
            <p:nvPr/>
          </p:nvSpPr>
          <p:spPr bwMode="auto">
            <a:xfrm>
              <a:off x="1788866" y="4136569"/>
              <a:ext cx="2322822" cy="175882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12" name="Group 25"/>
            <p:cNvGrpSpPr>
              <a:grpSpLocks noChangeAspect="1"/>
            </p:cNvGrpSpPr>
            <p:nvPr/>
          </p:nvGrpSpPr>
          <p:grpSpPr>
            <a:xfrm>
              <a:off x="2762611" y="4359450"/>
              <a:ext cx="375332" cy="463235"/>
              <a:chOff x="3575" y="1824"/>
              <a:chExt cx="538" cy="664"/>
            </a:xfrm>
            <a:solidFill>
              <a:srgbClr val="20558B"/>
            </a:solidFill>
          </p:grpSpPr>
          <p:sp>
            <p:nvSpPr>
              <p:cNvPr id="13" name="Freeform 26"/>
              <p:cNvSpPr/>
              <p:nvPr/>
            </p:nvSpPr>
            <p:spPr bwMode="auto">
              <a:xfrm>
                <a:off x="3699" y="1878"/>
                <a:ext cx="60" cy="94"/>
              </a:xfrm>
              <a:custGeom>
                <a:gdLst>
                  <a:gd fmla="*/ 0 w 22" name="T0"/>
                  <a:gd fmla="*/ 0 h 35" name="T1"/>
                  <a:gd fmla="*/ 17 w 22" name="T2"/>
                  <a:gd fmla="*/ 35 h 35" name="T3"/>
                  <a:gd fmla="*/ 0 w 22" name="T4"/>
                  <a:gd fmla="*/ 0 h 35" name="T5"/>
                </a:gdLst>
                <a:cxnLst>
                  <a:cxn ang="0">
                    <a:pos x="T0" y="T1"/>
                  </a:cxn>
                  <a:cxn ang="0">
                    <a:pos x="T2" y="T3"/>
                  </a:cxn>
                  <a:cxn ang="0">
                    <a:pos x="T4" y="T5"/>
                  </a:cxn>
                </a:cxnLst>
                <a:rect b="b" l="0" r="r" t="0"/>
                <a:pathLst>
                  <a:path h="35" w="22">
                    <a:moveTo>
                      <a:pt x="0" y="0"/>
                    </a:moveTo>
                    <a:cubicBezTo>
                      <a:pt x="13" y="0"/>
                      <a:pt x="22" y="26"/>
                      <a:pt x="17" y="35"/>
                    </a:cubicBezTo>
                    <a:cubicBezTo>
                      <a:pt x="5" y="35"/>
                      <a:pt x="0" y="9"/>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4" name="Freeform 27"/>
              <p:cNvSpPr/>
              <p:nvPr/>
            </p:nvSpPr>
            <p:spPr bwMode="auto">
              <a:xfrm>
                <a:off x="3799" y="1824"/>
                <a:ext cx="49" cy="92"/>
              </a:xfrm>
              <a:custGeom>
                <a:gdLst>
                  <a:gd fmla="*/ 13 w 18" name="T0"/>
                  <a:gd fmla="*/ 3 h 34" name="T1"/>
                  <a:gd fmla="*/ 13 w 18" name="T2"/>
                  <a:gd fmla="*/ 33 h 34" name="T3"/>
                  <a:gd fmla="*/ 7 w 18" name="T4"/>
                  <a:gd fmla="*/ 33 h 34" name="T5"/>
                  <a:gd fmla="*/ 13 w 18" name="T6"/>
                  <a:gd fmla="*/ 3 h 34" name="T7"/>
                </a:gdLst>
                <a:cxnLst>
                  <a:cxn ang="0">
                    <a:pos x="T0" y="T1"/>
                  </a:cxn>
                  <a:cxn ang="0">
                    <a:pos x="T2" y="T3"/>
                  </a:cxn>
                  <a:cxn ang="0">
                    <a:pos x="T4" y="T5"/>
                  </a:cxn>
                  <a:cxn ang="0">
                    <a:pos x="T6" y="T7"/>
                  </a:cxn>
                </a:cxnLst>
                <a:rect b="b" l="0" r="r" t="0"/>
                <a:pathLst>
                  <a:path h="34" w="18">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5" name="Freeform 28"/>
              <p:cNvSpPr/>
              <p:nvPr/>
            </p:nvSpPr>
            <p:spPr bwMode="auto">
              <a:xfrm>
                <a:off x="3596" y="1964"/>
                <a:ext cx="95" cy="81"/>
              </a:xfrm>
              <a:custGeom>
                <a:gdLst>
                  <a:gd fmla="*/ 27 w 35" name="T0"/>
                  <a:gd fmla="*/ 15 h 30" name="T1"/>
                  <a:gd fmla="*/ 35 w 35" name="T2"/>
                  <a:gd fmla="*/ 25 h 30" name="T3"/>
                  <a:gd fmla="*/ 32 w 35" name="T4"/>
                  <a:gd fmla="*/ 30 h 30" name="T5"/>
                  <a:gd fmla="*/ 0 w 35" name="T6"/>
                  <a:gd fmla="*/ 11 h 30" name="T7"/>
                  <a:gd fmla="*/ 27 w 35" name="T8"/>
                  <a:gd fmla="*/ 15 h 30" name="T9"/>
                </a:gdLst>
                <a:cxnLst>
                  <a:cxn ang="0">
                    <a:pos x="T0" y="T1"/>
                  </a:cxn>
                  <a:cxn ang="0">
                    <a:pos x="T2" y="T3"/>
                  </a:cxn>
                  <a:cxn ang="0">
                    <a:pos x="T4" y="T5"/>
                  </a:cxn>
                  <a:cxn ang="0">
                    <a:pos x="T6" y="T7"/>
                  </a:cxn>
                  <a:cxn ang="0">
                    <a:pos x="T8" y="T9"/>
                  </a:cxn>
                </a:cxnLst>
                <a:rect b="b" l="0" r="r" t="0"/>
                <a:pathLst>
                  <a:path h="30" w="35">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6" name="Freeform 29"/>
              <p:cNvSpPr/>
              <p:nvPr/>
            </p:nvSpPr>
            <p:spPr bwMode="auto">
              <a:xfrm>
                <a:off x="3891" y="1846"/>
                <a:ext cx="82" cy="102"/>
              </a:xfrm>
              <a:custGeom>
                <a:gdLst>
                  <a:gd fmla="*/ 22 w 30" name="T0"/>
                  <a:gd fmla="*/ 0 h 38" name="T1"/>
                  <a:gd fmla="*/ 15 w 30" name="T2"/>
                  <a:gd fmla="*/ 38 h 38" name="T3"/>
                  <a:gd fmla="*/ 22 w 30" name="T4"/>
                  <a:gd fmla="*/ 0 h 38" name="T5"/>
                </a:gdLst>
                <a:cxnLst>
                  <a:cxn ang="0">
                    <a:pos x="T0" y="T1"/>
                  </a:cxn>
                  <a:cxn ang="0">
                    <a:pos x="T2" y="T3"/>
                  </a:cxn>
                  <a:cxn ang="0">
                    <a:pos x="T4" y="T5"/>
                  </a:cxn>
                </a:cxnLst>
                <a:rect b="b" l="0" r="r" t="0"/>
                <a:pathLst>
                  <a:path h="38" w="30">
                    <a:moveTo>
                      <a:pt x="22" y="0"/>
                    </a:moveTo>
                    <a:cubicBezTo>
                      <a:pt x="30" y="15"/>
                      <a:pt x="18" y="25"/>
                      <a:pt x="15" y="38"/>
                    </a:cubicBezTo>
                    <a:cubicBezTo>
                      <a:pt x="0" y="31"/>
                      <a:pt x="12" y="6"/>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7" name="Freeform 30"/>
              <p:cNvSpPr/>
              <p:nvPr/>
            </p:nvSpPr>
            <p:spPr bwMode="auto">
              <a:xfrm>
                <a:off x="3580" y="2053"/>
                <a:ext cx="84" cy="60"/>
              </a:xfrm>
              <a:custGeom>
                <a:gdLst>
                  <a:gd fmla="*/ 6 w 31" name="T0"/>
                  <a:gd fmla="*/ 0 h 22" name="T1"/>
                  <a:gd fmla="*/ 31 w 31" name="T2"/>
                  <a:gd fmla="*/ 12 h 22" name="T3"/>
                  <a:gd fmla="*/ 0 w 31" name="T4"/>
                  <a:gd fmla="*/ 5 h 22" name="T5"/>
                  <a:gd fmla="*/ 6 w 31" name="T6"/>
                  <a:gd fmla="*/ 0 h 22" name="T7"/>
                </a:gdLst>
                <a:cxnLst>
                  <a:cxn ang="0">
                    <a:pos x="T0" y="T1"/>
                  </a:cxn>
                  <a:cxn ang="0">
                    <a:pos x="T2" y="T3"/>
                  </a:cxn>
                  <a:cxn ang="0">
                    <a:pos x="T4" y="T5"/>
                  </a:cxn>
                  <a:cxn ang="0">
                    <a:pos x="T6" y="T7"/>
                  </a:cxn>
                </a:cxnLst>
                <a:rect b="b" l="0" r="r" t="0"/>
                <a:pathLst>
                  <a:path h="22" w="31">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8" name="Freeform 31"/>
              <p:cNvSpPr/>
              <p:nvPr/>
            </p:nvSpPr>
            <p:spPr bwMode="auto">
              <a:xfrm>
                <a:off x="3575" y="2121"/>
                <a:ext cx="89" cy="59"/>
              </a:xfrm>
              <a:custGeom>
                <a:gdLst>
                  <a:gd fmla="*/ 0 w 33" name="T0"/>
                  <a:gd fmla="*/ 3 h 22" name="T1"/>
                  <a:gd fmla="*/ 33 w 33" name="T2"/>
                  <a:gd fmla="*/ 6 h 22" name="T3"/>
                  <a:gd fmla="*/ 33 w 33" name="T4"/>
                  <a:gd fmla="*/ 11 h 22" name="T5"/>
                  <a:gd fmla="*/ 0 w 33" name="T6"/>
                  <a:gd fmla="*/ 3 h 22" name="T7"/>
                </a:gdLst>
                <a:cxnLst>
                  <a:cxn ang="0">
                    <a:pos x="T0" y="T1"/>
                  </a:cxn>
                  <a:cxn ang="0">
                    <a:pos x="T2" y="T3"/>
                  </a:cxn>
                  <a:cxn ang="0">
                    <a:pos x="T4" y="T5"/>
                  </a:cxn>
                  <a:cxn ang="0">
                    <a:pos x="T6" y="T7"/>
                  </a:cxn>
                </a:cxnLst>
                <a:rect b="b" l="0" r="r" t="0"/>
                <a:pathLst>
                  <a:path h="22" w="33">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9" name="Freeform 32"/>
              <p:cNvSpPr/>
              <p:nvPr/>
            </p:nvSpPr>
            <p:spPr bwMode="auto">
              <a:xfrm>
                <a:off x="4013" y="1908"/>
                <a:ext cx="62" cy="89"/>
              </a:xfrm>
              <a:custGeom>
                <a:gdLst>
                  <a:gd fmla="*/ 22 w 23" name="T0"/>
                  <a:gd fmla="*/ 0 h 33" name="T1"/>
                  <a:gd fmla="*/ 1 w 23" name="T2"/>
                  <a:gd fmla="*/ 33 h 33" name="T3"/>
                  <a:gd fmla="*/ 6 w 23" name="T4"/>
                  <a:gd fmla="*/ 18 h 33" name="T5"/>
                  <a:gd fmla="*/ 22 w 23" name="T6"/>
                  <a:gd fmla="*/ 0 h 33" name="T7"/>
                </a:gdLst>
                <a:cxnLst>
                  <a:cxn ang="0">
                    <a:pos x="T0" y="T1"/>
                  </a:cxn>
                  <a:cxn ang="0">
                    <a:pos x="T2" y="T3"/>
                  </a:cxn>
                  <a:cxn ang="0">
                    <a:pos x="T4" y="T5"/>
                  </a:cxn>
                  <a:cxn ang="0">
                    <a:pos x="T6" y="T7"/>
                  </a:cxn>
                </a:cxnLst>
                <a:rect b="b" l="0" r="r" t="0"/>
                <a:pathLst>
                  <a:path h="33" w="2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0" name="Freeform 33"/>
              <p:cNvSpPr/>
              <p:nvPr/>
            </p:nvSpPr>
            <p:spPr bwMode="auto">
              <a:xfrm>
                <a:off x="3586" y="2183"/>
                <a:ext cx="78" cy="65"/>
              </a:xfrm>
              <a:custGeom>
                <a:gdLst>
                  <a:gd fmla="*/ 24 w 29" name="T0"/>
                  <a:gd fmla="*/ 10 h 24" name="T1"/>
                  <a:gd fmla="*/ 28 w 29" name="T2"/>
                  <a:gd fmla="*/ 15 h 24" name="T3"/>
                  <a:gd fmla="*/ 4 w 29" name="T4"/>
                  <a:gd fmla="*/ 24 h 24" name="T5"/>
                  <a:gd fmla="*/ 0 w 29" name="T6"/>
                  <a:gd fmla="*/ 16 h 24" name="T7"/>
                  <a:gd fmla="*/ 29 w 29" name="T8"/>
                  <a:gd fmla="*/ 8 h 24" name="T9"/>
                  <a:gd fmla="*/ 24 w 29" name="T10"/>
                  <a:gd fmla="*/ 10 h 24" name="T11"/>
                </a:gdLst>
                <a:cxnLst>
                  <a:cxn ang="0">
                    <a:pos x="T0" y="T1"/>
                  </a:cxn>
                  <a:cxn ang="0">
                    <a:pos x="T2" y="T3"/>
                  </a:cxn>
                  <a:cxn ang="0">
                    <a:pos x="T4" y="T5"/>
                  </a:cxn>
                  <a:cxn ang="0">
                    <a:pos x="T6" y="T7"/>
                  </a:cxn>
                  <a:cxn ang="0">
                    <a:pos x="T8" y="T9"/>
                  </a:cxn>
                  <a:cxn ang="0">
                    <a:pos x="T10" y="T11"/>
                  </a:cxn>
                </a:cxnLst>
                <a:rect b="b" l="0" r="r" t="0"/>
                <a:pathLst>
                  <a:path h="24" w="28">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1" name="Freeform 34"/>
              <p:cNvSpPr/>
              <p:nvPr/>
            </p:nvSpPr>
            <p:spPr bwMode="auto">
              <a:xfrm>
                <a:off x="4054" y="2013"/>
                <a:ext cx="59" cy="62"/>
              </a:xfrm>
              <a:custGeom>
                <a:gdLst>
                  <a:gd fmla="*/ 21 w 22" name="T0"/>
                  <a:gd fmla="*/ 1 h 23" name="T1"/>
                  <a:gd fmla="*/ 1 w 22" name="T2"/>
                  <a:gd fmla="*/ 17 h 23" name="T3"/>
                  <a:gd fmla="*/ 21 w 22" name="T4"/>
                  <a:gd fmla="*/ 1 h 23" name="T5"/>
                </a:gdLst>
                <a:cxnLst>
                  <a:cxn ang="0">
                    <a:pos x="T0" y="T1"/>
                  </a:cxn>
                  <a:cxn ang="0">
                    <a:pos x="T2" y="T3"/>
                  </a:cxn>
                  <a:cxn ang="0">
                    <a:pos x="T4" y="T5"/>
                  </a:cxn>
                </a:cxnLst>
                <a:rect b="b" l="0" r="r" t="0"/>
                <a:pathLst>
                  <a:path h="23" w="22">
                    <a:moveTo>
                      <a:pt x="21" y="1"/>
                    </a:moveTo>
                    <a:cubicBezTo>
                      <a:pt x="22" y="9"/>
                      <a:pt x="10" y="23"/>
                      <a:pt x="1" y="17"/>
                    </a:cubicBezTo>
                    <a:cubicBezTo>
                      <a:pt x="0" y="8"/>
                      <a:pt x="12" y="0"/>
                      <a:pt x="2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2" name="Freeform 35"/>
              <p:cNvSpPr>
                <a:spLocks noEditPoints="1"/>
              </p:cNvSpPr>
              <p:nvPr/>
            </p:nvSpPr>
            <p:spPr bwMode="auto">
              <a:xfrm>
                <a:off x="3683" y="1948"/>
                <a:ext cx="419" cy="540"/>
              </a:xfrm>
              <a:custGeom>
                <a:gdLst>
                  <a:gd fmla="*/ 149 w 155" name="T0"/>
                  <a:gd fmla="*/ 133 h 200" name="T1"/>
                  <a:gd fmla="*/ 155 w 155" name="T2"/>
                  <a:gd fmla="*/ 167 h 200" name="T3"/>
                  <a:gd fmla="*/ 153 w 155" name="T4"/>
                  <a:gd fmla="*/ 184 h 200" name="T5"/>
                  <a:gd fmla="*/ 119 w 155" name="T6"/>
                  <a:gd fmla="*/ 191 h 200" name="T7"/>
                  <a:gd fmla="*/ 102 w 155" name="T8"/>
                  <a:gd fmla="*/ 181 h 200" name="T9"/>
                  <a:gd fmla="*/ 82 w 155" name="T10"/>
                  <a:gd fmla="*/ 170 h 200" name="T11"/>
                  <a:gd fmla="*/ 19 w 155" name="T12"/>
                  <a:gd fmla="*/ 117 h 200" name="T13"/>
                  <a:gd fmla="*/ 42 w 155" name="T14"/>
                  <a:gd fmla="*/ 7 h 200" name="T15"/>
                  <a:gd fmla="*/ 138 w 155" name="T16"/>
                  <a:gd fmla="*/ 60 h 200" name="T17"/>
                  <a:gd fmla="*/ 137 w 155" name="T18"/>
                  <a:gd fmla="*/ 132 h 200" name="T19"/>
                  <a:gd fmla="*/ 126 w 155" name="T20"/>
                  <a:gd fmla="*/ 55 h 200" name="T21"/>
                  <a:gd fmla="*/ 36 w 155" name="T22"/>
                  <a:gd fmla="*/ 21 h 200" name="T23"/>
                  <a:gd fmla="*/ 77 w 155" name="T24"/>
                  <a:gd fmla="*/ 143 h 200" name="T25"/>
                  <a:gd fmla="*/ 98 w 155" name="T26"/>
                  <a:gd fmla="*/ 157 h 200" name="T27"/>
                  <a:gd fmla="*/ 45 w 155" name="T28"/>
                  <a:gd fmla="*/ 89 h 200" name="T29"/>
                  <a:gd fmla="*/ 72 w 155" name="T30"/>
                  <a:gd fmla="*/ 74 h 200" name="T31"/>
                  <a:gd fmla="*/ 96 w 155" name="T32"/>
                  <a:gd fmla="*/ 60 h 200" name="T33"/>
                  <a:gd fmla="*/ 131 w 155" name="T34"/>
                  <a:gd fmla="*/ 137 h 200" name="T35"/>
                  <a:gd fmla="*/ 81 w 155" name="T36"/>
                  <a:gd fmla="*/ 94 h 200" name="T37"/>
                  <a:gd fmla="*/ 71 w 155" name="T38"/>
                  <a:gd fmla="*/ 79 h 200" name="T39"/>
                  <a:gd fmla="*/ 72 w 155" name="T40"/>
                  <a:gd fmla="*/ 103 h 200" name="T41"/>
                  <a:gd fmla="*/ 64 w 155" name="T42"/>
                  <a:gd fmla="*/ 97 h 200" name="T43"/>
                  <a:gd fmla="*/ 104 w 155" name="T44"/>
                  <a:gd fmla="*/ 152 h 200" name="T45"/>
                  <a:gd fmla="*/ 88 w 155" name="T46"/>
                  <a:gd fmla="*/ 72 h 200" name="T47"/>
                  <a:gd fmla="*/ 76 w 155" name="T48"/>
                  <a:gd fmla="*/ 74 h 200" name="T49"/>
                  <a:gd fmla="*/ 109 w 155" name="T50"/>
                  <a:gd fmla="*/ 173 h 200" name="T51"/>
                  <a:gd fmla="*/ 115 w 155" name="T52"/>
                  <a:gd fmla="*/ 155 h 200" name="T53"/>
                  <a:gd fmla="*/ 116 w 155" name="T54"/>
                  <a:gd fmla="*/ 158 h 200" name="T55"/>
                  <a:gd fmla="*/ 108 w 155" name="T56"/>
                  <a:gd fmla="*/ 154 h 200" name="T57"/>
                  <a:gd fmla="*/ 129 w 155" name="T58"/>
                  <a:gd fmla="*/ 155 h 200" name="T59"/>
                  <a:gd fmla="*/ 135 w 155" name="T60"/>
                  <a:gd fmla="*/ 145 h 200" name="T61"/>
                  <a:gd fmla="*/ 144 w 155" name="T62"/>
                  <a:gd fmla="*/ 144 h 200" name="T63"/>
                  <a:gd fmla="*/ 144 w 155" name="T64"/>
                  <a:gd fmla="*/ 137 h 200" name="T65"/>
                  <a:gd fmla="*/ 122 w 155" name="T66"/>
                  <a:gd fmla="*/ 160 h 200" name="T67"/>
                  <a:gd fmla="*/ 129 w 155" name="T68"/>
                  <a:gd fmla="*/ 155 h 200" name="T69"/>
                  <a:gd fmla="*/ 98 w 155" name="T70"/>
                  <a:gd fmla="*/ 173 h 200" name="T71"/>
                  <a:gd fmla="*/ 96 w 155" name="T72"/>
                  <a:gd fmla="*/ 177 h 200" name="T73"/>
                  <a:gd fmla="*/ 98 w 155" name="T74"/>
                  <a:gd fmla="*/ 173 h 200" name="T75"/>
                  <a:gd fmla="*/ 91 w 155" name="T76"/>
                  <a:gd fmla="*/ 176 h 200" name="T77"/>
                  <a:gd fmla="*/ 91 w 155" name="T78"/>
                  <a:gd fmla="*/ 176 h 200" name="T79"/>
                  <a:gd fmla="*/ 110 w 155" name="T80"/>
                  <a:gd fmla="*/ 183 h 200" name="T81"/>
                  <a:gd fmla="*/ 110 w 155" name="T82"/>
                  <a:gd fmla="*/ 183 h 200" name="T83"/>
                  <a:gd fmla="*/ 113 w 155" name="T84"/>
                  <a:gd fmla="*/ 185 h 200" name="T85"/>
                  <a:gd fmla="*/ 113 w 155" name="T86"/>
                  <a:gd fmla="*/ 185 h 200" name="T87"/>
                  <a:gd fmla="*/ 125 w 155" name="T88"/>
                  <a:gd fmla="*/ 177 h 200" name="T89"/>
                  <a:gd fmla="*/ 134 w 155" name="T90"/>
                  <a:gd fmla="*/ 163 h 200" name="T91"/>
                  <a:gd fmla="*/ 122 w 155" name="T92"/>
                  <a:gd fmla="*/ 171 h 200" name="T93"/>
                  <a:gd fmla="*/ 119 w 155" name="T94"/>
                  <a:gd fmla="*/ 171 h 200" name="T95"/>
                  <a:gd fmla="*/ 122 w 155" name="T96"/>
                  <a:gd fmla="*/ 171 h 200" name="T97"/>
                  <a:gd fmla="*/ 137 w 155" name="T98"/>
                  <a:gd fmla="*/ 166 h 200" name="T99"/>
                  <a:gd fmla="*/ 138 w 155" name="T100"/>
                  <a:gd fmla="*/ 161 h 200" name="T101"/>
                  <a:gd fmla="*/ 137 w 155" name="T102"/>
                  <a:gd fmla="*/ 166 h 200" name="T103"/>
                  <a:gd fmla="*/ 127 w 155" name="T104"/>
                  <a:gd fmla="*/ 182 h 200" name="T105"/>
                  <a:gd fmla="*/ 127 w 155" name="T106"/>
                  <a:gd fmla="*/ 182 h 200" name="T107"/>
                  <a:gd fmla="*/ 144 w 155" name="T108"/>
                  <a:gd fmla="*/ 184 h 200" name="T109"/>
                  <a:gd fmla="*/ 141 w 155" name="T110"/>
                  <a:gd fmla="*/ 176 h 200" name="T111"/>
                  <a:gd fmla="*/ 127 w 155" name="T112"/>
                  <a:gd fmla="*/ 190 h 200" name="T113"/>
                  <a:gd fmla="*/ 128 w 155" name="T114"/>
                  <a:gd fmla="*/ 189 h 200" name="T115"/>
                  <a:gd fmla="*/ 127 w 155" name="T116"/>
                  <a:gd fmla="*/ 190 h 200" name="T117"/>
                  <a:gd fmla="*/ 131 w 155" name="T118"/>
                  <a:gd fmla="*/ 188 h 200" name="T119"/>
                  <a:gd fmla="*/ 132 w 155" name="T120"/>
                  <a:gd fmla="*/ 183 h 200" name="T121"/>
                  <a:gd fmla="*/ 131 w 155" name="T122"/>
                  <a:gd fmla="*/ 188 h 2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0" w="155">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3" name="Freeform 36"/>
              <p:cNvSpPr/>
              <p:nvPr/>
            </p:nvSpPr>
            <p:spPr bwMode="auto">
              <a:xfrm>
                <a:off x="3637" y="2259"/>
                <a:ext cx="78" cy="78"/>
              </a:xfrm>
              <a:custGeom>
                <a:gdLst>
                  <a:gd fmla="*/ 29 w 29" name="T0"/>
                  <a:gd fmla="*/ 3 h 29" name="T1"/>
                  <a:gd fmla="*/ 0 w 29" name="T2"/>
                  <a:gd fmla="*/ 17 h 29" name="T3"/>
                  <a:gd fmla="*/ 29 w 29" name="T4"/>
                  <a:gd fmla="*/ 3 h 29" name="T5"/>
                </a:gdLst>
                <a:cxnLst>
                  <a:cxn ang="0">
                    <a:pos x="T0" y="T1"/>
                  </a:cxn>
                  <a:cxn ang="0">
                    <a:pos x="T2" y="T3"/>
                  </a:cxn>
                  <a:cxn ang="0">
                    <a:pos x="T4" y="T5"/>
                  </a:cxn>
                </a:cxnLst>
                <a:rect b="b" l="0" r="r" t="0"/>
                <a:pathLst>
                  <a:path h="28" w="28">
                    <a:moveTo>
                      <a:pt x="29" y="3"/>
                    </a:moveTo>
                    <a:cubicBezTo>
                      <a:pt x="27" y="12"/>
                      <a:pt x="8" y="29"/>
                      <a:pt x="0" y="17"/>
                    </a:cubicBezTo>
                    <a:cubicBezTo>
                      <a:pt x="5" y="8"/>
                      <a:pt x="20" y="0"/>
                      <a:pt x="29"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52" name="矩形 51"/>
            <p:cNvSpPr/>
            <p:nvPr/>
          </p:nvSpPr>
          <p:spPr>
            <a:xfrm>
              <a:off x="1955619" y="4869127"/>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59" name="组合 58"/>
          <p:cNvGrpSpPr/>
          <p:nvPr/>
        </p:nvGrpSpPr>
        <p:grpSpPr>
          <a:xfrm>
            <a:off x="4934589" y="2017484"/>
            <a:ext cx="2322822" cy="1758821"/>
            <a:chOff x="4934589" y="2017484"/>
            <a:chExt cx="2322822" cy="1758821"/>
          </a:xfrm>
        </p:grpSpPr>
        <p:sp>
          <p:nvSpPr>
            <p:cNvPr id="3" name="Freeform 29"/>
            <p:cNvSpPr>
              <a:spLocks noEditPoints="1"/>
            </p:cNvSpPr>
            <p:nvPr/>
          </p:nvSpPr>
          <p:spPr bwMode="auto">
            <a:xfrm>
              <a:off x="4934589" y="2017484"/>
              <a:ext cx="2322822" cy="175882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43" name="Group 66"/>
            <p:cNvGrpSpPr>
              <a:grpSpLocks noChangeAspect="1"/>
            </p:cNvGrpSpPr>
            <p:nvPr/>
          </p:nvGrpSpPr>
          <p:grpSpPr>
            <a:xfrm>
              <a:off x="5989576" y="2280243"/>
              <a:ext cx="212849" cy="337230"/>
              <a:chOff x="908" y="-137"/>
              <a:chExt cx="486" cy="770"/>
            </a:xfrm>
            <a:solidFill>
              <a:srgbClr val="20558B"/>
            </a:solidFill>
          </p:grpSpPr>
          <p:sp>
            <p:nvSpPr>
              <p:cNvPr id="44" name="Freeform 67"/>
              <p:cNvSpPr>
                <a:spLocks noEditPoints="1"/>
              </p:cNvSpPr>
              <p:nvPr/>
            </p:nvSpPr>
            <p:spPr bwMode="auto">
              <a:xfrm>
                <a:off x="957" y="-137"/>
                <a:ext cx="98" cy="99"/>
              </a:xfrm>
              <a:custGeom>
                <a:gdLst>
                  <a:gd fmla="*/ 27 w 36" name="T0"/>
                  <a:gd fmla="*/ 2 h 37" name="T1"/>
                  <a:gd fmla="*/ 7 w 36" name="T2"/>
                  <a:gd fmla="*/ 30 h 37" name="T3"/>
                  <a:gd fmla="*/ 9 w 36" name="T4"/>
                  <a:gd fmla="*/ 2 h 37" name="T5"/>
                  <a:gd fmla="*/ 27 w 36" name="T6"/>
                  <a:gd fmla="*/ 2 h 37" name="T7"/>
                  <a:gd fmla="*/ 15 w 36" name="T8"/>
                  <a:gd fmla="*/ 23 h 37" name="T9"/>
                  <a:gd fmla="*/ 15 w 36" name="T10"/>
                  <a:gd fmla="*/ 23 h 37" name="T11"/>
                  <a:gd fmla="*/ 23 w 36" name="T12"/>
                  <a:gd fmla="*/ 7 h 37" name="T13"/>
                  <a:gd fmla="*/ 20 w 36" name="T14"/>
                  <a:gd fmla="*/ 7 h 37" name="T15"/>
                  <a:gd fmla="*/ 15 w 36" name="T16"/>
                  <a:gd fmla="*/ 23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36">
                    <a:moveTo>
                      <a:pt x="27" y="2"/>
                    </a:moveTo>
                    <a:cubicBezTo>
                      <a:pt x="36" y="16"/>
                      <a:pt x="25" y="37"/>
                      <a:pt x="7" y="30"/>
                    </a:cubicBezTo>
                    <a:cubicBezTo>
                      <a:pt x="0" y="22"/>
                      <a:pt x="2" y="8"/>
                      <a:pt x="9" y="2"/>
                    </a:cubicBezTo>
                    <a:cubicBezTo>
                      <a:pt x="17" y="3"/>
                      <a:pt x="21" y="0"/>
                      <a:pt x="27" y="2"/>
                    </a:cubicBezTo>
                    <a:close/>
                    <a:moveTo>
                      <a:pt x="15" y="23"/>
                    </a:moveTo>
                    <a:cubicBezTo>
                      <a:pt x="15" y="23"/>
                      <a:pt x="15" y="23"/>
                      <a:pt x="15" y="23"/>
                    </a:cubicBezTo>
                    <a:cubicBezTo>
                      <a:pt x="22" y="25"/>
                      <a:pt x="30" y="15"/>
                      <a:pt x="23" y="7"/>
                    </a:cubicBezTo>
                    <a:cubicBezTo>
                      <a:pt x="22" y="7"/>
                      <a:pt x="21" y="7"/>
                      <a:pt x="20" y="7"/>
                    </a:cubicBezTo>
                    <a:cubicBezTo>
                      <a:pt x="23" y="13"/>
                      <a:pt x="12" y="13"/>
                      <a:pt x="15"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5" name="Freeform 68"/>
              <p:cNvSpPr>
                <a:spLocks noEditPoints="1"/>
              </p:cNvSpPr>
              <p:nvPr/>
            </p:nvSpPr>
            <p:spPr bwMode="auto">
              <a:xfrm>
                <a:off x="1065" y="-118"/>
                <a:ext cx="93" cy="102"/>
              </a:xfrm>
              <a:custGeom>
                <a:gdLst>
                  <a:gd fmla="*/ 26 w 34" name="T0"/>
                  <a:gd fmla="*/ 11 h 38" name="T1"/>
                  <a:gd fmla="*/ 19 w 34" name="T2"/>
                  <a:gd fmla="*/ 36 h 38" name="T3"/>
                  <a:gd fmla="*/ 26 w 34" name="T4"/>
                  <a:gd fmla="*/ 11 h 38" name="T5"/>
                  <a:gd fmla="*/ 20 w 34" name="T6"/>
                  <a:gd fmla="*/ 30 h 38" name="T7"/>
                  <a:gd fmla="*/ 20 w 34" name="T8"/>
                  <a:gd fmla="*/ 30 h 38" name="T9"/>
                  <a:gd fmla="*/ 24 w 34" name="T10"/>
                  <a:gd fmla="*/ 18 h 38" name="T11"/>
                  <a:gd fmla="*/ 20 w 34" name="T12"/>
                  <a:gd fmla="*/ 30 h 38" name="T13"/>
                  <a:gd fmla="*/ 13 w 34" name="T14"/>
                  <a:gd fmla="*/ 25 h 38" name="T15"/>
                  <a:gd fmla="*/ 13 w 34" name="T16"/>
                  <a:gd fmla="*/ 25 h 38" name="T17"/>
                  <a:gd fmla="*/ 14 w 34" name="T18"/>
                  <a:gd fmla="*/ 20 h 38" name="T19"/>
                  <a:gd fmla="*/ 13 w 34" name="T20"/>
                  <a:gd fmla="*/ 25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34">
                    <a:moveTo>
                      <a:pt x="26" y="11"/>
                    </a:moveTo>
                    <a:cubicBezTo>
                      <a:pt x="34" y="20"/>
                      <a:pt x="28" y="35"/>
                      <a:pt x="19" y="36"/>
                    </a:cubicBezTo>
                    <a:cubicBezTo>
                      <a:pt x="0" y="38"/>
                      <a:pt x="1" y="0"/>
                      <a:pt x="26" y="11"/>
                    </a:cubicBezTo>
                    <a:close/>
                    <a:moveTo>
                      <a:pt x="20" y="30"/>
                    </a:moveTo>
                    <a:cubicBezTo>
                      <a:pt x="20" y="30"/>
                      <a:pt x="20" y="30"/>
                      <a:pt x="20" y="30"/>
                    </a:cubicBezTo>
                    <a:cubicBezTo>
                      <a:pt x="25" y="30"/>
                      <a:pt x="29" y="20"/>
                      <a:pt x="24" y="18"/>
                    </a:cubicBezTo>
                    <a:cubicBezTo>
                      <a:pt x="25" y="24"/>
                      <a:pt x="22" y="26"/>
                      <a:pt x="20" y="30"/>
                    </a:cubicBezTo>
                    <a:close/>
                    <a:moveTo>
                      <a:pt x="13" y="25"/>
                    </a:moveTo>
                    <a:cubicBezTo>
                      <a:pt x="13" y="25"/>
                      <a:pt x="13" y="25"/>
                      <a:pt x="13" y="25"/>
                    </a:cubicBezTo>
                    <a:cubicBezTo>
                      <a:pt x="17" y="25"/>
                      <a:pt x="18" y="21"/>
                      <a:pt x="14" y="20"/>
                    </a:cubicBezTo>
                    <a:cubicBezTo>
                      <a:pt x="14" y="22"/>
                      <a:pt x="13" y="23"/>
                      <a:pt x="13"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6" name="Freeform 69"/>
              <p:cNvSpPr>
                <a:spLocks noEditPoints="1"/>
              </p:cNvSpPr>
              <p:nvPr/>
            </p:nvSpPr>
            <p:spPr bwMode="auto">
              <a:xfrm>
                <a:off x="1139" y="-32"/>
                <a:ext cx="89" cy="102"/>
              </a:xfrm>
              <a:custGeom>
                <a:gdLst>
                  <a:gd fmla="*/ 5 w 33" name="T0"/>
                  <a:gd fmla="*/ 36 h 38" name="T1"/>
                  <a:gd fmla="*/ 1 w 33" name="T2"/>
                  <a:gd fmla="*/ 17 h 38" name="T3"/>
                  <a:gd fmla="*/ 30 w 33" name="T4"/>
                  <a:gd fmla="*/ 15 h 38" name="T5"/>
                  <a:gd fmla="*/ 5 w 33" name="T6"/>
                  <a:gd fmla="*/ 36 h 38" name="T7"/>
                  <a:gd fmla="*/ 14 w 33" name="T8"/>
                  <a:gd fmla="*/ 13 h 38" name="T9"/>
                  <a:gd fmla="*/ 14 w 33" name="T10"/>
                  <a:gd fmla="*/ 13 h 38" name="T11"/>
                  <a:gd fmla="*/ 17 w 33" name="T12"/>
                  <a:gd fmla="*/ 31 h 38" name="T13"/>
                  <a:gd fmla="*/ 14 w 33" name="T14"/>
                  <a:gd fmla="*/ 13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33">
                    <a:moveTo>
                      <a:pt x="5" y="36"/>
                    </a:moveTo>
                    <a:cubicBezTo>
                      <a:pt x="1" y="32"/>
                      <a:pt x="0" y="26"/>
                      <a:pt x="1" y="17"/>
                    </a:cubicBezTo>
                    <a:cubicBezTo>
                      <a:pt x="6" y="6"/>
                      <a:pt x="27" y="0"/>
                      <a:pt x="30" y="15"/>
                    </a:cubicBezTo>
                    <a:cubicBezTo>
                      <a:pt x="33" y="27"/>
                      <a:pt x="19" y="38"/>
                      <a:pt x="5" y="36"/>
                    </a:cubicBezTo>
                    <a:close/>
                    <a:moveTo>
                      <a:pt x="14" y="13"/>
                    </a:moveTo>
                    <a:cubicBezTo>
                      <a:pt x="14" y="13"/>
                      <a:pt x="14" y="13"/>
                      <a:pt x="14" y="13"/>
                    </a:cubicBezTo>
                    <a:cubicBezTo>
                      <a:pt x="15" y="20"/>
                      <a:pt x="13" y="26"/>
                      <a:pt x="17" y="31"/>
                    </a:cubicBezTo>
                    <a:cubicBezTo>
                      <a:pt x="29" y="29"/>
                      <a:pt x="27" y="5"/>
                      <a:pt x="1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7" name="Freeform 70"/>
              <p:cNvSpPr>
                <a:spLocks noEditPoints="1"/>
              </p:cNvSpPr>
              <p:nvPr/>
            </p:nvSpPr>
            <p:spPr bwMode="auto">
              <a:xfrm>
                <a:off x="1033" y="-24"/>
                <a:ext cx="89" cy="105"/>
              </a:xfrm>
              <a:custGeom>
                <a:gdLst>
                  <a:gd fmla="*/ 24 w 33" name="T0"/>
                  <a:gd fmla="*/ 9 h 39" name="T1"/>
                  <a:gd fmla="*/ 0 w 33" name="T2"/>
                  <a:gd fmla="*/ 20 h 39" name="T3"/>
                  <a:gd fmla="*/ 24 w 33" name="T4"/>
                  <a:gd fmla="*/ 9 h 39" name="T5"/>
                  <a:gd fmla="*/ 7 w 33" name="T6"/>
                  <a:gd fmla="*/ 22 h 39" name="T7"/>
                  <a:gd fmla="*/ 7 w 33" name="T8"/>
                  <a:gd fmla="*/ 22 h 39" name="T9"/>
                  <a:gd fmla="*/ 19 w 33" name="T10"/>
                  <a:gd fmla="*/ 25 h 39" name="T11"/>
                  <a:gd fmla="*/ 7 w 33" name="T12"/>
                  <a:gd fmla="*/ 22 h 39" name="T13"/>
                </a:gdLst>
                <a:cxnLst>
                  <a:cxn ang="0">
                    <a:pos x="T0" y="T1"/>
                  </a:cxn>
                  <a:cxn ang="0">
                    <a:pos x="T2" y="T3"/>
                  </a:cxn>
                  <a:cxn ang="0">
                    <a:pos x="T4" y="T5"/>
                  </a:cxn>
                  <a:cxn ang="0">
                    <a:pos x="T6" y="T7"/>
                  </a:cxn>
                  <a:cxn ang="0">
                    <a:pos x="T8" y="T9"/>
                  </a:cxn>
                  <a:cxn ang="0">
                    <a:pos x="T10" y="T11"/>
                  </a:cxn>
                  <a:cxn ang="0">
                    <a:pos x="T12" y="T13"/>
                  </a:cxn>
                </a:cxnLst>
                <a:rect b="b" l="0" r="r" t="0"/>
                <a:pathLst>
                  <a:path h="39" w="33">
                    <a:moveTo>
                      <a:pt x="24" y="9"/>
                    </a:moveTo>
                    <a:cubicBezTo>
                      <a:pt x="33" y="33"/>
                      <a:pt x="1" y="39"/>
                      <a:pt x="0" y="20"/>
                    </a:cubicBezTo>
                    <a:cubicBezTo>
                      <a:pt x="0" y="10"/>
                      <a:pt x="13" y="0"/>
                      <a:pt x="24" y="9"/>
                    </a:cubicBezTo>
                    <a:close/>
                    <a:moveTo>
                      <a:pt x="7" y="22"/>
                    </a:moveTo>
                    <a:cubicBezTo>
                      <a:pt x="7" y="22"/>
                      <a:pt x="7" y="22"/>
                      <a:pt x="7" y="22"/>
                    </a:cubicBezTo>
                    <a:cubicBezTo>
                      <a:pt x="9" y="25"/>
                      <a:pt x="14" y="25"/>
                      <a:pt x="19" y="25"/>
                    </a:cubicBezTo>
                    <a:cubicBezTo>
                      <a:pt x="27" y="9"/>
                      <a:pt x="7" y="9"/>
                      <a:pt x="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8" name="Freeform 71"/>
              <p:cNvSpPr>
                <a:spLocks noEditPoints="1"/>
              </p:cNvSpPr>
              <p:nvPr/>
            </p:nvSpPr>
            <p:spPr bwMode="auto">
              <a:xfrm>
                <a:off x="908" y="92"/>
                <a:ext cx="486" cy="541"/>
              </a:xfrm>
              <a:custGeom>
                <a:gdLst>
                  <a:gd fmla="*/ 103 w 179" name="T0"/>
                  <a:gd fmla="*/ 83 h 201" name="T1"/>
                  <a:gd fmla="*/ 93 w 179" name="T2"/>
                  <a:gd fmla="*/ 199 h 201" name="T3"/>
                  <a:gd fmla="*/ 60 w 179" name="T4"/>
                  <a:gd fmla="*/ 88 h 201" name="T5"/>
                  <a:gd fmla="*/ 75 w 179" name="T6"/>
                  <a:gd fmla="*/ 1 h 201" name="T7"/>
                  <a:gd fmla="*/ 76 w 179" name="T8"/>
                  <a:gd fmla="*/ 7 h 201" name="T9"/>
                  <a:gd fmla="*/ 100 w 179" name="T10"/>
                  <a:gd fmla="*/ 8 h 201" name="T11"/>
                  <a:gd fmla="*/ 105 w 179" name="T12"/>
                  <a:gd fmla="*/ 7 h 201" name="T13"/>
                  <a:gd fmla="*/ 157 w 179" name="T14"/>
                  <a:gd fmla="*/ 168 h 201" name="T15"/>
                  <a:gd fmla="*/ 96 w 179" name="T16"/>
                  <a:gd fmla="*/ 89 h 201" name="T17"/>
                  <a:gd fmla="*/ 69 w 179" name="T18"/>
                  <a:gd fmla="*/ 71 h 201" name="T19"/>
                  <a:gd fmla="*/ 13 w 179" name="T20"/>
                  <a:gd fmla="*/ 189 h 201" name="T21"/>
                  <a:gd fmla="*/ 157 w 179" name="T22"/>
                  <a:gd fmla="*/ 169 h 201" name="T23"/>
                  <a:gd fmla="*/ 19 w 179" name="T24"/>
                  <a:gd fmla="*/ 180 h 201" name="T25"/>
                  <a:gd fmla="*/ 106 w 179" name="T26"/>
                  <a:gd fmla="*/ 106 h 201" name="T27"/>
                  <a:gd fmla="*/ 78 w 179" name="T28"/>
                  <a:gd fmla="*/ 118 h 201" name="T29"/>
                  <a:gd fmla="*/ 87 w 179" name="T30"/>
                  <a:gd fmla="*/ 126 h 201" name="T31"/>
                  <a:gd fmla="*/ 93 w 179" name="T32"/>
                  <a:gd fmla="*/ 133 h 201" name="T33"/>
                  <a:gd fmla="*/ 87 w 179" name="T34"/>
                  <a:gd fmla="*/ 126 h 201" name="T35"/>
                  <a:gd fmla="*/ 115 w 179" name="T36"/>
                  <a:gd fmla="*/ 131 h 201" name="T37"/>
                  <a:gd fmla="*/ 109 w 179" name="T38"/>
                  <a:gd fmla="*/ 124 h 201" name="T39"/>
                  <a:gd fmla="*/ 45 w 179" name="T40"/>
                  <a:gd fmla="*/ 155 h 201" name="T41"/>
                  <a:gd fmla="*/ 83 w 179" name="T42"/>
                  <a:gd fmla="*/ 125 h 201" name="T43"/>
                  <a:gd fmla="*/ 102 w 179" name="T44"/>
                  <a:gd fmla="*/ 130 h 201" name="T45"/>
                  <a:gd fmla="*/ 82 w 179" name="T46"/>
                  <a:gd fmla="*/ 152 h 201" name="T47"/>
                  <a:gd fmla="*/ 106 w 179" name="T48"/>
                  <a:gd fmla="*/ 140 h 201" name="T49"/>
                  <a:gd fmla="*/ 125 w 179" name="T50"/>
                  <a:gd fmla="*/ 136 h 201" name="T51"/>
                  <a:gd fmla="*/ 89 w 179" name="T52"/>
                  <a:gd fmla="*/ 138 h 201" name="T53"/>
                  <a:gd fmla="*/ 90 w 179" name="T54"/>
                  <a:gd fmla="*/ 136 h 201" name="T55"/>
                  <a:gd fmla="*/ 66 w 179" name="T56"/>
                  <a:gd fmla="*/ 152 h 201" name="T57"/>
                  <a:gd fmla="*/ 62 w 179" name="T58"/>
                  <a:gd fmla="*/ 161 h 201" name="T59"/>
                  <a:gd fmla="*/ 53 w 179" name="T60"/>
                  <a:gd fmla="*/ 167 h 201" name="T61"/>
                  <a:gd fmla="*/ 63 w 179" name="T62"/>
                  <a:gd fmla="*/ 167 h 201" name="T63"/>
                  <a:gd fmla="*/ 77 w 179" name="T64"/>
                  <a:gd fmla="*/ 151 h 201" name="T65"/>
                  <a:gd fmla="*/ 118 w 179" name="T66"/>
                  <a:gd fmla="*/ 154 h 201" name="T67"/>
                  <a:gd fmla="*/ 117 w 179" name="T68"/>
                  <a:gd fmla="*/ 148 h 201" name="T69"/>
                  <a:gd fmla="*/ 90 w 179" name="T70"/>
                  <a:gd fmla="*/ 164 h 201" name="T71"/>
                  <a:gd fmla="*/ 120 w 179" name="T72"/>
                  <a:gd fmla="*/ 158 h 201" name="T73"/>
                  <a:gd fmla="*/ 130 w 179" name="T74"/>
                  <a:gd fmla="*/ 146 h 201" name="T75"/>
                  <a:gd fmla="*/ 137 w 179" name="T76"/>
                  <a:gd fmla="*/ 149 h 201" name="T77"/>
                  <a:gd fmla="*/ 142 w 179" name="T78"/>
                  <a:gd fmla="*/ 157 h 201" name="T79"/>
                  <a:gd fmla="*/ 122 w 179" name="T80"/>
                  <a:gd fmla="*/ 158 h 201" name="T81"/>
                  <a:gd fmla="*/ 125 w 179" name="T82"/>
                  <a:gd fmla="*/ 154 h 201" name="T83"/>
                  <a:gd fmla="*/ 145 w 179" name="T84"/>
                  <a:gd fmla="*/ 163 h 201" name="T85"/>
                  <a:gd fmla="*/ 78 w 179" name="T86"/>
                  <a:gd fmla="*/ 168 h 201" name="T87"/>
                  <a:gd fmla="*/ 84 w 179" name="T88"/>
                  <a:gd fmla="*/ 169 h 201" name="T89"/>
                  <a:gd fmla="*/ 39 w 179" name="T90"/>
                  <a:gd fmla="*/ 176 h 201" name="T91"/>
                  <a:gd fmla="*/ 39 w 179" name="T92"/>
                  <a:gd fmla="*/ 176 h 201" name="T93"/>
                  <a:gd fmla="*/ 26 w 179" name="T94"/>
                  <a:gd fmla="*/ 175 h 201" name="T95"/>
                  <a:gd fmla="*/ 88 w 179" name="T96"/>
                  <a:gd fmla="*/ 182 h 201" name="T97"/>
                  <a:gd fmla="*/ 86 w 179" name="T98"/>
                  <a:gd fmla="*/ 181 h 201" name="T99"/>
                  <a:gd fmla="*/ 86 w 179" name="T100"/>
                  <a:gd fmla="*/ 181 h 201" name="T101"/>
                  <a:gd fmla="*/ 142 w 179" name="T102"/>
                  <a:gd fmla="*/ 180 h 201" name="T103"/>
                  <a:gd fmla="*/ 122 w 179" name="T104"/>
                  <a:gd fmla="*/ 183 h 201" name="T105"/>
                  <a:gd fmla="*/ 122 w 179" name="T106"/>
                  <a:gd fmla="*/ 181 h 2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1" w="179">
                    <a:moveTo>
                      <a:pt x="112" y="4"/>
                    </a:moveTo>
                    <a:cubicBezTo>
                      <a:pt x="114" y="15"/>
                      <a:pt x="107" y="17"/>
                      <a:pt x="101" y="20"/>
                    </a:cubicBezTo>
                    <a:cubicBezTo>
                      <a:pt x="102" y="41"/>
                      <a:pt x="105" y="60"/>
                      <a:pt x="103" y="83"/>
                    </a:cubicBezTo>
                    <a:cubicBezTo>
                      <a:pt x="117" y="104"/>
                      <a:pt x="141" y="130"/>
                      <a:pt x="157" y="155"/>
                    </a:cubicBezTo>
                    <a:cubicBezTo>
                      <a:pt x="166" y="169"/>
                      <a:pt x="179" y="187"/>
                      <a:pt x="161" y="198"/>
                    </a:cubicBezTo>
                    <a:cubicBezTo>
                      <a:pt x="138" y="197"/>
                      <a:pt x="115" y="200"/>
                      <a:pt x="93" y="199"/>
                    </a:cubicBezTo>
                    <a:cubicBezTo>
                      <a:pt x="62" y="197"/>
                      <a:pt x="32" y="201"/>
                      <a:pt x="6" y="193"/>
                    </a:cubicBezTo>
                    <a:cubicBezTo>
                      <a:pt x="0" y="176"/>
                      <a:pt x="10" y="167"/>
                      <a:pt x="18" y="155"/>
                    </a:cubicBezTo>
                    <a:cubicBezTo>
                      <a:pt x="31" y="131"/>
                      <a:pt x="47" y="109"/>
                      <a:pt x="60" y="88"/>
                    </a:cubicBezTo>
                    <a:cubicBezTo>
                      <a:pt x="61" y="62"/>
                      <a:pt x="57" y="35"/>
                      <a:pt x="62" y="19"/>
                    </a:cubicBezTo>
                    <a:cubicBezTo>
                      <a:pt x="57" y="18"/>
                      <a:pt x="48" y="16"/>
                      <a:pt x="44" y="10"/>
                    </a:cubicBezTo>
                    <a:cubicBezTo>
                      <a:pt x="46" y="2"/>
                      <a:pt x="65" y="1"/>
                      <a:pt x="75" y="1"/>
                    </a:cubicBezTo>
                    <a:cubicBezTo>
                      <a:pt x="88" y="0"/>
                      <a:pt x="102" y="2"/>
                      <a:pt x="112" y="4"/>
                    </a:cubicBezTo>
                    <a:close/>
                    <a:moveTo>
                      <a:pt x="76" y="7"/>
                    </a:moveTo>
                    <a:cubicBezTo>
                      <a:pt x="76" y="7"/>
                      <a:pt x="76" y="7"/>
                      <a:pt x="76" y="7"/>
                    </a:cubicBezTo>
                    <a:cubicBezTo>
                      <a:pt x="80" y="6"/>
                      <a:pt x="85" y="12"/>
                      <a:pt x="88" y="6"/>
                    </a:cubicBezTo>
                    <a:cubicBezTo>
                      <a:pt x="85" y="4"/>
                      <a:pt x="79" y="5"/>
                      <a:pt x="76" y="7"/>
                    </a:cubicBezTo>
                    <a:close/>
                    <a:moveTo>
                      <a:pt x="100" y="8"/>
                    </a:moveTo>
                    <a:cubicBezTo>
                      <a:pt x="100" y="8"/>
                      <a:pt x="100" y="8"/>
                      <a:pt x="100" y="8"/>
                    </a:cubicBezTo>
                    <a:cubicBezTo>
                      <a:pt x="101" y="8"/>
                      <a:pt x="102" y="10"/>
                      <a:pt x="105" y="9"/>
                    </a:cubicBezTo>
                    <a:cubicBezTo>
                      <a:pt x="105" y="8"/>
                      <a:pt x="105" y="8"/>
                      <a:pt x="105" y="7"/>
                    </a:cubicBezTo>
                    <a:cubicBezTo>
                      <a:pt x="103" y="7"/>
                      <a:pt x="103" y="6"/>
                      <a:pt x="102" y="6"/>
                    </a:cubicBezTo>
                    <a:cubicBezTo>
                      <a:pt x="102" y="7"/>
                      <a:pt x="100" y="7"/>
                      <a:pt x="100" y="8"/>
                    </a:cubicBezTo>
                    <a:close/>
                    <a:moveTo>
                      <a:pt x="157" y="168"/>
                    </a:moveTo>
                    <a:cubicBezTo>
                      <a:pt x="157" y="168"/>
                      <a:pt x="157" y="168"/>
                      <a:pt x="157" y="168"/>
                    </a:cubicBezTo>
                    <a:cubicBezTo>
                      <a:pt x="143" y="139"/>
                      <a:pt x="122" y="117"/>
                      <a:pt x="102" y="93"/>
                    </a:cubicBezTo>
                    <a:cubicBezTo>
                      <a:pt x="101" y="88"/>
                      <a:pt x="98" y="93"/>
                      <a:pt x="96" y="89"/>
                    </a:cubicBezTo>
                    <a:cubicBezTo>
                      <a:pt x="97" y="67"/>
                      <a:pt x="96" y="41"/>
                      <a:pt x="95" y="18"/>
                    </a:cubicBezTo>
                    <a:cubicBezTo>
                      <a:pt x="84" y="18"/>
                      <a:pt x="79" y="18"/>
                      <a:pt x="68" y="18"/>
                    </a:cubicBezTo>
                    <a:cubicBezTo>
                      <a:pt x="66" y="40"/>
                      <a:pt x="64" y="54"/>
                      <a:pt x="69" y="71"/>
                    </a:cubicBezTo>
                    <a:cubicBezTo>
                      <a:pt x="65" y="75"/>
                      <a:pt x="67" y="83"/>
                      <a:pt x="68" y="89"/>
                    </a:cubicBezTo>
                    <a:cubicBezTo>
                      <a:pt x="54" y="109"/>
                      <a:pt x="38" y="131"/>
                      <a:pt x="25" y="154"/>
                    </a:cubicBezTo>
                    <a:cubicBezTo>
                      <a:pt x="18" y="166"/>
                      <a:pt x="8" y="174"/>
                      <a:pt x="13" y="189"/>
                    </a:cubicBezTo>
                    <a:cubicBezTo>
                      <a:pt x="51" y="194"/>
                      <a:pt x="87" y="195"/>
                      <a:pt x="128" y="193"/>
                    </a:cubicBezTo>
                    <a:cubicBezTo>
                      <a:pt x="141" y="192"/>
                      <a:pt x="155" y="195"/>
                      <a:pt x="163" y="188"/>
                    </a:cubicBezTo>
                    <a:cubicBezTo>
                      <a:pt x="165" y="180"/>
                      <a:pt x="163" y="172"/>
                      <a:pt x="157" y="169"/>
                    </a:cubicBezTo>
                    <a:cubicBezTo>
                      <a:pt x="157" y="177"/>
                      <a:pt x="157" y="184"/>
                      <a:pt x="152" y="187"/>
                    </a:cubicBezTo>
                    <a:cubicBezTo>
                      <a:pt x="115" y="192"/>
                      <a:pt x="83" y="184"/>
                      <a:pt x="53" y="183"/>
                    </a:cubicBezTo>
                    <a:cubicBezTo>
                      <a:pt x="43" y="183"/>
                      <a:pt x="27" y="189"/>
                      <a:pt x="19" y="180"/>
                    </a:cubicBezTo>
                    <a:cubicBezTo>
                      <a:pt x="26" y="159"/>
                      <a:pt x="41" y="143"/>
                      <a:pt x="53" y="128"/>
                    </a:cubicBezTo>
                    <a:cubicBezTo>
                      <a:pt x="60" y="121"/>
                      <a:pt x="64" y="112"/>
                      <a:pt x="71" y="107"/>
                    </a:cubicBezTo>
                    <a:cubicBezTo>
                      <a:pt x="82" y="109"/>
                      <a:pt x="91" y="106"/>
                      <a:pt x="106" y="106"/>
                    </a:cubicBezTo>
                    <a:cubicBezTo>
                      <a:pt x="124" y="125"/>
                      <a:pt x="140" y="147"/>
                      <a:pt x="157" y="168"/>
                    </a:cubicBezTo>
                    <a:close/>
                    <a:moveTo>
                      <a:pt x="78" y="118"/>
                    </a:moveTo>
                    <a:cubicBezTo>
                      <a:pt x="78" y="118"/>
                      <a:pt x="78" y="118"/>
                      <a:pt x="78" y="118"/>
                    </a:cubicBezTo>
                    <a:cubicBezTo>
                      <a:pt x="82" y="117"/>
                      <a:pt x="85" y="116"/>
                      <a:pt x="86" y="112"/>
                    </a:cubicBezTo>
                    <a:cubicBezTo>
                      <a:pt x="81" y="112"/>
                      <a:pt x="79" y="114"/>
                      <a:pt x="78" y="118"/>
                    </a:cubicBezTo>
                    <a:close/>
                    <a:moveTo>
                      <a:pt x="87" y="126"/>
                    </a:moveTo>
                    <a:cubicBezTo>
                      <a:pt x="87" y="126"/>
                      <a:pt x="87" y="126"/>
                      <a:pt x="87" y="126"/>
                    </a:cubicBezTo>
                    <a:cubicBezTo>
                      <a:pt x="87" y="129"/>
                      <a:pt x="87" y="133"/>
                      <a:pt x="86" y="134"/>
                    </a:cubicBezTo>
                    <a:cubicBezTo>
                      <a:pt x="88" y="134"/>
                      <a:pt x="89" y="132"/>
                      <a:pt x="93" y="133"/>
                    </a:cubicBezTo>
                    <a:cubicBezTo>
                      <a:pt x="93" y="124"/>
                      <a:pt x="103" y="126"/>
                      <a:pt x="106" y="119"/>
                    </a:cubicBezTo>
                    <a:cubicBezTo>
                      <a:pt x="106" y="116"/>
                      <a:pt x="103" y="116"/>
                      <a:pt x="100" y="117"/>
                    </a:cubicBezTo>
                    <a:cubicBezTo>
                      <a:pt x="99" y="123"/>
                      <a:pt x="93" y="125"/>
                      <a:pt x="87" y="126"/>
                    </a:cubicBezTo>
                    <a:close/>
                    <a:moveTo>
                      <a:pt x="107" y="132"/>
                    </a:moveTo>
                    <a:cubicBezTo>
                      <a:pt x="107" y="132"/>
                      <a:pt x="107" y="132"/>
                      <a:pt x="107" y="132"/>
                    </a:cubicBezTo>
                    <a:cubicBezTo>
                      <a:pt x="110" y="132"/>
                      <a:pt x="113" y="127"/>
                      <a:pt x="115" y="131"/>
                    </a:cubicBezTo>
                    <a:cubicBezTo>
                      <a:pt x="115" y="134"/>
                      <a:pt x="109" y="132"/>
                      <a:pt x="109" y="136"/>
                    </a:cubicBezTo>
                    <a:cubicBezTo>
                      <a:pt x="116" y="137"/>
                      <a:pt x="116" y="132"/>
                      <a:pt x="121" y="132"/>
                    </a:cubicBezTo>
                    <a:cubicBezTo>
                      <a:pt x="121" y="126"/>
                      <a:pt x="115" y="120"/>
                      <a:pt x="109" y="124"/>
                    </a:cubicBezTo>
                    <a:cubicBezTo>
                      <a:pt x="115" y="126"/>
                      <a:pt x="107" y="128"/>
                      <a:pt x="107" y="132"/>
                    </a:cubicBezTo>
                    <a:close/>
                    <a:moveTo>
                      <a:pt x="45" y="155"/>
                    </a:moveTo>
                    <a:cubicBezTo>
                      <a:pt x="45" y="155"/>
                      <a:pt x="45" y="155"/>
                      <a:pt x="45" y="155"/>
                    </a:cubicBezTo>
                    <a:cubicBezTo>
                      <a:pt x="52" y="153"/>
                      <a:pt x="54" y="144"/>
                      <a:pt x="60" y="146"/>
                    </a:cubicBezTo>
                    <a:cubicBezTo>
                      <a:pt x="63" y="142"/>
                      <a:pt x="67" y="139"/>
                      <a:pt x="74" y="138"/>
                    </a:cubicBezTo>
                    <a:cubicBezTo>
                      <a:pt x="75" y="133"/>
                      <a:pt x="89" y="129"/>
                      <a:pt x="83" y="125"/>
                    </a:cubicBezTo>
                    <a:cubicBezTo>
                      <a:pt x="70" y="134"/>
                      <a:pt x="54" y="141"/>
                      <a:pt x="45" y="155"/>
                    </a:cubicBezTo>
                    <a:close/>
                    <a:moveTo>
                      <a:pt x="102" y="130"/>
                    </a:moveTo>
                    <a:cubicBezTo>
                      <a:pt x="102" y="130"/>
                      <a:pt x="102" y="130"/>
                      <a:pt x="102" y="130"/>
                    </a:cubicBezTo>
                    <a:cubicBezTo>
                      <a:pt x="102" y="131"/>
                      <a:pt x="103" y="132"/>
                      <a:pt x="103" y="133"/>
                    </a:cubicBezTo>
                    <a:cubicBezTo>
                      <a:pt x="97" y="140"/>
                      <a:pt x="86" y="143"/>
                      <a:pt x="80" y="150"/>
                    </a:cubicBezTo>
                    <a:cubicBezTo>
                      <a:pt x="81" y="150"/>
                      <a:pt x="81" y="151"/>
                      <a:pt x="82" y="152"/>
                    </a:cubicBezTo>
                    <a:cubicBezTo>
                      <a:pt x="79" y="154"/>
                      <a:pt x="76" y="156"/>
                      <a:pt x="75" y="160"/>
                    </a:cubicBezTo>
                    <a:cubicBezTo>
                      <a:pt x="82" y="161"/>
                      <a:pt x="89" y="151"/>
                      <a:pt x="83" y="151"/>
                    </a:cubicBezTo>
                    <a:cubicBezTo>
                      <a:pt x="90" y="148"/>
                      <a:pt x="98" y="140"/>
                      <a:pt x="106" y="140"/>
                    </a:cubicBezTo>
                    <a:cubicBezTo>
                      <a:pt x="108" y="136"/>
                      <a:pt x="105" y="133"/>
                      <a:pt x="102" y="130"/>
                    </a:cubicBezTo>
                    <a:close/>
                    <a:moveTo>
                      <a:pt x="125" y="136"/>
                    </a:moveTo>
                    <a:cubicBezTo>
                      <a:pt x="125" y="136"/>
                      <a:pt x="125" y="136"/>
                      <a:pt x="125" y="136"/>
                    </a:cubicBezTo>
                    <a:cubicBezTo>
                      <a:pt x="125" y="134"/>
                      <a:pt x="124" y="133"/>
                      <a:pt x="122" y="132"/>
                    </a:cubicBezTo>
                    <a:cubicBezTo>
                      <a:pt x="121" y="134"/>
                      <a:pt x="121" y="137"/>
                      <a:pt x="125" y="136"/>
                    </a:cubicBezTo>
                    <a:close/>
                    <a:moveTo>
                      <a:pt x="89" y="138"/>
                    </a:moveTo>
                    <a:cubicBezTo>
                      <a:pt x="89" y="138"/>
                      <a:pt x="89" y="138"/>
                      <a:pt x="89" y="138"/>
                    </a:cubicBezTo>
                    <a:cubicBezTo>
                      <a:pt x="91" y="138"/>
                      <a:pt x="93" y="138"/>
                      <a:pt x="93" y="136"/>
                    </a:cubicBezTo>
                    <a:cubicBezTo>
                      <a:pt x="92" y="136"/>
                      <a:pt x="91" y="136"/>
                      <a:pt x="90" y="136"/>
                    </a:cubicBezTo>
                    <a:cubicBezTo>
                      <a:pt x="90" y="137"/>
                      <a:pt x="89" y="137"/>
                      <a:pt x="89" y="138"/>
                    </a:cubicBezTo>
                    <a:close/>
                    <a:moveTo>
                      <a:pt x="66" y="152"/>
                    </a:moveTo>
                    <a:cubicBezTo>
                      <a:pt x="66" y="152"/>
                      <a:pt x="66" y="152"/>
                      <a:pt x="66" y="152"/>
                    </a:cubicBezTo>
                    <a:cubicBezTo>
                      <a:pt x="67" y="152"/>
                      <a:pt x="69" y="157"/>
                      <a:pt x="65" y="156"/>
                    </a:cubicBezTo>
                    <a:cubicBezTo>
                      <a:pt x="67" y="153"/>
                      <a:pt x="64" y="148"/>
                      <a:pt x="68" y="145"/>
                    </a:cubicBezTo>
                    <a:cubicBezTo>
                      <a:pt x="58" y="146"/>
                      <a:pt x="62" y="157"/>
                      <a:pt x="62" y="161"/>
                    </a:cubicBezTo>
                    <a:cubicBezTo>
                      <a:pt x="62" y="159"/>
                      <a:pt x="61" y="158"/>
                      <a:pt x="59" y="157"/>
                    </a:cubicBezTo>
                    <a:cubicBezTo>
                      <a:pt x="58" y="159"/>
                      <a:pt x="55" y="161"/>
                      <a:pt x="52" y="162"/>
                    </a:cubicBezTo>
                    <a:cubicBezTo>
                      <a:pt x="52" y="164"/>
                      <a:pt x="53" y="165"/>
                      <a:pt x="53" y="167"/>
                    </a:cubicBezTo>
                    <a:cubicBezTo>
                      <a:pt x="49" y="165"/>
                      <a:pt x="49" y="168"/>
                      <a:pt x="46" y="169"/>
                    </a:cubicBezTo>
                    <a:cubicBezTo>
                      <a:pt x="50" y="169"/>
                      <a:pt x="54" y="169"/>
                      <a:pt x="58" y="169"/>
                    </a:cubicBezTo>
                    <a:cubicBezTo>
                      <a:pt x="57" y="165"/>
                      <a:pt x="62" y="168"/>
                      <a:pt x="63" y="167"/>
                    </a:cubicBezTo>
                    <a:cubicBezTo>
                      <a:pt x="66" y="165"/>
                      <a:pt x="67" y="160"/>
                      <a:pt x="72" y="162"/>
                    </a:cubicBezTo>
                    <a:cubicBezTo>
                      <a:pt x="73" y="158"/>
                      <a:pt x="69" y="160"/>
                      <a:pt x="70" y="156"/>
                    </a:cubicBezTo>
                    <a:cubicBezTo>
                      <a:pt x="74" y="156"/>
                      <a:pt x="74" y="152"/>
                      <a:pt x="77" y="151"/>
                    </a:cubicBezTo>
                    <a:cubicBezTo>
                      <a:pt x="77" y="144"/>
                      <a:pt x="88" y="143"/>
                      <a:pt x="86" y="138"/>
                    </a:cubicBezTo>
                    <a:cubicBezTo>
                      <a:pt x="81" y="145"/>
                      <a:pt x="70" y="145"/>
                      <a:pt x="66" y="152"/>
                    </a:cubicBezTo>
                    <a:close/>
                    <a:moveTo>
                      <a:pt x="118" y="154"/>
                    </a:moveTo>
                    <a:cubicBezTo>
                      <a:pt x="118" y="154"/>
                      <a:pt x="118" y="154"/>
                      <a:pt x="118" y="154"/>
                    </a:cubicBezTo>
                    <a:cubicBezTo>
                      <a:pt x="112" y="154"/>
                      <a:pt x="112" y="159"/>
                      <a:pt x="106" y="158"/>
                    </a:cubicBezTo>
                    <a:cubicBezTo>
                      <a:pt x="108" y="154"/>
                      <a:pt x="114" y="152"/>
                      <a:pt x="117" y="148"/>
                    </a:cubicBezTo>
                    <a:cubicBezTo>
                      <a:pt x="111" y="141"/>
                      <a:pt x="97" y="145"/>
                      <a:pt x="95" y="156"/>
                    </a:cubicBezTo>
                    <a:cubicBezTo>
                      <a:pt x="97" y="157"/>
                      <a:pt x="99" y="152"/>
                      <a:pt x="100" y="156"/>
                    </a:cubicBezTo>
                    <a:cubicBezTo>
                      <a:pt x="97" y="159"/>
                      <a:pt x="93" y="161"/>
                      <a:pt x="90" y="164"/>
                    </a:cubicBezTo>
                    <a:cubicBezTo>
                      <a:pt x="93" y="168"/>
                      <a:pt x="105" y="165"/>
                      <a:pt x="108" y="162"/>
                    </a:cubicBezTo>
                    <a:cubicBezTo>
                      <a:pt x="109" y="165"/>
                      <a:pt x="113" y="165"/>
                      <a:pt x="113" y="169"/>
                    </a:cubicBezTo>
                    <a:cubicBezTo>
                      <a:pt x="122" y="169"/>
                      <a:pt x="122" y="161"/>
                      <a:pt x="120" y="158"/>
                    </a:cubicBezTo>
                    <a:cubicBezTo>
                      <a:pt x="117" y="157"/>
                      <a:pt x="114" y="164"/>
                      <a:pt x="111" y="161"/>
                    </a:cubicBezTo>
                    <a:cubicBezTo>
                      <a:pt x="115" y="160"/>
                      <a:pt x="117" y="158"/>
                      <a:pt x="118" y="154"/>
                    </a:cubicBezTo>
                    <a:close/>
                    <a:moveTo>
                      <a:pt x="130" y="146"/>
                    </a:moveTo>
                    <a:cubicBezTo>
                      <a:pt x="130" y="146"/>
                      <a:pt x="130" y="146"/>
                      <a:pt x="130" y="146"/>
                    </a:cubicBezTo>
                    <a:cubicBezTo>
                      <a:pt x="130" y="148"/>
                      <a:pt x="130" y="149"/>
                      <a:pt x="131" y="150"/>
                    </a:cubicBezTo>
                    <a:cubicBezTo>
                      <a:pt x="134" y="151"/>
                      <a:pt x="134" y="148"/>
                      <a:pt x="137" y="149"/>
                    </a:cubicBezTo>
                    <a:cubicBezTo>
                      <a:pt x="138" y="144"/>
                      <a:pt x="131" y="145"/>
                      <a:pt x="130" y="146"/>
                    </a:cubicBezTo>
                    <a:close/>
                    <a:moveTo>
                      <a:pt x="142" y="157"/>
                    </a:moveTo>
                    <a:cubicBezTo>
                      <a:pt x="142" y="157"/>
                      <a:pt x="142" y="157"/>
                      <a:pt x="142" y="157"/>
                    </a:cubicBezTo>
                    <a:cubicBezTo>
                      <a:pt x="141" y="153"/>
                      <a:pt x="141" y="150"/>
                      <a:pt x="137" y="150"/>
                    </a:cubicBezTo>
                    <a:cubicBezTo>
                      <a:pt x="135" y="153"/>
                      <a:pt x="137" y="157"/>
                      <a:pt x="142" y="157"/>
                    </a:cubicBezTo>
                    <a:close/>
                    <a:moveTo>
                      <a:pt x="122" y="158"/>
                    </a:moveTo>
                    <a:cubicBezTo>
                      <a:pt x="122" y="158"/>
                      <a:pt x="122" y="158"/>
                      <a:pt x="122" y="158"/>
                    </a:cubicBezTo>
                    <a:cubicBezTo>
                      <a:pt x="124" y="158"/>
                      <a:pt x="125" y="158"/>
                      <a:pt x="126" y="158"/>
                    </a:cubicBezTo>
                    <a:cubicBezTo>
                      <a:pt x="126" y="157"/>
                      <a:pt x="127" y="154"/>
                      <a:pt x="125" y="154"/>
                    </a:cubicBezTo>
                    <a:cubicBezTo>
                      <a:pt x="125" y="156"/>
                      <a:pt x="122" y="155"/>
                      <a:pt x="122" y="158"/>
                    </a:cubicBezTo>
                    <a:close/>
                    <a:moveTo>
                      <a:pt x="145" y="163"/>
                    </a:moveTo>
                    <a:cubicBezTo>
                      <a:pt x="145" y="163"/>
                      <a:pt x="145" y="163"/>
                      <a:pt x="145" y="163"/>
                    </a:cubicBezTo>
                    <a:cubicBezTo>
                      <a:pt x="148" y="161"/>
                      <a:pt x="145" y="158"/>
                      <a:pt x="143" y="157"/>
                    </a:cubicBezTo>
                    <a:cubicBezTo>
                      <a:pt x="141" y="159"/>
                      <a:pt x="141" y="164"/>
                      <a:pt x="145" y="163"/>
                    </a:cubicBezTo>
                    <a:close/>
                    <a:moveTo>
                      <a:pt x="78" y="168"/>
                    </a:moveTo>
                    <a:cubicBezTo>
                      <a:pt x="78" y="168"/>
                      <a:pt x="78" y="168"/>
                      <a:pt x="78" y="168"/>
                    </a:cubicBezTo>
                    <a:cubicBezTo>
                      <a:pt x="78" y="169"/>
                      <a:pt x="78" y="170"/>
                      <a:pt x="78" y="171"/>
                    </a:cubicBezTo>
                    <a:cubicBezTo>
                      <a:pt x="81" y="172"/>
                      <a:pt x="84" y="172"/>
                      <a:pt x="84" y="169"/>
                    </a:cubicBezTo>
                    <a:cubicBezTo>
                      <a:pt x="83" y="169"/>
                      <a:pt x="82" y="167"/>
                      <a:pt x="81" y="167"/>
                    </a:cubicBezTo>
                    <a:cubicBezTo>
                      <a:pt x="80" y="168"/>
                      <a:pt x="80" y="168"/>
                      <a:pt x="78" y="168"/>
                    </a:cubicBezTo>
                    <a:close/>
                    <a:moveTo>
                      <a:pt x="39" y="176"/>
                    </a:moveTo>
                    <a:cubicBezTo>
                      <a:pt x="39" y="176"/>
                      <a:pt x="39" y="176"/>
                      <a:pt x="39" y="176"/>
                    </a:cubicBezTo>
                    <a:cubicBezTo>
                      <a:pt x="42" y="177"/>
                      <a:pt x="44" y="172"/>
                      <a:pt x="41" y="171"/>
                    </a:cubicBezTo>
                    <a:cubicBezTo>
                      <a:pt x="41" y="174"/>
                      <a:pt x="38" y="173"/>
                      <a:pt x="39" y="176"/>
                    </a:cubicBezTo>
                    <a:close/>
                    <a:moveTo>
                      <a:pt x="26" y="179"/>
                    </a:moveTo>
                    <a:cubicBezTo>
                      <a:pt x="26" y="179"/>
                      <a:pt x="26" y="179"/>
                      <a:pt x="26" y="179"/>
                    </a:cubicBezTo>
                    <a:cubicBezTo>
                      <a:pt x="29" y="180"/>
                      <a:pt x="29" y="173"/>
                      <a:pt x="26" y="175"/>
                    </a:cubicBezTo>
                    <a:cubicBezTo>
                      <a:pt x="26" y="176"/>
                      <a:pt x="26" y="177"/>
                      <a:pt x="26" y="179"/>
                    </a:cubicBezTo>
                    <a:close/>
                    <a:moveTo>
                      <a:pt x="88" y="182"/>
                    </a:moveTo>
                    <a:cubicBezTo>
                      <a:pt x="88" y="182"/>
                      <a:pt x="88" y="182"/>
                      <a:pt x="88" y="182"/>
                    </a:cubicBezTo>
                    <a:cubicBezTo>
                      <a:pt x="96" y="183"/>
                      <a:pt x="116" y="187"/>
                      <a:pt x="119" y="181"/>
                    </a:cubicBezTo>
                    <a:cubicBezTo>
                      <a:pt x="112" y="176"/>
                      <a:pt x="96" y="181"/>
                      <a:pt x="88" y="182"/>
                    </a:cubicBezTo>
                    <a:close/>
                    <a:moveTo>
                      <a:pt x="86" y="181"/>
                    </a:moveTo>
                    <a:cubicBezTo>
                      <a:pt x="86" y="181"/>
                      <a:pt x="86" y="181"/>
                      <a:pt x="86" y="181"/>
                    </a:cubicBezTo>
                    <a:cubicBezTo>
                      <a:pt x="84" y="180"/>
                      <a:pt x="82" y="179"/>
                      <a:pt x="80" y="180"/>
                    </a:cubicBezTo>
                    <a:cubicBezTo>
                      <a:pt x="78" y="183"/>
                      <a:pt x="86" y="183"/>
                      <a:pt x="86" y="181"/>
                    </a:cubicBezTo>
                    <a:close/>
                    <a:moveTo>
                      <a:pt x="138" y="182"/>
                    </a:moveTo>
                    <a:cubicBezTo>
                      <a:pt x="138" y="182"/>
                      <a:pt x="138" y="182"/>
                      <a:pt x="138" y="182"/>
                    </a:cubicBezTo>
                    <a:cubicBezTo>
                      <a:pt x="140" y="182"/>
                      <a:pt x="141" y="181"/>
                      <a:pt x="142" y="180"/>
                    </a:cubicBezTo>
                    <a:cubicBezTo>
                      <a:pt x="140" y="180"/>
                      <a:pt x="139" y="181"/>
                      <a:pt x="138" y="182"/>
                    </a:cubicBezTo>
                    <a:close/>
                    <a:moveTo>
                      <a:pt x="122" y="183"/>
                    </a:moveTo>
                    <a:cubicBezTo>
                      <a:pt x="122" y="183"/>
                      <a:pt x="122" y="183"/>
                      <a:pt x="122" y="183"/>
                    </a:cubicBezTo>
                    <a:cubicBezTo>
                      <a:pt x="123" y="183"/>
                      <a:pt x="124" y="183"/>
                      <a:pt x="125" y="183"/>
                    </a:cubicBezTo>
                    <a:cubicBezTo>
                      <a:pt x="125" y="183"/>
                      <a:pt x="125" y="182"/>
                      <a:pt x="125" y="181"/>
                    </a:cubicBezTo>
                    <a:cubicBezTo>
                      <a:pt x="124" y="181"/>
                      <a:pt x="123" y="181"/>
                      <a:pt x="122" y="181"/>
                    </a:cubicBezTo>
                    <a:cubicBezTo>
                      <a:pt x="122" y="182"/>
                      <a:pt x="122" y="183"/>
                      <a:pt x="122"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53" name="矩形 52"/>
            <p:cNvSpPr/>
            <p:nvPr/>
          </p:nvSpPr>
          <p:spPr>
            <a:xfrm>
              <a:off x="5083604" y="2695602"/>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62" name="组合 61"/>
          <p:cNvGrpSpPr/>
          <p:nvPr/>
        </p:nvGrpSpPr>
        <p:grpSpPr>
          <a:xfrm>
            <a:off x="4934589" y="4136569"/>
            <a:ext cx="2322822" cy="1758821"/>
            <a:chOff x="4934589" y="4136569"/>
            <a:chExt cx="2322822" cy="1758821"/>
          </a:xfrm>
        </p:grpSpPr>
        <p:sp>
          <p:nvSpPr>
            <p:cNvPr id="6" name="Freeform 29"/>
            <p:cNvSpPr>
              <a:spLocks noEditPoints="1"/>
            </p:cNvSpPr>
            <p:nvPr/>
          </p:nvSpPr>
          <p:spPr bwMode="auto">
            <a:xfrm>
              <a:off x="4934589" y="4136569"/>
              <a:ext cx="2322822" cy="175882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24" name="Group 39"/>
            <p:cNvGrpSpPr>
              <a:grpSpLocks noChangeAspect="1"/>
            </p:cNvGrpSpPr>
            <p:nvPr/>
          </p:nvGrpSpPr>
          <p:grpSpPr>
            <a:xfrm>
              <a:off x="5893443" y="4345809"/>
              <a:ext cx="405114" cy="490516"/>
              <a:chOff x="3375" y="1600"/>
              <a:chExt cx="925" cy="1120"/>
            </a:xfrm>
            <a:solidFill>
              <a:srgbClr val="20558B"/>
            </a:solidFill>
          </p:grpSpPr>
          <p:sp>
            <p:nvSpPr>
              <p:cNvPr id="25" name="Freeform 40"/>
              <p:cNvSpPr/>
              <p:nvPr/>
            </p:nvSpPr>
            <p:spPr bwMode="auto">
              <a:xfrm>
                <a:off x="4026" y="1772"/>
                <a:ext cx="180" cy="121"/>
              </a:xfrm>
              <a:custGeom>
                <a:gdLst>
                  <a:gd fmla="*/ 67 w 67" name="T0"/>
                  <a:gd fmla="*/ 30 h 45" name="T1"/>
                  <a:gd fmla="*/ 58 w 67" name="T2"/>
                  <a:gd fmla="*/ 45 h 45" name="T3"/>
                  <a:gd fmla="*/ 0 w 67" name="T4"/>
                  <a:gd fmla="*/ 24 h 45" name="T5"/>
                  <a:gd fmla="*/ 7 w 67" name="T6"/>
                  <a:gd fmla="*/ 0 h 45" name="T7"/>
                  <a:gd fmla="*/ 67 w 67" name="T8"/>
                  <a:gd fmla="*/ 30 h 45" name="T9"/>
                </a:gdLst>
                <a:cxnLst>
                  <a:cxn ang="0">
                    <a:pos x="T0" y="T1"/>
                  </a:cxn>
                  <a:cxn ang="0">
                    <a:pos x="T2" y="T3"/>
                  </a:cxn>
                  <a:cxn ang="0">
                    <a:pos x="T4" y="T5"/>
                  </a:cxn>
                  <a:cxn ang="0">
                    <a:pos x="T6" y="T7"/>
                  </a:cxn>
                  <a:cxn ang="0">
                    <a:pos x="T8" y="T9"/>
                  </a:cxn>
                </a:cxnLst>
                <a:rect b="b" l="0" r="r" t="0"/>
                <a:pathLst>
                  <a:path h="45" w="67">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6" name="Freeform 41"/>
              <p:cNvSpPr>
                <a:spLocks noEditPoints="1"/>
              </p:cNvSpPr>
              <p:nvPr/>
            </p:nvSpPr>
            <p:spPr bwMode="auto">
              <a:xfrm>
                <a:off x="3587" y="1946"/>
                <a:ext cx="127" cy="111"/>
              </a:xfrm>
              <a:custGeom>
                <a:gdLst>
                  <a:gd fmla="*/ 47 w 47" name="T0"/>
                  <a:gd fmla="*/ 12 h 41" name="T1"/>
                  <a:gd fmla="*/ 34 w 47" name="T2"/>
                  <a:gd fmla="*/ 41 h 41" name="T3"/>
                  <a:gd fmla="*/ 0 w 47" name="T4"/>
                  <a:gd fmla="*/ 28 h 41" name="T5"/>
                  <a:gd fmla="*/ 6 w 47" name="T6"/>
                  <a:gd fmla="*/ 4 h 41" name="T7"/>
                  <a:gd fmla="*/ 47 w 47" name="T8"/>
                  <a:gd fmla="*/ 12 h 41" name="T9"/>
                  <a:gd fmla="*/ 22 w 47" name="T10"/>
                  <a:gd fmla="*/ 10 h 41" name="T11"/>
                  <a:gd fmla="*/ 22 w 47" name="T12"/>
                  <a:gd fmla="*/ 10 h 41" name="T13"/>
                  <a:gd fmla="*/ 35 w 47" name="T14"/>
                  <a:gd fmla="*/ 13 h 41" name="T15"/>
                  <a:gd fmla="*/ 36 w 47" name="T16"/>
                  <a:gd fmla="*/ 20 h 41" name="T17"/>
                  <a:gd fmla="*/ 22 w 47" name="T18"/>
                  <a:gd fmla="*/ 10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47">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7" name="Freeform 42"/>
              <p:cNvSpPr>
                <a:spLocks noEditPoints="1"/>
              </p:cNvSpPr>
              <p:nvPr/>
            </p:nvSpPr>
            <p:spPr bwMode="auto">
              <a:xfrm>
                <a:off x="3937" y="2086"/>
                <a:ext cx="145" cy="108"/>
              </a:xfrm>
              <a:custGeom>
                <a:gdLst>
                  <a:gd fmla="*/ 54 w 54" name="T0"/>
                  <a:gd fmla="*/ 12 h 40" name="T1"/>
                  <a:gd fmla="*/ 44 w 54" name="T2"/>
                  <a:gd fmla="*/ 40 h 40" name="T3"/>
                  <a:gd fmla="*/ 0 w 54" name="T4"/>
                  <a:gd fmla="*/ 25 h 40" name="T5"/>
                  <a:gd fmla="*/ 10 w 54" name="T6"/>
                  <a:gd fmla="*/ 0 h 40" name="T7"/>
                  <a:gd fmla="*/ 54 w 54" name="T8"/>
                  <a:gd fmla="*/ 12 h 40" name="T9"/>
                  <a:gd fmla="*/ 32 w 54" name="T10"/>
                  <a:gd fmla="*/ 27 h 40" name="T11"/>
                  <a:gd fmla="*/ 32 w 54" name="T12"/>
                  <a:gd fmla="*/ 27 h 40" name="T13"/>
                  <a:gd fmla="*/ 42 w 54" name="T14"/>
                  <a:gd fmla="*/ 31 h 40" name="T15"/>
                  <a:gd fmla="*/ 45 w 54" name="T16"/>
                  <a:gd fmla="*/ 23 h 40" name="T17"/>
                  <a:gd fmla="*/ 32 w 54" name="T18"/>
                  <a:gd fmla="*/ 27 h 40" name="T19"/>
                  <a:gd fmla="*/ 12 w 54" name="T20"/>
                  <a:gd fmla="*/ 15 h 40" name="T21"/>
                  <a:gd fmla="*/ 12 w 54" name="T22"/>
                  <a:gd fmla="*/ 15 h 40" name="T23"/>
                  <a:gd fmla="*/ 22 w 54" name="T24"/>
                  <a:gd fmla="*/ 20 h 40" name="T25"/>
                  <a:gd fmla="*/ 12 w 54" name="T26"/>
                  <a:gd fmla="*/ 15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54">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8" name="Freeform 43"/>
              <p:cNvSpPr>
                <a:spLocks noEditPoints="1"/>
              </p:cNvSpPr>
              <p:nvPr/>
            </p:nvSpPr>
            <p:spPr bwMode="auto">
              <a:xfrm>
                <a:off x="3797" y="2022"/>
                <a:ext cx="121" cy="102"/>
              </a:xfrm>
              <a:custGeom>
                <a:gdLst>
                  <a:gd fmla="*/ 45 w 45" name="T0"/>
                  <a:gd fmla="*/ 16 h 38" name="T1"/>
                  <a:gd fmla="*/ 28 w 45" name="T2"/>
                  <a:gd fmla="*/ 38 h 38" name="T3"/>
                  <a:gd fmla="*/ 0 w 45" name="T4"/>
                  <a:gd fmla="*/ 28 h 38" name="T5"/>
                  <a:gd fmla="*/ 4 w 45" name="T6"/>
                  <a:gd fmla="*/ 4 h 38" name="T7"/>
                  <a:gd fmla="*/ 45 w 45" name="T8"/>
                  <a:gd fmla="*/ 16 h 38" name="T9"/>
                  <a:gd fmla="*/ 10 w 45" name="T10"/>
                  <a:gd fmla="*/ 18 h 38" name="T11"/>
                  <a:gd fmla="*/ 10 w 45" name="T12"/>
                  <a:gd fmla="*/ 18 h 38" name="T13"/>
                  <a:gd fmla="*/ 10 w 45" name="T14"/>
                  <a:gd fmla="*/ 22 h 38" name="T15"/>
                  <a:gd fmla="*/ 22 w 45" name="T16"/>
                  <a:gd fmla="*/ 17 h 38" name="T17"/>
                  <a:gd fmla="*/ 10 w 45" name="T18"/>
                  <a:gd fmla="*/ 18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45">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9" name="Freeform 44"/>
              <p:cNvSpPr>
                <a:spLocks noEditPoints="1"/>
              </p:cNvSpPr>
              <p:nvPr/>
            </p:nvSpPr>
            <p:spPr bwMode="auto">
              <a:xfrm>
                <a:off x="3886" y="2172"/>
                <a:ext cx="131" cy="102"/>
              </a:xfrm>
              <a:custGeom>
                <a:gdLst>
                  <a:gd fmla="*/ 49 w 49" name="T0"/>
                  <a:gd fmla="*/ 10 h 38" name="T1"/>
                  <a:gd fmla="*/ 38 w 49" name="T2"/>
                  <a:gd fmla="*/ 37 h 38" name="T3"/>
                  <a:gd fmla="*/ 2 w 49" name="T4"/>
                  <a:gd fmla="*/ 26 h 38" name="T5"/>
                  <a:gd fmla="*/ 8 w 49" name="T6"/>
                  <a:gd fmla="*/ 1 h 38" name="T7"/>
                  <a:gd fmla="*/ 49 w 49" name="T8"/>
                  <a:gd fmla="*/ 10 h 38" name="T9"/>
                  <a:gd fmla="*/ 30 w 49" name="T10"/>
                  <a:gd fmla="*/ 27 h 38" name="T11"/>
                  <a:gd fmla="*/ 30 w 49" name="T12"/>
                  <a:gd fmla="*/ 27 h 38" name="T13"/>
                  <a:gd fmla="*/ 36 w 49" name="T14"/>
                  <a:gd fmla="*/ 16 h 38" name="T15"/>
                  <a:gd fmla="*/ 30 w 49" name="T16"/>
                  <a:gd fmla="*/ 27 h 38" name="T17"/>
                  <a:gd fmla="*/ 13 w 49" name="T18"/>
                  <a:gd fmla="*/ 23 h 38" name="T19"/>
                  <a:gd fmla="*/ 13 w 49" name="T20"/>
                  <a:gd fmla="*/ 23 h 38" name="T21"/>
                  <a:gd fmla="*/ 19 w 49" name="T22"/>
                  <a:gd fmla="*/ 13 h 38" name="T23"/>
                  <a:gd fmla="*/ 13 w 49" name="T24"/>
                  <a:gd fmla="*/ 23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49">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0" name="Freeform 45"/>
              <p:cNvSpPr>
                <a:spLocks noEditPoints="1"/>
              </p:cNvSpPr>
              <p:nvPr/>
            </p:nvSpPr>
            <p:spPr bwMode="auto">
              <a:xfrm>
                <a:off x="3552" y="2051"/>
                <a:ext cx="156" cy="118"/>
              </a:xfrm>
              <a:custGeom>
                <a:gdLst>
                  <a:gd fmla="*/ 56 w 58" name="T0"/>
                  <a:gd fmla="*/ 14 h 44" name="T1"/>
                  <a:gd fmla="*/ 48 w 58" name="T2"/>
                  <a:gd fmla="*/ 40 h 44" name="T3"/>
                  <a:gd fmla="*/ 40 w 58" name="T4"/>
                  <a:gd fmla="*/ 44 h 44" name="T5"/>
                  <a:gd fmla="*/ 0 w 58" name="T6"/>
                  <a:gd fmla="*/ 28 h 44" name="T7"/>
                  <a:gd fmla="*/ 17 w 58" name="T8"/>
                  <a:gd fmla="*/ 0 h 44" name="T9"/>
                  <a:gd fmla="*/ 56 w 58" name="T10"/>
                  <a:gd fmla="*/ 14 h 44" name="T11"/>
                  <a:gd fmla="*/ 37 w 58" name="T12"/>
                  <a:gd fmla="*/ 20 h 44" name="T13"/>
                  <a:gd fmla="*/ 37 w 58" name="T14"/>
                  <a:gd fmla="*/ 20 h 44" name="T15"/>
                  <a:gd fmla="*/ 46 w 58" name="T16"/>
                  <a:gd fmla="*/ 20 h 44" name="T17"/>
                  <a:gd fmla="*/ 37 w 58" name="T18"/>
                  <a:gd fmla="*/ 20 h 44" name="T19"/>
                  <a:gd fmla="*/ 12 w 58" name="T20"/>
                  <a:gd fmla="*/ 23 h 44" name="T21"/>
                  <a:gd fmla="*/ 12 w 58" name="T22"/>
                  <a:gd fmla="*/ 23 h 44" name="T23"/>
                  <a:gd fmla="*/ 17 w 58" name="T24"/>
                  <a:gd fmla="*/ 15 h 44" name="T25"/>
                  <a:gd fmla="*/ 12 w 58" name="T26"/>
                  <a:gd fmla="*/ 23 h 4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4" w="57">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1" name="Freeform 46"/>
              <p:cNvSpPr>
                <a:spLocks noEditPoints="1"/>
              </p:cNvSpPr>
              <p:nvPr/>
            </p:nvSpPr>
            <p:spPr bwMode="auto">
              <a:xfrm>
                <a:off x="3851" y="2277"/>
                <a:ext cx="131" cy="113"/>
              </a:xfrm>
              <a:custGeom>
                <a:gdLst>
                  <a:gd fmla="*/ 49 w 49" name="T0"/>
                  <a:gd fmla="*/ 13 h 42" name="T1"/>
                  <a:gd fmla="*/ 36 w 49" name="T2"/>
                  <a:gd fmla="*/ 42 h 42" name="T3"/>
                  <a:gd fmla="*/ 0 w 49" name="T4"/>
                  <a:gd fmla="*/ 30 h 42" name="T5"/>
                  <a:gd fmla="*/ 6 w 49" name="T6"/>
                  <a:gd fmla="*/ 0 h 42" name="T7"/>
                  <a:gd fmla="*/ 49 w 49" name="T8"/>
                  <a:gd fmla="*/ 13 h 42" name="T9"/>
                  <a:gd fmla="*/ 33 w 49" name="T10"/>
                  <a:gd fmla="*/ 19 h 42" name="T11"/>
                  <a:gd fmla="*/ 33 w 49" name="T12"/>
                  <a:gd fmla="*/ 19 h 42" name="T13"/>
                  <a:gd fmla="*/ 36 w 49" name="T14"/>
                  <a:gd fmla="*/ 20 h 42" name="T15"/>
                  <a:gd fmla="*/ 38 w 49" name="T16"/>
                  <a:gd fmla="*/ 16 h 42" name="T17"/>
                  <a:gd fmla="*/ 34 w 49" name="T18"/>
                  <a:gd fmla="*/ 15 h 42" name="T19"/>
                  <a:gd fmla="*/ 33 w 49" name="T20"/>
                  <a:gd fmla="*/ 19 h 42" name="T21"/>
                  <a:gd fmla="*/ 11 w 49" name="T22"/>
                  <a:gd fmla="*/ 22 h 42" name="T23"/>
                  <a:gd fmla="*/ 11 w 49" name="T24"/>
                  <a:gd fmla="*/ 22 h 42" name="T25"/>
                  <a:gd fmla="*/ 18 w 49" name="T26"/>
                  <a:gd fmla="*/ 25 h 42" name="T27"/>
                  <a:gd fmla="*/ 15 w 49" name="T28"/>
                  <a:gd fmla="*/ 12 h 42" name="T29"/>
                  <a:gd fmla="*/ 11 w 49" name="T30"/>
                  <a:gd fmla="*/ 22 h 4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2" w="49">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2" name="Freeform 47"/>
              <p:cNvSpPr>
                <a:spLocks noEditPoints="1"/>
              </p:cNvSpPr>
              <p:nvPr/>
            </p:nvSpPr>
            <p:spPr bwMode="auto">
              <a:xfrm>
                <a:off x="3523" y="2161"/>
                <a:ext cx="134" cy="113"/>
              </a:xfrm>
              <a:custGeom>
                <a:gdLst>
                  <a:gd fmla="*/ 50 w 50" name="T0"/>
                  <a:gd fmla="*/ 10 h 42" name="T1"/>
                  <a:gd fmla="*/ 38 w 50" name="T2"/>
                  <a:gd fmla="*/ 42 h 42" name="T3"/>
                  <a:gd fmla="*/ 0 w 50" name="T4"/>
                  <a:gd fmla="*/ 31 h 42" name="T5"/>
                  <a:gd fmla="*/ 10 w 50" name="T6"/>
                  <a:gd fmla="*/ 0 h 42" name="T7"/>
                  <a:gd fmla="*/ 50 w 50" name="T8"/>
                  <a:gd fmla="*/ 10 h 42" name="T9"/>
                  <a:gd fmla="*/ 10 w 50" name="T10"/>
                  <a:gd fmla="*/ 27 h 42" name="T11"/>
                  <a:gd fmla="*/ 10 w 50" name="T12"/>
                  <a:gd fmla="*/ 27 h 42" name="T13"/>
                  <a:gd fmla="*/ 24 w 50" name="T14"/>
                  <a:gd fmla="*/ 30 h 42" name="T15"/>
                  <a:gd fmla="*/ 17 w 50" name="T16"/>
                  <a:gd fmla="*/ 19 h 42" name="T17"/>
                  <a:gd fmla="*/ 27 w 50" name="T18"/>
                  <a:gd fmla="*/ 13 h 42" name="T19"/>
                  <a:gd fmla="*/ 10 w 50" name="T20"/>
                  <a:gd fmla="*/ 27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50">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3" name="Freeform 48"/>
              <p:cNvSpPr>
                <a:spLocks noEditPoints="1"/>
              </p:cNvSpPr>
              <p:nvPr/>
            </p:nvSpPr>
            <p:spPr bwMode="auto">
              <a:xfrm>
                <a:off x="3802" y="2382"/>
                <a:ext cx="132" cy="107"/>
              </a:xfrm>
              <a:custGeom>
                <a:gdLst>
                  <a:gd fmla="*/ 49 w 49" name="T0"/>
                  <a:gd fmla="*/ 11 h 40" name="T1"/>
                  <a:gd fmla="*/ 35 w 49" name="T2"/>
                  <a:gd fmla="*/ 40 h 40" name="T3"/>
                  <a:gd fmla="*/ 3 w 49" name="T4"/>
                  <a:gd fmla="*/ 31 h 40" name="T5"/>
                  <a:gd fmla="*/ 11 w 49" name="T6"/>
                  <a:gd fmla="*/ 0 h 40" name="T7"/>
                  <a:gd fmla="*/ 49 w 49" name="T8"/>
                  <a:gd fmla="*/ 11 h 40" name="T9"/>
                  <a:gd fmla="*/ 29 w 49" name="T10"/>
                  <a:gd fmla="*/ 29 h 40" name="T11"/>
                  <a:gd fmla="*/ 29 w 49" name="T12"/>
                  <a:gd fmla="*/ 29 h 40" name="T13"/>
                  <a:gd fmla="*/ 36 w 49" name="T14"/>
                  <a:gd fmla="*/ 24 h 40" name="T15"/>
                  <a:gd fmla="*/ 29 w 49" name="T16"/>
                  <a:gd fmla="*/ 29 h 40" name="T17"/>
                  <a:gd fmla="*/ 15 w 49" name="T18"/>
                  <a:gd fmla="*/ 26 h 40" name="T19"/>
                  <a:gd fmla="*/ 15 w 49" name="T20"/>
                  <a:gd fmla="*/ 26 h 40" name="T21"/>
                  <a:gd fmla="*/ 20 w 49" name="T22"/>
                  <a:gd fmla="*/ 24 h 40" name="T23"/>
                  <a:gd fmla="*/ 14 w 49" name="T24"/>
                  <a:gd fmla="*/ 17 h 40" name="T25"/>
                  <a:gd fmla="*/ 15 w 49" name="T26"/>
                  <a:gd fmla="*/ 26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9">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4" name="Freeform 49"/>
              <p:cNvSpPr>
                <a:spLocks noEditPoints="1"/>
              </p:cNvSpPr>
              <p:nvPr/>
            </p:nvSpPr>
            <p:spPr bwMode="auto">
              <a:xfrm>
                <a:off x="3488" y="2282"/>
                <a:ext cx="131" cy="108"/>
              </a:xfrm>
              <a:custGeom>
                <a:gdLst>
                  <a:gd fmla="*/ 38 w 49" name="T0"/>
                  <a:gd fmla="*/ 40 h 40" name="T1"/>
                  <a:gd fmla="*/ 2 w 49" name="T2"/>
                  <a:gd fmla="*/ 30 h 40" name="T3"/>
                  <a:gd fmla="*/ 13 w 49" name="T4"/>
                  <a:gd fmla="*/ 0 h 40" name="T5"/>
                  <a:gd fmla="*/ 46 w 49" name="T6"/>
                  <a:gd fmla="*/ 3 h 40" name="T7"/>
                  <a:gd fmla="*/ 49 w 49" name="T8"/>
                  <a:gd fmla="*/ 6 h 40" name="T9"/>
                  <a:gd fmla="*/ 38 w 49" name="T10"/>
                  <a:gd fmla="*/ 40 h 40" name="T11"/>
                  <a:gd fmla="*/ 14 w 49" name="T12"/>
                  <a:gd fmla="*/ 24 h 40" name="T13"/>
                  <a:gd fmla="*/ 14 w 49" name="T14"/>
                  <a:gd fmla="*/ 24 h 40" name="T15"/>
                  <a:gd fmla="*/ 20 w 49" name="T16"/>
                  <a:gd fmla="*/ 9 h 40" name="T17"/>
                  <a:gd fmla="*/ 14 w 49" name="T18"/>
                  <a:gd fmla="*/ 24 h 40" name="T19"/>
                  <a:gd fmla="*/ 26 w 49" name="T20"/>
                  <a:gd fmla="*/ 25 h 40" name="T21"/>
                  <a:gd fmla="*/ 26 w 49" name="T22"/>
                  <a:gd fmla="*/ 25 h 40" name="T23"/>
                  <a:gd fmla="*/ 36 w 49" name="T24"/>
                  <a:gd fmla="*/ 23 h 40" name="T25"/>
                  <a:gd fmla="*/ 26 w 49" name="T26"/>
                  <a:gd fmla="*/ 25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9">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5" name="Freeform 50"/>
              <p:cNvSpPr>
                <a:spLocks noEditPoints="1"/>
              </p:cNvSpPr>
              <p:nvPr/>
            </p:nvSpPr>
            <p:spPr bwMode="auto">
              <a:xfrm>
                <a:off x="3638" y="2331"/>
                <a:ext cx="137" cy="107"/>
              </a:xfrm>
              <a:custGeom>
                <a:gdLst>
                  <a:gd fmla="*/ 51 w 51" name="T0"/>
                  <a:gd fmla="*/ 9 h 40" name="T1"/>
                  <a:gd fmla="*/ 33 w 51" name="T2"/>
                  <a:gd fmla="*/ 40 h 40" name="T3"/>
                  <a:gd fmla="*/ 6 w 51" name="T4"/>
                  <a:gd fmla="*/ 32 h 40" name="T5"/>
                  <a:gd fmla="*/ 13 w 51" name="T6"/>
                  <a:gd fmla="*/ 0 h 40" name="T7"/>
                  <a:gd fmla="*/ 51 w 51" name="T8"/>
                  <a:gd fmla="*/ 9 h 40" name="T9"/>
                  <a:gd fmla="*/ 13 w 51" name="T10"/>
                  <a:gd fmla="*/ 24 h 40" name="T11"/>
                  <a:gd fmla="*/ 13 w 51" name="T12"/>
                  <a:gd fmla="*/ 24 h 40" name="T13"/>
                  <a:gd fmla="*/ 22 w 51" name="T14"/>
                  <a:gd fmla="*/ 23 h 40" name="T15"/>
                  <a:gd fmla="*/ 24 w 51" name="T16"/>
                  <a:gd fmla="*/ 12 h 40" name="T17"/>
                  <a:gd fmla="*/ 13 w 51" name="T18"/>
                  <a:gd fmla="*/ 24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51">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6" name="Freeform 51"/>
              <p:cNvSpPr>
                <a:spLocks noEditPoints="1"/>
              </p:cNvSpPr>
              <p:nvPr/>
            </p:nvSpPr>
            <p:spPr bwMode="auto">
              <a:xfrm>
                <a:off x="3622" y="1750"/>
                <a:ext cx="519" cy="323"/>
              </a:xfrm>
              <a:custGeom>
                <a:gdLst>
                  <a:gd fmla="*/ 115 w 193" name="T0"/>
                  <a:gd fmla="*/ 36 h 120" name="T1"/>
                  <a:gd fmla="*/ 173 w 193" name="T2"/>
                  <a:gd fmla="*/ 120 h 120" name="T3"/>
                  <a:gd fmla="*/ 0 w 193" name="T4"/>
                  <a:gd fmla="*/ 39 h 120" name="T5"/>
                  <a:gd fmla="*/ 146 w 193" name="T6"/>
                  <a:gd fmla="*/ 52 h 120" name="T7"/>
                  <a:gd fmla="*/ 129 w 193" name="T8"/>
                  <a:gd fmla="*/ 58 h 120" name="T9"/>
                  <a:gd fmla="*/ 146 w 193" name="T10"/>
                  <a:gd fmla="*/ 52 h 120" name="T11"/>
                  <a:gd fmla="*/ 105 w 193" name="T12"/>
                  <a:gd fmla="*/ 79 h 120" name="T13"/>
                  <a:gd fmla="*/ 105 w 193" name="T14"/>
                  <a:gd fmla="*/ 79 h 120" name="T15"/>
                  <a:gd fmla="*/ 37 w 193" name="T16"/>
                  <a:gd fmla="*/ 16 h 120" name="T17"/>
                  <a:gd fmla="*/ 37 w 193" name="T18"/>
                  <a:gd fmla="*/ 16 h 120" name="T19"/>
                  <a:gd fmla="*/ 93 w 193" name="T20"/>
                  <a:gd fmla="*/ 32 h 120" name="T21"/>
                  <a:gd fmla="*/ 114 w 193" name="T22"/>
                  <a:gd fmla="*/ 50 h 120" name="T23"/>
                  <a:gd fmla="*/ 121 w 193" name="T24"/>
                  <a:gd fmla="*/ 43 h 120" name="T25"/>
                  <a:gd fmla="*/ 168 w 193" name="T26"/>
                  <a:gd fmla="*/ 67 h 120" name="T27"/>
                  <a:gd fmla="*/ 170 w 193" name="T28"/>
                  <a:gd fmla="*/ 62 h 120" name="T29"/>
                  <a:gd fmla="*/ 147 w 193" name="T30"/>
                  <a:gd fmla="*/ 99 h 120" name="T31"/>
                  <a:gd fmla="*/ 184 w 193" name="T32"/>
                  <a:gd fmla="*/ 77 h 120" name="T33"/>
                  <a:gd fmla="*/ 147 w 193" name="T34"/>
                  <a:gd fmla="*/ 99 h 120" name="T35"/>
                  <a:gd fmla="*/ 12 w 193" name="T36"/>
                  <a:gd fmla="*/ 22 h 120" name="T37"/>
                  <a:gd fmla="*/ 12 w 193" name="T38"/>
                  <a:gd fmla="*/ 22 h 120" name="T39"/>
                  <a:gd fmla="*/ 15 w 193" name="T40"/>
                  <a:gd fmla="*/ 41 h 120" name="T41"/>
                  <a:gd fmla="*/ 15 w 193" name="T42"/>
                  <a:gd fmla="*/ 41 h 120" name="T43"/>
                  <a:gd fmla="*/ 52 w 193" name="T44"/>
                  <a:gd fmla="*/ 60 h 120" name="T45"/>
                  <a:gd fmla="*/ 52 w 193" name="T46"/>
                  <a:gd fmla="*/ 60 h 120" name="T47"/>
                  <a:gd fmla="*/ 140 w 193" name="T48"/>
                  <a:gd fmla="*/ 76 h 120" name="T49"/>
                  <a:gd fmla="*/ 140 w 193" name="T50"/>
                  <a:gd fmla="*/ 76 h 120" name="T51"/>
                  <a:gd fmla="*/ 54 w 193" name="T52"/>
                  <a:gd fmla="*/ 40 h 120" name="T53"/>
                  <a:gd fmla="*/ 54 w 193" name="T54"/>
                  <a:gd fmla="*/ 40 h 120" name="T55"/>
                  <a:gd fmla="*/ 62 w 193" name="T56"/>
                  <a:gd fmla="*/ 50 h 120" name="T57"/>
                  <a:gd fmla="*/ 62 w 193" name="T58"/>
                  <a:gd fmla="*/ 50 h 120" name="T59"/>
                  <a:gd fmla="*/ 67 w 193" name="T60"/>
                  <a:gd fmla="*/ 68 h 120" name="T61"/>
                  <a:gd fmla="*/ 67 w 193" name="T62"/>
                  <a:gd fmla="*/ 68 h 120" name="T63"/>
                  <a:gd fmla="*/ 75 w 193" name="T64"/>
                  <a:gd fmla="*/ 73 h 120" name="T65"/>
                  <a:gd fmla="*/ 75 w 193" name="T66"/>
                  <a:gd fmla="*/ 73 h 120" name="T67"/>
                  <a:gd fmla="*/ 112 w 193" name="T68"/>
                  <a:gd fmla="*/ 87 h 120" name="T69"/>
                  <a:gd fmla="*/ 112 w 193" name="T70"/>
                  <a:gd fmla="*/ 87 h 120" name="T71"/>
                  <a:gd fmla="*/ 135 w 193" name="T72"/>
                  <a:gd fmla="*/ 94 h 120" name="T73"/>
                  <a:gd fmla="*/ 135 w 193" name="T74"/>
                  <a:gd fmla="*/ 94 h 120" name="T75"/>
                  <a:gd fmla="*/ 159 w 193" name="T76"/>
                  <a:gd fmla="*/ 104 h 120" name="T77"/>
                  <a:gd fmla="*/ 159 w 193" name="T78"/>
                  <a:gd fmla="*/ 104 h 120" name="T79"/>
                  <a:gd fmla="*/ 62 w 193" name="T80"/>
                  <a:gd fmla="*/ 66 h 120" name="T81"/>
                  <a:gd fmla="*/ 62 w 193" name="T82"/>
                  <a:gd fmla="*/ 66 h 120" name="T83"/>
                  <a:gd fmla="*/ 126 w 193" name="T84"/>
                  <a:gd fmla="*/ 91 h 120" name="T85"/>
                  <a:gd fmla="*/ 126 w 193" name="T86"/>
                  <a:gd fmla="*/ 91 h 120" name="T87"/>
                  <a:gd fmla="*/ 41 w 193" name="T88"/>
                  <a:gd fmla="*/ 62 h 120" name="T89"/>
                  <a:gd fmla="*/ 48 w 193" name="T90"/>
                  <a:gd fmla="*/ 58 h 120" name="T91"/>
                  <a:gd fmla="*/ 41 w 193" name="T92"/>
                  <a:gd fmla="*/ 62 h 120" name="T93"/>
                  <a:gd fmla="*/ 134 w 193" name="T94"/>
                  <a:gd fmla="*/ 102 h 120" name="T95"/>
                  <a:gd fmla="*/ 140 w 193" name="T96"/>
                  <a:gd fmla="*/ 98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193">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7" name="Freeform 52"/>
              <p:cNvSpPr>
                <a:spLocks noEditPoints="1"/>
              </p:cNvSpPr>
              <p:nvPr/>
            </p:nvSpPr>
            <p:spPr bwMode="auto">
              <a:xfrm>
                <a:off x="3375" y="1600"/>
                <a:ext cx="925" cy="1120"/>
              </a:xfrm>
              <a:custGeom>
                <a:gdLst>
                  <a:gd fmla="*/ 249 w 344" name="T0"/>
                  <a:gd fmla="*/ 344 h 417" name="T1"/>
                  <a:gd fmla="*/ 219 w 344" name="T2"/>
                  <a:gd fmla="*/ 417 h 417" name="T3"/>
                  <a:gd fmla="*/ 10 w 344" name="T4"/>
                  <a:gd fmla="*/ 333 h 417" name="T5"/>
                  <a:gd fmla="*/ 2 w 344" name="T6"/>
                  <a:gd fmla="*/ 302 h 417" name="T7"/>
                  <a:gd fmla="*/ 117 w 344" name="T8"/>
                  <a:gd fmla="*/ 0 h 417" name="T9"/>
                  <a:gd fmla="*/ 330 w 344" name="T10"/>
                  <a:gd fmla="*/ 78 h 417" name="T11"/>
                  <a:gd fmla="*/ 116 w 344" name="T12"/>
                  <a:gd fmla="*/ 12 h 417" name="T13"/>
                  <a:gd fmla="*/ 75 w 344" name="T14"/>
                  <a:gd fmla="*/ 107 h 417" name="T15"/>
                  <a:gd fmla="*/ 27 w 344" name="T16"/>
                  <a:gd fmla="*/ 249 h 417" name="T17"/>
                  <a:gd fmla="*/ 92 w 344" name="T18"/>
                  <a:gd fmla="*/ 335 h 417" name="T19"/>
                  <a:gd fmla="*/ 320 w 344" name="T20"/>
                  <a:gd fmla="*/ 82 h 417" name="T21"/>
                  <a:gd fmla="*/ 326 w 344" name="T22"/>
                  <a:gd fmla="*/ 105 h 417" name="T23"/>
                  <a:gd fmla="*/ 332 w 344" name="T24"/>
                  <a:gd fmla="*/ 99 h 417" name="T25"/>
                  <a:gd fmla="*/ 326 w 344" name="T26"/>
                  <a:gd fmla="*/ 105 h 417" name="T27"/>
                  <a:gd fmla="*/ 330 w 344" name="T28"/>
                  <a:gd fmla="*/ 114 h 417" name="T29"/>
                  <a:gd fmla="*/ 330 w 344" name="T30"/>
                  <a:gd fmla="*/ 114 h 417" name="T31"/>
                  <a:gd fmla="*/ 301 w 344" name="T32"/>
                  <a:gd fmla="*/ 167 h 417" name="T33"/>
                  <a:gd fmla="*/ 301 w 344" name="T34"/>
                  <a:gd fmla="*/ 167 h 417" name="T35"/>
                  <a:gd fmla="*/ 296 w 344" name="T36"/>
                  <a:gd fmla="*/ 186 h 417" name="T37"/>
                  <a:gd fmla="*/ 296 w 344" name="T38"/>
                  <a:gd fmla="*/ 186 h 417" name="T39"/>
                  <a:gd fmla="*/ 285 w 344" name="T40"/>
                  <a:gd fmla="*/ 213 h 417" name="T41"/>
                  <a:gd fmla="*/ 285 w 344" name="T42"/>
                  <a:gd fmla="*/ 213 h 417" name="T43"/>
                  <a:gd fmla="*/ 278 w 344" name="T44"/>
                  <a:gd fmla="*/ 237 h 417" name="T45"/>
                  <a:gd fmla="*/ 278 w 344" name="T46"/>
                  <a:gd fmla="*/ 237 h 417" name="T47"/>
                  <a:gd fmla="*/ 276 w 344" name="T48"/>
                  <a:gd fmla="*/ 250 h 417" name="T49"/>
                  <a:gd fmla="*/ 260 w 344" name="T50"/>
                  <a:gd fmla="*/ 262 h 417" name="T51"/>
                  <a:gd fmla="*/ 265 w 344" name="T52"/>
                  <a:gd fmla="*/ 252 h 417" name="T53"/>
                  <a:gd fmla="*/ 246 w 344" name="T54"/>
                  <a:gd fmla="*/ 311 h 417" name="T55"/>
                  <a:gd fmla="*/ 271 w 344" name="T56"/>
                  <a:gd fmla="*/ 274 h 417" name="T57"/>
                  <a:gd fmla="*/ 246 w 344" name="T58"/>
                  <a:gd fmla="*/ 311 h 417" name="T59"/>
                  <a:gd fmla="*/ 248 w 344" name="T60"/>
                  <a:gd fmla="*/ 296 h 417" name="T61"/>
                  <a:gd fmla="*/ 248 w 344" name="T62"/>
                  <a:gd fmla="*/ 296 h 417" name="T63"/>
                  <a:gd fmla="*/ 230 w 344" name="T64"/>
                  <a:gd fmla="*/ 341 h 417" name="T65"/>
                  <a:gd fmla="*/ 256 w 344" name="T66"/>
                  <a:gd fmla="*/ 307 h 417" name="T67"/>
                  <a:gd fmla="*/ 231 w 344" name="T68"/>
                  <a:gd fmla="*/ 329 h 417" name="T69"/>
                  <a:gd fmla="*/ 237 w 344" name="T70"/>
                  <a:gd fmla="*/ 319 h 417" name="T71"/>
                  <a:gd fmla="*/ 228 w 344" name="T72"/>
                  <a:gd fmla="*/ 364 h 417" name="T73"/>
                  <a:gd fmla="*/ 241 w 344" name="T74"/>
                  <a:gd fmla="*/ 341 h 417" name="T75"/>
                  <a:gd fmla="*/ 210 w 344" name="T76"/>
                  <a:gd fmla="*/ 383 h 417" name="T77"/>
                  <a:gd fmla="*/ 216 w 344" name="T78"/>
                  <a:gd fmla="*/ 394 h 417" name="T79"/>
                  <a:gd fmla="*/ 210 w 344" name="T80"/>
                  <a:gd fmla="*/ 383 h 417" name="T81"/>
                  <a:gd fmla="*/ 226 w 344" name="T82"/>
                  <a:gd fmla="*/ 378 h 417" name="T83"/>
                  <a:gd fmla="*/ 226 w 344" name="T84"/>
                  <a:gd fmla="*/ 378 h 417" name="T85"/>
                  <a:gd fmla="*/ 63 w 344" name="T86"/>
                  <a:gd fmla="*/ 338 h 417" name="T87"/>
                  <a:gd fmla="*/ 68 w 344" name="T88"/>
                  <a:gd fmla="*/ 335 h 417" name="T89"/>
                  <a:gd fmla="*/ 63 w 344" name="T90"/>
                  <a:gd fmla="*/ 338 h 417" name="T91"/>
                  <a:gd fmla="*/ 162 w 344" name="T92"/>
                  <a:gd fmla="*/ 383 h 417" name="T93"/>
                  <a:gd fmla="*/ 162 w 344" name="T94"/>
                  <a:gd fmla="*/ 383 h 417" name="T95"/>
                  <a:gd fmla="*/ 202 w 344" name="T96"/>
                  <a:gd fmla="*/ 404 h 417" name="T97"/>
                  <a:gd fmla="*/ 212 w 344" name="T98"/>
                  <a:gd fmla="*/ 402 h 417" name="T99"/>
                  <a:gd fmla="*/ 171 w 344" name="T100"/>
                  <a:gd fmla="*/ 394 h 417" name="T101"/>
                  <a:gd fmla="*/ 190 w 344" name="T102"/>
                  <a:gd fmla="*/ 398 h 4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7" w="344">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8" name="Freeform 53"/>
              <p:cNvSpPr/>
              <p:nvPr/>
            </p:nvSpPr>
            <p:spPr bwMode="auto">
              <a:xfrm>
                <a:off x="3743" y="2121"/>
                <a:ext cx="116" cy="107"/>
              </a:xfrm>
              <a:custGeom>
                <a:gdLst>
                  <a:gd fmla="*/ 25 w 43" name="T0"/>
                  <a:gd fmla="*/ 40 h 40" name="T1"/>
                  <a:gd fmla="*/ 0 w 43" name="T2"/>
                  <a:gd fmla="*/ 28 h 40" name="T3"/>
                  <a:gd fmla="*/ 11 w 43" name="T4"/>
                  <a:gd fmla="*/ 0 h 40" name="T5"/>
                  <a:gd fmla="*/ 43 w 43" name="T6"/>
                  <a:gd fmla="*/ 4 h 40" name="T7"/>
                  <a:gd fmla="*/ 25 w 43" name="T8"/>
                  <a:gd fmla="*/ 40 h 40" name="T9"/>
                </a:gdLst>
                <a:cxnLst>
                  <a:cxn ang="0">
                    <a:pos x="T0" y="T1"/>
                  </a:cxn>
                  <a:cxn ang="0">
                    <a:pos x="T2" y="T3"/>
                  </a:cxn>
                  <a:cxn ang="0">
                    <a:pos x="T4" y="T5"/>
                  </a:cxn>
                  <a:cxn ang="0">
                    <a:pos x="T6" y="T7"/>
                  </a:cxn>
                  <a:cxn ang="0">
                    <a:pos x="T8" y="T9"/>
                  </a:cxn>
                </a:cxnLst>
                <a:rect b="b" l="0" r="r" t="0"/>
                <a:pathLst>
                  <a:path h="40" w="43">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9" name="Freeform 54"/>
              <p:cNvSpPr>
                <a:spLocks noEditPoints="1"/>
              </p:cNvSpPr>
              <p:nvPr/>
            </p:nvSpPr>
            <p:spPr bwMode="auto">
              <a:xfrm>
                <a:off x="3692" y="2223"/>
                <a:ext cx="129" cy="108"/>
              </a:xfrm>
              <a:custGeom>
                <a:gdLst>
                  <a:gd fmla="*/ 48 w 48" name="T0"/>
                  <a:gd fmla="*/ 11 h 40" name="T1"/>
                  <a:gd fmla="*/ 33 w 48" name="T2"/>
                  <a:gd fmla="*/ 40 h 40" name="T3"/>
                  <a:gd fmla="*/ 0 w 48" name="T4"/>
                  <a:gd fmla="*/ 31 h 40" name="T5"/>
                  <a:gd fmla="*/ 10 w 48" name="T6"/>
                  <a:gd fmla="*/ 0 h 40" name="T7"/>
                  <a:gd fmla="*/ 48 w 48" name="T8"/>
                  <a:gd fmla="*/ 11 h 40" name="T9"/>
                  <a:gd fmla="*/ 9 w 48" name="T10"/>
                  <a:gd fmla="*/ 24 h 40" name="T11"/>
                  <a:gd fmla="*/ 9 w 48" name="T12"/>
                  <a:gd fmla="*/ 24 h 40" name="T13"/>
                  <a:gd fmla="*/ 34 w 48" name="T14"/>
                  <a:gd fmla="*/ 26 h 40" name="T15"/>
                  <a:gd fmla="*/ 14 w 48" name="T16"/>
                  <a:gd fmla="*/ 18 h 40" name="T17"/>
                  <a:gd fmla="*/ 13 w 48" name="T18"/>
                  <a:gd fmla="*/ 14 h 40" name="T19"/>
                  <a:gd fmla="*/ 9 w 48" name="T20"/>
                  <a:gd fmla="*/ 24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48">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54" name="矩形 53"/>
            <p:cNvSpPr/>
            <p:nvPr/>
          </p:nvSpPr>
          <p:spPr>
            <a:xfrm>
              <a:off x="5083604" y="4869127"/>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60" name="组合 59"/>
          <p:cNvGrpSpPr/>
          <p:nvPr/>
        </p:nvGrpSpPr>
        <p:grpSpPr>
          <a:xfrm>
            <a:off x="8080312" y="2017484"/>
            <a:ext cx="2322822" cy="1758821"/>
            <a:chOff x="8080312" y="2017484"/>
            <a:chExt cx="2322822" cy="1758821"/>
          </a:xfrm>
        </p:grpSpPr>
        <p:sp>
          <p:nvSpPr>
            <p:cNvPr id="4" name="Freeform 29"/>
            <p:cNvSpPr>
              <a:spLocks noEditPoints="1"/>
            </p:cNvSpPr>
            <p:nvPr/>
          </p:nvSpPr>
          <p:spPr bwMode="auto">
            <a:xfrm>
              <a:off x="8080312" y="2017484"/>
              <a:ext cx="2322822" cy="175882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1" name="Freeform 9"/>
            <p:cNvSpPr>
              <a:spLocks noEditPoints="1"/>
            </p:cNvSpPr>
            <p:nvPr/>
          </p:nvSpPr>
          <p:spPr bwMode="auto">
            <a:xfrm>
              <a:off x="9008729" y="2299514"/>
              <a:ext cx="465989" cy="298689"/>
            </a:xfrm>
            <a:custGeom>
              <a:gdLst>
                <a:gd fmla="*/ 237 w 396" name="T0"/>
                <a:gd fmla="*/ 52 h 253" name="T1"/>
                <a:gd fmla="*/ 343 w 396" name="T2"/>
                <a:gd fmla="*/ 40 h 253" name="T3"/>
                <a:gd fmla="*/ 374 w 396" name="T4"/>
                <a:gd fmla="*/ 50 h 253" name="T5"/>
                <a:gd fmla="*/ 389 w 396" name="T6"/>
                <a:gd fmla="*/ 79 h 253" name="T7"/>
                <a:gd fmla="*/ 313 w 396" name="T8"/>
                <a:gd fmla="*/ 65 h 253" name="T9"/>
                <a:gd fmla="*/ 319 w 396" name="T10"/>
                <a:gd fmla="*/ 106 h 253" name="T11"/>
                <a:gd fmla="*/ 270 w 396" name="T12"/>
                <a:gd fmla="*/ 197 h 253" name="T13"/>
                <a:gd fmla="*/ 149 w 396" name="T14"/>
                <a:gd fmla="*/ 253 h 253" name="T15"/>
                <a:gd fmla="*/ 3 w 396" name="T16"/>
                <a:gd fmla="*/ 93 h 253" name="T17"/>
                <a:gd fmla="*/ 128 w 396" name="T18"/>
                <a:gd fmla="*/ 18 h 253" name="T19"/>
                <a:gd fmla="*/ 237 w 396" name="T20"/>
                <a:gd fmla="*/ 181 h 253" name="T21"/>
                <a:gd fmla="*/ 217 w 396" name="T22"/>
                <a:gd fmla="*/ 175 h 253" name="T23"/>
                <a:gd fmla="*/ 201 w 396" name="T24"/>
                <a:gd fmla="*/ 188 h 253" name="T25"/>
                <a:gd fmla="*/ 176 w 396" name="T26"/>
                <a:gd fmla="*/ 206 h 253" name="T27"/>
                <a:gd fmla="*/ 196 w 396" name="T28"/>
                <a:gd fmla="*/ 194 h 253" name="T29"/>
                <a:gd fmla="*/ 217 w 396" name="T30"/>
                <a:gd fmla="*/ 184 h 253" name="T31"/>
                <a:gd fmla="*/ 220 w 396" name="T32"/>
                <a:gd fmla="*/ 182 h 253" name="T33"/>
                <a:gd fmla="*/ 239 w 396" name="T34"/>
                <a:gd fmla="*/ 175 h 253" name="T35"/>
                <a:gd fmla="*/ 170 w 396" name="T36"/>
                <a:gd fmla="*/ 15 h 253" name="T37"/>
                <a:gd fmla="*/ 154 w 396" name="T38"/>
                <a:gd fmla="*/ 182 h 253" name="T39"/>
                <a:gd fmla="*/ 272 w 396" name="T40"/>
                <a:gd fmla="*/ 87 h 253" name="T41"/>
                <a:gd fmla="*/ 193 w 396" name="T42"/>
                <a:gd fmla="*/ 103 h 253" name="T43"/>
                <a:gd fmla="*/ 228 w 396" name="T44"/>
                <a:gd fmla="*/ 58 h 253" name="T45"/>
                <a:gd fmla="*/ 337 w 396" name="T46"/>
                <a:gd fmla="*/ 47 h 253" name="T47"/>
                <a:gd fmla="*/ 260 w 396" name="T48"/>
                <a:gd fmla="*/ 58 h 253" name="T49"/>
                <a:gd fmla="*/ 260 w 396" name="T50"/>
                <a:gd fmla="*/ 58 h 253" name="T51"/>
                <a:gd fmla="*/ 372 w 396" name="T52"/>
                <a:gd fmla="*/ 56 h 253" name="T53"/>
                <a:gd fmla="*/ 307 w 396" name="T54"/>
                <a:gd fmla="*/ 59 h 253" name="T55"/>
                <a:gd fmla="*/ 369 w 396" name="T56"/>
                <a:gd fmla="*/ 71 h 253" name="T57"/>
                <a:gd fmla="*/ 369 w 396" name="T58"/>
                <a:gd fmla="*/ 71 h 253" name="T59"/>
                <a:gd fmla="*/ 187 w 396" name="T60"/>
                <a:gd fmla="*/ 99 h 253" name="T61"/>
                <a:gd fmla="*/ 281 w 396" name="T62"/>
                <a:gd fmla="*/ 132 h 253" name="T63"/>
                <a:gd fmla="*/ 281 w 396" name="T64"/>
                <a:gd fmla="*/ 132 h 253" name="T65"/>
                <a:gd fmla="*/ 99 w 396" name="T66"/>
                <a:gd fmla="*/ 211 h 253" name="T67"/>
                <a:gd fmla="*/ 55 w 396" name="T68"/>
                <a:gd fmla="*/ 132 h 253" name="T69"/>
                <a:gd fmla="*/ 254 w 396" name="T70"/>
                <a:gd fmla="*/ 144 h 253" name="T71"/>
                <a:gd fmla="*/ 226 w 396" name="T72"/>
                <a:gd fmla="*/ 156 h 253" name="T73"/>
                <a:gd fmla="*/ 236 w 396" name="T74"/>
                <a:gd fmla="*/ 150 h 253" name="T75"/>
                <a:gd fmla="*/ 254 w 396" name="T76"/>
                <a:gd fmla="*/ 170 h 253" name="T77"/>
                <a:gd fmla="*/ 246 w 396" name="T78"/>
                <a:gd fmla="*/ 167 h 253" name="T79"/>
                <a:gd fmla="*/ 246 w 396" name="T80"/>
                <a:gd fmla="*/ 167 h 253" name="T81"/>
                <a:gd fmla="*/ 225 w 396" name="T82"/>
                <a:gd fmla="*/ 187 h 253" name="T83"/>
                <a:gd fmla="*/ 179 w 396" name="T84"/>
                <a:gd fmla="*/ 190 h 253" name="T85"/>
                <a:gd fmla="*/ 179 w 396" name="T86"/>
                <a:gd fmla="*/ 188 h 253" name="T87"/>
                <a:gd fmla="*/ 236 w 396" name="T88"/>
                <a:gd fmla="*/ 190 h 253" name="T89"/>
                <a:gd fmla="*/ 236 w 396" name="T90"/>
                <a:gd fmla="*/ 190 h 253" name="T91"/>
                <a:gd fmla="*/ 166 w 396" name="T92"/>
                <a:gd fmla="*/ 197 h 253" name="T93"/>
                <a:gd fmla="*/ 163 w 396" name="T94"/>
                <a:gd fmla="*/ 210 h 253" name="T95"/>
                <a:gd fmla="*/ 231 w 396" name="T96"/>
                <a:gd fmla="*/ 191 h 253" name="T97"/>
                <a:gd fmla="*/ 223 w 396" name="T98"/>
                <a:gd fmla="*/ 197 h 253" name="T99"/>
                <a:gd fmla="*/ 223 w 396" name="T100"/>
                <a:gd fmla="*/ 194 h 253" name="T101"/>
                <a:gd fmla="*/ 201 w 396" name="T102"/>
                <a:gd fmla="*/ 203 h 253" name="T103"/>
                <a:gd fmla="*/ 201 w 396" name="T104"/>
                <a:gd fmla="*/ 211 h 253" name="T105"/>
                <a:gd fmla="*/ 210 w 396" name="T106"/>
                <a:gd fmla="*/ 206 h 253" name="T107"/>
                <a:gd fmla="*/ 192 w 396" name="T108"/>
                <a:gd fmla="*/ 217 h 253" name="T109"/>
                <a:gd fmla="*/ 192 w 396" name="T110"/>
                <a:gd fmla="*/ 217 h 253" name="T111"/>
                <a:gd fmla="*/ 233 w 396" name="T112"/>
                <a:gd fmla="*/ 210 h 253" name="T113"/>
                <a:gd fmla="*/ 163 w 396" name="T114"/>
                <a:gd fmla="*/ 222 h 25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3" w="396">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5" name="矩形 54"/>
            <p:cNvSpPr/>
            <p:nvPr/>
          </p:nvSpPr>
          <p:spPr>
            <a:xfrm>
              <a:off x="8218327" y="2695602"/>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grpSp>
        <p:nvGrpSpPr>
          <p:cNvPr id="63" name="组合 62"/>
          <p:cNvGrpSpPr/>
          <p:nvPr/>
        </p:nvGrpSpPr>
        <p:grpSpPr>
          <a:xfrm>
            <a:off x="8080312" y="4136569"/>
            <a:ext cx="2322822" cy="1758821"/>
            <a:chOff x="8080312" y="4136569"/>
            <a:chExt cx="2322822" cy="1758821"/>
          </a:xfrm>
        </p:grpSpPr>
        <p:sp>
          <p:nvSpPr>
            <p:cNvPr id="7" name="Freeform 29"/>
            <p:cNvSpPr>
              <a:spLocks noEditPoints="1"/>
            </p:cNvSpPr>
            <p:nvPr/>
          </p:nvSpPr>
          <p:spPr bwMode="auto">
            <a:xfrm>
              <a:off x="8080312" y="4136569"/>
              <a:ext cx="2322822" cy="1758821"/>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40" name="Group 57"/>
            <p:cNvGrpSpPr>
              <a:grpSpLocks noChangeAspect="1"/>
            </p:cNvGrpSpPr>
            <p:nvPr/>
          </p:nvGrpSpPr>
          <p:grpSpPr>
            <a:xfrm>
              <a:off x="8987925" y="4383255"/>
              <a:ext cx="507597" cy="415625"/>
              <a:chOff x="3483" y="1500"/>
              <a:chExt cx="1159" cy="949"/>
            </a:xfrm>
            <a:solidFill>
              <a:srgbClr val="20558B"/>
            </a:solidFill>
          </p:grpSpPr>
          <p:sp>
            <p:nvSpPr>
              <p:cNvPr id="41" name="Freeform 58"/>
              <p:cNvSpPr>
                <a:spLocks noEditPoints="1"/>
              </p:cNvSpPr>
              <p:nvPr/>
            </p:nvSpPr>
            <p:spPr bwMode="auto">
              <a:xfrm>
                <a:off x="3835" y="1720"/>
                <a:ext cx="468" cy="420"/>
              </a:xfrm>
              <a:custGeom>
                <a:gdLst>
                  <a:gd fmla="*/ 79 w 105" name="T0"/>
                  <a:gd fmla="*/ 81 h 94" name="T1"/>
                  <a:gd fmla="*/ 47 w 105" name="T2"/>
                  <a:gd fmla="*/ 92 h 94" name="T3"/>
                  <a:gd fmla="*/ 11 w 105" name="T4"/>
                  <a:gd fmla="*/ 67 h 94" name="T5"/>
                  <a:gd fmla="*/ 50 w 105" name="T6"/>
                  <a:gd fmla="*/ 2 h 94" name="T7"/>
                  <a:gd fmla="*/ 79 w 105" name="T8"/>
                  <a:gd fmla="*/ 81 h 94" name="T9"/>
                  <a:gd fmla="*/ 54 w 105" name="T10"/>
                  <a:gd fmla="*/ 18 h 94" name="T11"/>
                  <a:gd fmla="*/ 54 w 105" name="T12"/>
                  <a:gd fmla="*/ 18 h 94" name="T13"/>
                  <a:gd fmla="*/ 62 w 105" name="T14"/>
                  <a:gd fmla="*/ 16 h 94" name="T15"/>
                  <a:gd fmla="*/ 20 w 105" name="T16"/>
                  <a:gd fmla="*/ 52 h 94" name="T17"/>
                  <a:gd fmla="*/ 68 w 105" name="T18"/>
                  <a:gd fmla="*/ 19 h 94" name="T19"/>
                  <a:gd fmla="*/ 22 w 105" name="T20"/>
                  <a:gd fmla="*/ 60 h 94" name="T21"/>
                  <a:gd fmla="*/ 70 w 105" name="T22"/>
                  <a:gd fmla="*/ 29 h 94" name="T23"/>
                  <a:gd fmla="*/ 70 w 105" name="T24"/>
                  <a:gd fmla="*/ 41 h 94" name="T25"/>
                  <a:gd fmla="*/ 81 w 105" name="T26"/>
                  <a:gd fmla="*/ 38 h 94" name="T27"/>
                  <a:gd fmla="*/ 70 w 105" name="T28"/>
                  <a:gd fmla="*/ 75 h 94" name="T29"/>
                  <a:gd fmla="*/ 54 w 105" name="T30"/>
                  <a:gd fmla="*/ 9 h 94" name="T31"/>
                  <a:gd fmla="*/ 54 w 105" name="T32"/>
                  <a:gd fmla="*/ 18 h 94" name="T33"/>
                  <a:gd fmla="*/ 27 w 105" name="T34"/>
                  <a:gd fmla="*/ 33 h 94" name="T35"/>
                  <a:gd fmla="*/ 27 w 105" name="T36"/>
                  <a:gd fmla="*/ 33 h 94" name="T37"/>
                  <a:gd fmla="*/ 45 w 105" name="T38"/>
                  <a:gd fmla="*/ 16 h 94" name="T39"/>
                  <a:gd fmla="*/ 27 w 105" name="T40"/>
                  <a:gd fmla="*/ 33 h 94" name="T41"/>
                  <a:gd fmla="*/ 34 w 105" name="T42"/>
                  <a:gd fmla="*/ 69 h 94" name="T43"/>
                  <a:gd fmla="*/ 34 w 105" name="T44"/>
                  <a:gd fmla="*/ 69 h 94" name="T45"/>
                  <a:gd fmla="*/ 45 w 105" name="T46"/>
                  <a:gd fmla="*/ 52 h 94" name="T47"/>
                  <a:gd fmla="*/ 34 w 105" name="T48"/>
                  <a:gd fmla="*/ 69 h 94" name="T49"/>
                  <a:gd fmla="*/ 23 w 105" name="T50"/>
                  <a:gd fmla="*/ 69 h 94" name="T51"/>
                  <a:gd fmla="*/ 23 w 105" name="T52"/>
                  <a:gd fmla="*/ 69 h 94" name="T53"/>
                  <a:gd fmla="*/ 37 w 105" name="T54"/>
                  <a:gd fmla="*/ 57 h 94" name="T55"/>
                  <a:gd fmla="*/ 23 w 105" name="T56"/>
                  <a:gd fmla="*/ 69 h 94" name="T57"/>
                  <a:gd fmla="*/ 64 w 105" name="T58"/>
                  <a:gd fmla="*/ 69 h 94" name="T59"/>
                  <a:gd fmla="*/ 64 w 105" name="T60"/>
                  <a:gd fmla="*/ 69 h 94" name="T61"/>
                  <a:gd fmla="*/ 64 w 105" name="T62"/>
                  <a:gd fmla="*/ 69 h 94" name="T63"/>
                  <a:gd fmla="*/ 31 w 105" name="T64"/>
                  <a:gd fmla="*/ 80 h 94" name="T65"/>
                  <a:gd fmla="*/ 31 w 105" name="T66"/>
                  <a:gd fmla="*/ 80 h 94" name="T67"/>
                  <a:gd fmla="*/ 34 w 105" name="T68"/>
                  <a:gd fmla="*/ 83 h 94" name="T69"/>
                  <a:gd fmla="*/ 40 w 105" name="T70"/>
                  <a:gd fmla="*/ 81 h 94" name="T71"/>
                  <a:gd fmla="*/ 39 w 105" name="T72"/>
                  <a:gd fmla="*/ 72 h 94" name="T73"/>
                  <a:gd fmla="*/ 31 w 105" name="T74"/>
                  <a:gd fmla="*/ 80 h 94" name="T75"/>
                  <a:gd fmla="*/ 48 w 105" name="T76"/>
                  <a:gd fmla="*/ 88 h 94" name="T77"/>
                  <a:gd fmla="*/ 48 w 105" name="T78"/>
                  <a:gd fmla="*/ 88 h 94" name="T79"/>
                  <a:gd fmla="*/ 59 w 105" name="T80"/>
                  <a:gd fmla="*/ 86 h 94" name="T81"/>
                  <a:gd fmla="*/ 56 w 105" name="T82"/>
                  <a:gd fmla="*/ 78 h 94" name="T83"/>
                  <a:gd fmla="*/ 48 w 105" name="T84"/>
                  <a:gd fmla="*/ 88 h 9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 w="105">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2" name="Freeform 59"/>
              <p:cNvSpPr>
                <a:spLocks noEditPoints="1"/>
              </p:cNvSpPr>
              <p:nvPr/>
            </p:nvSpPr>
            <p:spPr bwMode="auto">
              <a:xfrm>
                <a:off x="3483" y="1500"/>
                <a:ext cx="1159" cy="949"/>
              </a:xfrm>
              <a:custGeom>
                <a:gdLst>
                  <a:gd fmla="*/ 242 w 260" name="T0"/>
                  <a:gd fmla="*/ 44 h 212" name="T1"/>
                  <a:gd fmla="*/ 259 w 260" name="T2"/>
                  <a:gd fmla="*/ 143 h 212" name="T3"/>
                  <a:gd fmla="*/ 199 w 260" name="T4"/>
                  <a:gd fmla="*/ 210 h 212" name="T5"/>
                  <a:gd fmla="*/ 12 w 260" name="T6"/>
                  <a:gd fmla="*/ 196 h 212" name="T7"/>
                  <a:gd fmla="*/ 17 w 260" name="T8"/>
                  <a:gd fmla="*/ 48 h 212" name="T9"/>
                  <a:gd fmla="*/ 40 w 260" name="T10"/>
                  <a:gd fmla="*/ 30 h 212" name="T11"/>
                  <a:gd fmla="*/ 74 w 260" name="T12"/>
                  <a:gd fmla="*/ 40 h 212" name="T13"/>
                  <a:gd fmla="*/ 160 w 260" name="T14"/>
                  <a:gd fmla="*/ 2 h 212" name="T15"/>
                  <a:gd fmla="*/ 214 w 260" name="T16"/>
                  <a:gd fmla="*/ 37 h 212" name="T17"/>
                  <a:gd fmla="*/ 118 w 260" name="T18"/>
                  <a:gd fmla="*/ 31 h 212" name="T19"/>
                  <a:gd fmla="*/ 118 w 260" name="T20"/>
                  <a:gd fmla="*/ 31 h 212" name="T21"/>
                  <a:gd fmla="*/ 104 w 260" name="T22"/>
                  <a:gd fmla="*/ 44 h 212" name="T23"/>
                  <a:gd fmla="*/ 144 w 260" name="T24"/>
                  <a:gd fmla="*/ 14 h 212" name="T25"/>
                  <a:gd fmla="*/ 104 w 260" name="T26"/>
                  <a:gd fmla="*/ 44 h 212" name="T27"/>
                  <a:gd fmla="*/ 140 w 260" name="T28"/>
                  <a:gd fmla="*/ 30 h 212" name="T29"/>
                  <a:gd fmla="*/ 140 w 260" name="T30"/>
                  <a:gd fmla="*/ 30 h 212" name="T31"/>
                  <a:gd fmla="*/ 141 w 260" name="T32"/>
                  <a:gd fmla="*/ 33 h 212" name="T33"/>
                  <a:gd fmla="*/ 144 w 260" name="T34"/>
                  <a:gd fmla="*/ 39 h 212" name="T35"/>
                  <a:gd fmla="*/ 161 w 260" name="T36"/>
                  <a:gd fmla="*/ 17 h 212" name="T37"/>
                  <a:gd fmla="*/ 160 w 260" name="T38"/>
                  <a:gd fmla="*/ 31 h 212" name="T39"/>
                  <a:gd fmla="*/ 172 w 260" name="T40"/>
                  <a:gd fmla="*/ 17 h 212" name="T41"/>
                  <a:gd fmla="*/ 161 w 260" name="T42"/>
                  <a:gd fmla="*/ 39 h 212" name="T43"/>
                  <a:gd fmla="*/ 178 w 260" name="T44"/>
                  <a:gd fmla="*/ 53 h 212" name="T45"/>
                  <a:gd fmla="*/ 175 w 260" name="T46"/>
                  <a:gd fmla="*/ 47 h 212" name="T47"/>
                  <a:gd fmla="*/ 169 w 260" name="T48"/>
                  <a:gd fmla="*/ 42 h 212" name="T49"/>
                  <a:gd fmla="*/ 161 w 260" name="T50"/>
                  <a:gd fmla="*/ 39 h 212" name="T51"/>
                  <a:gd fmla="*/ 42 w 260" name="T52"/>
                  <a:gd fmla="*/ 42 h 212" name="T53"/>
                  <a:gd fmla="*/ 42 w 260" name="T54"/>
                  <a:gd fmla="*/ 42 h 212" name="T55"/>
                  <a:gd fmla="*/ 64 w 260" name="T56"/>
                  <a:gd fmla="*/ 44 h 212" name="T57"/>
                  <a:gd fmla="*/ 64 w 260" name="T58"/>
                  <a:gd fmla="*/ 44 h 212" name="T59"/>
                  <a:gd fmla="*/ 155 w 260" name="T60"/>
                  <a:gd fmla="*/ 40 h 212" name="T61"/>
                  <a:gd fmla="*/ 160 w 260" name="T62"/>
                  <a:gd fmla="*/ 39 h 212" name="T63"/>
                  <a:gd fmla="*/ 155 w 260" name="T64"/>
                  <a:gd fmla="*/ 40 h 212" name="T65"/>
                  <a:gd fmla="*/ 74 w 260" name="T66"/>
                  <a:gd fmla="*/ 113 h 212" name="T67"/>
                  <a:gd fmla="*/ 191 w 260" name="T68"/>
                  <a:gd fmla="*/ 89 h 212" name="T69"/>
                  <a:gd fmla="*/ 74 w 260" name="T70"/>
                  <a:gd fmla="*/ 113 h 212" name="T71"/>
                  <a:gd fmla="*/ 74 w 260" name="T72"/>
                  <a:gd fmla="*/ 50 h 212" name="T73"/>
                  <a:gd fmla="*/ 74 w 260" name="T74"/>
                  <a:gd fmla="*/ 50 h 212" name="T75"/>
                  <a:gd fmla="*/ 96 w 260" name="T76"/>
                  <a:gd fmla="*/ 48 h 212" name="T77"/>
                  <a:gd fmla="*/ 96 w 260" name="T78"/>
                  <a:gd fmla="*/ 48 h 212" name="T79"/>
                  <a:gd fmla="*/ 203 w 260" name="T80"/>
                  <a:gd fmla="*/ 48 h 212" name="T81"/>
                  <a:gd fmla="*/ 200 w 260" name="T82"/>
                  <a:gd fmla="*/ 44 h 212" name="T83"/>
                  <a:gd fmla="*/ 206 w 260" name="T84"/>
                  <a:gd fmla="*/ 53 h 212" name="T85"/>
                  <a:gd fmla="*/ 211 w 260" name="T86"/>
                  <a:gd fmla="*/ 44 h 212" name="T87"/>
                  <a:gd fmla="*/ 208 w 260" name="T88"/>
                  <a:gd fmla="*/ 61 h 212" name="T89"/>
                  <a:gd fmla="*/ 208 w 260" name="T90"/>
                  <a:gd fmla="*/ 53 h 212" name="T91"/>
                  <a:gd fmla="*/ 182 w 260" name="T92"/>
                  <a:gd fmla="*/ 54 h 212" name="T93"/>
                  <a:gd fmla="*/ 182 w 260" name="T94"/>
                  <a:gd fmla="*/ 54 h 212" name="T95"/>
                  <a:gd fmla="*/ 185 w 260" name="T96"/>
                  <a:gd fmla="*/ 62 h 212" name="T97"/>
                  <a:gd fmla="*/ 185 w 260" name="T98"/>
                  <a:gd fmla="*/ 58 h 212" name="T99"/>
                  <a:gd fmla="*/ 17 w 260" name="T100"/>
                  <a:gd fmla="*/ 68 h 212" name="T101"/>
                  <a:gd fmla="*/ 11 w 260" name="T102"/>
                  <a:gd fmla="*/ 144 h 212" name="T103"/>
                  <a:gd fmla="*/ 53 w 260" name="T104"/>
                  <a:gd fmla="*/ 197 h 212" name="T105"/>
                  <a:gd fmla="*/ 196 w 260" name="T106"/>
                  <a:gd fmla="*/ 202 h 212" name="T107"/>
                  <a:gd fmla="*/ 245 w 260" name="T108"/>
                  <a:gd fmla="*/ 78 h 212" name="T109"/>
                  <a:gd fmla="*/ 133 w 260" name="T110"/>
                  <a:gd fmla="*/ 161 h 212" name="T111"/>
                  <a:gd fmla="*/ 79 w 260" name="T112"/>
                  <a:gd fmla="*/ 68 h 212" name="T113"/>
                  <a:gd fmla="*/ 233 w 260" name="T114"/>
                  <a:gd fmla="*/ 70 h 212" name="T115"/>
                  <a:gd fmla="*/ 225 w 260" name="T116"/>
                  <a:gd fmla="*/ 68 h 2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11" w="260">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56" name="矩形 55"/>
            <p:cNvSpPr/>
            <p:nvPr/>
          </p:nvSpPr>
          <p:spPr>
            <a:xfrm>
              <a:off x="8218327" y="4869127"/>
              <a:ext cx="19893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a:t>
              </a:r>
            </a:p>
          </p:txBody>
        </p:sp>
      </p:grpSp>
      <p:sp>
        <p:nvSpPr>
          <p:cNvPr id="57" name="文本框 56"/>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218704242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1000" fill="hold" id="7"/>
                                        <p:tgtEl>
                                          <p:spTgt spid="58"/>
                                        </p:tgtEl>
                                        <p:attrNameLst>
                                          <p:attrName>ppt_w</p:attrName>
                                        </p:attrNameLst>
                                      </p:cBhvr>
                                      <p:tavLst>
                                        <p:tav tm="0">
                                          <p:val>
                                            <p:fltVal val="0"/>
                                          </p:val>
                                        </p:tav>
                                        <p:tav tm="100000">
                                          <p:val>
                                            <p:strVal val="#ppt_w"/>
                                          </p:val>
                                        </p:tav>
                                      </p:tavLst>
                                    </p:anim>
                                    <p:anim calcmode="lin" valueType="num">
                                      <p:cBhvr>
                                        <p:cTn dur="1000" fill="hold" id="8"/>
                                        <p:tgtEl>
                                          <p:spTgt spid="58"/>
                                        </p:tgtEl>
                                        <p:attrNameLst>
                                          <p:attrName>ppt_h</p:attrName>
                                        </p:attrNameLst>
                                      </p:cBhvr>
                                      <p:tavLst>
                                        <p:tav tm="0">
                                          <p:val>
                                            <p:fltVal val="0"/>
                                          </p:val>
                                        </p:tav>
                                        <p:tav tm="100000">
                                          <p:val>
                                            <p:strVal val="#ppt_h"/>
                                          </p:val>
                                        </p:tav>
                                      </p:tavLst>
                                    </p:anim>
                                    <p:anim calcmode="lin" valueType="num">
                                      <p:cBhvr>
                                        <p:cTn dur="1000" fill="hold" id="9"/>
                                        <p:tgtEl>
                                          <p:spTgt spid="58"/>
                                        </p:tgtEl>
                                        <p:attrNameLst>
                                          <p:attrName>style.rotation</p:attrName>
                                        </p:attrNameLst>
                                      </p:cBhvr>
                                      <p:tavLst>
                                        <p:tav tm="0">
                                          <p:val>
                                            <p:fltVal val="90"/>
                                          </p:val>
                                        </p:tav>
                                        <p:tav tm="100000">
                                          <p:val>
                                            <p:fltVal val="0"/>
                                          </p:val>
                                        </p:tav>
                                      </p:tavLst>
                                    </p:anim>
                                    <p:animEffect filter="fade" transition="in">
                                      <p:cBhvr>
                                        <p:cTn dur="1000" id="10"/>
                                        <p:tgtEl>
                                          <p:spTgt spid="58"/>
                                        </p:tgtEl>
                                      </p:cBhvr>
                                    </p:animEffect>
                                  </p:childTnLst>
                                </p:cTn>
                              </p:par>
                            </p:childTnLst>
                          </p:cTn>
                        </p:par>
                        <p:par>
                          <p:cTn fill="hold" id="11" nodeType="afterGroup">
                            <p:stCondLst>
                              <p:cond delay="1000"/>
                            </p:stCondLst>
                            <p:childTnLst>
                              <p:par>
                                <p:cTn fill="hold" id="12" nodeType="afterEffect" presetClass="entr" presetID="31" presetSubtype="0">
                                  <p:stCondLst>
                                    <p:cond delay="0"/>
                                  </p:stCondLst>
                                  <p:childTnLst>
                                    <p:set>
                                      <p:cBhvr>
                                        <p:cTn dur="1" fill="hold" id="13">
                                          <p:stCondLst>
                                            <p:cond delay="0"/>
                                          </p:stCondLst>
                                        </p:cTn>
                                        <p:tgtEl>
                                          <p:spTgt spid="59"/>
                                        </p:tgtEl>
                                        <p:attrNameLst>
                                          <p:attrName>style.visibility</p:attrName>
                                        </p:attrNameLst>
                                      </p:cBhvr>
                                      <p:to>
                                        <p:strVal val="visible"/>
                                      </p:to>
                                    </p:set>
                                    <p:anim calcmode="lin" valueType="num">
                                      <p:cBhvr>
                                        <p:cTn dur="1000" fill="hold" id="14"/>
                                        <p:tgtEl>
                                          <p:spTgt spid="59"/>
                                        </p:tgtEl>
                                        <p:attrNameLst>
                                          <p:attrName>ppt_w</p:attrName>
                                        </p:attrNameLst>
                                      </p:cBhvr>
                                      <p:tavLst>
                                        <p:tav tm="0">
                                          <p:val>
                                            <p:fltVal val="0"/>
                                          </p:val>
                                        </p:tav>
                                        <p:tav tm="100000">
                                          <p:val>
                                            <p:strVal val="#ppt_w"/>
                                          </p:val>
                                        </p:tav>
                                      </p:tavLst>
                                    </p:anim>
                                    <p:anim calcmode="lin" valueType="num">
                                      <p:cBhvr>
                                        <p:cTn dur="1000" fill="hold" id="15"/>
                                        <p:tgtEl>
                                          <p:spTgt spid="59"/>
                                        </p:tgtEl>
                                        <p:attrNameLst>
                                          <p:attrName>ppt_h</p:attrName>
                                        </p:attrNameLst>
                                      </p:cBhvr>
                                      <p:tavLst>
                                        <p:tav tm="0">
                                          <p:val>
                                            <p:fltVal val="0"/>
                                          </p:val>
                                        </p:tav>
                                        <p:tav tm="100000">
                                          <p:val>
                                            <p:strVal val="#ppt_h"/>
                                          </p:val>
                                        </p:tav>
                                      </p:tavLst>
                                    </p:anim>
                                    <p:anim calcmode="lin" valueType="num">
                                      <p:cBhvr>
                                        <p:cTn dur="1000" fill="hold" id="16"/>
                                        <p:tgtEl>
                                          <p:spTgt spid="59"/>
                                        </p:tgtEl>
                                        <p:attrNameLst>
                                          <p:attrName>style.rotation</p:attrName>
                                        </p:attrNameLst>
                                      </p:cBhvr>
                                      <p:tavLst>
                                        <p:tav tm="0">
                                          <p:val>
                                            <p:fltVal val="90"/>
                                          </p:val>
                                        </p:tav>
                                        <p:tav tm="100000">
                                          <p:val>
                                            <p:fltVal val="0"/>
                                          </p:val>
                                        </p:tav>
                                      </p:tavLst>
                                    </p:anim>
                                    <p:animEffect filter="fade" transition="in">
                                      <p:cBhvr>
                                        <p:cTn dur="1000" id="17"/>
                                        <p:tgtEl>
                                          <p:spTgt spid="59"/>
                                        </p:tgtEl>
                                      </p:cBhvr>
                                    </p:animEffect>
                                  </p:childTnLst>
                                </p:cTn>
                              </p:par>
                            </p:childTnLst>
                          </p:cTn>
                        </p:par>
                        <p:par>
                          <p:cTn fill="hold" id="18" nodeType="afterGroup">
                            <p:stCondLst>
                              <p:cond delay="2000"/>
                            </p:stCondLst>
                            <p:childTnLst>
                              <p:par>
                                <p:cTn fill="hold" id="19" nodeType="afterEffect" presetClass="entr" presetID="31" presetSubtype="0">
                                  <p:stCondLst>
                                    <p:cond delay="0"/>
                                  </p:stCondLst>
                                  <p:childTnLst>
                                    <p:set>
                                      <p:cBhvr>
                                        <p:cTn dur="1" fill="hold" id="20">
                                          <p:stCondLst>
                                            <p:cond delay="0"/>
                                          </p:stCondLst>
                                        </p:cTn>
                                        <p:tgtEl>
                                          <p:spTgt spid="60"/>
                                        </p:tgtEl>
                                        <p:attrNameLst>
                                          <p:attrName>style.visibility</p:attrName>
                                        </p:attrNameLst>
                                      </p:cBhvr>
                                      <p:to>
                                        <p:strVal val="visible"/>
                                      </p:to>
                                    </p:set>
                                    <p:anim calcmode="lin" valueType="num">
                                      <p:cBhvr>
                                        <p:cTn dur="1000" fill="hold" id="21"/>
                                        <p:tgtEl>
                                          <p:spTgt spid="60"/>
                                        </p:tgtEl>
                                        <p:attrNameLst>
                                          <p:attrName>ppt_w</p:attrName>
                                        </p:attrNameLst>
                                      </p:cBhvr>
                                      <p:tavLst>
                                        <p:tav tm="0">
                                          <p:val>
                                            <p:fltVal val="0"/>
                                          </p:val>
                                        </p:tav>
                                        <p:tav tm="100000">
                                          <p:val>
                                            <p:strVal val="#ppt_w"/>
                                          </p:val>
                                        </p:tav>
                                      </p:tavLst>
                                    </p:anim>
                                    <p:anim calcmode="lin" valueType="num">
                                      <p:cBhvr>
                                        <p:cTn dur="1000" fill="hold" id="22"/>
                                        <p:tgtEl>
                                          <p:spTgt spid="60"/>
                                        </p:tgtEl>
                                        <p:attrNameLst>
                                          <p:attrName>ppt_h</p:attrName>
                                        </p:attrNameLst>
                                      </p:cBhvr>
                                      <p:tavLst>
                                        <p:tav tm="0">
                                          <p:val>
                                            <p:fltVal val="0"/>
                                          </p:val>
                                        </p:tav>
                                        <p:tav tm="100000">
                                          <p:val>
                                            <p:strVal val="#ppt_h"/>
                                          </p:val>
                                        </p:tav>
                                      </p:tavLst>
                                    </p:anim>
                                    <p:anim calcmode="lin" valueType="num">
                                      <p:cBhvr>
                                        <p:cTn dur="1000" fill="hold" id="23"/>
                                        <p:tgtEl>
                                          <p:spTgt spid="60"/>
                                        </p:tgtEl>
                                        <p:attrNameLst>
                                          <p:attrName>style.rotation</p:attrName>
                                        </p:attrNameLst>
                                      </p:cBhvr>
                                      <p:tavLst>
                                        <p:tav tm="0">
                                          <p:val>
                                            <p:fltVal val="90"/>
                                          </p:val>
                                        </p:tav>
                                        <p:tav tm="100000">
                                          <p:val>
                                            <p:fltVal val="0"/>
                                          </p:val>
                                        </p:tav>
                                      </p:tavLst>
                                    </p:anim>
                                    <p:animEffect filter="fade" transition="in">
                                      <p:cBhvr>
                                        <p:cTn dur="1000" id="24"/>
                                        <p:tgtEl>
                                          <p:spTgt spid="60"/>
                                        </p:tgtEl>
                                      </p:cBhvr>
                                    </p:animEffect>
                                  </p:childTnLst>
                                </p:cTn>
                              </p:par>
                            </p:childTnLst>
                          </p:cTn>
                        </p:par>
                        <p:par>
                          <p:cTn fill="hold" id="25" nodeType="afterGroup">
                            <p:stCondLst>
                              <p:cond delay="3000"/>
                            </p:stCondLst>
                            <p:childTnLst>
                              <p:par>
                                <p:cTn fill="hold" id="26" nodeType="afterEffect" presetClass="entr" presetID="31" presetSubtype="0">
                                  <p:stCondLst>
                                    <p:cond delay="0"/>
                                  </p:stCondLst>
                                  <p:childTnLst>
                                    <p:set>
                                      <p:cBhvr>
                                        <p:cTn dur="1" fill="hold" id="27">
                                          <p:stCondLst>
                                            <p:cond delay="0"/>
                                          </p:stCondLst>
                                        </p:cTn>
                                        <p:tgtEl>
                                          <p:spTgt spid="61"/>
                                        </p:tgtEl>
                                        <p:attrNameLst>
                                          <p:attrName>style.visibility</p:attrName>
                                        </p:attrNameLst>
                                      </p:cBhvr>
                                      <p:to>
                                        <p:strVal val="visible"/>
                                      </p:to>
                                    </p:set>
                                    <p:anim calcmode="lin" valueType="num">
                                      <p:cBhvr>
                                        <p:cTn dur="1000" fill="hold" id="28"/>
                                        <p:tgtEl>
                                          <p:spTgt spid="61"/>
                                        </p:tgtEl>
                                        <p:attrNameLst>
                                          <p:attrName>ppt_w</p:attrName>
                                        </p:attrNameLst>
                                      </p:cBhvr>
                                      <p:tavLst>
                                        <p:tav tm="0">
                                          <p:val>
                                            <p:fltVal val="0"/>
                                          </p:val>
                                        </p:tav>
                                        <p:tav tm="100000">
                                          <p:val>
                                            <p:strVal val="#ppt_w"/>
                                          </p:val>
                                        </p:tav>
                                      </p:tavLst>
                                    </p:anim>
                                    <p:anim calcmode="lin" valueType="num">
                                      <p:cBhvr>
                                        <p:cTn dur="1000" fill="hold" id="29"/>
                                        <p:tgtEl>
                                          <p:spTgt spid="61"/>
                                        </p:tgtEl>
                                        <p:attrNameLst>
                                          <p:attrName>ppt_h</p:attrName>
                                        </p:attrNameLst>
                                      </p:cBhvr>
                                      <p:tavLst>
                                        <p:tav tm="0">
                                          <p:val>
                                            <p:fltVal val="0"/>
                                          </p:val>
                                        </p:tav>
                                        <p:tav tm="100000">
                                          <p:val>
                                            <p:strVal val="#ppt_h"/>
                                          </p:val>
                                        </p:tav>
                                      </p:tavLst>
                                    </p:anim>
                                    <p:anim calcmode="lin" valueType="num">
                                      <p:cBhvr>
                                        <p:cTn dur="1000" fill="hold" id="30"/>
                                        <p:tgtEl>
                                          <p:spTgt spid="61"/>
                                        </p:tgtEl>
                                        <p:attrNameLst>
                                          <p:attrName>style.rotation</p:attrName>
                                        </p:attrNameLst>
                                      </p:cBhvr>
                                      <p:tavLst>
                                        <p:tav tm="0">
                                          <p:val>
                                            <p:fltVal val="90"/>
                                          </p:val>
                                        </p:tav>
                                        <p:tav tm="100000">
                                          <p:val>
                                            <p:fltVal val="0"/>
                                          </p:val>
                                        </p:tav>
                                      </p:tavLst>
                                    </p:anim>
                                    <p:animEffect filter="fade" transition="in">
                                      <p:cBhvr>
                                        <p:cTn dur="1000" id="31"/>
                                        <p:tgtEl>
                                          <p:spTgt spid="61"/>
                                        </p:tgtEl>
                                      </p:cBhvr>
                                    </p:animEffect>
                                  </p:childTnLst>
                                </p:cTn>
                              </p:par>
                            </p:childTnLst>
                          </p:cTn>
                        </p:par>
                        <p:par>
                          <p:cTn fill="hold" id="32" nodeType="afterGroup">
                            <p:stCondLst>
                              <p:cond delay="4000"/>
                            </p:stCondLst>
                            <p:childTnLst>
                              <p:par>
                                <p:cTn fill="hold" id="33" nodeType="afterEffect" presetClass="entr" presetID="31" presetSubtype="0">
                                  <p:stCondLst>
                                    <p:cond delay="0"/>
                                  </p:stCondLst>
                                  <p:childTnLst>
                                    <p:set>
                                      <p:cBhvr>
                                        <p:cTn dur="1" fill="hold" id="34">
                                          <p:stCondLst>
                                            <p:cond delay="0"/>
                                          </p:stCondLst>
                                        </p:cTn>
                                        <p:tgtEl>
                                          <p:spTgt spid="62"/>
                                        </p:tgtEl>
                                        <p:attrNameLst>
                                          <p:attrName>style.visibility</p:attrName>
                                        </p:attrNameLst>
                                      </p:cBhvr>
                                      <p:to>
                                        <p:strVal val="visible"/>
                                      </p:to>
                                    </p:set>
                                    <p:anim calcmode="lin" valueType="num">
                                      <p:cBhvr>
                                        <p:cTn dur="1000" fill="hold" id="35"/>
                                        <p:tgtEl>
                                          <p:spTgt spid="62"/>
                                        </p:tgtEl>
                                        <p:attrNameLst>
                                          <p:attrName>ppt_w</p:attrName>
                                        </p:attrNameLst>
                                      </p:cBhvr>
                                      <p:tavLst>
                                        <p:tav tm="0">
                                          <p:val>
                                            <p:fltVal val="0"/>
                                          </p:val>
                                        </p:tav>
                                        <p:tav tm="100000">
                                          <p:val>
                                            <p:strVal val="#ppt_w"/>
                                          </p:val>
                                        </p:tav>
                                      </p:tavLst>
                                    </p:anim>
                                    <p:anim calcmode="lin" valueType="num">
                                      <p:cBhvr>
                                        <p:cTn dur="1000" fill="hold" id="36"/>
                                        <p:tgtEl>
                                          <p:spTgt spid="62"/>
                                        </p:tgtEl>
                                        <p:attrNameLst>
                                          <p:attrName>ppt_h</p:attrName>
                                        </p:attrNameLst>
                                      </p:cBhvr>
                                      <p:tavLst>
                                        <p:tav tm="0">
                                          <p:val>
                                            <p:fltVal val="0"/>
                                          </p:val>
                                        </p:tav>
                                        <p:tav tm="100000">
                                          <p:val>
                                            <p:strVal val="#ppt_h"/>
                                          </p:val>
                                        </p:tav>
                                      </p:tavLst>
                                    </p:anim>
                                    <p:anim calcmode="lin" valueType="num">
                                      <p:cBhvr>
                                        <p:cTn dur="1000" fill="hold" id="37"/>
                                        <p:tgtEl>
                                          <p:spTgt spid="62"/>
                                        </p:tgtEl>
                                        <p:attrNameLst>
                                          <p:attrName>style.rotation</p:attrName>
                                        </p:attrNameLst>
                                      </p:cBhvr>
                                      <p:tavLst>
                                        <p:tav tm="0">
                                          <p:val>
                                            <p:fltVal val="90"/>
                                          </p:val>
                                        </p:tav>
                                        <p:tav tm="100000">
                                          <p:val>
                                            <p:fltVal val="0"/>
                                          </p:val>
                                        </p:tav>
                                      </p:tavLst>
                                    </p:anim>
                                    <p:animEffect filter="fade" transition="in">
                                      <p:cBhvr>
                                        <p:cTn dur="1000" id="38"/>
                                        <p:tgtEl>
                                          <p:spTgt spid="62"/>
                                        </p:tgtEl>
                                      </p:cBhvr>
                                    </p:animEffect>
                                  </p:childTnLst>
                                </p:cTn>
                              </p:par>
                            </p:childTnLst>
                          </p:cTn>
                        </p:par>
                        <p:par>
                          <p:cTn fill="hold" id="39" nodeType="afterGroup">
                            <p:stCondLst>
                              <p:cond delay="5000"/>
                            </p:stCondLst>
                            <p:childTnLst>
                              <p:par>
                                <p:cTn fill="hold" id="40" nodeType="afterEffect" presetClass="entr" presetID="31" presetSubtype="0">
                                  <p:stCondLst>
                                    <p:cond delay="0"/>
                                  </p:stCondLst>
                                  <p:childTnLst>
                                    <p:set>
                                      <p:cBhvr>
                                        <p:cTn dur="1" fill="hold" id="41">
                                          <p:stCondLst>
                                            <p:cond delay="0"/>
                                          </p:stCondLst>
                                        </p:cTn>
                                        <p:tgtEl>
                                          <p:spTgt spid="63"/>
                                        </p:tgtEl>
                                        <p:attrNameLst>
                                          <p:attrName>style.visibility</p:attrName>
                                        </p:attrNameLst>
                                      </p:cBhvr>
                                      <p:to>
                                        <p:strVal val="visible"/>
                                      </p:to>
                                    </p:set>
                                    <p:anim calcmode="lin" valueType="num">
                                      <p:cBhvr>
                                        <p:cTn dur="1000" fill="hold" id="42"/>
                                        <p:tgtEl>
                                          <p:spTgt spid="63"/>
                                        </p:tgtEl>
                                        <p:attrNameLst>
                                          <p:attrName>ppt_w</p:attrName>
                                        </p:attrNameLst>
                                      </p:cBhvr>
                                      <p:tavLst>
                                        <p:tav tm="0">
                                          <p:val>
                                            <p:fltVal val="0"/>
                                          </p:val>
                                        </p:tav>
                                        <p:tav tm="100000">
                                          <p:val>
                                            <p:strVal val="#ppt_w"/>
                                          </p:val>
                                        </p:tav>
                                      </p:tavLst>
                                    </p:anim>
                                    <p:anim calcmode="lin" valueType="num">
                                      <p:cBhvr>
                                        <p:cTn dur="1000" fill="hold" id="43"/>
                                        <p:tgtEl>
                                          <p:spTgt spid="63"/>
                                        </p:tgtEl>
                                        <p:attrNameLst>
                                          <p:attrName>ppt_h</p:attrName>
                                        </p:attrNameLst>
                                      </p:cBhvr>
                                      <p:tavLst>
                                        <p:tav tm="0">
                                          <p:val>
                                            <p:fltVal val="0"/>
                                          </p:val>
                                        </p:tav>
                                        <p:tav tm="100000">
                                          <p:val>
                                            <p:strVal val="#ppt_h"/>
                                          </p:val>
                                        </p:tav>
                                      </p:tavLst>
                                    </p:anim>
                                    <p:anim calcmode="lin" valueType="num">
                                      <p:cBhvr>
                                        <p:cTn dur="1000" fill="hold" id="44"/>
                                        <p:tgtEl>
                                          <p:spTgt spid="63"/>
                                        </p:tgtEl>
                                        <p:attrNameLst>
                                          <p:attrName>style.rotation</p:attrName>
                                        </p:attrNameLst>
                                      </p:cBhvr>
                                      <p:tavLst>
                                        <p:tav tm="0">
                                          <p:val>
                                            <p:fltVal val="90"/>
                                          </p:val>
                                        </p:tav>
                                        <p:tav tm="100000">
                                          <p:val>
                                            <p:fltVal val="0"/>
                                          </p:val>
                                        </p:tav>
                                      </p:tavLst>
                                    </p:anim>
                                    <p:animEffect filter="fade" transition="in">
                                      <p:cBhvr>
                                        <p:cTn dur="1000" id="45"/>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74"/>
          <p:cNvGrpSpPr>
            <a:grpSpLocks noChangeAspect="1"/>
          </p:cNvGrpSpPr>
          <p:nvPr/>
        </p:nvGrpSpPr>
        <p:grpSpPr>
          <a:xfrm>
            <a:off x="2345615" y="2064124"/>
            <a:ext cx="1865038" cy="2025276"/>
            <a:chOff x="-1122" y="-104"/>
            <a:chExt cx="710" cy="771"/>
          </a:xfrm>
          <a:solidFill>
            <a:srgbClr val="20558B"/>
          </a:solidFill>
        </p:grpSpPr>
        <p:sp>
          <p:nvSpPr>
            <p:cNvPr id="3" name="Freeform 75"/>
            <p:cNvSpPr>
              <a:spLocks noEditPoints="1"/>
            </p:cNvSpPr>
            <p:nvPr/>
          </p:nvSpPr>
          <p:spPr bwMode="auto">
            <a:xfrm>
              <a:off x="-933" y="-28"/>
              <a:ext cx="90" cy="153"/>
            </a:xfrm>
            <a:custGeom>
              <a:gdLst>
                <a:gd fmla="*/ 33 w 33" name="T0"/>
                <a:gd fmla="*/ 6 h 57" name="T1"/>
                <a:gd fmla="*/ 20 w 33" name="T2"/>
                <a:gd fmla="*/ 33 h 57" name="T3"/>
                <a:gd fmla="*/ 8 w 33" name="T4"/>
                <a:gd fmla="*/ 57 h 57" name="T5"/>
                <a:gd fmla="*/ 8 w 33" name="T6"/>
                <a:gd fmla="*/ 0 h 57" name="T7"/>
                <a:gd fmla="*/ 33 w 33" name="T8"/>
                <a:gd fmla="*/ 6 h 57" name="T9"/>
                <a:gd fmla="*/ 12 w 33" name="T10"/>
                <a:gd fmla="*/ 39 h 57" name="T11"/>
                <a:gd fmla="*/ 12 w 33" name="T12"/>
                <a:gd fmla="*/ 39 h 57" name="T13"/>
                <a:gd fmla="*/ 25 w 33" name="T14"/>
                <a:gd fmla="*/ 11 h 57" name="T15"/>
                <a:gd fmla="*/ 13 w 33" name="T16"/>
                <a:gd fmla="*/ 8 h 57" name="T17"/>
                <a:gd fmla="*/ 12 w 33" name="T18"/>
                <a:gd fmla="*/ 39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33">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 name="Freeform 76"/>
            <p:cNvSpPr>
              <a:spLocks noEditPoints="1"/>
            </p:cNvSpPr>
            <p:nvPr/>
          </p:nvSpPr>
          <p:spPr bwMode="auto">
            <a:xfrm>
              <a:off x="-1122" y="-104"/>
              <a:ext cx="710" cy="771"/>
            </a:xfrm>
            <a:custGeom>
              <a:gdLst>
                <a:gd fmla="*/ 129 w 263" name="T0"/>
                <a:gd fmla="*/ 224 h 286" name="T1"/>
                <a:gd fmla="*/ 69 w 263" name="T2"/>
                <a:gd fmla="*/ 219 h 286" name="T3"/>
                <a:gd fmla="*/ 72 w 263" name="T4"/>
                <a:gd fmla="*/ 0 h 286" name="T5"/>
                <a:gd fmla="*/ 130 w 263" name="T6"/>
                <a:gd fmla="*/ 22 h 286" name="T7"/>
                <a:gd fmla="*/ 71 w 263" name="T8"/>
                <a:gd fmla="*/ 25 h 286" name="T9"/>
                <a:gd fmla="*/ 156 w 263" name="T10"/>
                <a:gd fmla="*/ 171 h 286" name="T11"/>
                <a:gd fmla="*/ 147 w 263" name="T12"/>
                <a:gd fmla="*/ 150 h 286" name="T13"/>
                <a:gd fmla="*/ 158 w 263" name="T14"/>
                <a:gd fmla="*/ 122 h 286" name="T15"/>
                <a:gd fmla="*/ 166 w 263" name="T16"/>
                <a:gd fmla="*/ 97 h 286" name="T17"/>
                <a:gd fmla="*/ 167 w 263" name="T18"/>
                <a:gd fmla="*/ 63 h 286" name="T19"/>
                <a:gd fmla="*/ 190 w 263" name="T20"/>
                <a:gd fmla="*/ 48 h 286" name="T21"/>
                <a:gd fmla="*/ 214 w 263" name="T22"/>
                <a:gd fmla="*/ 57 h 286" name="T23"/>
                <a:gd fmla="*/ 22 w 263" name="T24"/>
                <a:gd fmla="*/ 43 h 286" name="T25"/>
                <a:gd fmla="*/ 185 w 263" name="T26"/>
                <a:gd fmla="*/ 70 h 286" name="T27"/>
                <a:gd fmla="*/ 56 w 263" name="T28"/>
                <a:gd fmla="*/ 37 h 286" name="T29"/>
                <a:gd fmla="*/ 227 w 263" name="T30"/>
                <a:gd fmla="*/ 83 h 286" name="T31"/>
                <a:gd fmla="*/ 200 w 263" name="T32"/>
                <a:gd fmla="*/ 75 h 286" name="T33"/>
                <a:gd fmla="*/ 234 w 263" name="T34"/>
                <a:gd fmla="*/ 89 h 286" name="T35"/>
                <a:gd fmla="*/ 182 w 263" name="T36"/>
                <a:gd fmla="*/ 88 h 286" name="T37"/>
                <a:gd fmla="*/ 228 w 263" name="T38"/>
                <a:gd fmla="*/ 101 h 286" name="T39"/>
                <a:gd fmla="*/ 181 w 263" name="T40"/>
                <a:gd fmla="*/ 90 h 286" name="T41"/>
                <a:gd fmla="*/ 25 w 263" name="T42"/>
                <a:gd fmla="*/ 56 h 286" name="T43"/>
                <a:gd fmla="*/ 180 w 263" name="T44"/>
                <a:gd fmla="*/ 105 h 286" name="T45"/>
                <a:gd fmla="*/ 227 w 263" name="T46"/>
                <a:gd fmla="*/ 119 h 286" name="T47"/>
                <a:gd fmla="*/ 178 w 263" name="T48"/>
                <a:gd fmla="*/ 113 h 286" name="T49"/>
                <a:gd fmla="*/ 192 w 263" name="T50"/>
                <a:gd fmla="*/ 115 h 286" name="T51"/>
                <a:gd fmla="*/ 172 w 263" name="T52"/>
                <a:gd fmla="*/ 127 h 286" name="T53"/>
                <a:gd fmla="*/ 190 w 263" name="T54"/>
                <a:gd fmla="*/ 123 h 286" name="T55"/>
                <a:gd fmla="*/ 32 w 263" name="T56"/>
                <a:gd fmla="*/ 97 h 286" name="T57"/>
                <a:gd fmla="*/ 168 w 263" name="T58"/>
                <a:gd fmla="*/ 129 h 286" name="T59"/>
                <a:gd fmla="*/ 49 w 263" name="T60"/>
                <a:gd fmla="*/ 106 h 286" name="T61"/>
                <a:gd fmla="*/ 162 w 263" name="T62"/>
                <a:gd fmla="*/ 153 h 286" name="T63"/>
                <a:gd fmla="*/ 156 w 263" name="T64"/>
                <a:gd fmla="*/ 160 h 286" name="T65"/>
                <a:gd fmla="*/ 146 w 263" name="T66"/>
                <a:gd fmla="*/ 163 h 286" name="T67"/>
                <a:gd fmla="*/ 130 w 263" name="T68"/>
                <a:gd fmla="*/ 200 h 286" name="T69"/>
                <a:gd fmla="*/ 102 w 263" name="T70"/>
                <a:gd fmla="*/ 199 h 286" name="T71"/>
                <a:gd fmla="*/ 105 w 263" name="T72"/>
                <a:gd fmla="*/ 227 h 286" name="T73"/>
                <a:gd fmla="*/ 61 w 263" name="T74"/>
                <a:gd fmla="*/ 232 h 286" name="T75"/>
                <a:gd fmla="*/ 81 w 263" name="T76"/>
                <a:gd fmla="*/ 227 h 286" name="T77"/>
                <a:gd fmla="*/ 77 w 263" name="T78"/>
                <a:gd fmla="*/ 242 h 286" name="T79"/>
                <a:gd fmla="*/ 111 w 263" name="T80"/>
                <a:gd fmla="*/ 242 h 286" name="T81"/>
                <a:gd fmla="*/ 91 w 263" name="T82"/>
                <a:gd fmla="*/ 248 h 286" name="T83"/>
                <a:gd fmla="*/ 80 w 263" name="T84"/>
                <a:gd fmla="*/ 232 h 286" name="T85"/>
                <a:gd fmla="*/ 103 w 263" name="T86"/>
                <a:gd fmla="*/ 250 h 286" name="T87"/>
                <a:gd fmla="*/ 120 w 263" name="T88"/>
                <a:gd fmla="*/ 254 h 286" name="T89"/>
                <a:gd fmla="*/ 123 w 263" name="T90"/>
                <a:gd fmla="*/ 276 h 286" name="T91"/>
                <a:gd fmla="*/ 143 w 263" name="T92"/>
                <a:gd fmla="*/ 264 h 286" name="T93"/>
                <a:gd fmla="*/ 28 w 263" name="T94"/>
                <a:gd fmla="*/ 246 h 286" name="T95"/>
                <a:gd fmla="*/ 51 w 263" name="T96"/>
                <a:gd fmla="*/ 241 h 286" name="T97"/>
                <a:gd fmla="*/ 46 w 263" name="T98"/>
                <a:gd fmla="*/ 265 h 286" name="T99"/>
                <a:gd fmla="*/ 47 w 263" name="T100"/>
                <a:gd fmla="*/ 260 h 286" name="T101"/>
                <a:gd fmla="*/ 69 w 263" name="T102"/>
                <a:gd fmla="*/ 267 h 286" name="T103"/>
                <a:gd fmla="*/ 99 w 263" name="T104"/>
                <a:gd fmla="*/ 263 h 286" name="T105"/>
                <a:gd fmla="*/ 100 w 263" name="T106"/>
                <a:gd fmla="*/ 272 h 286" name="T107"/>
                <a:gd fmla="*/ 117 w 263" name="T108"/>
                <a:gd fmla="*/ 270 h 286" name="T109"/>
                <a:gd fmla="*/ 73 w 263" name="T110"/>
                <a:gd fmla="*/ 270 h 28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6" w="263">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5" name="Group 74"/>
          <p:cNvGrpSpPr>
            <a:grpSpLocks noChangeAspect="1"/>
          </p:cNvGrpSpPr>
          <p:nvPr/>
        </p:nvGrpSpPr>
        <p:grpSpPr>
          <a:xfrm>
            <a:off x="5183298" y="2064124"/>
            <a:ext cx="1865038" cy="2025276"/>
            <a:chOff x="-1122" y="-104"/>
            <a:chExt cx="710" cy="771"/>
          </a:xfrm>
          <a:solidFill>
            <a:srgbClr val="20558B"/>
          </a:solidFill>
        </p:grpSpPr>
        <p:sp>
          <p:nvSpPr>
            <p:cNvPr id="6" name="Freeform 75"/>
            <p:cNvSpPr>
              <a:spLocks noEditPoints="1"/>
            </p:cNvSpPr>
            <p:nvPr/>
          </p:nvSpPr>
          <p:spPr bwMode="auto">
            <a:xfrm>
              <a:off x="-933" y="-28"/>
              <a:ext cx="90" cy="153"/>
            </a:xfrm>
            <a:custGeom>
              <a:gdLst>
                <a:gd fmla="*/ 33 w 33" name="T0"/>
                <a:gd fmla="*/ 6 h 57" name="T1"/>
                <a:gd fmla="*/ 20 w 33" name="T2"/>
                <a:gd fmla="*/ 33 h 57" name="T3"/>
                <a:gd fmla="*/ 8 w 33" name="T4"/>
                <a:gd fmla="*/ 57 h 57" name="T5"/>
                <a:gd fmla="*/ 8 w 33" name="T6"/>
                <a:gd fmla="*/ 0 h 57" name="T7"/>
                <a:gd fmla="*/ 33 w 33" name="T8"/>
                <a:gd fmla="*/ 6 h 57" name="T9"/>
                <a:gd fmla="*/ 12 w 33" name="T10"/>
                <a:gd fmla="*/ 39 h 57" name="T11"/>
                <a:gd fmla="*/ 12 w 33" name="T12"/>
                <a:gd fmla="*/ 39 h 57" name="T13"/>
                <a:gd fmla="*/ 25 w 33" name="T14"/>
                <a:gd fmla="*/ 11 h 57" name="T15"/>
                <a:gd fmla="*/ 13 w 33" name="T16"/>
                <a:gd fmla="*/ 8 h 57" name="T17"/>
                <a:gd fmla="*/ 12 w 33" name="T18"/>
                <a:gd fmla="*/ 39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33">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7" name="Freeform 76"/>
            <p:cNvSpPr>
              <a:spLocks noEditPoints="1"/>
            </p:cNvSpPr>
            <p:nvPr/>
          </p:nvSpPr>
          <p:spPr bwMode="auto">
            <a:xfrm>
              <a:off x="-1122" y="-104"/>
              <a:ext cx="710" cy="771"/>
            </a:xfrm>
            <a:custGeom>
              <a:gdLst>
                <a:gd fmla="*/ 129 w 263" name="T0"/>
                <a:gd fmla="*/ 224 h 286" name="T1"/>
                <a:gd fmla="*/ 69 w 263" name="T2"/>
                <a:gd fmla="*/ 219 h 286" name="T3"/>
                <a:gd fmla="*/ 72 w 263" name="T4"/>
                <a:gd fmla="*/ 0 h 286" name="T5"/>
                <a:gd fmla="*/ 130 w 263" name="T6"/>
                <a:gd fmla="*/ 22 h 286" name="T7"/>
                <a:gd fmla="*/ 71 w 263" name="T8"/>
                <a:gd fmla="*/ 25 h 286" name="T9"/>
                <a:gd fmla="*/ 156 w 263" name="T10"/>
                <a:gd fmla="*/ 171 h 286" name="T11"/>
                <a:gd fmla="*/ 147 w 263" name="T12"/>
                <a:gd fmla="*/ 150 h 286" name="T13"/>
                <a:gd fmla="*/ 158 w 263" name="T14"/>
                <a:gd fmla="*/ 122 h 286" name="T15"/>
                <a:gd fmla="*/ 166 w 263" name="T16"/>
                <a:gd fmla="*/ 97 h 286" name="T17"/>
                <a:gd fmla="*/ 167 w 263" name="T18"/>
                <a:gd fmla="*/ 63 h 286" name="T19"/>
                <a:gd fmla="*/ 190 w 263" name="T20"/>
                <a:gd fmla="*/ 48 h 286" name="T21"/>
                <a:gd fmla="*/ 214 w 263" name="T22"/>
                <a:gd fmla="*/ 57 h 286" name="T23"/>
                <a:gd fmla="*/ 22 w 263" name="T24"/>
                <a:gd fmla="*/ 43 h 286" name="T25"/>
                <a:gd fmla="*/ 185 w 263" name="T26"/>
                <a:gd fmla="*/ 70 h 286" name="T27"/>
                <a:gd fmla="*/ 56 w 263" name="T28"/>
                <a:gd fmla="*/ 37 h 286" name="T29"/>
                <a:gd fmla="*/ 227 w 263" name="T30"/>
                <a:gd fmla="*/ 83 h 286" name="T31"/>
                <a:gd fmla="*/ 200 w 263" name="T32"/>
                <a:gd fmla="*/ 75 h 286" name="T33"/>
                <a:gd fmla="*/ 234 w 263" name="T34"/>
                <a:gd fmla="*/ 89 h 286" name="T35"/>
                <a:gd fmla="*/ 182 w 263" name="T36"/>
                <a:gd fmla="*/ 88 h 286" name="T37"/>
                <a:gd fmla="*/ 228 w 263" name="T38"/>
                <a:gd fmla="*/ 101 h 286" name="T39"/>
                <a:gd fmla="*/ 181 w 263" name="T40"/>
                <a:gd fmla="*/ 90 h 286" name="T41"/>
                <a:gd fmla="*/ 25 w 263" name="T42"/>
                <a:gd fmla="*/ 56 h 286" name="T43"/>
                <a:gd fmla="*/ 180 w 263" name="T44"/>
                <a:gd fmla="*/ 105 h 286" name="T45"/>
                <a:gd fmla="*/ 227 w 263" name="T46"/>
                <a:gd fmla="*/ 119 h 286" name="T47"/>
                <a:gd fmla="*/ 178 w 263" name="T48"/>
                <a:gd fmla="*/ 113 h 286" name="T49"/>
                <a:gd fmla="*/ 192 w 263" name="T50"/>
                <a:gd fmla="*/ 115 h 286" name="T51"/>
                <a:gd fmla="*/ 172 w 263" name="T52"/>
                <a:gd fmla="*/ 127 h 286" name="T53"/>
                <a:gd fmla="*/ 190 w 263" name="T54"/>
                <a:gd fmla="*/ 123 h 286" name="T55"/>
                <a:gd fmla="*/ 32 w 263" name="T56"/>
                <a:gd fmla="*/ 97 h 286" name="T57"/>
                <a:gd fmla="*/ 168 w 263" name="T58"/>
                <a:gd fmla="*/ 129 h 286" name="T59"/>
                <a:gd fmla="*/ 49 w 263" name="T60"/>
                <a:gd fmla="*/ 106 h 286" name="T61"/>
                <a:gd fmla="*/ 162 w 263" name="T62"/>
                <a:gd fmla="*/ 153 h 286" name="T63"/>
                <a:gd fmla="*/ 156 w 263" name="T64"/>
                <a:gd fmla="*/ 160 h 286" name="T65"/>
                <a:gd fmla="*/ 146 w 263" name="T66"/>
                <a:gd fmla="*/ 163 h 286" name="T67"/>
                <a:gd fmla="*/ 130 w 263" name="T68"/>
                <a:gd fmla="*/ 200 h 286" name="T69"/>
                <a:gd fmla="*/ 102 w 263" name="T70"/>
                <a:gd fmla="*/ 199 h 286" name="T71"/>
                <a:gd fmla="*/ 105 w 263" name="T72"/>
                <a:gd fmla="*/ 227 h 286" name="T73"/>
                <a:gd fmla="*/ 61 w 263" name="T74"/>
                <a:gd fmla="*/ 232 h 286" name="T75"/>
                <a:gd fmla="*/ 81 w 263" name="T76"/>
                <a:gd fmla="*/ 227 h 286" name="T77"/>
                <a:gd fmla="*/ 77 w 263" name="T78"/>
                <a:gd fmla="*/ 242 h 286" name="T79"/>
                <a:gd fmla="*/ 111 w 263" name="T80"/>
                <a:gd fmla="*/ 242 h 286" name="T81"/>
                <a:gd fmla="*/ 91 w 263" name="T82"/>
                <a:gd fmla="*/ 248 h 286" name="T83"/>
                <a:gd fmla="*/ 80 w 263" name="T84"/>
                <a:gd fmla="*/ 232 h 286" name="T85"/>
                <a:gd fmla="*/ 103 w 263" name="T86"/>
                <a:gd fmla="*/ 250 h 286" name="T87"/>
                <a:gd fmla="*/ 120 w 263" name="T88"/>
                <a:gd fmla="*/ 254 h 286" name="T89"/>
                <a:gd fmla="*/ 123 w 263" name="T90"/>
                <a:gd fmla="*/ 276 h 286" name="T91"/>
                <a:gd fmla="*/ 143 w 263" name="T92"/>
                <a:gd fmla="*/ 264 h 286" name="T93"/>
                <a:gd fmla="*/ 28 w 263" name="T94"/>
                <a:gd fmla="*/ 246 h 286" name="T95"/>
                <a:gd fmla="*/ 51 w 263" name="T96"/>
                <a:gd fmla="*/ 241 h 286" name="T97"/>
                <a:gd fmla="*/ 46 w 263" name="T98"/>
                <a:gd fmla="*/ 265 h 286" name="T99"/>
                <a:gd fmla="*/ 47 w 263" name="T100"/>
                <a:gd fmla="*/ 260 h 286" name="T101"/>
                <a:gd fmla="*/ 69 w 263" name="T102"/>
                <a:gd fmla="*/ 267 h 286" name="T103"/>
                <a:gd fmla="*/ 99 w 263" name="T104"/>
                <a:gd fmla="*/ 263 h 286" name="T105"/>
                <a:gd fmla="*/ 100 w 263" name="T106"/>
                <a:gd fmla="*/ 272 h 286" name="T107"/>
                <a:gd fmla="*/ 117 w 263" name="T108"/>
                <a:gd fmla="*/ 270 h 286" name="T109"/>
                <a:gd fmla="*/ 73 w 263" name="T110"/>
                <a:gd fmla="*/ 270 h 28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6" w="263">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8" name="Group 74"/>
          <p:cNvGrpSpPr>
            <a:grpSpLocks noChangeAspect="1"/>
          </p:cNvGrpSpPr>
          <p:nvPr/>
        </p:nvGrpSpPr>
        <p:grpSpPr>
          <a:xfrm>
            <a:off x="8020981" y="2064124"/>
            <a:ext cx="1865038" cy="2025276"/>
            <a:chOff x="-1122" y="-104"/>
            <a:chExt cx="710" cy="771"/>
          </a:xfrm>
          <a:solidFill>
            <a:srgbClr val="20558B"/>
          </a:solidFill>
        </p:grpSpPr>
        <p:sp>
          <p:nvSpPr>
            <p:cNvPr id="9" name="Freeform 75"/>
            <p:cNvSpPr>
              <a:spLocks noEditPoints="1"/>
            </p:cNvSpPr>
            <p:nvPr/>
          </p:nvSpPr>
          <p:spPr bwMode="auto">
            <a:xfrm>
              <a:off x="-933" y="-28"/>
              <a:ext cx="90" cy="153"/>
            </a:xfrm>
            <a:custGeom>
              <a:gdLst>
                <a:gd fmla="*/ 33 w 33" name="T0"/>
                <a:gd fmla="*/ 6 h 57" name="T1"/>
                <a:gd fmla="*/ 20 w 33" name="T2"/>
                <a:gd fmla="*/ 33 h 57" name="T3"/>
                <a:gd fmla="*/ 8 w 33" name="T4"/>
                <a:gd fmla="*/ 57 h 57" name="T5"/>
                <a:gd fmla="*/ 8 w 33" name="T6"/>
                <a:gd fmla="*/ 0 h 57" name="T7"/>
                <a:gd fmla="*/ 33 w 33" name="T8"/>
                <a:gd fmla="*/ 6 h 57" name="T9"/>
                <a:gd fmla="*/ 12 w 33" name="T10"/>
                <a:gd fmla="*/ 39 h 57" name="T11"/>
                <a:gd fmla="*/ 12 w 33" name="T12"/>
                <a:gd fmla="*/ 39 h 57" name="T13"/>
                <a:gd fmla="*/ 25 w 33" name="T14"/>
                <a:gd fmla="*/ 11 h 57" name="T15"/>
                <a:gd fmla="*/ 13 w 33" name="T16"/>
                <a:gd fmla="*/ 8 h 57" name="T17"/>
                <a:gd fmla="*/ 12 w 33" name="T18"/>
                <a:gd fmla="*/ 39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33">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10" name="Freeform 76"/>
            <p:cNvSpPr>
              <a:spLocks noEditPoints="1"/>
            </p:cNvSpPr>
            <p:nvPr/>
          </p:nvSpPr>
          <p:spPr bwMode="auto">
            <a:xfrm>
              <a:off x="-1122" y="-104"/>
              <a:ext cx="710" cy="771"/>
            </a:xfrm>
            <a:custGeom>
              <a:gdLst>
                <a:gd fmla="*/ 129 w 263" name="T0"/>
                <a:gd fmla="*/ 224 h 286" name="T1"/>
                <a:gd fmla="*/ 69 w 263" name="T2"/>
                <a:gd fmla="*/ 219 h 286" name="T3"/>
                <a:gd fmla="*/ 72 w 263" name="T4"/>
                <a:gd fmla="*/ 0 h 286" name="T5"/>
                <a:gd fmla="*/ 130 w 263" name="T6"/>
                <a:gd fmla="*/ 22 h 286" name="T7"/>
                <a:gd fmla="*/ 71 w 263" name="T8"/>
                <a:gd fmla="*/ 25 h 286" name="T9"/>
                <a:gd fmla="*/ 156 w 263" name="T10"/>
                <a:gd fmla="*/ 171 h 286" name="T11"/>
                <a:gd fmla="*/ 147 w 263" name="T12"/>
                <a:gd fmla="*/ 150 h 286" name="T13"/>
                <a:gd fmla="*/ 158 w 263" name="T14"/>
                <a:gd fmla="*/ 122 h 286" name="T15"/>
                <a:gd fmla="*/ 166 w 263" name="T16"/>
                <a:gd fmla="*/ 97 h 286" name="T17"/>
                <a:gd fmla="*/ 167 w 263" name="T18"/>
                <a:gd fmla="*/ 63 h 286" name="T19"/>
                <a:gd fmla="*/ 190 w 263" name="T20"/>
                <a:gd fmla="*/ 48 h 286" name="T21"/>
                <a:gd fmla="*/ 214 w 263" name="T22"/>
                <a:gd fmla="*/ 57 h 286" name="T23"/>
                <a:gd fmla="*/ 22 w 263" name="T24"/>
                <a:gd fmla="*/ 43 h 286" name="T25"/>
                <a:gd fmla="*/ 185 w 263" name="T26"/>
                <a:gd fmla="*/ 70 h 286" name="T27"/>
                <a:gd fmla="*/ 56 w 263" name="T28"/>
                <a:gd fmla="*/ 37 h 286" name="T29"/>
                <a:gd fmla="*/ 227 w 263" name="T30"/>
                <a:gd fmla="*/ 83 h 286" name="T31"/>
                <a:gd fmla="*/ 200 w 263" name="T32"/>
                <a:gd fmla="*/ 75 h 286" name="T33"/>
                <a:gd fmla="*/ 234 w 263" name="T34"/>
                <a:gd fmla="*/ 89 h 286" name="T35"/>
                <a:gd fmla="*/ 182 w 263" name="T36"/>
                <a:gd fmla="*/ 88 h 286" name="T37"/>
                <a:gd fmla="*/ 228 w 263" name="T38"/>
                <a:gd fmla="*/ 101 h 286" name="T39"/>
                <a:gd fmla="*/ 181 w 263" name="T40"/>
                <a:gd fmla="*/ 90 h 286" name="T41"/>
                <a:gd fmla="*/ 25 w 263" name="T42"/>
                <a:gd fmla="*/ 56 h 286" name="T43"/>
                <a:gd fmla="*/ 180 w 263" name="T44"/>
                <a:gd fmla="*/ 105 h 286" name="T45"/>
                <a:gd fmla="*/ 227 w 263" name="T46"/>
                <a:gd fmla="*/ 119 h 286" name="T47"/>
                <a:gd fmla="*/ 178 w 263" name="T48"/>
                <a:gd fmla="*/ 113 h 286" name="T49"/>
                <a:gd fmla="*/ 192 w 263" name="T50"/>
                <a:gd fmla="*/ 115 h 286" name="T51"/>
                <a:gd fmla="*/ 172 w 263" name="T52"/>
                <a:gd fmla="*/ 127 h 286" name="T53"/>
                <a:gd fmla="*/ 190 w 263" name="T54"/>
                <a:gd fmla="*/ 123 h 286" name="T55"/>
                <a:gd fmla="*/ 32 w 263" name="T56"/>
                <a:gd fmla="*/ 97 h 286" name="T57"/>
                <a:gd fmla="*/ 168 w 263" name="T58"/>
                <a:gd fmla="*/ 129 h 286" name="T59"/>
                <a:gd fmla="*/ 49 w 263" name="T60"/>
                <a:gd fmla="*/ 106 h 286" name="T61"/>
                <a:gd fmla="*/ 162 w 263" name="T62"/>
                <a:gd fmla="*/ 153 h 286" name="T63"/>
                <a:gd fmla="*/ 156 w 263" name="T64"/>
                <a:gd fmla="*/ 160 h 286" name="T65"/>
                <a:gd fmla="*/ 146 w 263" name="T66"/>
                <a:gd fmla="*/ 163 h 286" name="T67"/>
                <a:gd fmla="*/ 130 w 263" name="T68"/>
                <a:gd fmla="*/ 200 h 286" name="T69"/>
                <a:gd fmla="*/ 102 w 263" name="T70"/>
                <a:gd fmla="*/ 199 h 286" name="T71"/>
                <a:gd fmla="*/ 105 w 263" name="T72"/>
                <a:gd fmla="*/ 227 h 286" name="T73"/>
                <a:gd fmla="*/ 61 w 263" name="T74"/>
                <a:gd fmla="*/ 232 h 286" name="T75"/>
                <a:gd fmla="*/ 81 w 263" name="T76"/>
                <a:gd fmla="*/ 227 h 286" name="T77"/>
                <a:gd fmla="*/ 77 w 263" name="T78"/>
                <a:gd fmla="*/ 242 h 286" name="T79"/>
                <a:gd fmla="*/ 111 w 263" name="T80"/>
                <a:gd fmla="*/ 242 h 286" name="T81"/>
                <a:gd fmla="*/ 91 w 263" name="T82"/>
                <a:gd fmla="*/ 248 h 286" name="T83"/>
                <a:gd fmla="*/ 80 w 263" name="T84"/>
                <a:gd fmla="*/ 232 h 286" name="T85"/>
                <a:gd fmla="*/ 103 w 263" name="T86"/>
                <a:gd fmla="*/ 250 h 286" name="T87"/>
                <a:gd fmla="*/ 120 w 263" name="T88"/>
                <a:gd fmla="*/ 254 h 286" name="T89"/>
                <a:gd fmla="*/ 123 w 263" name="T90"/>
                <a:gd fmla="*/ 276 h 286" name="T91"/>
                <a:gd fmla="*/ 143 w 263" name="T92"/>
                <a:gd fmla="*/ 264 h 286" name="T93"/>
                <a:gd fmla="*/ 28 w 263" name="T94"/>
                <a:gd fmla="*/ 246 h 286" name="T95"/>
                <a:gd fmla="*/ 51 w 263" name="T96"/>
                <a:gd fmla="*/ 241 h 286" name="T97"/>
                <a:gd fmla="*/ 46 w 263" name="T98"/>
                <a:gd fmla="*/ 265 h 286" name="T99"/>
                <a:gd fmla="*/ 47 w 263" name="T100"/>
                <a:gd fmla="*/ 260 h 286" name="T101"/>
                <a:gd fmla="*/ 69 w 263" name="T102"/>
                <a:gd fmla="*/ 267 h 286" name="T103"/>
                <a:gd fmla="*/ 99 w 263" name="T104"/>
                <a:gd fmla="*/ 263 h 286" name="T105"/>
                <a:gd fmla="*/ 100 w 263" name="T106"/>
                <a:gd fmla="*/ 272 h 286" name="T107"/>
                <a:gd fmla="*/ 117 w 263" name="T108"/>
                <a:gd fmla="*/ 270 h 286" name="T109"/>
                <a:gd fmla="*/ 73 w 263" name="T110"/>
                <a:gd fmla="*/ 270 h 28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6" w="263">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11" name="矩形 10"/>
          <p:cNvSpPr/>
          <p:nvPr/>
        </p:nvSpPr>
        <p:spPr>
          <a:xfrm>
            <a:off x="1839302" y="4198218"/>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sp>
        <p:nvSpPr>
          <p:cNvPr id="12" name="矩形 11"/>
          <p:cNvSpPr/>
          <p:nvPr/>
        </p:nvSpPr>
        <p:spPr>
          <a:xfrm>
            <a:off x="4676985" y="4198218"/>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sp>
        <p:nvSpPr>
          <p:cNvPr id="13" name="矩形 12"/>
          <p:cNvSpPr/>
          <p:nvPr/>
        </p:nvSpPr>
        <p:spPr>
          <a:xfrm>
            <a:off x="7514667" y="4198218"/>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sp>
        <p:nvSpPr>
          <p:cNvPr id="14" name="矩形 13"/>
          <p:cNvSpPr/>
          <p:nvPr/>
        </p:nvSpPr>
        <p:spPr>
          <a:xfrm>
            <a:off x="1651000" y="4900961"/>
            <a:ext cx="889000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用户可以在投影仪或者计算机上进行演示也可以将演用户可以在投影仪或者计算机上进行演示也可以将演示文稿打印出来制作成胶片示文稿打印出来制作成胶片出来制作成胶片</a:t>
            </a:r>
          </a:p>
        </p:txBody>
      </p:sp>
      <p:sp>
        <p:nvSpPr>
          <p:cNvPr id="15" name="文本框 14"/>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230909164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500"/>
                            </p:stCondLst>
                            <p:childTnLst>
                              <p:par>
                                <p:cTn fill="hold" grpId="0"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500" id="23"/>
                                        <p:tgtEl>
                                          <p:spTgt spid="11"/>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childTnLst>
                                </p:cTn>
                              </p:par>
                            </p:childTnLst>
                          </p:cTn>
                        </p:par>
                        <p:par>
                          <p:cTn fill="hold" id="30" nodeType="afterGroup">
                            <p:stCondLst>
                              <p:cond delay="1000"/>
                            </p:stCondLst>
                            <p:childTnLst>
                              <p:par>
                                <p:cTn fill="hold" grpId="0" id="31" nodeType="afterEffect" presetClass="entr" presetID="22" presetSubtype="8">
                                  <p:stCondLst>
                                    <p:cond delay="0"/>
                                  </p:stCondLst>
                                  <p:childTnLst>
                                    <p:set>
                                      <p:cBhvr>
                                        <p:cTn dur="1" fill="hold" id="32">
                                          <p:stCondLst>
                                            <p:cond delay="0"/>
                                          </p:stCondLst>
                                        </p:cTn>
                                        <p:tgtEl>
                                          <p:spTgt spid="14"/>
                                        </p:tgtEl>
                                        <p:attrNameLst>
                                          <p:attrName>style.visibility</p:attrName>
                                        </p:attrNameLst>
                                      </p:cBhvr>
                                      <p:to>
                                        <p:strVal val="visible"/>
                                      </p:to>
                                    </p:set>
                                    <p:animEffect filter="wipe(left)" transition="in">
                                      <p:cBhvr>
                                        <p:cTn dur="500" id="3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29"/>
          <p:cNvSpPr>
            <a:spLocks noEditPoints="1"/>
          </p:cNvSpPr>
          <p:nvPr/>
        </p:nvSpPr>
        <p:spPr bwMode="auto">
          <a:xfrm>
            <a:off x="1980555" y="2467430"/>
            <a:ext cx="1939444" cy="1468530"/>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 name="Freeform 29"/>
          <p:cNvSpPr>
            <a:spLocks noEditPoints="1"/>
          </p:cNvSpPr>
          <p:nvPr/>
        </p:nvSpPr>
        <p:spPr bwMode="auto">
          <a:xfrm>
            <a:off x="5126278" y="2467430"/>
            <a:ext cx="1939444" cy="1468530"/>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 name="Freeform 29"/>
          <p:cNvSpPr>
            <a:spLocks noEditPoints="1"/>
          </p:cNvSpPr>
          <p:nvPr/>
        </p:nvSpPr>
        <p:spPr bwMode="auto">
          <a:xfrm>
            <a:off x="8272001" y="2467430"/>
            <a:ext cx="1939444" cy="1468530"/>
          </a:xfrm>
          <a:custGeom>
            <a:gdLst>
              <a:gd fmla="*/ 244 w 323" name="T0"/>
              <a:gd fmla="*/ 0 h 244" name="T1"/>
              <a:gd fmla="*/ 302 w 323" name="T2"/>
              <a:gd fmla="*/ 22 h 244" name="T3"/>
              <a:gd fmla="*/ 307 w 323" name="T4"/>
              <a:gd fmla="*/ 54 h 244" name="T5"/>
              <a:gd fmla="*/ 316 w 323" name="T6"/>
              <a:gd fmla="*/ 111 h 244" name="T7"/>
              <a:gd fmla="*/ 308 w 323" name="T8"/>
              <a:gd fmla="*/ 217 h 244" name="T9"/>
              <a:gd fmla="*/ 284 w 323" name="T10"/>
              <a:gd fmla="*/ 238 h 244" name="T11"/>
              <a:gd fmla="*/ 222 w 323" name="T12"/>
              <a:gd fmla="*/ 235 h 244" name="T13"/>
              <a:gd fmla="*/ 191 w 323" name="T14"/>
              <a:gd fmla="*/ 236 h 244" name="T15"/>
              <a:gd fmla="*/ 50 w 323" name="T16"/>
              <a:gd fmla="*/ 241 h 244" name="T17"/>
              <a:gd fmla="*/ 6 w 323" name="T18"/>
              <a:gd fmla="*/ 224 h 244" name="T19"/>
              <a:gd fmla="*/ 3 w 323" name="T20"/>
              <a:gd fmla="*/ 173 h 244" name="T21"/>
              <a:gd fmla="*/ 4 w 323" name="T22"/>
              <a:gd fmla="*/ 67 h 244" name="T23"/>
              <a:gd fmla="*/ 11 w 323" name="T24"/>
              <a:gd fmla="*/ 23 h 244" name="T25"/>
              <a:gd fmla="*/ 65 w 323" name="T26"/>
              <a:gd fmla="*/ 8 h 244" name="T27"/>
              <a:gd fmla="*/ 185 w 323" name="T28"/>
              <a:gd fmla="*/ 6 h 244" name="T29"/>
              <a:gd fmla="*/ 216 w 323" name="T30"/>
              <a:gd fmla="*/ 2 h 244" name="T31"/>
              <a:gd fmla="*/ 244 w 323" name="T32"/>
              <a:gd fmla="*/ 0 h 244" name="T33"/>
              <a:gd fmla="*/ 161 w 323" name="T34"/>
              <a:gd fmla="*/ 9 h 244" name="T35"/>
              <a:gd fmla="*/ 161 w 323" name="T36"/>
              <a:gd fmla="*/ 9 h 244" name="T37"/>
              <a:gd fmla="*/ 53 w 323" name="T38"/>
              <a:gd fmla="*/ 16 h 244" name="T39"/>
              <a:gd fmla="*/ 16 w 323" name="T40"/>
              <a:gd fmla="*/ 27 h 244" name="T41"/>
              <a:gd fmla="*/ 9 w 323" name="T42"/>
              <a:gd fmla="*/ 73 h 244" name="T43"/>
              <a:gd fmla="*/ 9 w 323" name="T44"/>
              <a:gd fmla="*/ 175 h 244" name="T45"/>
              <a:gd fmla="*/ 13 w 323" name="T46"/>
              <a:gd fmla="*/ 222 h 244" name="T47"/>
              <a:gd fmla="*/ 83 w 323" name="T48"/>
              <a:gd fmla="*/ 238 h 244" name="T49"/>
              <a:gd fmla="*/ 232 w 323" name="T50"/>
              <a:gd fmla="*/ 229 h 244" name="T51"/>
              <a:gd fmla="*/ 280 w 323" name="T52"/>
              <a:gd fmla="*/ 233 h 244" name="T53"/>
              <a:gd fmla="*/ 312 w 323" name="T54"/>
              <a:gd fmla="*/ 134 h 244" name="T55"/>
              <a:gd fmla="*/ 310 w 323" name="T56"/>
              <a:gd fmla="*/ 93 h 244" name="T57"/>
              <a:gd fmla="*/ 301 w 323" name="T58"/>
              <a:gd fmla="*/ 55 h 244" name="T59"/>
              <a:gd fmla="*/ 296 w 323" name="T60"/>
              <a:gd fmla="*/ 23 h 244" name="T61"/>
              <a:gd fmla="*/ 222 w 323" name="T62"/>
              <a:gd fmla="*/ 7 h 244" name="T63"/>
              <a:gd fmla="*/ 161 w 323" name="T64"/>
              <a:gd fmla="*/ 9 h 2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4" w="323">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nvGrpSpPr>
          <p:cNvPr id="8" name="组合 7"/>
          <p:cNvGrpSpPr/>
          <p:nvPr/>
        </p:nvGrpSpPr>
        <p:grpSpPr>
          <a:xfrm>
            <a:off x="1506354" y="4161071"/>
            <a:ext cx="2887846" cy="1220554"/>
            <a:chOff x="7545255" y="2384859"/>
            <a:chExt cx="2887846" cy="1220554"/>
          </a:xfrm>
        </p:grpSpPr>
        <p:sp>
          <p:nvSpPr>
            <p:cNvPr id="9" name="矩形 8"/>
            <p:cNvSpPr/>
            <p:nvPr/>
          </p:nvSpPr>
          <p:spPr>
            <a:xfrm>
              <a:off x="7545255" y="2737483"/>
              <a:ext cx="288784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a:t>
              </a:r>
            </a:p>
          </p:txBody>
        </p:sp>
        <p:sp>
          <p:nvSpPr>
            <p:cNvPr id="10" name="矩形 9"/>
            <p:cNvSpPr/>
            <p:nvPr/>
          </p:nvSpPr>
          <p:spPr>
            <a:xfrm>
              <a:off x="7868191"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4" name="组合 13"/>
          <p:cNvGrpSpPr/>
          <p:nvPr/>
        </p:nvGrpSpPr>
        <p:grpSpPr>
          <a:xfrm>
            <a:off x="4652077" y="4161071"/>
            <a:ext cx="2887846" cy="1220554"/>
            <a:chOff x="7545255" y="2384859"/>
            <a:chExt cx="2887846" cy="1220554"/>
          </a:xfrm>
        </p:grpSpPr>
        <p:sp>
          <p:nvSpPr>
            <p:cNvPr id="15" name="矩形 14"/>
            <p:cNvSpPr/>
            <p:nvPr/>
          </p:nvSpPr>
          <p:spPr>
            <a:xfrm>
              <a:off x="7545254" y="2737483"/>
              <a:ext cx="288784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a:t>
              </a:r>
            </a:p>
          </p:txBody>
        </p:sp>
        <p:sp>
          <p:nvSpPr>
            <p:cNvPr id="16" name="矩形 15"/>
            <p:cNvSpPr/>
            <p:nvPr/>
          </p:nvSpPr>
          <p:spPr>
            <a:xfrm>
              <a:off x="7868191"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7" name="组合 16"/>
          <p:cNvGrpSpPr/>
          <p:nvPr/>
        </p:nvGrpSpPr>
        <p:grpSpPr>
          <a:xfrm>
            <a:off x="7797800" y="4161071"/>
            <a:ext cx="2887846" cy="1220554"/>
            <a:chOff x="7545255" y="2384859"/>
            <a:chExt cx="2887846" cy="1220554"/>
          </a:xfrm>
        </p:grpSpPr>
        <p:sp>
          <p:nvSpPr>
            <p:cNvPr id="18" name="矩形 17"/>
            <p:cNvSpPr/>
            <p:nvPr/>
          </p:nvSpPr>
          <p:spPr>
            <a:xfrm>
              <a:off x="7545255" y="2737483"/>
              <a:ext cx="288784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用户可以在投影仪或者计算机上进行演示也可以将演示文稿打印出来制作成胶片以便应用</a:t>
              </a:r>
            </a:p>
          </p:txBody>
        </p:sp>
        <p:sp>
          <p:nvSpPr>
            <p:cNvPr id="19" name="矩形 18"/>
            <p:cNvSpPr/>
            <p:nvPr/>
          </p:nvSpPr>
          <p:spPr>
            <a:xfrm>
              <a:off x="7868193"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sp>
        <p:nvSpPr>
          <p:cNvPr id="20" name="文本框 19"/>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grpSp>
        <p:nvGrpSpPr>
          <p:cNvPr id="21" name="Group 25"/>
          <p:cNvGrpSpPr>
            <a:grpSpLocks noChangeAspect="1"/>
          </p:cNvGrpSpPr>
          <p:nvPr/>
        </p:nvGrpSpPr>
        <p:grpSpPr>
          <a:xfrm>
            <a:off x="2644155" y="2816253"/>
            <a:ext cx="612244" cy="755630"/>
            <a:chOff x="3575" y="1824"/>
            <a:chExt cx="538" cy="664"/>
          </a:xfrm>
          <a:solidFill>
            <a:srgbClr val="20558B"/>
          </a:solidFill>
        </p:grpSpPr>
        <p:sp>
          <p:nvSpPr>
            <p:cNvPr id="22" name="Freeform 26"/>
            <p:cNvSpPr/>
            <p:nvPr/>
          </p:nvSpPr>
          <p:spPr bwMode="auto">
            <a:xfrm>
              <a:off x="3699" y="1878"/>
              <a:ext cx="60" cy="94"/>
            </a:xfrm>
            <a:custGeom>
              <a:gdLst>
                <a:gd fmla="*/ 0 w 22" name="T0"/>
                <a:gd fmla="*/ 0 h 35" name="T1"/>
                <a:gd fmla="*/ 17 w 22" name="T2"/>
                <a:gd fmla="*/ 35 h 35" name="T3"/>
                <a:gd fmla="*/ 0 w 22" name="T4"/>
                <a:gd fmla="*/ 0 h 35" name="T5"/>
              </a:gdLst>
              <a:cxnLst>
                <a:cxn ang="0">
                  <a:pos x="T0" y="T1"/>
                </a:cxn>
                <a:cxn ang="0">
                  <a:pos x="T2" y="T3"/>
                </a:cxn>
                <a:cxn ang="0">
                  <a:pos x="T4" y="T5"/>
                </a:cxn>
              </a:cxnLst>
              <a:rect b="b" l="0" r="r" t="0"/>
              <a:pathLst>
                <a:path h="35" w="22">
                  <a:moveTo>
                    <a:pt x="0" y="0"/>
                  </a:moveTo>
                  <a:cubicBezTo>
                    <a:pt x="13" y="0"/>
                    <a:pt x="22" y="26"/>
                    <a:pt x="17" y="35"/>
                  </a:cubicBezTo>
                  <a:cubicBezTo>
                    <a:pt x="5" y="35"/>
                    <a:pt x="0" y="9"/>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3" name="Freeform 27"/>
            <p:cNvSpPr/>
            <p:nvPr/>
          </p:nvSpPr>
          <p:spPr bwMode="auto">
            <a:xfrm>
              <a:off x="3799" y="1824"/>
              <a:ext cx="49" cy="92"/>
            </a:xfrm>
            <a:custGeom>
              <a:gdLst>
                <a:gd fmla="*/ 13 w 18" name="T0"/>
                <a:gd fmla="*/ 3 h 34" name="T1"/>
                <a:gd fmla="*/ 13 w 18" name="T2"/>
                <a:gd fmla="*/ 33 h 34" name="T3"/>
                <a:gd fmla="*/ 7 w 18" name="T4"/>
                <a:gd fmla="*/ 33 h 34" name="T5"/>
                <a:gd fmla="*/ 13 w 18" name="T6"/>
                <a:gd fmla="*/ 3 h 34" name="T7"/>
              </a:gdLst>
              <a:cxnLst>
                <a:cxn ang="0">
                  <a:pos x="T0" y="T1"/>
                </a:cxn>
                <a:cxn ang="0">
                  <a:pos x="T2" y="T3"/>
                </a:cxn>
                <a:cxn ang="0">
                  <a:pos x="T4" y="T5"/>
                </a:cxn>
                <a:cxn ang="0">
                  <a:pos x="T6" y="T7"/>
                </a:cxn>
              </a:cxnLst>
              <a:rect b="b" l="0" r="r" t="0"/>
              <a:pathLst>
                <a:path h="34" w="18">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4" name="Freeform 28"/>
            <p:cNvSpPr/>
            <p:nvPr/>
          </p:nvSpPr>
          <p:spPr bwMode="auto">
            <a:xfrm>
              <a:off x="3596" y="1964"/>
              <a:ext cx="95" cy="81"/>
            </a:xfrm>
            <a:custGeom>
              <a:gdLst>
                <a:gd fmla="*/ 27 w 35" name="T0"/>
                <a:gd fmla="*/ 15 h 30" name="T1"/>
                <a:gd fmla="*/ 35 w 35" name="T2"/>
                <a:gd fmla="*/ 25 h 30" name="T3"/>
                <a:gd fmla="*/ 32 w 35" name="T4"/>
                <a:gd fmla="*/ 30 h 30" name="T5"/>
                <a:gd fmla="*/ 0 w 35" name="T6"/>
                <a:gd fmla="*/ 11 h 30" name="T7"/>
                <a:gd fmla="*/ 27 w 35" name="T8"/>
                <a:gd fmla="*/ 15 h 30" name="T9"/>
              </a:gdLst>
              <a:cxnLst>
                <a:cxn ang="0">
                  <a:pos x="T0" y="T1"/>
                </a:cxn>
                <a:cxn ang="0">
                  <a:pos x="T2" y="T3"/>
                </a:cxn>
                <a:cxn ang="0">
                  <a:pos x="T4" y="T5"/>
                </a:cxn>
                <a:cxn ang="0">
                  <a:pos x="T6" y="T7"/>
                </a:cxn>
                <a:cxn ang="0">
                  <a:pos x="T8" y="T9"/>
                </a:cxn>
              </a:cxnLst>
              <a:rect b="b" l="0" r="r" t="0"/>
              <a:pathLst>
                <a:path h="30" w="35">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5" name="Freeform 29"/>
            <p:cNvSpPr/>
            <p:nvPr/>
          </p:nvSpPr>
          <p:spPr bwMode="auto">
            <a:xfrm>
              <a:off x="3891" y="1846"/>
              <a:ext cx="82" cy="102"/>
            </a:xfrm>
            <a:custGeom>
              <a:gdLst>
                <a:gd fmla="*/ 22 w 30" name="T0"/>
                <a:gd fmla="*/ 0 h 38" name="T1"/>
                <a:gd fmla="*/ 15 w 30" name="T2"/>
                <a:gd fmla="*/ 38 h 38" name="T3"/>
                <a:gd fmla="*/ 22 w 30" name="T4"/>
                <a:gd fmla="*/ 0 h 38" name="T5"/>
              </a:gdLst>
              <a:cxnLst>
                <a:cxn ang="0">
                  <a:pos x="T0" y="T1"/>
                </a:cxn>
                <a:cxn ang="0">
                  <a:pos x="T2" y="T3"/>
                </a:cxn>
                <a:cxn ang="0">
                  <a:pos x="T4" y="T5"/>
                </a:cxn>
              </a:cxnLst>
              <a:rect b="b" l="0" r="r" t="0"/>
              <a:pathLst>
                <a:path h="38" w="30">
                  <a:moveTo>
                    <a:pt x="22" y="0"/>
                  </a:moveTo>
                  <a:cubicBezTo>
                    <a:pt x="30" y="15"/>
                    <a:pt x="18" y="25"/>
                    <a:pt x="15" y="38"/>
                  </a:cubicBezTo>
                  <a:cubicBezTo>
                    <a:pt x="0" y="31"/>
                    <a:pt x="12" y="6"/>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6" name="Freeform 30"/>
            <p:cNvSpPr/>
            <p:nvPr/>
          </p:nvSpPr>
          <p:spPr bwMode="auto">
            <a:xfrm>
              <a:off x="3580" y="2053"/>
              <a:ext cx="84" cy="60"/>
            </a:xfrm>
            <a:custGeom>
              <a:gdLst>
                <a:gd fmla="*/ 6 w 31" name="T0"/>
                <a:gd fmla="*/ 0 h 22" name="T1"/>
                <a:gd fmla="*/ 31 w 31" name="T2"/>
                <a:gd fmla="*/ 12 h 22" name="T3"/>
                <a:gd fmla="*/ 0 w 31" name="T4"/>
                <a:gd fmla="*/ 5 h 22" name="T5"/>
                <a:gd fmla="*/ 6 w 31" name="T6"/>
                <a:gd fmla="*/ 0 h 22" name="T7"/>
              </a:gdLst>
              <a:cxnLst>
                <a:cxn ang="0">
                  <a:pos x="T0" y="T1"/>
                </a:cxn>
                <a:cxn ang="0">
                  <a:pos x="T2" y="T3"/>
                </a:cxn>
                <a:cxn ang="0">
                  <a:pos x="T4" y="T5"/>
                </a:cxn>
                <a:cxn ang="0">
                  <a:pos x="T6" y="T7"/>
                </a:cxn>
              </a:cxnLst>
              <a:rect b="b" l="0" r="r" t="0"/>
              <a:pathLst>
                <a:path h="22" w="31">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7" name="Freeform 31"/>
            <p:cNvSpPr/>
            <p:nvPr/>
          </p:nvSpPr>
          <p:spPr bwMode="auto">
            <a:xfrm>
              <a:off x="3575" y="2121"/>
              <a:ext cx="89" cy="59"/>
            </a:xfrm>
            <a:custGeom>
              <a:gdLst>
                <a:gd fmla="*/ 0 w 33" name="T0"/>
                <a:gd fmla="*/ 3 h 22" name="T1"/>
                <a:gd fmla="*/ 33 w 33" name="T2"/>
                <a:gd fmla="*/ 6 h 22" name="T3"/>
                <a:gd fmla="*/ 33 w 33" name="T4"/>
                <a:gd fmla="*/ 11 h 22" name="T5"/>
                <a:gd fmla="*/ 0 w 33" name="T6"/>
                <a:gd fmla="*/ 3 h 22" name="T7"/>
              </a:gdLst>
              <a:cxnLst>
                <a:cxn ang="0">
                  <a:pos x="T0" y="T1"/>
                </a:cxn>
                <a:cxn ang="0">
                  <a:pos x="T2" y="T3"/>
                </a:cxn>
                <a:cxn ang="0">
                  <a:pos x="T4" y="T5"/>
                </a:cxn>
                <a:cxn ang="0">
                  <a:pos x="T6" y="T7"/>
                </a:cxn>
              </a:cxnLst>
              <a:rect b="b" l="0" r="r" t="0"/>
              <a:pathLst>
                <a:path h="22" w="33">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8" name="Freeform 32"/>
            <p:cNvSpPr/>
            <p:nvPr/>
          </p:nvSpPr>
          <p:spPr bwMode="auto">
            <a:xfrm>
              <a:off x="4013" y="1908"/>
              <a:ext cx="62" cy="89"/>
            </a:xfrm>
            <a:custGeom>
              <a:gdLst>
                <a:gd fmla="*/ 22 w 23" name="T0"/>
                <a:gd fmla="*/ 0 h 33" name="T1"/>
                <a:gd fmla="*/ 1 w 23" name="T2"/>
                <a:gd fmla="*/ 33 h 33" name="T3"/>
                <a:gd fmla="*/ 6 w 23" name="T4"/>
                <a:gd fmla="*/ 18 h 33" name="T5"/>
                <a:gd fmla="*/ 22 w 23" name="T6"/>
                <a:gd fmla="*/ 0 h 33" name="T7"/>
              </a:gdLst>
              <a:cxnLst>
                <a:cxn ang="0">
                  <a:pos x="T0" y="T1"/>
                </a:cxn>
                <a:cxn ang="0">
                  <a:pos x="T2" y="T3"/>
                </a:cxn>
                <a:cxn ang="0">
                  <a:pos x="T4" y="T5"/>
                </a:cxn>
                <a:cxn ang="0">
                  <a:pos x="T6" y="T7"/>
                </a:cxn>
              </a:cxnLst>
              <a:rect b="b" l="0" r="r" t="0"/>
              <a:pathLst>
                <a:path h="33" w="2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9" name="Freeform 33"/>
            <p:cNvSpPr/>
            <p:nvPr/>
          </p:nvSpPr>
          <p:spPr bwMode="auto">
            <a:xfrm>
              <a:off x="3586" y="2183"/>
              <a:ext cx="78" cy="65"/>
            </a:xfrm>
            <a:custGeom>
              <a:gdLst>
                <a:gd fmla="*/ 24 w 29" name="T0"/>
                <a:gd fmla="*/ 10 h 24" name="T1"/>
                <a:gd fmla="*/ 28 w 29" name="T2"/>
                <a:gd fmla="*/ 15 h 24" name="T3"/>
                <a:gd fmla="*/ 4 w 29" name="T4"/>
                <a:gd fmla="*/ 24 h 24" name="T5"/>
                <a:gd fmla="*/ 0 w 29" name="T6"/>
                <a:gd fmla="*/ 16 h 24" name="T7"/>
                <a:gd fmla="*/ 29 w 29" name="T8"/>
                <a:gd fmla="*/ 8 h 24" name="T9"/>
                <a:gd fmla="*/ 24 w 29" name="T10"/>
                <a:gd fmla="*/ 10 h 24" name="T11"/>
              </a:gdLst>
              <a:cxnLst>
                <a:cxn ang="0">
                  <a:pos x="T0" y="T1"/>
                </a:cxn>
                <a:cxn ang="0">
                  <a:pos x="T2" y="T3"/>
                </a:cxn>
                <a:cxn ang="0">
                  <a:pos x="T4" y="T5"/>
                </a:cxn>
                <a:cxn ang="0">
                  <a:pos x="T6" y="T7"/>
                </a:cxn>
                <a:cxn ang="0">
                  <a:pos x="T8" y="T9"/>
                </a:cxn>
                <a:cxn ang="0">
                  <a:pos x="T10" y="T11"/>
                </a:cxn>
              </a:cxnLst>
              <a:rect b="b" l="0" r="r" t="0"/>
              <a:pathLst>
                <a:path h="24" w="28">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0" name="Freeform 34"/>
            <p:cNvSpPr/>
            <p:nvPr/>
          </p:nvSpPr>
          <p:spPr bwMode="auto">
            <a:xfrm>
              <a:off x="4054" y="2013"/>
              <a:ext cx="59" cy="62"/>
            </a:xfrm>
            <a:custGeom>
              <a:gdLst>
                <a:gd fmla="*/ 21 w 22" name="T0"/>
                <a:gd fmla="*/ 1 h 23" name="T1"/>
                <a:gd fmla="*/ 1 w 22" name="T2"/>
                <a:gd fmla="*/ 17 h 23" name="T3"/>
                <a:gd fmla="*/ 21 w 22" name="T4"/>
                <a:gd fmla="*/ 1 h 23" name="T5"/>
              </a:gdLst>
              <a:cxnLst>
                <a:cxn ang="0">
                  <a:pos x="T0" y="T1"/>
                </a:cxn>
                <a:cxn ang="0">
                  <a:pos x="T2" y="T3"/>
                </a:cxn>
                <a:cxn ang="0">
                  <a:pos x="T4" y="T5"/>
                </a:cxn>
              </a:cxnLst>
              <a:rect b="b" l="0" r="r" t="0"/>
              <a:pathLst>
                <a:path h="23" w="22">
                  <a:moveTo>
                    <a:pt x="21" y="1"/>
                  </a:moveTo>
                  <a:cubicBezTo>
                    <a:pt x="22" y="9"/>
                    <a:pt x="10" y="23"/>
                    <a:pt x="1" y="17"/>
                  </a:cubicBezTo>
                  <a:cubicBezTo>
                    <a:pt x="0" y="8"/>
                    <a:pt x="12" y="0"/>
                    <a:pt x="2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1" name="Freeform 35"/>
            <p:cNvSpPr>
              <a:spLocks noEditPoints="1"/>
            </p:cNvSpPr>
            <p:nvPr/>
          </p:nvSpPr>
          <p:spPr bwMode="auto">
            <a:xfrm>
              <a:off x="3683" y="1948"/>
              <a:ext cx="419" cy="540"/>
            </a:xfrm>
            <a:custGeom>
              <a:gdLst>
                <a:gd fmla="*/ 149 w 155" name="T0"/>
                <a:gd fmla="*/ 133 h 200" name="T1"/>
                <a:gd fmla="*/ 155 w 155" name="T2"/>
                <a:gd fmla="*/ 167 h 200" name="T3"/>
                <a:gd fmla="*/ 153 w 155" name="T4"/>
                <a:gd fmla="*/ 184 h 200" name="T5"/>
                <a:gd fmla="*/ 119 w 155" name="T6"/>
                <a:gd fmla="*/ 191 h 200" name="T7"/>
                <a:gd fmla="*/ 102 w 155" name="T8"/>
                <a:gd fmla="*/ 181 h 200" name="T9"/>
                <a:gd fmla="*/ 82 w 155" name="T10"/>
                <a:gd fmla="*/ 170 h 200" name="T11"/>
                <a:gd fmla="*/ 19 w 155" name="T12"/>
                <a:gd fmla="*/ 117 h 200" name="T13"/>
                <a:gd fmla="*/ 42 w 155" name="T14"/>
                <a:gd fmla="*/ 7 h 200" name="T15"/>
                <a:gd fmla="*/ 138 w 155" name="T16"/>
                <a:gd fmla="*/ 60 h 200" name="T17"/>
                <a:gd fmla="*/ 137 w 155" name="T18"/>
                <a:gd fmla="*/ 132 h 200" name="T19"/>
                <a:gd fmla="*/ 126 w 155" name="T20"/>
                <a:gd fmla="*/ 55 h 200" name="T21"/>
                <a:gd fmla="*/ 36 w 155" name="T22"/>
                <a:gd fmla="*/ 21 h 200" name="T23"/>
                <a:gd fmla="*/ 77 w 155" name="T24"/>
                <a:gd fmla="*/ 143 h 200" name="T25"/>
                <a:gd fmla="*/ 98 w 155" name="T26"/>
                <a:gd fmla="*/ 157 h 200" name="T27"/>
                <a:gd fmla="*/ 45 w 155" name="T28"/>
                <a:gd fmla="*/ 89 h 200" name="T29"/>
                <a:gd fmla="*/ 72 w 155" name="T30"/>
                <a:gd fmla="*/ 74 h 200" name="T31"/>
                <a:gd fmla="*/ 96 w 155" name="T32"/>
                <a:gd fmla="*/ 60 h 200" name="T33"/>
                <a:gd fmla="*/ 131 w 155" name="T34"/>
                <a:gd fmla="*/ 137 h 200" name="T35"/>
                <a:gd fmla="*/ 81 w 155" name="T36"/>
                <a:gd fmla="*/ 94 h 200" name="T37"/>
                <a:gd fmla="*/ 71 w 155" name="T38"/>
                <a:gd fmla="*/ 79 h 200" name="T39"/>
                <a:gd fmla="*/ 72 w 155" name="T40"/>
                <a:gd fmla="*/ 103 h 200" name="T41"/>
                <a:gd fmla="*/ 64 w 155" name="T42"/>
                <a:gd fmla="*/ 97 h 200" name="T43"/>
                <a:gd fmla="*/ 104 w 155" name="T44"/>
                <a:gd fmla="*/ 152 h 200" name="T45"/>
                <a:gd fmla="*/ 88 w 155" name="T46"/>
                <a:gd fmla="*/ 72 h 200" name="T47"/>
                <a:gd fmla="*/ 76 w 155" name="T48"/>
                <a:gd fmla="*/ 74 h 200" name="T49"/>
                <a:gd fmla="*/ 109 w 155" name="T50"/>
                <a:gd fmla="*/ 173 h 200" name="T51"/>
                <a:gd fmla="*/ 115 w 155" name="T52"/>
                <a:gd fmla="*/ 155 h 200" name="T53"/>
                <a:gd fmla="*/ 116 w 155" name="T54"/>
                <a:gd fmla="*/ 158 h 200" name="T55"/>
                <a:gd fmla="*/ 108 w 155" name="T56"/>
                <a:gd fmla="*/ 154 h 200" name="T57"/>
                <a:gd fmla="*/ 129 w 155" name="T58"/>
                <a:gd fmla="*/ 155 h 200" name="T59"/>
                <a:gd fmla="*/ 135 w 155" name="T60"/>
                <a:gd fmla="*/ 145 h 200" name="T61"/>
                <a:gd fmla="*/ 144 w 155" name="T62"/>
                <a:gd fmla="*/ 144 h 200" name="T63"/>
                <a:gd fmla="*/ 144 w 155" name="T64"/>
                <a:gd fmla="*/ 137 h 200" name="T65"/>
                <a:gd fmla="*/ 122 w 155" name="T66"/>
                <a:gd fmla="*/ 160 h 200" name="T67"/>
                <a:gd fmla="*/ 129 w 155" name="T68"/>
                <a:gd fmla="*/ 155 h 200" name="T69"/>
                <a:gd fmla="*/ 98 w 155" name="T70"/>
                <a:gd fmla="*/ 173 h 200" name="T71"/>
                <a:gd fmla="*/ 96 w 155" name="T72"/>
                <a:gd fmla="*/ 177 h 200" name="T73"/>
                <a:gd fmla="*/ 98 w 155" name="T74"/>
                <a:gd fmla="*/ 173 h 200" name="T75"/>
                <a:gd fmla="*/ 91 w 155" name="T76"/>
                <a:gd fmla="*/ 176 h 200" name="T77"/>
                <a:gd fmla="*/ 91 w 155" name="T78"/>
                <a:gd fmla="*/ 176 h 200" name="T79"/>
                <a:gd fmla="*/ 110 w 155" name="T80"/>
                <a:gd fmla="*/ 183 h 200" name="T81"/>
                <a:gd fmla="*/ 110 w 155" name="T82"/>
                <a:gd fmla="*/ 183 h 200" name="T83"/>
                <a:gd fmla="*/ 113 w 155" name="T84"/>
                <a:gd fmla="*/ 185 h 200" name="T85"/>
                <a:gd fmla="*/ 113 w 155" name="T86"/>
                <a:gd fmla="*/ 185 h 200" name="T87"/>
                <a:gd fmla="*/ 125 w 155" name="T88"/>
                <a:gd fmla="*/ 177 h 200" name="T89"/>
                <a:gd fmla="*/ 134 w 155" name="T90"/>
                <a:gd fmla="*/ 163 h 200" name="T91"/>
                <a:gd fmla="*/ 122 w 155" name="T92"/>
                <a:gd fmla="*/ 171 h 200" name="T93"/>
                <a:gd fmla="*/ 119 w 155" name="T94"/>
                <a:gd fmla="*/ 171 h 200" name="T95"/>
                <a:gd fmla="*/ 122 w 155" name="T96"/>
                <a:gd fmla="*/ 171 h 200" name="T97"/>
                <a:gd fmla="*/ 137 w 155" name="T98"/>
                <a:gd fmla="*/ 166 h 200" name="T99"/>
                <a:gd fmla="*/ 138 w 155" name="T100"/>
                <a:gd fmla="*/ 161 h 200" name="T101"/>
                <a:gd fmla="*/ 137 w 155" name="T102"/>
                <a:gd fmla="*/ 166 h 200" name="T103"/>
                <a:gd fmla="*/ 127 w 155" name="T104"/>
                <a:gd fmla="*/ 182 h 200" name="T105"/>
                <a:gd fmla="*/ 127 w 155" name="T106"/>
                <a:gd fmla="*/ 182 h 200" name="T107"/>
                <a:gd fmla="*/ 144 w 155" name="T108"/>
                <a:gd fmla="*/ 184 h 200" name="T109"/>
                <a:gd fmla="*/ 141 w 155" name="T110"/>
                <a:gd fmla="*/ 176 h 200" name="T111"/>
                <a:gd fmla="*/ 127 w 155" name="T112"/>
                <a:gd fmla="*/ 190 h 200" name="T113"/>
                <a:gd fmla="*/ 128 w 155" name="T114"/>
                <a:gd fmla="*/ 189 h 200" name="T115"/>
                <a:gd fmla="*/ 127 w 155" name="T116"/>
                <a:gd fmla="*/ 190 h 200" name="T117"/>
                <a:gd fmla="*/ 131 w 155" name="T118"/>
                <a:gd fmla="*/ 188 h 200" name="T119"/>
                <a:gd fmla="*/ 132 w 155" name="T120"/>
                <a:gd fmla="*/ 183 h 200" name="T121"/>
                <a:gd fmla="*/ 131 w 155" name="T122"/>
                <a:gd fmla="*/ 188 h 2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0" w="155">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2" name="Freeform 36"/>
            <p:cNvSpPr/>
            <p:nvPr/>
          </p:nvSpPr>
          <p:spPr bwMode="auto">
            <a:xfrm>
              <a:off x="3637" y="2259"/>
              <a:ext cx="78" cy="78"/>
            </a:xfrm>
            <a:custGeom>
              <a:gdLst>
                <a:gd fmla="*/ 29 w 29" name="T0"/>
                <a:gd fmla="*/ 3 h 29" name="T1"/>
                <a:gd fmla="*/ 0 w 29" name="T2"/>
                <a:gd fmla="*/ 17 h 29" name="T3"/>
                <a:gd fmla="*/ 29 w 29" name="T4"/>
                <a:gd fmla="*/ 3 h 29" name="T5"/>
              </a:gdLst>
              <a:cxnLst>
                <a:cxn ang="0">
                  <a:pos x="T0" y="T1"/>
                </a:cxn>
                <a:cxn ang="0">
                  <a:pos x="T2" y="T3"/>
                </a:cxn>
                <a:cxn ang="0">
                  <a:pos x="T4" y="T5"/>
                </a:cxn>
              </a:cxnLst>
              <a:rect b="b" l="0" r="r" t="0"/>
              <a:pathLst>
                <a:path h="28" w="28">
                  <a:moveTo>
                    <a:pt x="29" y="3"/>
                  </a:moveTo>
                  <a:cubicBezTo>
                    <a:pt x="27" y="12"/>
                    <a:pt x="8" y="29"/>
                    <a:pt x="0" y="17"/>
                  </a:cubicBezTo>
                  <a:cubicBezTo>
                    <a:pt x="5" y="8"/>
                    <a:pt x="20" y="0"/>
                    <a:pt x="29"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33" name="Group 39"/>
          <p:cNvGrpSpPr>
            <a:grpSpLocks noChangeAspect="1"/>
          </p:cNvGrpSpPr>
          <p:nvPr/>
        </p:nvGrpSpPr>
        <p:grpSpPr>
          <a:xfrm>
            <a:off x="5765587" y="2794000"/>
            <a:ext cx="660826" cy="800134"/>
            <a:chOff x="3375" y="1600"/>
            <a:chExt cx="925" cy="1120"/>
          </a:xfrm>
          <a:solidFill>
            <a:srgbClr val="20558B"/>
          </a:solidFill>
        </p:grpSpPr>
        <p:sp>
          <p:nvSpPr>
            <p:cNvPr id="34" name="Freeform 40"/>
            <p:cNvSpPr/>
            <p:nvPr/>
          </p:nvSpPr>
          <p:spPr bwMode="auto">
            <a:xfrm>
              <a:off x="4026" y="1772"/>
              <a:ext cx="180" cy="121"/>
            </a:xfrm>
            <a:custGeom>
              <a:gdLst>
                <a:gd fmla="*/ 67 w 67" name="T0"/>
                <a:gd fmla="*/ 30 h 45" name="T1"/>
                <a:gd fmla="*/ 58 w 67" name="T2"/>
                <a:gd fmla="*/ 45 h 45" name="T3"/>
                <a:gd fmla="*/ 0 w 67" name="T4"/>
                <a:gd fmla="*/ 24 h 45" name="T5"/>
                <a:gd fmla="*/ 7 w 67" name="T6"/>
                <a:gd fmla="*/ 0 h 45" name="T7"/>
                <a:gd fmla="*/ 67 w 67" name="T8"/>
                <a:gd fmla="*/ 30 h 45" name="T9"/>
              </a:gdLst>
              <a:cxnLst>
                <a:cxn ang="0">
                  <a:pos x="T0" y="T1"/>
                </a:cxn>
                <a:cxn ang="0">
                  <a:pos x="T2" y="T3"/>
                </a:cxn>
                <a:cxn ang="0">
                  <a:pos x="T4" y="T5"/>
                </a:cxn>
                <a:cxn ang="0">
                  <a:pos x="T6" y="T7"/>
                </a:cxn>
                <a:cxn ang="0">
                  <a:pos x="T8" y="T9"/>
                </a:cxn>
              </a:cxnLst>
              <a:rect b="b" l="0" r="r" t="0"/>
              <a:pathLst>
                <a:path h="45" w="67">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5" name="Freeform 41"/>
            <p:cNvSpPr>
              <a:spLocks noEditPoints="1"/>
            </p:cNvSpPr>
            <p:nvPr/>
          </p:nvSpPr>
          <p:spPr bwMode="auto">
            <a:xfrm>
              <a:off x="3587" y="1946"/>
              <a:ext cx="127" cy="111"/>
            </a:xfrm>
            <a:custGeom>
              <a:gdLst>
                <a:gd fmla="*/ 47 w 47" name="T0"/>
                <a:gd fmla="*/ 12 h 41" name="T1"/>
                <a:gd fmla="*/ 34 w 47" name="T2"/>
                <a:gd fmla="*/ 41 h 41" name="T3"/>
                <a:gd fmla="*/ 0 w 47" name="T4"/>
                <a:gd fmla="*/ 28 h 41" name="T5"/>
                <a:gd fmla="*/ 6 w 47" name="T6"/>
                <a:gd fmla="*/ 4 h 41" name="T7"/>
                <a:gd fmla="*/ 47 w 47" name="T8"/>
                <a:gd fmla="*/ 12 h 41" name="T9"/>
                <a:gd fmla="*/ 22 w 47" name="T10"/>
                <a:gd fmla="*/ 10 h 41" name="T11"/>
                <a:gd fmla="*/ 22 w 47" name="T12"/>
                <a:gd fmla="*/ 10 h 41" name="T13"/>
                <a:gd fmla="*/ 35 w 47" name="T14"/>
                <a:gd fmla="*/ 13 h 41" name="T15"/>
                <a:gd fmla="*/ 36 w 47" name="T16"/>
                <a:gd fmla="*/ 20 h 41" name="T17"/>
                <a:gd fmla="*/ 22 w 47" name="T18"/>
                <a:gd fmla="*/ 10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47">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6" name="Freeform 42"/>
            <p:cNvSpPr>
              <a:spLocks noEditPoints="1"/>
            </p:cNvSpPr>
            <p:nvPr/>
          </p:nvSpPr>
          <p:spPr bwMode="auto">
            <a:xfrm>
              <a:off x="3937" y="2086"/>
              <a:ext cx="145" cy="108"/>
            </a:xfrm>
            <a:custGeom>
              <a:gdLst>
                <a:gd fmla="*/ 54 w 54" name="T0"/>
                <a:gd fmla="*/ 12 h 40" name="T1"/>
                <a:gd fmla="*/ 44 w 54" name="T2"/>
                <a:gd fmla="*/ 40 h 40" name="T3"/>
                <a:gd fmla="*/ 0 w 54" name="T4"/>
                <a:gd fmla="*/ 25 h 40" name="T5"/>
                <a:gd fmla="*/ 10 w 54" name="T6"/>
                <a:gd fmla="*/ 0 h 40" name="T7"/>
                <a:gd fmla="*/ 54 w 54" name="T8"/>
                <a:gd fmla="*/ 12 h 40" name="T9"/>
                <a:gd fmla="*/ 32 w 54" name="T10"/>
                <a:gd fmla="*/ 27 h 40" name="T11"/>
                <a:gd fmla="*/ 32 w 54" name="T12"/>
                <a:gd fmla="*/ 27 h 40" name="T13"/>
                <a:gd fmla="*/ 42 w 54" name="T14"/>
                <a:gd fmla="*/ 31 h 40" name="T15"/>
                <a:gd fmla="*/ 45 w 54" name="T16"/>
                <a:gd fmla="*/ 23 h 40" name="T17"/>
                <a:gd fmla="*/ 32 w 54" name="T18"/>
                <a:gd fmla="*/ 27 h 40" name="T19"/>
                <a:gd fmla="*/ 12 w 54" name="T20"/>
                <a:gd fmla="*/ 15 h 40" name="T21"/>
                <a:gd fmla="*/ 12 w 54" name="T22"/>
                <a:gd fmla="*/ 15 h 40" name="T23"/>
                <a:gd fmla="*/ 22 w 54" name="T24"/>
                <a:gd fmla="*/ 20 h 40" name="T25"/>
                <a:gd fmla="*/ 12 w 54" name="T26"/>
                <a:gd fmla="*/ 15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54">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7" name="Freeform 43"/>
            <p:cNvSpPr>
              <a:spLocks noEditPoints="1"/>
            </p:cNvSpPr>
            <p:nvPr/>
          </p:nvSpPr>
          <p:spPr bwMode="auto">
            <a:xfrm>
              <a:off x="3797" y="2022"/>
              <a:ext cx="121" cy="102"/>
            </a:xfrm>
            <a:custGeom>
              <a:gdLst>
                <a:gd fmla="*/ 45 w 45" name="T0"/>
                <a:gd fmla="*/ 16 h 38" name="T1"/>
                <a:gd fmla="*/ 28 w 45" name="T2"/>
                <a:gd fmla="*/ 38 h 38" name="T3"/>
                <a:gd fmla="*/ 0 w 45" name="T4"/>
                <a:gd fmla="*/ 28 h 38" name="T5"/>
                <a:gd fmla="*/ 4 w 45" name="T6"/>
                <a:gd fmla="*/ 4 h 38" name="T7"/>
                <a:gd fmla="*/ 45 w 45" name="T8"/>
                <a:gd fmla="*/ 16 h 38" name="T9"/>
                <a:gd fmla="*/ 10 w 45" name="T10"/>
                <a:gd fmla="*/ 18 h 38" name="T11"/>
                <a:gd fmla="*/ 10 w 45" name="T12"/>
                <a:gd fmla="*/ 18 h 38" name="T13"/>
                <a:gd fmla="*/ 10 w 45" name="T14"/>
                <a:gd fmla="*/ 22 h 38" name="T15"/>
                <a:gd fmla="*/ 22 w 45" name="T16"/>
                <a:gd fmla="*/ 17 h 38" name="T17"/>
                <a:gd fmla="*/ 10 w 45" name="T18"/>
                <a:gd fmla="*/ 18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45">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8" name="Freeform 44"/>
            <p:cNvSpPr>
              <a:spLocks noEditPoints="1"/>
            </p:cNvSpPr>
            <p:nvPr/>
          </p:nvSpPr>
          <p:spPr bwMode="auto">
            <a:xfrm>
              <a:off x="3886" y="2172"/>
              <a:ext cx="131" cy="102"/>
            </a:xfrm>
            <a:custGeom>
              <a:gdLst>
                <a:gd fmla="*/ 49 w 49" name="T0"/>
                <a:gd fmla="*/ 10 h 38" name="T1"/>
                <a:gd fmla="*/ 38 w 49" name="T2"/>
                <a:gd fmla="*/ 37 h 38" name="T3"/>
                <a:gd fmla="*/ 2 w 49" name="T4"/>
                <a:gd fmla="*/ 26 h 38" name="T5"/>
                <a:gd fmla="*/ 8 w 49" name="T6"/>
                <a:gd fmla="*/ 1 h 38" name="T7"/>
                <a:gd fmla="*/ 49 w 49" name="T8"/>
                <a:gd fmla="*/ 10 h 38" name="T9"/>
                <a:gd fmla="*/ 30 w 49" name="T10"/>
                <a:gd fmla="*/ 27 h 38" name="T11"/>
                <a:gd fmla="*/ 30 w 49" name="T12"/>
                <a:gd fmla="*/ 27 h 38" name="T13"/>
                <a:gd fmla="*/ 36 w 49" name="T14"/>
                <a:gd fmla="*/ 16 h 38" name="T15"/>
                <a:gd fmla="*/ 30 w 49" name="T16"/>
                <a:gd fmla="*/ 27 h 38" name="T17"/>
                <a:gd fmla="*/ 13 w 49" name="T18"/>
                <a:gd fmla="*/ 23 h 38" name="T19"/>
                <a:gd fmla="*/ 13 w 49" name="T20"/>
                <a:gd fmla="*/ 23 h 38" name="T21"/>
                <a:gd fmla="*/ 19 w 49" name="T22"/>
                <a:gd fmla="*/ 13 h 38" name="T23"/>
                <a:gd fmla="*/ 13 w 49" name="T24"/>
                <a:gd fmla="*/ 23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49">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9" name="Freeform 45"/>
            <p:cNvSpPr>
              <a:spLocks noEditPoints="1"/>
            </p:cNvSpPr>
            <p:nvPr/>
          </p:nvSpPr>
          <p:spPr bwMode="auto">
            <a:xfrm>
              <a:off x="3552" y="2051"/>
              <a:ext cx="156" cy="118"/>
            </a:xfrm>
            <a:custGeom>
              <a:gdLst>
                <a:gd fmla="*/ 56 w 58" name="T0"/>
                <a:gd fmla="*/ 14 h 44" name="T1"/>
                <a:gd fmla="*/ 48 w 58" name="T2"/>
                <a:gd fmla="*/ 40 h 44" name="T3"/>
                <a:gd fmla="*/ 40 w 58" name="T4"/>
                <a:gd fmla="*/ 44 h 44" name="T5"/>
                <a:gd fmla="*/ 0 w 58" name="T6"/>
                <a:gd fmla="*/ 28 h 44" name="T7"/>
                <a:gd fmla="*/ 17 w 58" name="T8"/>
                <a:gd fmla="*/ 0 h 44" name="T9"/>
                <a:gd fmla="*/ 56 w 58" name="T10"/>
                <a:gd fmla="*/ 14 h 44" name="T11"/>
                <a:gd fmla="*/ 37 w 58" name="T12"/>
                <a:gd fmla="*/ 20 h 44" name="T13"/>
                <a:gd fmla="*/ 37 w 58" name="T14"/>
                <a:gd fmla="*/ 20 h 44" name="T15"/>
                <a:gd fmla="*/ 46 w 58" name="T16"/>
                <a:gd fmla="*/ 20 h 44" name="T17"/>
                <a:gd fmla="*/ 37 w 58" name="T18"/>
                <a:gd fmla="*/ 20 h 44" name="T19"/>
                <a:gd fmla="*/ 12 w 58" name="T20"/>
                <a:gd fmla="*/ 23 h 44" name="T21"/>
                <a:gd fmla="*/ 12 w 58" name="T22"/>
                <a:gd fmla="*/ 23 h 44" name="T23"/>
                <a:gd fmla="*/ 17 w 58" name="T24"/>
                <a:gd fmla="*/ 15 h 44" name="T25"/>
                <a:gd fmla="*/ 12 w 58" name="T26"/>
                <a:gd fmla="*/ 23 h 4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4" w="57">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0" name="Freeform 46"/>
            <p:cNvSpPr>
              <a:spLocks noEditPoints="1"/>
            </p:cNvSpPr>
            <p:nvPr/>
          </p:nvSpPr>
          <p:spPr bwMode="auto">
            <a:xfrm>
              <a:off x="3851" y="2277"/>
              <a:ext cx="131" cy="113"/>
            </a:xfrm>
            <a:custGeom>
              <a:gdLst>
                <a:gd fmla="*/ 49 w 49" name="T0"/>
                <a:gd fmla="*/ 13 h 42" name="T1"/>
                <a:gd fmla="*/ 36 w 49" name="T2"/>
                <a:gd fmla="*/ 42 h 42" name="T3"/>
                <a:gd fmla="*/ 0 w 49" name="T4"/>
                <a:gd fmla="*/ 30 h 42" name="T5"/>
                <a:gd fmla="*/ 6 w 49" name="T6"/>
                <a:gd fmla="*/ 0 h 42" name="T7"/>
                <a:gd fmla="*/ 49 w 49" name="T8"/>
                <a:gd fmla="*/ 13 h 42" name="T9"/>
                <a:gd fmla="*/ 33 w 49" name="T10"/>
                <a:gd fmla="*/ 19 h 42" name="T11"/>
                <a:gd fmla="*/ 33 w 49" name="T12"/>
                <a:gd fmla="*/ 19 h 42" name="T13"/>
                <a:gd fmla="*/ 36 w 49" name="T14"/>
                <a:gd fmla="*/ 20 h 42" name="T15"/>
                <a:gd fmla="*/ 38 w 49" name="T16"/>
                <a:gd fmla="*/ 16 h 42" name="T17"/>
                <a:gd fmla="*/ 34 w 49" name="T18"/>
                <a:gd fmla="*/ 15 h 42" name="T19"/>
                <a:gd fmla="*/ 33 w 49" name="T20"/>
                <a:gd fmla="*/ 19 h 42" name="T21"/>
                <a:gd fmla="*/ 11 w 49" name="T22"/>
                <a:gd fmla="*/ 22 h 42" name="T23"/>
                <a:gd fmla="*/ 11 w 49" name="T24"/>
                <a:gd fmla="*/ 22 h 42" name="T25"/>
                <a:gd fmla="*/ 18 w 49" name="T26"/>
                <a:gd fmla="*/ 25 h 42" name="T27"/>
                <a:gd fmla="*/ 15 w 49" name="T28"/>
                <a:gd fmla="*/ 12 h 42" name="T29"/>
                <a:gd fmla="*/ 11 w 49" name="T30"/>
                <a:gd fmla="*/ 22 h 4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2" w="49">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1" name="Freeform 47"/>
            <p:cNvSpPr>
              <a:spLocks noEditPoints="1"/>
            </p:cNvSpPr>
            <p:nvPr/>
          </p:nvSpPr>
          <p:spPr bwMode="auto">
            <a:xfrm>
              <a:off x="3523" y="2161"/>
              <a:ext cx="134" cy="113"/>
            </a:xfrm>
            <a:custGeom>
              <a:gdLst>
                <a:gd fmla="*/ 50 w 50" name="T0"/>
                <a:gd fmla="*/ 10 h 42" name="T1"/>
                <a:gd fmla="*/ 38 w 50" name="T2"/>
                <a:gd fmla="*/ 42 h 42" name="T3"/>
                <a:gd fmla="*/ 0 w 50" name="T4"/>
                <a:gd fmla="*/ 31 h 42" name="T5"/>
                <a:gd fmla="*/ 10 w 50" name="T6"/>
                <a:gd fmla="*/ 0 h 42" name="T7"/>
                <a:gd fmla="*/ 50 w 50" name="T8"/>
                <a:gd fmla="*/ 10 h 42" name="T9"/>
                <a:gd fmla="*/ 10 w 50" name="T10"/>
                <a:gd fmla="*/ 27 h 42" name="T11"/>
                <a:gd fmla="*/ 10 w 50" name="T12"/>
                <a:gd fmla="*/ 27 h 42" name="T13"/>
                <a:gd fmla="*/ 24 w 50" name="T14"/>
                <a:gd fmla="*/ 30 h 42" name="T15"/>
                <a:gd fmla="*/ 17 w 50" name="T16"/>
                <a:gd fmla="*/ 19 h 42" name="T17"/>
                <a:gd fmla="*/ 27 w 50" name="T18"/>
                <a:gd fmla="*/ 13 h 42" name="T19"/>
                <a:gd fmla="*/ 10 w 50" name="T20"/>
                <a:gd fmla="*/ 27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50">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2" name="Freeform 48"/>
            <p:cNvSpPr>
              <a:spLocks noEditPoints="1"/>
            </p:cNvSpPr>
            <p:nvPr/>
          </p:nvSpPr>
          <p:spPr bwMode="auto">
            <a:xfrm>
              <a:off x="3802" y="2382"/>
              <a:ext cx="132" cy="107"/>
            </a:xfrm>
            <a:custGeom>
              <a:gdLst>
                <a:gd fmla="*/ 49 w 49" name="T0"/>
                <a:gd fmla="*/ 11 h 40" name="T1"/>
                <a:gd fmla="*/ 35 w 49" name="T2"/>
                <a:gd fmla="*/ 40 h 40" name="T3"/>
                <a:gd fmla="*/ 3 w 49" name="T4"/>
                <a:gd fmla="*/ 31 h 40" name="T5"/>
                <a:gd fmla="*/ 11 w 49" name="T6"/>
                <a:gd fmla="*/ 0 h 40" name="T7"/>
                <a:gd fmla="*/ 49 w 49" name="T8"/>
                <a:gd fmla="*/ 11 h 40" name="T9"/>
                <a:gd fmla="*/ 29 w 49" name="T10"/>
                <a:gd fmla="*/ 29 h 40" name="T11"/>
                <a:gd fmla="*/ 29 w 49" name="T12"/>
                <a:gd fmla="*/ 29 h 40" name="T13"/>
                <a:gd fmla="*/ 36 w 49" name="T14"/>
                <a:gd fmla="*/ 24 h 40" name="T15"/>
                <a:gd fmla="*/ 29 w 49" name="T16"/>
                <a:gd fmla="*/ 29 h 40" name="T17"/>
                <a:gd fmla="*/ 15 w 49" name="T18"/>
                <a:gd fmla="*/ 26 h 40" name="T19"/>
                <a:gd fmla="*/ 15 w 49" name="T20"/>
                <a:gd fmla="*/ 26 h 40" name="T21"/>
                <a:gd fmla="*/ 20 w 49" name="T22"/>
                <a:gd fmla="*/ 24 h 40" name="T23"/>
                <a:gd fmla="*/ 14 w 49" name="T24"/>
                <a:gd fmla="*/ 17 h 40" name="T25"/>
                <a:gd fmla="*/ 15 w 49" name="T26"/>
                <a:gd fmla="*/ 26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9">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3" name="Freeform 49"/>
            <p:cNvSpPr>
              <a:spLocks noEditPoints="1"/>
            </p:cNvSpPr>
            <p:nvPr/>
          </p:nvSpPr>
          <p:spPr bwMode="auto">
            <a:xfrm>
              <a:off x="3488" y="2282"/>
              <a:ext cx="131" cy="108"/>
            </a:xfrm>
            <a:custGeom>
              <a:gdLst>
                <a:gd fmla="*/ 38 w 49" name="T0"/>
                <a:gd fmla="*/ 40 h 40" name="T1"/>
                <a:gd fmla="*/ 2 w 49" name="T2"/>
                <a:gd fmla="*/ 30 h 40" name="T3"/>
                <a:gd fmla="*/ 13 w 49" name="T4"/>
                <a:gd fmla="*/ 0 h 40" name="T5"/>
                <a:gd fmla="*/ 46 w 49" name="T6"/>
                <a:gd fmla="*/ 3 h 40" name="T7"/>
                <a:gd fmla="*/ 49 w 49" name="T8"/>
                <a:gd fmla="*/ 6 h 40" name="T9"/>
                <a:gd fmla="*/ 38 w 49" name="T10"/>
                <a:gd fmla="*/ 40 h 40" name="T11"/>
                <a:gd fmla="*/ 14 w 49" name="T12"/>
                <a:gd fmla="*/ 24 h 40" name="T13"/>
                <a:gd fmla="*/ 14 w 49" name="T14"/>
                <a:gd fmla="*/ 24 h 40" name="T15"/>
                <a:gd fmla="*/ 20 w 49" name="T16"/>
                <a:gd fmla="*/ 9 h 40" name="T17"/>
                <a:gd fmla="*/ 14 w 49" name="T18"/>
                <a:gd fmla="*/ 24 h 40" name="T19"/>
                <a:gd fmla="*/ 26 w 49" name="T20"/>
                <a:gd fmla="*/ 25 h 40" name="T21"/>
                <a:gd fmla="*/ 26 w 49" name="T22"/>
                <a:gd fmla="*/ 25 h 40" name="T23"/>
                <a:gd fmla="*/ 36 w 49" name="T24"/>
                <a:gd fmla="*/ 23 h 40" name="T25"/>
                <a:gd fmla="*/ 26 w 49" name="T26"/>
                <a:gd fmla="*/ 25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9">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4" name="Freeform 50"/>
            <p:cNvSpPr>
              <a:spLocks noEditPoints="1"/>
            </p:cNvSpPr>
            <p:nvPr/>
          </p:nvSpPr>
          <p:spPr bwMode="auto">
            <a:xfrm>
              <a:off x="3638" y="2331"/>
              <a:ext cx="137" cy="107"/>
            </a:xfrm>
            <a:custGeom>
              <a:gdLst>
                <a:gd fmla="*/ 51 w 51" name="T0"/>
                <a:gd fmla="*/ 9 h 40" name="T1"/>
                <a:gd fmla="*/ 33 w 51" name="T2"/>
                <a:gd fmla="*/ 40 h 40" name="T3"/>
                <a:gd fmla="*/ 6 w 51" name="T4"/>
                <a:gd fmla="*/ 32 h 40" name="T5"/>
                <a:gd fmla="*/ 13 w 51" name="T6"/>
                <a:gd fmla="*/ 0 h 40" name="T7"/>
                <a:gd fmla="*/ 51 w 51" name="T8"/>
                <a:gd fmla="*/ 9 h 40" name="T9"/>
                <a:gd fmla="*/ 13 w 51" name="T10"/>
                <a:gd fmla="*/ 24 h 40" name="T11"/>
                <a:gd fmla="*/ 13 w 51" name="T12"/>
                <a:gd fmla="*/ 24 h 40" name="T13"/>
                <a:gd fmla="*/ 22 w 51" name="T14"/>
                <a:gd fmla="*/ 23 h 40" name="T15"/>
                <a:gd fmla="*/ 24 w 51" name="T16"/>
                <a:gd fmla="*/ 12 h 40" name="T17"/>
                <a:gd fmla="*/ 13 w 51" name="T18"/>
                <a:gd fmla="*/ 24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51">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5" name="Freeform 51"/>
            <p:cNvSpPr>
              <a:spLocks noEditPoints="1"/>
            </p:cNvSpPr>
            <p:nvPr/>
          </p:nvSpPr>
          <p:spPr bwMode="auto">
            <a:xfrm>
              <a:off x="3622" y="1750"/>
              <a:ext cx="519" cy="323"/>
            </a:xfrm>
            <a:custGeom>
              <a:gdLst>
                <a:gd fmla="*/ 115 w 193" name="T0"/>
                <a:gd fmla="*/ 36 h 120" name="T1"/>
                <a:gd fmla="*/ 173 w 193" name="T2"/>
                <a:gd fmla="*/ 120 h 120" name="T3"/>
                <a:gd fmla="*/ 0 w 193" name="T4"/>
                <a:gd fmla="*/ 39 h 120" name="T5"/>
                <a:gd fmla="*/ 146 w 193" name="T6"/>
                <a:gd fmla="*/ 52 h 120" name="T7"/>
                <a:gd fmla="*/ 129 w 193" name="T8"/>
                <a:gd fmla="*/ 58 h 120" name="T9"/>
                <a:gd fmla="*/ 146 w 193" name="T10"/>
                <a:gd fmla="*/ 52 h 120" name="T11"/>
                <a:gd fmla="*/ 105 w 193" name="T12"/>
                <a:gd fmla="*/ 79 h 120" name="T13"/>
                <a:gd fmla="*/ 105 w 193" name="T14"/>
                <a:gd fmla="*/ 79 h 120" name="T15"/>
                <a:gd fmla="*/ 37 w 193" name="T16"/>
                <a:gd fmla="*/ 16 h 120" name="T17"/>
                <a:gd fmla="*/ 37 w 193" name="T18"/>
                <a:gd fmla="*/ 16 h 120" name="T19"/>
                <a:gd fmla="*/ 93 w 193" name="T20"/>
                <a:gd fmla="*/ 32 h 120" name="T21"/>
                <a:gd fmla="*/ 114 w 193" name="T22"/>
                <a:gd fmla="*/ 50 h 120" name="T23"/>
                <a:gd fmla="*/ 121 w 193" name="T24"/>
                <a:gd fmla="*/ 43 h 120" name="T25"/>
                <a:gd fmla="*/ 168 w 193" name="T26"/>
                <a:gd fmla="*/ 67 h 120" name="T27"/>
                <a:gd fmla="*/ 170 w 193" name="T28"/>
                <a:gd fmla="*/ 62 h 120" name="T29"/>
                <a:gd fmla="*/ 147 w 193" name="T30"/>
                <a:gd fmla="*/ 99 h 120" name="T31"/>
                <a:gd fmla="*/ 184 w 193" name="T32"/>
                <a:gd fmla="*/ 77 h 120" name="T33"/>
                <a:gd fmla="*/ 147 w 193" name="T34"/>
                <a:gd fmla="*/ 99 h 120" name="T35"/>
                <a:gd fmla="*/ 12 w 193" name="T36"/>
                <a:gd fmla="*/ 22 h 120" name="T37"/>
                <a:gd fmla="*/ 12 w 193" name="T38"/>
                <a:gd fmla="*/ 22 h 120" name="T39"/>
                <a:gd fmla="*/ 15 w 193" name="T40"/>
                <a:gd fmla="*/ 41 h 120" name="T41"/>
                <a:gd fmla="*/ 15 w 193" name="T42"/>
                <a:gd fmla="*/ 41 h 120" name="T43"/>
                <a:gd fmla="*/ 52 w 193" name="T44"/>
                <a:gd fmla="*/ 60 h 120" name="T45"/>
                <a:gd fmla="*/ 52 w 193" name="T46"/>
                <a:gd fmla="*/ 60 h 120" name="T47"/>
                <a:gd fmla="*/ 140 w 193" name="T48"/>
                <a:gd fmla="*/ 76 h 120" name="T49"/>
                <a:gd fmla="*/ 140 w 193" name="T50"/>
                <a:gd fmla="*/ 76 h 120" name="T51"/>
                <a:gd fmla="*/ 54 w 193" name="T52"/>
                <a:gd fmla="*/ 40 h 120" name="T53"/>
                <a:gd fmla="*/ 54 w 193" name="T54"/>
                <a:gd fmla="*/ 40 h 120" name="T55"/>
                <a:gd fmla="*/ 62 w 193" name="T56"/>
                <a:gd fmla="*/ 50 h 120" name="T57"/>
                <a:gd fmla="*/ 62 w 193" name="T58"/>
                <a:gd fmla="*/ 50 h 120" name="T59"/>
                <a:gd fmla="*/ 67 w 193" name="T60"/>
                <a:gd fmla="*/ 68 h 120" name="T61"/>
                <a:gd fmla="*/ 67 w 193" name="T62"/>
                <a:gd fmla="*/ 68 h 120" name="T63"/>
                <a:gd fmla="*/ 75 w 193" name="T64"/>
                <a:gd fmla="*/ 73 h 120" name="T65"/>
                <a:gd fmla="*/ 75 w 193" name="T66"/>
                <a:gd fmla="*/ 73 h 120" name="T67"/>
                <a:gd fmla="*/ 112 w 193" name="T68"/>
                <a:gd fmla="*/ 87 h 120" name="T69"/>
                <a:gd fmla="*/ 112 w 193" name="T70"/>
                <a:gd fmla="*/ 87 h 120" name="T71"/>
                <a:gd fmla="*/ 135 w 193" name="T72"/>
                <a:gd fmla="*/ 94 h 120" name="T73"/>
                <a:gd fmla="*/ 135 w 193" name="T74"/>
                <a:gd fmla="*/ 94 h 120" name="T75"/>
                <a:gd fmla="*/ 159 w 193" name="T76"/>
                <a:gd fmla="*/ 104 h 120" name="T77"/>
                <a:gd fmla="*/ 159 w 193" name="T78"/>
                <a:gd fmla="*/ 104 h 120" name="T79"/>
                <a:gd fmla="*/ 62 w 193" name="T80"/>
                <a:gd fmla="*/ 66 h 120" name="T81"/>
                <a:gd fmla="*/ 62 w 193" name="T82"/>
                <a:gd fmla="*/ 66 h 120" name="T83"/>
                <a:gd fmla="*/ 126 w 193" name="T84"/>
                <a:gd fmla="*/ 91 h 120" name="T85"/>
                <a:gd fmla="*/ 126 w 193" name="T86"/>
                <a:gd fmla="*/ 91 h 120" name="T87"/>
                <a:gd fmla="*/ 41 w 193" name="T88"/>
                <a:gd fmla="*/ 62 h 120" name="T89"/>
                <a:gd fmla="*/ 48 w 193" name="T90"/>
                <a:gd fmla="*/ 58 h 120" name="T91"/>
                <a:gd fmla="*/ 41 w 193" name="T92"/>
                <a:gd fmla="*/ 62 h 120" name="T93"/>
                <a:gd fmla="*/ 134 w 193" name="T94"/>
                <a:gd fmla="*/ 102 h 120" name="T95"/>
                <a:gd fmla="*/ 140 w 193" name="T96"/>
                <a:gd fmla="*/ 98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193">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6" name="Freeform 52"/>
            <p:cNvSpPr>
              <a:spLocks noEditPoints="1"/>
            </p:cNvSpPr>
            <p:nvPr/>
          </p:nvSpPr>
          <p:spPr bwMode="auto">
            <a:xfrm>
              <a:off x="3375" y="1600"/>
              <a:ext cx="925" cy="1120"/>
            </a:xfrm>
            <a:custGeom>
              <a:gdLst>
                <a:gd fmla="*/ 249 w 344" name="T0"/>
                <a:gd fmla="*/ 344 h 417" name="T1"/>
                <a:gd fmla="*/ 219 w 344" name="T2"/>
                <a:gd fmla="*/ 417 h 417" name="T3"/>
                <a:gd fmla="*/ 10 w 344" name="T4"/>
                <a:gd fmla="*/ 333 h 417" name="T5"/>
                <a:gd fmla="*/ 2 w 344" name="T6"/>
                <a:gd fmla="*/ 302 h 417" name="T7"/>
                <a:gd fmla="*/ 117 w 344" name="T8"/>
                <a:gd fmla="*/ 0 h 417" name="T9"/>
                <a:gd fmla="*/ 330 w 344" name="T10"/>
                <a:gd fmla="*/ 78 h 417" name="T11"/>
                <a:gd fmla="*/ 116 w 344" name="T12"/>
                <a:gd fmla="*/ 12 h 417" name="T13"/>
                <a:gd fmla="*/ 75 w 344" name="T14"/>
                <a:gd fmla="*/ 107 h 417" name="T15"/>
                <a:gd fmla="*/ 27 w 344" name="T16"/>
                <a:gd fmla="*/ 249 h 417" name="T17"/>
                <a:gd fmla="*/ 92 w 344" name="T18"/>
                <a:gd fmla="*/ 335 h 417" name="T19"/>
                <a:gd fmla="*/ 320 w 344" name="T20"/>
                <a:gd fmla="*/ 82 h 417" name="T21"/>
                <a:gd fmla="*/ 326 w 344" name="T22"/>
                <a:gd fmla="*/ 105 h 417" name="T23"/>
                <a:gd fmla="*/ 332 w 344" name="T24"/>
                <a:gd fmla="*/ 99 h 417" name="T25"/>
                <a:gd fmla="*/ 326 w 344" name="T26"/>
                <a:gd fmla="*/ 105 h 417" name="T27"/>
                <a:gd fmla="*/ 330 w 344" name="T28"/>
                <a:gd fmla="*/ 114 h 417" name="T29"/>
                <a:gd fmla="*/ 330 w 344" name="T30"/>
                <a:gd fmla="*/ 114 h 417" name="T31"/>
                <a:gd fmla="*/ 301 w 344" name="T32"/>
                <a:gd fmla="*/ 167 h 417" name="T33"/>
                <a:gd fmla="*/ 301 w 344" name="T34"/>
                <a:gd fmla="*/ 167 h 417" name="T35"/>
                <a:gd fmla="*/ 296 w 344" name="T36"/>
                <a:gd fmla="*/ 186 h 417" name="T37"/>
                <a:gd fmla="*/ 296 w 344" name="T38"/>
                <a:gd fmla="*/ 186 h 417" name="T39"/>
                <a:gd fmla="*/ 285 w 344" name="T40"/>
                <a:gd fmla="*/ 213 h 417" name="T41"/>
                <a:gd fmla="*/ 285 w 344" name="T42"/>
                <a:gd fmla="*/ 213 h 417" name="T43"/>
                <a:gd fmla="*/ 278 w 344" name="T44"/>
                <a:gd fmla="*/ 237 h 417" name="T45"/>
                <a:gd fmla="*/ 278 w 344" name="T46"/>
                <a:gd fmla="*/ 237 h 417" name="T47"/>
                <a:gd fmla="*/ 276 w 344" name="T48"/>
                <a:gd fmla="*/ 250 h 417" name="T49"/>
                <a:gd fmla="*/ 260 w 344" name="T50"/>
                <a:gd fmla="*/ 262 h 417" name="T51"/>
                <a:gd fmla="*/ 265 w 344" name="T52"/>
                <a:gd fmla="*/ 252 h 417" name="T53"/>
                <a:gd fmla="*/ 246 w 344" name="T54"/>
                <a:gd fmla="*/ 311 h 417" name="T55"/>
                <a:gd fmla="*/ 271 w 344" name="T56"/>
                <a:gd fmla="*/ 274 h 417" name="T57"/>
                <a:gd fmla="*/ 246 w 344" name="T58"/>
                <a:gd fmla="*/ 311 h 417" name="T59"/>
                <a:gd fmla="*/ 248 w 344" name="T60"/>
                <a:gd fmla="*/ 296 h 417" name="T61"/>
                <a:gd fmla="*/ 248 w 344" name="T62"/>
                <a:gd fmla="*/ 296 h 417" name="T63"/>
                <a:gd fmla="*/ 230 w 344" name="T64"/>
                <a:gd fmla="*/ 341 h 417" name="T65"/>
                <a:gd fmla="*/ 256 w 344" name="T66"/>
                <a:gd fmla="*/ 307 h 417" name="T67"/>
                <a:gd fmla="*/ 231 w 344" name="T68"/>
                <a:gd fmla="*/ 329 h 417" name="T69"/>
                <a:gd fmla="*/ 237 w 344" name="T70"/>
                <a:gd fmla="*/ 319 h 417" name="T71"/>
                <a:gd fmla="*/ 228 w 344" name="T72"/>
                <a:gd fmla="*/ 364 h 417" name="T73"/>
                <a:gd fmla="*/ 241 w 344" name="T74"/>
                <a:gd fmla="*/ 341 h 417" name="T75"/>
                <a:gd fmla="*/ 210 w 344" name="T76"/>
                <a:gd fmla="*/ 383 h 417" name="T77"/>
                <a:gd fmla="*/ 216 w 344" name="T78"/>
                <a:gd fmla="*/ 394 h 417" name="T79"/>
                <a:gd fmla="*/ 210 w 344" name="T80"/>
                <a:gd fmla="*/ 383 h 417" name="T81"/>
                <a:gd fmla="*/ 226 w 344" name="T82"/>
                <a:gd fmla="*/ 378 h 417" name="T83"/>
                <a:gd fmla="*/ 226 w 344" name="T84"/>
                <a:gd fmla="*/ 378 h 417" name="T85"/>
                <a:gd fmla="*/ 63 w 344" name="T86"/>
                <a:gd fmla="*/ 338 h 417" name="T87"/>
                <a:gd fmla="*/ 68 w 344" name="T88"/>
                <a:gd fmla="*/ 335 h 417" name="T89"/>
                <a:gd fmla="*/ 63 w 344" name="T90"/>
                <a:gd fmla="*/ 338 h 417" name="T91"/>
                <a:gd fmla="*/ 162 w 344" name="T92"/>
                <a:gd fmla="*/ 383 h 417" name="T93"/>
                <a:gd fmla="*/ 162 w 344" name="T94"/>
                <a:gd fmla="*/ 383 h 417" name="T95"/>
                <a:gd fmla="*/ 202 w 344" name="T96"/>
                <a:gd fmla="*/ 404 h 417" name="T97"/>
                <a:gd fmla="*/ 212 w 344" name="T98"/>
                <a:gd fmla="*/ 402 h 417" name="T99"/>
                <a:gd fmla="*/ 171 w 344" name="T100"/>
                <a:gd fmla="*/ 394 h 417" name="T101"/>
                <a:gd fmla="*/ 190 w 344" name="T102"/>
                <a:gd fmla="*/ 398 h 4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7" w="344">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7" name="Freeform 53"/>
            <p:cNvSpPr/>
            <p:nvPr/>
          </p:nvSpPr>
          <p:spPr bwMode="auto">
            <a:xfrm>
              <a:off x="3743" y="2121"/>
              <a:ext cx="116" cy="107"/>
            </a:xfrm>
            <a:custGeom>
              <a:gdLst>
                <a:gd fmla="*/ 25 w 43" name="T0"/>
                <a:gd fmla="*/ 40 h 40" name="T1"/>
                <a:gd fmla="*/ 0 w 43" name="T2"/>
                <a:gd fmla="*/ 28 h 40" name="T3"/>
                <a:gd fmla="*/ 11 w 43" name="T4"/>
                <a:gd fmla="*/ 0 h 40" name="T5"/>
                <a:gd fmla="*/ 43 w 43" name="T6"/>
                <a:gd fmla="*/ 4 h 40" name="T7"/>
                <a:gd fmla="*/ 25 w 43" name="T8"/>
                <a:gd fmla="*/ 40 h 40" name="T9"/>
              </a:gdLst>
              <a:cxnLst>
                <a:cxn ang="0">
                  <a:pos x="T0" y="T1"/>
                </a:cxn>
                <a:cxn ang="0">
                  <a:pos x="T2" y="T3"/>
                </a:cxn>
                <a:cxn ang="0">
                  <a:pos x="T4" y="T5"/>
                </a:cxn>
                <a:cxn ang="0">
                  <a:pos x="T6" y="T7"/>
                </a:cxn>
                <a:cxn ang="0">
                  <a:pos x="T8" y="T9"/>
                </a:cxn>
              </a:cxnLst>
              <a:rect b="b" l="0" r="r" t="0"/>
              <a:pathLst>
                <a:path h="40" w="43">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48" name="Freeform 54"/>
            <p:cNvSpPr>
              <a:spLocks noEditPoints="1"/>
            </p:cNvSpPr>
            <p:nvPr/>
          </p:nvSpPr>
          <p:spPr bwMode="auto">
            <a:xfrm>
              <a:off x="3692" y="2223"/>
              <a:ext cx="129" cy="108"/>
            </a:xfrm>
            <a:custGeom>
              <a:gdLst>
                <a:gd fmla="*/ 48 w 48" name="T0"/>
                <a:gd fmla="*/ 11 h 40" name="T1"/>
                <a:gd fmla="*/ 33 w 48" name="T2"/>
                <a:gd fmla="*/ 40 h 40" name="T3"/>
                <a:gd fmla="*/ 0 w 48" name="T4"/>
                <a:gd fmla="*/ 31 h 40" name="T5"/>
                <a:gd fmla="*/ 10 w 48" name="T6"/>
                <a:gd fmla="*/ 0 h 40" name="T7"/>
                <a:gd fmla="*/ 48 w 48" name="T8"/>
                <a:gd fmla="*/ 11 h 40" name="T9"/>
                <a:gd fmla="*/ 9 w 48" name="T10"/>
                <a:gd fmla="*/ 24 h 40" name="T11"/>
                <a:gd fmla="*/ 9 w 48" name="T12"/>
                <a:gd fmla="*/ 24 h 40" name="T13"/>
                <a:gd fmla="*/ 34 w 48" name="T14"/>
                <a:gd fmla="*/ 26 h 40" name="T15"/>
                <a:gd fmla="*/ 14 w 48" name="T16"/>
                <a:gd fmla="*/ 18 h 40" name="T17"/>
                <a:gd fmla="*/ 13 w 48" name="T18"/>
                <a:gd fmla="*/ 14 h 40" name="T19"/>
                <a:gd fmla="*/ 9 w 48" name="T20"/>
                <a:gd fmla="*/ 24 h 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0" w="48">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49" name="Group 57"/>
          <p:cNvGrpSpPr>
            <a:grpSpLocks noChangeAspect="1"/>
          </p:cNvGrpSpPr>
          <p:nvPr/>
        </p:nvGrpSpPr>
        <p:grpSpPr>
          <a:xfrm>
            <a:off x="8827725" y="2855083"/>
            <a:ext cx="827998" cy="677970"/>
            <a:chOff x="3483" y="1500"/>
            <a:chExt cx="1159" cy="949"/>
          </a:xfrm>
          <a:solidFill>
            <a:srgbClr val="20558B"/>
          </a:solidFill>
        </p:grpSpPr>
        <p:sp>
          <p:nvSpPr>
            <p:cNvPr id="50" name="Freeform 58"/>
            <p:cNvSpPr>
              <a:spLocks noEditPoints="1"/>
            </p:cNvSpPr>
            <p:nvPr/>
          </p:nvSpPr>
          <p:spPr bwMode="auto">
            <a:xfrm>
              <a:off x="3835" y="1720"/>
              <a:ext cx="468" cy="420"/>
            </a:xfrm>
            <a:custGeom>
              <a:gdLst>
                <a:gd fmla="*/ 79 w 105" name="T0"/>
                <a:gd fmla="*/ 81 h 94" name="T1"/>
                <a:gd fmla="*/ 47 w 105" name="T2"/>
                <a:gd fmla="*/ 92 h 94" name="T3"/>
                <a:gd fmla="*/ 11 w 105" name="T4"/>
                <a:gd fmla="*/ 67 h 94" name="T5"/>
                <a:gd fmla="*/ 50 w 105" name="T6"/>
                <a:gd fmla="*/ 2 h 94" name="T7"/>
                <a:gd fmla="*/ 79 w 105" name="T8"/>
                <a:gd fmla="*/ 81 h 94" name="T9"/>
                <a:gd fmla="*/ 54 w 105" name="T10"/>
                <a:gd fmla="*/ 18 h 94" name="T11"/>
                <a:gd fmla="*/ 54 w 105" name="T12"/>
                <a:gd fmla="*/ 18 h 94" name="T13"/>
                <a:gd fmla="*/ 62 w 105" name="T14"/>
                <a:gd fmla="*/ 16 h 94" name="T15"/>
                <a:gd fmla="*/ 20 w 105" name="T16"/>
                <a:gd fmla="*/ 52 h 94" name="T17"/>
                <a:gd fmla="*/ 68 w 105" name="T18"/>
                <a:gd fmla="*/ 19 h 94" name="T19"/>
                <a:gd fmla="*/ 22 w 105" name="T20"/>
                <a:gd fmla="*/ 60 h 94" name="T21"/>
                <a:gd fmla="*/ 70 w 105" name="T22"/>
                <a:gd fmla="*/ 29 h 94" name="T23"/>
                <a:gd fmla="*/ 70 w 105" name="T24"/>
                <a:gd fmla="*/ 41 h 94" name="T25"/>
                <a:gd fmla="*/ 81 w 105" name="T26"/>
                <a:gd fmla="*/ 38 h 94" name="T27"/>
                <a:gd fmla="*/ 70 w 105" name="T28"/>
                <a:gd fmla="*/ 75 h 94" name="T29"/>
                <a:gd fmla="*/ 54 w 105" name="T30"/>
                <a:gd fmla="*/ 9 h 94" name="T31"/>
                <a:gd fmla="*/ 54 w 105" name="T32"/>
                <a:gd fmla="*/ 18 h 94" name="T33"/>
                <a:gd fmla="*/ 27 w 105" name="T34"/>
                <a:gd fmla="*/ 33 h 94" name="T35"/>
                <a:gd fmla="*/ 27 w 105" name="T36"/>
                <a:gd fmla="*/ 33 h 94" name="T37"/>
                <a:gd fmla="*/ 45 w 105" name="T38"/>
                <a:gd fmla="*/ 16 h 94" name="T39"/>
                <a:gd fmla="*/ 27 w 105" name="T40"/>
                <a:gd fmla="*/ 33 h 94" name="T41"/>
                <a:gd fmla="*/ 34 w 105" name="T42"/>
                <a:gd fmla="*/ 69 h 94" name="T43"/>
                <a:gd fmla="*/ 34 w 105" name="T44"/>
                <a:gd fmla="*/ 69 h 94" name="T45"/>
                <a:gd fmla="*/ 45 w 105" name="T46"/>
                <a:gd fmla="*/ 52 h 94" name="T47"/>
                <a:gd fmla="*/ 34 w 105" name="T48"/>
                <a:gd fmla="*/ 69 h 94" name="T49"/>
                <a:gd fmla="*/ 23 w 105" name="T50"/>
                <a:gd fmla="*/ 69 h 94" name="T51"/>
                <a:gd fmla="*/ 23 w 105" name="T52"/>
                <a:gd fmla="*/ 69 h 94" name="T53"/>
                <a:gd fmla="*/ 37 w 105" name="T54"/>
                <a:gd fmla="*/ 57 h 94" name="T55"/>
                <a:gd fmla="*/ 23 w 105" name="T56"/>
                <a:gd fmla="*/ 69 h 94" name="T57"/>
                <a:gd fmla="*/ 64 w 105" name="T58"/>
                <a:gd fmla="*/ 69 h 94" name="T59"/>
                <a:gd fmla="*/ 64 w 105" name="T60"/>
                <a:gd fmla="*/ 69 h 94" name="T61"/>
                <a:gd fmla="*/ 64 w 105" name="T62"/>
                <a:gd fmla="*/ 69 h 94" name="T63"/>
                <a:gd fmla="*/ 31 w 105" name="T64"/>
                <a:gd fmla="*/ 80 h 94" name="T65"/>
                <a:gd fmla="*/ 31 w 105" name="T66"/>
                <a:gd fmla="*/ 80 h 94" name="T67"/>
                <a:gd fmla="*/ 34 w 105" name="T68"/>
                <a:gd fmla="*/ 83 h 94" name="T69"/>
                <a:gd fmla="*/ 40 w 105" name="T70"/>
                <a:gd fmla="*/ 81 h 94" name="T71"/>
                <a:gd fmla="*/ 39 w 105" name="T72"/>
                <a:gd fmla="*/ 72 h 94" name="T73"/>
                <a:gd fmla="*/ 31 w 105" name="T74"/>
                <a:gd fmla="*/ 80 h 94" name="T75"/>
                <a:gd fmla="*/ 48 w 105" name="T76"/>
                <a:gd fmla="*/ 88 h 94" name="T77"/>
                <a:gd fmla="*/ 48 w 105" name="T78"/>
                <a:gd fmla="*/ 88 h 94" name="T79"/>
                <a:gd fmla="*/ 59 w 105" name="T80"/>
                <a:gd fmla="*/ 86 h 94" name="T81"/>
                <a:gd fmla="*/ 56 w 105" name="T82"/>
                <a:gd fmla="*/ 78 h 94" name="T83"/>
                <a:gd fmla="*/ 48 w 105" name="T84"/>
                <a:gd fmla="*/ 88 h 9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 w="105">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1" name="Freeform 59"/>
            <p:cNvSpPr>
              <a:spLocks noEditPoints="1"/>
            </p:cNvSpPr>
            <p:nvPr/>
          </p:nvSpPr>
          <p:spPr bwMode="auto">
            <a:xfrm>
              <a:off x="3483" y="1500"/>
              <a:ext cx="1159" cy="949"/>
            </a:xfrm>
            <a:custGeom>
              <a:gdLst>
                <a:gd fmla="*/ 242 w 260" name="T0"/>
                <a:gd fmla="*/ 44 h 212" name="T1"/>
                <a:gd fmla="*/ 259 w 260" name="T2"/>
                <a:gd fmla="*/ 143 h 212" name="T3"/>
                <a:gd fmla="*/ 199 w 260" name="T4"/>
                <a:gd fmla="*/ 210 h 212" name="T5"/>
                <a:gd fmla="*/ 12 w 260" name="T6"/>
                <a:gd fmla="*/ 196 h 212" name="T7"/>
                <a:gd fmla="*/ 17 w 260" name="T8"/>
                <a:gd fmla="*/ 48 h 212" name="T9"/>
                <a:gd fmla="*/ 40 w 260" name="T10"/>
                <a:gd fmla="*/ 30 h 212" name="T11"/>
                <a:gd fmla="*/ 74 w 260" name="T12"/>
                <a:gd fmla="*/ 40 h 212" name="T13"/>
                <a:gd fmla="*/ 160 w 260" name="T14"/>
                <a:gd fmla="*/ 2 h 212" name="T15"/>
                <a:gd fmla="*/ 214 w 260" name="T16"/>
                <a:gd fmla="*/ 37 h 212" name="T17"/>
                <a:gd fmla="*/ 118 w 260" name="T18"/>
                <a:gd fmla="*/ 31 h 212" name="T19"/>
                <a:gd fmla="*/ 118 w 260" name="T20"/>
                <a:gd fmla="*/ 31 h 212" name="T21"/>
                <a:gd fmla="*/ 104 w 260" name="T22"/>
                <a:gd fmla="*/ 44 h 212" name="T23"/>
                <a:gd fmla="*/ 144 w 260" name="T24"/>
                <a:gd fmla="*/ 14 h 212" name="T25"/>
                <a:gd fmla="*/ 104 w 260" name="T26"/>
                <a:gd fmla="*/ 44 h 212" name="T27"/>
                <a:gd fmla="*/ 140 w 260" name="T28"/>
                <a:gd fmla="*/ 30 h 212" name="T29"/>
                <a:gd fmla="*/ 140 w 260" name="T30"/>
                <a:gd fmla="*/ 30 h 212" name="T31"/>
                <a:gd fmla="*/ 141 w 260" name="T32"/>
                <a:gd fmla="*/ 33 h 212" name="T33"/>
                <a:gd fmla="*/ 144 w 260" name="T34"/>
                <a:gd fmla="*/ 39 h 212" name="T35"/>
                <a:gd fmla="*/ 161 w 260" name="T36"/>
                <a:gd fmla="*/ 17 h 212" name="T37"/>
                <a:gd fmla="*/ 160 w 260" name="T38"/>
                <a:gd fmla="*/ 31 h 212" name="T39"/>
                <a:gd fmla="*/ 172 w 260" name="T40"/>
                <a:gd fmla="*/ 17 h 212" name="T41"/>
                <a:gd fmla="*/ 161 w 260" name="T42"/>
                <a:gd fmla="*/ 39 h 212" name="T43"/>
                <a:gd fmla="*/ 178 w 260" name="T44"/>
                <a:gd fmla="*/ 53 h 212" name="T45"/>
                <a:gd fmla="*/ 175 w 260" name="T46"/>
                <a:gd fmla="*/ 47 h 212" name="T47"/>
                <a:gd fmla="*/ 169 w 260" name="T48"/>
                <a:gd fmla="*/ 42 h 212" name="T49"/>
                <a:gd fmla="*/ 161 w 260" name="T50"/>
                <a:gd fmla="*/ 39 h 212" name="T51"/>
                <a:gd fmla="*/ 42 w 260" name="T52"/>
                <a:gd fmla="*/ 42 h 212" name="T53"/>
                <a:gd fmla="*/ 42 w 260" name="T54"/>
                <a:gd fmla="*/ 42 h 212" name="T55"/>
                <a:gd fmla="*/ 64 w 260" name="T56"/>
                <a:gd fmla="*/ 44 h 212" name="T57"/>
                <a:gd fmla="*/ 64 w 260" name="T58"/>
                <a:gd fmla="*/ 44 h 212" name="T59"/>
                <a:gd fmla="*/ 155 w 260" name="T60"/>
                <a:gd fmla="*/ 40 h 212" name="T61"/>
                <a:gd fmla="*/ 160 w 260" name="T62"/>
                <a:gd fmla="*/ 39 h 212" name="T63"/>
                <a:gd fmla="*/ 155 w 260" name="T64"/>
                <a:gd fmla="*/ 40 h 212" name="T65"/>
                <a:gd fmla="*/ 74 w 260" name="T66"/>
                <a:gd fmla="*/ 113 h 212" name="T67"/>
                <a:gd fmla="*/ 191 w 260" name="T68"/>
                <a:gd fmla="*/ 89 h 212" name="T69"/>
                <a:gd fmla="*/ 74 w 260" name="T70"/>
                <a:gd fmla="*/ 113 h 212" name="T71"/>
                <a:gd fmla="*/ 74 w 260" name="T72"/>
                <a:gd fmla="*/ 50 h 212" name="T73"/>
                <a:gd fmla="*/ 74 w 260" name="T74"/>
                <a:gd fmla="*/ 50 h 212" name="T75"/>
                <a:gd fmla="*/ 96 w 260" name="T76"/>
                <a:gd fmla="*/ 48 h 212" name="T77"/>
                <a:gd fmla="*/ 96 w 260" name="T78"/>
                <a:gd fmla="*/ 48 h 212" name="T79"/>
                <a:gd fmla="*/ 203 w 260" name="T80"/>
                <a:gd fmla="*/ 48 h 212" name="T81"/>
                <a:gd fmla="*/ 200 w 260" name="T82"/>
                <a:gd fmla="*/ 44 h 212" name="T83"/>
                <a:gd fmla="*/ 206 w 260" name="T84"/>
                <a:gd fmla="*/ 53 h 212" name="T85"/>
                <a:gd fmla="*/ 211 w 260" name="T86"/>
                <a:gd fmla="*/ 44 h 212" name="T87"/>
                <a:gd fmla="*/ 208 w 260" name="T88"/>
                <a:gd fmla="*/ 61 h 212" name="T89"/>
                <a:gd fmla="*/ 208 w 260" name="T90"/>
                <a:gd fmla="*/ 53 h 212" name="T91"/>
                <a:gd fmla="*/ 182 w 260" name="T92"/>
                <a:gd fmla="*/ 54 h 212" name="T93"/>
                <a:gd fmla="*/ 182 w 260" name="T94"/>
                <a:gd fmla="*/ 54 h 212" name="T95"/>
                <a:gd fmla="*/ 185 w 260" name="T96"/>
                <a:gd fmla="*/ 62 h 212" name="T97"/>
                <a:gd fmla="*/ 185 w 260" name="T98"/>
                <a:gd fmla="*/ 58 h 212" name="T99"/>
                <a:gd fmla="*/ 17 w 260" name="T100"/>
                <a:gd fmla="*/ 68 h 212" name="T101"/>
                <a:gd fmla="*/ 11 w 260" name="T102"/>
                <a:gd fmla="*/ 144 h 212" name="T103"/>
                <a:gd fmla="*/ 53 w 260" name="T104"/>
                <a:gd fmla="*/ 197 h 212" name="T105"/>
                <a:gd fmla="*/ 196 w 260" name="T106"/>
                <a:gd fmla="*/ 202 h 212" name="T107"/>
                <a:gd fmla="*/ 245 w 260" name="T108"/>
                <a:gd fmla="*/ 78 h 212" name="T109"/>
                <a:gd fmla="*/ 133 w 260" name="T110"/>
                <a:gd fmla="*/ 161 h 212" name="T111"/>
                <a:gd fmla="*/ 79 w 260" name="T112"/>
                <a:gd fmla="*/ 68 h 212" name="T113"/>
                <a:gd fmla="*/ 233 w 260" name="T114"/>
                <a:gd fmla="*/ 70 h 212" name="T115"/>
                <a:gd fmla="*/ 225 w 260" name="T116"/>
                <a:gd fmla="*/ 68 h 2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11" w="260">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53" name="Freeform 20"/>
          <p:cNvSpPr>
            <a:spLocks noEditPoints="1"/>
          </p:cNvSpPr>
          <p:nvPr/>
        </p:nvSpPr>
        <p:spPr bwMode="auto">
          <a:xfrm rot="4796227">
            <a:off x="4423122" y="2935887"/>
            <a:ext cx="308904" cy="613518"/>
          </a:xfrm>
          <a:custGeom>
            <a:gdLst>
              <a:gd fmla="*/ 132 w 132" name="T0"/>
              <a:gd fmla="*/ 120 h 265" name="T1"/>
              <a:gd fmla="*/ 56 w 132" name="T2"/>
              <a:gd fmla="*/ 260 h 265" name="T3"/>
              <a:gd fmla="*/ 11 w 132" name="T4"/>
              <a:gd fmla="*/ 200 h 265" name="T5"/>
              <a:gd fmla="*/ 0 w 132" name="T6"/>
              <a:gd fmla="*/ 80 h 265" name="T7"/>
              <a:gd fmla="*/ 71 w 132" name="T8"/>
              <a:gd fmla="*/ 0 h 265" name="T9"/>
              <a:gd fmla="*/ 9 w 132" name="T10"/>
              <a:gd fmla="*/ 80 h 265" name="T11"/>
              <a:gd fmla="*/ 33 w 132" name="T12"/>
              <a:gd fmla="*/ 94 h 265" name="T13"/>
              <a:gd fmla="*/ 36 w 132" name="T14"/>
              <a:gd fmla="*/ 234 h 265" name="T15"/>
              <a:gd fmla="*/ 67 w 132" name="T16"/>
              <a:gd fmla="*/ 97 h 265" name="T17"/>
              <a:gd fmla="*/ 71 w 132" name="T18"/>
              <a:gd fmla="*/ 10 h 265" name="T19"/>
              <a:gd fmla="*/ 80 w 132" name="T20"/>
              <a:gd fmla="*/ 15 h 265" name="T21"/>
              <a:gd fmla="*/ 84 w 132" name="T22"/>
              <a:gd fmla="*/ 15 h 265" name="T23"/>
              <a:gd fmla="*/ 80 w 132" name="T24"/>
              <a:gd fmla="*/ 10 h 265" name="T25"/>
              <a:gd fmla="*/ 88 w 132" name="T26"/>
              <a:gd fmla="*/ 30 h 265" name="T27"/>
              <a:gd fmla="*/ 97 w 132" name="T28"/>
              <a:gd fmla="*/ 18 h 265" name="T29"/>
              <a:gd fmla="*/ 93 w 132" name="T30"/>
              <a:gd fmla="*/ 38 h 265" name="T31"/>
              <a:gd fmla="*/ 103 w 132" name="T32"/>
              <a:gd fmla="*/ 25 h 265" name="T33"/>
              <a:gd fmla="*/ 99 w 132" name="T34"/>
              <a:gd fmla="*/ 44 h 265" name="T35"/>
              <a:gd fmla="*/ 106 w 132" name="T36"/>
              <a:gd fmla="*/ 42 h 265" name="T37"/>
              <a:gd fmla="*/ 99 w 132" name="T38"/>
              <a:gd fmla="*/ 44 h 265" name="T39"/>
              <a:gd fmla="*/ 103 w 132" name="T40"/>
              <a:gd fmla="*/ 51 h 265" name="T41"/>
              <a:gd fmla="*/ 103 w 132" name="T42"/>
              <a:gd fmla="*/ 51 h 265" name="T43"/>
              <a:gd fmla="*/ 111 w 132" name="T44"/>
              <a:gd fmla="*/ 85 h 265" name="T45"/>
              <a:gd fmla="*/ 111 w 132" name="T46"/>
              <a:gd fmla="*/ 85 h 265" name="T47"/>
              <a:gd fmla="*/ 114 w 132" name="T48"/>
              <a:gd fmla="*/ 95 h 265" name="T49"/>
              <a:gd fmla="*/ 114 w 132" name="T50"/>
              <a:gd fmla="*/ 95 h 265" name="T51"/>
              <a:gd fmla="*/ 97 w 132" name="T52"/>
              <a:gd fmla="*/ 109 h 265" name="T53"/>
              <a:gd fmla="*/ 96 w 132" name="T54"/>
              <a:gd fmla="*/ 103 h 265" name="T55"/>
              <a:gd fmla="*/ 65 w 132" name="T56"/>
              <a:gd fmla="*/ 127 h 265" name="T57"/>
              <a:gd fmla="*/ 74 w 132" name="T58"/>
              <a:gd fmla="*/ 118 h 265" name="T59"/>
              <a:gd fmla="*/ 65 w 132" name="T60"/>
              <a:gd fmla="*/ 127 h 265" name="T61"/>
              <a:gd fmla="*/ 62 w 132" name="T62"/>
              <a:gd fmla="*/ 149 h 265" name="T63"/>
              <a:gd fmla="*/ 62 w 132" name="T64"/>
              <a:gd fmla="*/ 149 h 265" name="T65"/>
              <a:gd fmla="*/ 61 w 132" name="T66"/>
              <a:gd fmla="*/ 191 h 265" name="T67"/>
              <a:gd fmla="*/ 61 w 132" name="T68"/>
              <a:gd fmla="*/ 191 h 265" name="T69"/>
              <a:gd fmla="*/ 50 w 132" name="T70"/>
              <a:gd fmla="*/ 205 h 265" name="T71"/>
              <a:gd fmla="*/ 50 w 132" name="T72"/>
              <a:gd fmla="*/ 205 h 265" name="T73"/>
              <a:gd fmla="*/ 44 w 132" name="T74"/>
              <a:gd fmla="*/ 238 h 265" name="T75"/>
              <a:gd fmla="*/ 44 w 132" name="T76"/>
              <a:gd fmla="*/ 238 h 265" name="T77"/>
              <a:gd fmla="*/ 23 w 132" name="T78"/>
              <a:gd fmla="*/ 247 h 265" name="T79"/>
              <a:gd fmla="*/ 23 w 132" name="T80"/>
              <a:gd fmla="*/ 247 h 265" name="T81"/>
              <a:gd fmla="*/ 27 w 132" name="T82"/>
              <a:gd fmla="*/ 246 h 265" name="T83"/>
              <a:gd fmla="*/ 27 w 132" name="T84"/>
              <a:gd fmla="*/ 246 h 265" name="T85"/>
              <a:gd fmla="*/ 36 w 132" name="T86"/>
              <a:gd fmla="*/ 249 h 265" name="T87"/>
              <a:gd fmla="*/ 36 w 132" name="T88"/>
              <a:gd fmla="*/ 249 h 26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65" w="132">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54" name="Freeform 20"/>
          <p:cNvSpPr>
            <a:spLocks noEditPoints="1"/>
          </p:cNvSpPr>
          <p:nvPr/>
        </p:nvSpPr>
        <p:spPr bwMode="auto">
          <a:xfrm rot="4796227">
            <a:off x="7504469" y="2935887"/>
            <a:ext cx="308904" cy="613518"/>
          </a:xfrm>
          <a:custGeom>
            <a:gdLst>
              <a:gd fmla="*/ 132 w 132" name="T0"/>
              <a:gd fmla="*/ 120 h 265" name="T1"/>
              <a:gd fmla="*/ 56 w 132" name="T2"/>
              <a:gd fmla="*/ 260 h 265" name="T3"/>
              <a:gd fmla="*/ 11 w 132" name="T4"/>
              <a:gd fmla="*/ 200 h 265" name="T5"/>
              <a:gd fmla="*/ 0 w 132" name="T6"/>
              <a:gd fmla="*/ 80 h 265" name="T7"/>
              <a:gd fmla="*/ 71 w 132" name="T8"/>
              <a:gd fmla="*/ 0 h 265" name="T9"/>
              <a:gd fmla="*/ 9 w 132" name="T10"/>
              <a:gd fmla="*/ 80 h 265" name="T11"/>
              <a:gd fmla="*/ 33 w 132" name="T12"/>
              <a:gd fmla="*/ 94 h 265" name="T13"/>
              <a:gd fmla="*/ 36 w 132" name="T14"/>
              <a:gd fmla="*/ 234 h 265" name="T15"/>
              <a:gd fmla="*/ 67 w 132" name="T16"/>
              <a:gd fmla="*/ 97 h 265" name="T17"/>
              <a:gd fmla="*/ 71 w 132" name="T18"/>
              <a:gd fmla="*/ 10 h 265" name="T19"/>
              <a:gd fmla="*/ 80 w 132" name="T20"/>
              <a:gd fmla="*/ 15 h 265" name="T21"/>
              <a:gd fmla="*/ 84 w 132" name="T22"/>
              <a:gd fmla="*/ 15 h 265" name="T23"/>
              <a:gd fmla="*/ 80 w 132" name="T24"/>
              <a:gd fmla="*/ 10 h 265" name="T25"/>
              <a:gd fmla="*/ 88 w 132" name="T26"/>
              <a:gd fmla="*/ 30 h 265" name="T27"/>
              <a:gd fmla="*/ 97 w 132" name="T28"/>
              <a:gd fmla="*/ 18 h 265" name="T29"/>
              <a:gd fmla="*/ 93 w 132" name="T30"/>
              <a:gd fmla="*/ 38 h 265" name="T31"/>
              <a:gd fmla="*/ 103 w 132" name="T32"/>
              <a:gd fmla="*/ 25 h 265" name="T33"/>
              <a:gd fmla="*/ 99 w 132" name="T34"/>
              <a:gd fmla="*/ 44 h 265" name="T35"/>
              <a:gd fmla="*/ 106 w 132" name="T36"/>
              <a:gd fmla="*/ 42 h 265" name="T37"/>
              <a:gd fmla="*/ 99 w 132" name="T38"/>
              <a:gd fmla="*/ 44 h 265" name="T39"/>
              <a:gd fmla="*/ 103 w 132" name="T40"/>
              <a:gd fmla="*/ 51 h 265" name="T41"/>
              <a:gd fmla="*/ 103 w 132" name="T42"/>
              <a:gd fmla="*/ 51 h 265" name="T43"/>
              <a:gd fmla="*/ 111 w 132" name="T44"/>
              <a:gd fmla="*/ 85 h 265" name="T45"/>
              <a:gd fmla="*/ 111 w 132" name="T46"/>
              <a:gd fmla="*/ 85 h 265" name="T47"/>
              <a:gd fmla="*/ 114 w 132" name="T48"/>
              <a:gd fmla="*/ 95 h 265" name="T49"/>
              <a:gd fmla="*/ 114 w 132" name="T50"/>
              <a:gd fmla="*/ 95 h 265" name="T51"/>
              <a:gd fmla="*/ 97 w 132" name="T52"/>
              <a:gd fmla="*/ 109 h 265" name="T53"/>
              <a:gd fmla="*/ 96 w 132" name="T54"/>
              <a:gd fmla="*/ 103 h 265" name="T55"/>
              <a:gd fmla="*/ 65 w 132" name="T56"/>
              <a:gd fmla="*/ 127 h 265" name="T57"/>
              <a:gd fmla="*/ 74 w 132" name="T58"/>
              <a:gd fmla="*/ 118 h 265" name="T59"/>
              <a:gd fmla="*/ 65 w 132" name="T60"/>
              <a:gd fmla="*/ 127 h 265" name="T61"/>
              <a:gd fmla="*/ 62 w 132" name="T62"/>
              <a:gd fmla="*/ 149 h 265" name="T63"/>
              <a:gd fmla="*/ 62 w 132" name="T64"/>
              <a:gd fmla="*/ 149 h 265" name="T65"/>
              <a:gd fmla="*/ 61 w 132" name="T66"/>
              <a:gd fmla="*/ 191 h 265" name="T67"/>
              <a:gd fmla="*/ 61 w 132" name="T68"/>
              <a:gd fmla="*/ 191 h 265" name="T69"/>
              <a:gd fmla="*/ 50 w 132" name="T70"/>
              <a:gd fmla="*/ 205 h 265" name="T71"/>
              <a:gd fmla="*/ 50 w 132" name="T72"/>
              <a:gd fmla="*/ 205 h 265" name="T73"/>
              <a:gd fmla="*/ 44 w 132" name="T74"/>
              <a:gd fmla="*/ 238 h 265" name="T75"/>
              <a:gd fmla="*/ 44 w 132" name="T76"/>
              <a:gd fmla="*/ 238 h 265" name="T77"/>
              <a:gd fmla="*/ 23 w 132" name="T78"/>
              <a:gd fmla="*/ 247 h 265" name="T79"/>
              <a:gd fmla="*/ 23 w 132" name="T80"/>
              <a:gd fmla="*/ 247 h 265" name="T81"/>
              <a:gd fmla="*/ 27 w 132" name="T82"/>
              <a:gd fmla="*/ 246 h 265" name="T83"/>
              <a:gd fmla="*/ 27 w 132" name="T84"/>
              <a:gd fmla="*/ 246 h 265" name="T85"/>
              <a:gd fmla="*/ 36 w 132" name="T86"/>
              <a:gd fmla="*/ 249 h 265" name="T87"/>
              <a:gd fmla="*/ 36 w 132" name="T88"/>
              <a:gd fmla="*/ 249 h 26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65" w="132">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Tree>
    <p:extLst>
      <p:ext uri="{BB962C8B-B14F-4D97-AF65-F5344CB8AC3E}">
        <p14:creationId val="46272132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par>
                          <p:cTn fill="hold" id="15" nodeType="afterGroup">
                            <p:stCondLst>
                              <p:cond delay="500"/>
                            </p:stCondLst>
                            <p:childTnLst>
                              <p:par>
                                <p:cTn fill="hold" grpId="0" id="16" nodeType="afterEffect" presetClass="entr" presetID="22" presetSubtype="8">
                                  <p:stCondLst>
                                    <p:cond delay="0"/>
                                  </p:stCondLst>
                                  <p:childTnLst>
                                    <p:set>
                                      <p:cBhvr>
                                        <p:cTn dur="1" fill="hold" id="17">
                                          <p:stCondLst>
                                            <p:cond delay="0"/>
                                          </p:stCondLst>
                                        </p:cTn>
                                        <p:tgtEl>
                                          <p:spTgt spid="53"/>
                                        </p:tgtEl>
                                        <p:attrNameLst>
                                          <p:attrName>style.visibility</p:attrName>
                                        </p:attrNameLst>
                                      </p:cBhvr>
                                      <p:to>
                                        <p:strVal val="visible"/>
                                      </p:to>
                                    </p:set>
                                    <p:animEffect filter="wipe(left)" transition="in">
                                      <p:cBhvr>
                                        <p:cTn dur="500" id="18"/>
                                        <p:tgtEl>
                                          <p:spTgt spid="53"/>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par>
                                <p:cTn fill="hold" id="25" nodeType="withEffect" presetClass="entr" presetID="53" presetSubtype="0">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ppt_w</p:attrName>
                                        </p:attrNameLst>
                                      </p:cBhvr>
                                      <p:tavLst>
                                        <p:tav tm="0">
                                          <p:val>
                                            <p:fltVal val="0"/>
                                          </p:val>
                                        </p:tav>
                                        <p:tav tm="100000">
                                          <p:val>
                                            <p:strVal val="#ppt_w"/>
                                          </p:val>
                                        </p:tav>
                                      </p:tavLst>
                                    </p:anim>
                                    <p:anim calcmode="lin" valueType="num">
                                      <p:cBhvr>
                                        <p:cTn dur="500" fill="hold" id="28"/>
                                        <p:tgtEl>
                                          <p:spTgt spid="33"/>
                                        </p:tgtEl>
                                        <p:attrNameLst>
                                          <p:attrName>ppt_h</p:attrName>
                                        </p:attrNameLst>
                                      </p:cBhvr>
                                      <p:tavLst>
                                        <p:tav tm="0">
                                          <p:val>
                                            <p:fltVal val="0"/>
                                          </p:val>
                                        </p:tav>
                                        <p:tav tm="100000">
                                          <p:val>
                                            <p:strVal val="#ppt_h"/>
                                          </p:val>
                                        </p:tav>
                                      </p:tavLst>
                                    </p:anim>
                                    <p:animEffect filter="fade" transition="in">
                                      <p:cBhvr>
                                        <p:cTn dur="500" id="29"/>
                                        <p:tgtEl>
                                          <p:spTgt spid="33"/>
                                        </p:tgtEl>
                                      </p:cBhvr>
                                    </p:animEffect>
                                  </p:childTnLst>
                                </p:cTn>
                              </p:par>
                            </p:childTnLst>
                          </p:cTn>
                        </p:par>
                        <p:par>
                          <p:cTn fill="hold" id="30" nodeType="afterGroup">
                            <p:stCondLst>
                              <p:cond delay="1500"/>
                            </p:stCondLst>
                            <p:childTnLst>
                              <p:par>
                                <p:cTn fill="hold" grpId="0" id="31" nodeType="afterEffect" presetClass="entr" presetID="22" presetSubtype="8">
                                  <p:stCondLst>
                                    <p:cond delay="0"/>
                                  </p:stCondLst>
                                  <p:childTnLst>
                                    <p:set>
                                      <p:cBhvr>
                                        <p:cTn dur="1" fill="hold" id="32">
                                          <p:stCondLst>
                                            <p:cond delay="0"/>
                                          </p:stCondLst>
                                        </p:cTn>
                                        <p:tgtEl>
                                          <p:spTgt spid="54"/>
                                        </p:tgtEl>
                                        <p:attrNameLst>
                                          <p:attrName>style.visibility</p:attrName>
                                        </p:attrNameLst>
                                      </p:cBhvr>
                                      <p:to>
                                        <p:strVal val="visible"/>
                                      </p:to>
                                    </p:set>
                                    <p:animEffect filter="wipe(left)" transition="in">
                                      <p:cBhvr>
                                        <p:cTn dur="500" id="33"/>
                                        <p:tgtEl>
                                          <p:spTgt spid="54"/>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p:cTn dur="500" fill="hold" id="37"/>
                                        <p:tgtEl>
                                          <p:spTgt spid="4"/>
                                        </p:tgtEl>
                                        <p:attrNameLst>
                                          <p:attrName>ppt_w</p:attrName>
                                        </p:attrNameLst>
                                      </p:cBhvr>
                                      <p:tavLst>
                                        <p:tav tm="0">
                                          <p:val>
                                            <p:fltVal val="0"/>
                                          </p:val>
                                        </p:tav>
                                        <p:tav tm="100000">
                                          <p:val>
                                            <p:strVal val="#ppt_w"/>
                                          </p:val>
                                        </p:tav>
                                      </p:tavLst>
                                    </p:anim>
                                    <p:anim calcmode="lin" valueType="num">
                                      <p:cBhvr>
                                        <p:cTn dur="500" fill="hold" id="38"/>
                                        <p:tgtEl>
                                          <p:spTgt spid="4"/>
                                        </p:tgtEl>
                                        <p:attrNameLst>
                                          <p:attrName>ppt_h</p:attrName>
                                        </p:attrNameLst>
                                      </p:cBhvr>
                                      <p:tavLst>
                                        <p:tav tm="0">
                                          <p:val>
                                            <p:fltVal val="0"/>
                                          </p:val>
                                        </p:tav>
                                        <p:tav tm="100000">
                                          <p:val>
                                            <p:strVal val="#ppt_h"/>
                                          </p:val>
                                        </p:tav>
                                      </p:tavLst>
                                    </p:anim>
                                    <p:animEffect filter="fade" transition="in">
                                      <p:cBhvr>
                                        <p:cTn dur="500" id="39"/>
                                        <p:tgtEl>
                                          <p:spTgt spid="4"/>
                                        </p:tgtEl>
                                      </p:cBhvr>
                                    </p:animEffect>
                                  </p:childTnLst>
                                </p:cTn>
                              </p:par>
                              <p:par>
                                <p:cTn fill="hold" id="40" nodeType="withEffect" presetClass="entr" presetID="53" presetSubtype="0">
                                  <p:stCondLst>
                                    <p:cond delay="0"/>
                                  </p:stCondLst>
                                  <p:childTnLst>
                                    <p:set>
                                      <p:cBhvr>
                                        <p:cTn dur="1" fill="hold" id="41">
                                          <p:stCondLst>
                                            <p:cond delay="0"/>
                                          </p:stCondLst>
                                        </p:cTn>
                                        <p:tgtEl>
                                          <p:spTgt spid="49"/>
                                        </p:tgtEl>
                                        <p:attrNameLst>
                                          <p:attrName>style.visibility</p:attrName>
                                        </p:attrNameLst>
                                      </p:cBhvr>
                                      <p:to>
                                        <p:strVal val="visible"/>
                                      </p:to>
                                    </p:set>
                                    <p:anim calcmode="lin" valueType="num">
                                      <p:cBhvr>
                                        <p:cTn dur="500" fill="hold" id="42"/>
                                        <p:tgtEl>
                                          <p:spTgt spid="49"/>
                                        </p:tgtEl>
                                        <p:attrNameLst>
                                          <p:attrName>ppt_w</p:attrName>
                                        </p:attrNameLst>
                                      </p:cBhvr>
                                      <p:tavLst>
                                        <p:tav tm="0">
                                          <p:val>
                                            <p:fltVal val="0"/>
                                          </p:val>
                                        </p:tav>
                                        <p:tav tm="100000">
                                          <p:val>
                                            <p:strVal val="#ppt_w"/>
                                          </p:val>
                                        </p:tav>
                                      </p:tavLst>
                                    </p:anim>
                                    <p:anim calcmode="lin" valueType="num">
                                      <p:cBhvr>
                                        <p:cTn dur="500" fill="hold" id="43"/>
                                        <p:tgtEl>
                                          <p:spTgt spid="49"/>
                                        </p:tgtEl>
                                        <p:attrNameLst>
                                          <p:attrName>ppt_h</p:attrName>
                                        </p:attrNameLst>
                                      </p:cBhvr>
                                      <p:tavLst>
                                        <p:tav tm="0">
                                          <p:val>
                                            <p:fltVal val="0"/>
                                          </p:val>
                                        </p:tav>
                                        <p:tav tm="100000">
                                          <p:val>
                                            <p:strVal val="#ppt_h"/>
                                          </p:val>
                                        </p:tav>
                                      </p:tavLst>
                                    </p:anim>
                                    <p:animEffect filter="fade" transition="in">
                                      <p:cBhvr>
                                        <p:cTn dur="500" id="44"/>
                                        <p:tgtEl>
                                          <p:spTgt spid="49"/>
                                        </p:tgtEl>
                                      </p:cBhvr>
                                    </p:animEffect>
                                  </p:childTnLst>
                                </p:cTn>
                              </p:par>
                            </p:childTnLst>
                          </p:cTn>
                        </p:par>
                        <p:par>
                          <p:cTn fill="hold" id="45" nodeType="afterGroup">
                            <p:stCondLst>
                              <p:cond delay="2500"/>
                            </p:stCondLst>
                            <p:childTnLst>
                              <p:par>
                                <p:cTn fill="hold" id="46" nodeType="afterEffect" presetClass="entr" presetID="14" presetSubtype="10">
                                  <p:stCondLst>
                                    <p:cond delay="0"/>
                                  </p:stCondLst>
                                  <p:childTnLst>
                                    <p:set>
                                      <p:cBhvr>
                                        <p:cTn dur="1" fill="hold" id="47">
                                          <p:stCondLst>
                                            <p:cond delay="0"/>
                                          </p:stCondLst>
                                        </p:cTn>
                                        <p:tgtEl>
                                          <p:spTgt spid="8"/>
                                        </p:tgtEl>
                                        <p:attrNameLst>
                                          <p:attrName>style.visibility</p:attrName>
                                        </p:attrNameLst>
                                      </p:cBhvr>
                                      <p:to>
                                        <p:strVal val="visible"/>
                                      </p:to>
                                    </p:set>
                                    <p:animEffect filter="randombar(horizontal)" transition="in">
                                      <p:cBhvr>
                                        <p:cTn dur="500" id="48"/>
                                        <p:tgtEl>
                                          <p:spTgt spid="8"/>
                                        </p:tgtEl>
                                      </p:cBhvr>
                                    </p:animEffect>
                                  </p:childTnLst>
                                </p:cTn>
                              </p:par>
                            </p:childTnLst>
                          </p:cTn>
                        </p:par>
                        <p:par>
                          <p:cTn fill="hold" id="49" nodeType="afterGroup">
                            <p:stCondLst>
                              <p:cond delay="3000"/>
                            </p:stCondLst>
                            <p:childTnLst>
                              <p:par>
                                <p:cTn fill="hold" id="50" nodeType="afterEffect" presetClass="entr" presetID="14" presetSubtype="10">
                                  <p:stCondLst>
                                    <p:cond delay="0"/>
                                  </p:stCondLst>
                                  <p:childTnLst>
                                    <p:set>
                                      <p:cBhvr>
                                        <p:cTn dur="1" fill="hold" id="51">
                                          <p:stCondLst>
                                            <p:cond delay="0"/>
                                          </p:stCondLst>
                                        </p:cTn>
                                        <p:tgtEl>
                                          <p:spTgt spid="14"/>
                                        </p:tgtEl>
                                        <p:attrNameLst>
                                          <p:attrName>style.visibility</p:attrName>
                                        </p:attrNameLst>
                                      </p:cBhvr>
                                      <p:to>
                                        <p:strVal val="visible"/>
                                      </p:to>
                                    </p:set>
                                    <p:animEffect filter="randombar(horizontal)" transition="in">
                                      <p:cBhvr>
                                        <p:cTn dur="500" id="52"/>
                                        <p:tgtEl>
                                          <p:spTgt spid="14"/>
                                        </p:tgtEl>
                                      </p:cBhvr>
                                    </p:animEffect>
                                  </p:childTnLst>
                                </p:cTn>
                              </p:par>
                            </p:childTnLst>
                          </p:cTn>
                        </p:par>
                        <p:par>
                          <p:cTn fill="hold" id="53" nodeType="afterGroup">
                            <p:stCondLst>
                              <p:cond delay="3500"/>
                            </p:stCondLst>
                            <p:childTnLst>
                              <p:par>
                                <p:cTn fill="hold" id="54" nodeType="afterEffect" presetClass="entr" presetID="14" presetSubtype="10">
                                  <p:stCondLst>
                                    <p:cond delay="0"/>
                                  </p:stCondLst>
                                  <p:childTnLst>
                                    <p:set>
                                      <p:cBhvr>
                                        <p:cTn dur="1" fill="hold" id="55">
                                          <p:stCondLst>
                                            <p:cond delay="0"/>
                                          </p:stCondLst>
                                        </p:cTn>
                                        <p:tgtEl>
                                          <p:spTgt spid="17"/>
                                        </p:tgtEl>
                                        <p:attrNameLst>
                                          <p:attrName>style.visibility</p:attrName>
                                        </p:attrNameLst>
                                      </p:cBhvr>
                                      <p:to>
                                        <p:strVal val="visible"/>
                                      </p:to>
                                    </p:set>
                                    <p:animEffect filter="randombar(horizontal)" transition="in">
                                      <p:cBhvr>
                                        <p:cTn dur="500" id="5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3"/>
      <p:bldP grpId="0" spid="5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651000" y="2068861"/>
            <a:ext cx="889000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用户可以在投影仪或者计算机上进行演示也可以将演用户可以在投影仪或者计算机上进行演示也可以将演示文稿打印出来制作成胶片示文稿打印出来制作成胶片出来制作成胶片</a:t>
            </a:r>
          </a:p>
        </p:txBody>
      </p:sp>
      <p:grpSp>
        <p:nvGrpSpPr>
          <p:cNvPr id="8" name="组合 7"/>
          <p:cNvGrpSpPr/>
          <p:nvPr/>
        </p:nvGrpSpPr>
        <p:grpSpPr>
          <a:xfrm>
            <a:off x="1526427" y="4632409"/>
            <a:ext cx="2241974" cy="1220554"/>
            <a:chOff x="7868191" y="2384859"/>
            <a:chExt cx="2241974" cy="1220554"/>
          </a:xfrm>
        </p:grpSpPr>
        <p:sp>
          <p:nvSpPr>
            <p:cNvPr id="9" name="矩形 8"/>
            <p:cNvSpPr/>
            <p:nvPr/>
          </p:nvSpPr>
          <p:spPr>
            <a:xfrm>
              <a:off x="7868192" y="2737483"/>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a:t>
              </a:r>
            </a:p>
          </p:txBody>
        </p:sp>
        <p:sp>
          <p:nvSpPr>
            <p:cNvPr id="10" name="矩形 9"/>
            <p:cNvSpPr/>
            <p:nvPr/>
          </p:nvSpPr>
          <p:spPr>
            <a:xfrm>
              <a:off x="7868192"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1" name="组合 10"/>
          <p:cNvGrpSpPr/>
          <p:nvPr/>
        </p:nvGrpSpPr>
        <p:grpSpPr>
          <a:xfrm>
            <a:off x="3825484" y="4632409"/>
            <a:ext cx="2241974" cy="1220554"/>
            <a:chOff x="7868191" y="2384859"/>
            <a:chExt cx="2241974" cy="1220554"/>
          </a:xfrm>
        </p:grpSpPr>
        <p:sp>
          <p:nvSpPr>
            <p:cNvPr id="12" name="矩形 11"/>
            <p:cNvSpPr/>
            <p:nvPr/>
          </p:nvSpPr>
          <p:spPr>
            <a:xfrm>
              <a:off x="7868191" y="2737483"/>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a:t>
              </a:r>
            </a:p>
          </p:txBody>
        </p:sp>
        <p:sp>
          <p:nvSpPr>
            <p:cNvPr id="13" name="矩形 12"/>
            <p:cNvSpPr/>
            <p:nvPr/>
          </p:nvSpPr>
          <p:spPr>
            <a:xfrm>
              <a:off x="7868191"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4" name="组合 13"/>
          <p:cNvGrpSpPr/>
          <p:nvPr/>
        </p:nvGrpSpPr>
        <p:grpSpPr>
          <a:xfrm>
            <a:off x="6124541" y="4632409"/>
            <a:ext cx="2241974" cy="1220554"/>
            <a:chOff x="7868191" y="2384859"/>
            <a:chExt cx="2241974" cy="1220554"/>
          </a:xfrm>
        </p:grpSpPr>
        <p:sp>
          <p:nvSpPr>
            <p:cNvPr id="15" name="矩形 14"/>
            <p:cNvSpPr/>
            <p:nvPr/>
          </p:nvSpPr>
          <p:spPr>
            <a:xfrm>
              <a:off x="7868191" y="2737483"/>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a:t>
              </a:r>
            </a:p>
          </p:txBody>
        </p:sp>
        <p:sp>
          <p:nvSpPr>
            <p:cNvPr id="16" name="矩形 15"/>
            <p:cNvSpPr/>
            <p:nvPr/>
          </p:nvSpPr>
          <p:spPr>
            <a:xfrm>
              <a:off x="7868191"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17" name="组合 16"/>
          <p:cNvGrpSpPr/>
          <p:nvPr/>
        </p:nvGrpSpPr>
        <p:grpSpPr>
          <a:xfrm>
            <a:off x="8423599" y="4632409"/>
            <a:ext cx="2241974" cy="1220554"/>
            <a:chOff x="7868191" y="2384859"/>
            <a:chExt cx="2241974" cy="1220554"/>
          </a:xfrm>
        </p:grpSpPr>
        <p:sp>
          <p:nvSpPr>
            <p:cNvPr id="18" name="矩形 17"/>
            <p:cNvSpPr/>
            <p:nvPr/>
          </p:nvSpPr>
          <p:spPr>
            <a:xfrm>
              <a:off x="7868192" y="2737483"/>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a:t>
              </a:r>
            </a:p>
          </p:txBody>
        </p:sp>
        <p:sp>
          <p:nvSpPr>
            <p:cNvPr id="19" name="矩形 18"/>
            <p:cNvSpPr/>
            <p:nvPr/>
          </p:nvSpPr>
          <p:spPr>
            <a:xfrm>
              <a:off x="7868192" y="238485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nvGrpSpPr>
          <p:cNvPr id="35" name="组合 34"/>
          <p:cNvGrpSpPr/>
          <p:nvPr/>
        </p:nvGrpSpPr>
        <p:grpSpPr>
          <a:xfrm>
            <a:off x="2096572" y="3238500"/>
            <a:ext cx="1101684" cy="1092200"/>
            <a:chOff x="2096572" y="3238500"/>
            <a:chExt cx="1101684" cy="1092200"/>
          </a:xfrm>
        </p:grpSpPr>
        <p:sp>
          <p:nvSpPr>
            <p:cNvPr id="2" name="任意多边形 1"/>
            <p:cNvSpPr/>
            <p:nvPr/>
          </p:nvSpPr>
          <p:spPr>
            <a:xfrm>
              <a:off x="2096572" y="3238500"/>
              <a:ext cx="1101684" cy="1092200"/>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21" name="Freeform 5"/>
            <p:cNvSpPr>
              <a:spLocks noEditPoints="1"/>
            </p:cNvSpPr>
            <p:nvPr/>
          </p:nvSpPr>
          <p:spPr bwMode="auto">
            <a:xfrm>
              <a:off x="2398713" y="3503838"/>
              <a:ext cx="504944" cy="518970"/>
            </a:xfrm>
            <a:custGeom>
              <a:gdLst>
                <a:gd fmla="*/ 233 w 294" name="T0"/>
                <a:gd fmla="*/ 113 h 302" name="T1"/>
                <a:gd fmla="*/ 294 w 294" name="T2"/>
                <a:gd fmla="*/ 142 h 302" name="T3"/>
                <a:gd fmla="*/ 254 w 294" name="T4"/>
                <a:gd fmla="*/ 231 h 302" name="T5"/>
                <a:gd fmla="*/ 169 w 294" name="T6"/>
                <a:gd fmla="*/ 293 h 302" name="T7"/>
                <a:gd fmla="*/ 112 w 294" name="T8"/>
                <a:gd fmla="*/ 301 h 302" name="T9"/>
                <a:gd fmla="*/ 45 w 294" name="T10"/>
                <a:gd fmla="*/ 274 h 302" name="T11"/>
                <a:gd fmla="*/ 3 w 294" name="T12"/>
                <a:gd fmla="*/ 190 h 302" name="T13"/>
                <a:gd fmla="*/ 57 w 294" name="T14"/>
                <a:gd fmla="*/ 70 h 302" name="T15"/>
                <a:gd fmla="*/ 118 w 294" name="T16"/>
                <a:gd fmla="*/ 30 h 302" name="T17"/>
                <a:gd fmla="*/ 204 w 294" name="T18"/>
                <a:gd fmla="*/ 1 h 302" name="T19"/>
                <a:gd fmla="*/ 252 w 294" name="T20"/>
                <a:gd fmla="*/ 44 h 302" name="T21"/>
                <a:gd fmla="*/ 233 w 294" name="T22"/>
                <a:gd fmla="*/ 113 h 302" name="T23"/>
                <a:gd fmla="*/ 225 w 294" name="T24"/>
                <a:gd fmla="*/ 116 h 302" name="T25"/>
                <a:gd fmla="*/ 225 w 294" name="T26"/>
                <a:gd fmla="*/ 116 h 302" name="T27"/>
                <a:gd fmla="*/ 236 w 294" name="T28"/>
                <a:gd fmla="*/ 78 h 302" name="T29"/>
                <a:gd fmla="*/ 228 w 294" name="T30"/>
                <a:gd fmla="*/ 19 h 302" name="T31"/>
                <a:gd fmla="*/ 182 w 294" name="T32"/>
                <a:gd fmla="*/ 11 h 302" name="T33"/>
                <a:gd fmla="*/ 126 w 294" name="T34"/>
                <a:gd fmla="*/ 38 h 302" name="T35"/>
                <a:gd fmla="*/ 73 w 294" name="T36"/>
                <a:gd fmla="*/ 68 h 302" name="T37"/>
                <a:gd fmla="*/ 13 w 294" name="T38"/>
                <a:gd fmla="*/ 177 h 302" name="T39"/>
                <a:gd fmla="*/ 26 w 294" name="T40"/>
                <a:gd fmla="*/ 234 h 302" name="T41"/>
                <a:gd fmla="*/ 38 w 294" name="T42"/>
                <a:gd fmla="*/ 258 h 302" name="T43"/>
                <a:gd fmla="*/ 131 w 294" name="T44"/>
                <a:gd fmla="*/ 293 h 302" name="T45"/>
                <a:gd fmla="*/ 214 w 294" name="T46"/>
                <a:gd fmla="*/ 257 h 302" name="T47"/>
                <a:gd fmla="*/ 257 w 294" name="T48"/>
                <a:gd fmla="*/ 217 h 302" name="T49"/>
                <a:gd fmla="*/ 284 w 294" name="T50"/>
                <a:gd fmla="*/ 142 h 302" name="T51"/>
                <a:gd fmla="*/ 225 w 294" name="T52"/>
                <a:gd fmla="*/ 116 h 30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02" w="294">
                  <a:moveTo>
                    <a:pt x="233" y="113"/>
                  </a:moveTo>
                  <a:cubicBezTo>
                    <a:pt x="247" y="130"/>
                    <a:pt x="287" y="115"/>
                    <a:pt x="294" y="142"/>
                  </a:cubicBezTo>
                  <a:cubicBezTo>
                    <a:pt x="294" y="178"/>
                    <a:pt x="273" y="209"/>
                    <a:pt x="254" y="231"/>
                  </a:cubicBezTo>
                  <a:cubicBezTo>
                    <a:pt x="235" y="253"/>
                    <a:pt x="197" y="282"/>
                    <a:pt x="169" y="293"/>
                  </a:cubicBezTo>
                  <a:cubicBezTo>
                    <a:pt x="155" y="299"/>
                    <a:pt x="131" y="301"/>
                    <a:pt x="112" y="301"/>
                  </a:cubicBezTo>
                  <a:cubicBezTo>
                    <a:pt x="80" y="302"/>
                    <a:pt x="64" y="293"/>
                    <a:pt x="45" y="274"/>
                  </a:cubicBezTo>
                  <a:cubicBezTo>
                    <a:pt x="21" y="252"/>
                    <a:pt x="0" y="236"/>
                    <a:pt x="3" y="190"/>
                  </a:cubicBezTo>
                  <a:cubicBezTo>
                    <a:pt x="6" y="148"/>
                    <a:pt x="35" y="94"/>
                    <a:pt x="57" y="70"/>
                  </a:cubicBezTo>
                  <a:cubicBezTo>
                    <a:pt x="72" y="54"/>
                    <a:pt x="95" y="42"/>
                    <a:pt x="118" y="30"/>
                  </a:cubicBezTo>
                  <a:cubicBezTo>
                    <a:pt x="141" y="18"/>
                    <a:pt x="172" y="0"/>
                    <a:pt x="204" y="1"/>
                  </a:cubicBezTo>
                  <a:cubicBezTo>
                    <a:pt x="228" y="2"/>
                    <a:pt x="251" y="12"/>
                    <a:pt x="252" y="44"/>
                  </a:cubicBezTo>
                  <a:cubicBezTo>
                    <a:pt x="253" y="69"/>
                    <a:pt x="236" y="90"/>
                    <a:pt x="233" y="113"/>
                  </a:cubicBezTo>
                  <a:close/>
                  <a:moveTo>
                    <a:pt x="225" y="116"/>
                  </a:moveTo>
                  <a:cubicBezTo>
                    <a:pt x="225" y="116"/>
                    <a:pt x="225" y="116"/>
                    <a:pt x="225" y="116"/>
                  </a:cubicBezTo>
                  <a:cubicBezTo>
                    <a:pt x="222" y="103"/>
                    <a:pt x="233" y="94"/>
                    <a:pt x="236" y="78"/>
                  </a:cubicBezTo>
                  <a:cubicBezTo>
                    <a:pt x="241" y="56"/>
                    <a:pt x="239" y="36"/>
                    <a:pt x="228" y="19"/>
                  </a:cubicBezTo>
                  <a:cubicBezTo>
                    <a:pt x="215" y="13"/>
                    <a:pt x="195" y="6"/>
                    <a:pt x="182" y="11"/>
                  </a:cubicBezTo>
                  <a:cubicBezTo>
                    <a:pt x="167" y="16"/>
                    <a:pt x="147" y="28"/>
                    <a:pt x="126" y="38"/>
                  </a:cubicBezTo>
                  <a:cubicBezTo>
                    <a:pt x="107" y="47"/>
                    <a:pt x="87" y="57"/>
                    <a:pt x="73" y="68"/>
                  </a:cubicBezTo>
                  <a:cubicBezTo>
                    <a:pt x="46" y="92"/>
                    <a:pt x="18" y="136"/>
                    <a:pt x="13" y="177"/>
                  </a:cubicBezTo>
                  <a:cubicBezTo>
                    <a:pt x="9" y="206"/>
                    <a:pt x="16" y="218"/>
                    <a:pt x="26" y="234"/>
                  </a:cubicBezTo>
                  <a:cubicBezTo>
                    <a:pt x="30" y="242"/>
                    <a:pt x="33" y="251"/>
                    <a:pt x="38" y="258"/>
                  </a:cubicBezTo>
                  <a:cubicBezTo>
                    <a:pt x="57" y="282"/>
                    <a:pt x="89" y="296"/>
                    <a:pt x="131" y="293"/>
                  </a:cubicBezTo>
                  <a:cubicBezTo>
                    <a:pt x="167" y="291"/>
                    <a:pt x="190" y="276"/>
                    <a:pt x="214" y="257"/>
                  </a:cubicBezTo>
                  <a:cubicBezTo>
                    <a:pt x="229" y="244"/>
                    <a:pt x="246" y="232"/>
                    <a:pt x="257" y="217"/>
                  </a:cubicBezTo>
                  <a:cubicBezTo>
                    <a:pt x="271" y="197"/>
                    <a:pt x="287" y="171"/>
                    <a:pt x="284" y="142"/>
                  </a:cubicBezTo>
                  <a:cubicBezTo>
                    <a:pt x="263" y="132"/>
                    <a:pt x="230" y="139"/>
                    <a:pt x="225" y="116"/>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2" name="Freeform 6"/>
            <p:cNvSpPr>
              <a:spLocks noEditPoints="1"/>
            </p:cNvSpPr>
            <p:nvPr/>
          </p:nvSpPr>
          <p:spPr bwMode="auto">
            <a:xfrm>
              <a:off x="2626958" y="3637725"/>
              <a:ext cx="113485" cy="112210"/>
            </a:xfrm>
            <a:custGeom>
              <a:gdLst>
                <a:gd fmla="*/ 54 w 66" name="T0"/>
                <a:gd fmla="*/ 1 h 65" name="T1"/>
                <a:gd fmla="*/ 38 w 66" name="T2"/>
                <a:gd fmla="*/ 62 h 65" name="T3"/>
                <a:gd fmla="*/ 1 w 66" name="T4"/>
                <a:gd fmla="*/ 51 h 65" name="T5"/>
                <a:gd fmla="*/ 1 w 66" name="T6"/>
                <a:gd fmla="*/ 32 h 65" name="T7"/>
                <a:gd fmla="*/ 54 w 66" name="T8"/>
                <a:gd fmla="*/ 1 h 65" name="T9"/>
                <a:gd fmla="*/ 30 w 66" name="T10"/>
                <a:gd fmla="*/ 16 h 65" name="T11"/>
                <a:gd fmla="*/ 30 w 66" name="T12"/>
                <a:gd fmla="*/ 16 h 65" name="T13"/>
                <a:gd fmla="*/ 30 w 66" name="T14"/>
                <a:gd fmla="*/ 19 h 65" name="T15"/>
                <a:gd fmla="*/ 31 w 66" name="T16"/>
                <a:gd fmla="*/ 14 h 65" name="T17"/>
                <a:gd fmla="*/ 30 w 66" name="T18"/>
                <a:gd fmla="*/ 16 h 65" name="T19"/>
                <a:gd fmla="*/ 11 w 66" name="T20"/>
                <a:gd fmla="*/ 48 h 65" name="T21"/>
                <a:gd fmla="*/ 11 w 66" name="T22"/>
                <a:gd fmla="*/ 48 h 65" name="T23"/>
                <a:gd fmla="*/ 52 w 66" name="T24"/>
                <a:gd fmla="*/ 21 h 65" name="T25"/>
                <a:gd fmla="*/ 11 w 66" name="T26"/>
                <a:gd fmla="*/ 48 h 65" name="T27"/>
                <a:gd fmla="*/ 14 w 66" name="T28"/>
                <a:gd fmla="*/ 25 h 65" name="T29"/>
                <a:gd fmla="*/ 14 w 66" name="T30"/>
                <a:gd fmla="*/ 25 h 65" name="T31"/>
                <a:gd fmla="*/ 14 w 66" name="T32"/>
                <a:gd fmla="*/ 27 h 65" name="T33"/>
                <a:gd fmla="*/ 14 w 66" name="T34"/>
                <a:gd fmla="*/ 25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66">
                  <a:moveTo>
                    <a:pt x="54" y="1"/>
                  </a:moveTo>
                  <a:cubicBezTo>
                    <a:pt x="66" y="22"/>
                    <a:pt x="62" y="58"/>
                    <a:pt x="38" y="62"/>
                  </a:cubicBezTo>
                  <a:cubicBezTo>
                    <a:pt x="25" y="64"/>
                    <a:pt x="12" y="58"/>
                    <a:pt x="1" y="51"/>
                  </a:cubicBezTo>
                  <a:cubicBezTo>
                    <a:pt x="3" y="44"/>
                    <a:pt x="0" y="41"/>
                    <a:pt x="1" y="32"/>
                  </a:cubicBezTo>
                  <a:cubicBezTo>
                    <a:pt x="12" y="16"/>
                    <a:pt x="31" y="0"/>
                    <a:pt x="54" y="1"/>
                  </a:cubicBezTo>
                  <a:close/>
                  <a:moveTo>
                    <a:pt x="30" y="16"/>
                  </a:moveTo>
                  <a:cubicBezTo>
                    <a:pt x="30" y="16"/>
                    <a:pt x="30" y="16"/>
                    <a:pt x="30" y="16"/>
                  </a:cubicBezTo>
                  <a:cubicBezTo>
                    <a:pt x="30" y="17"/>
                    <a:pt x="30" y="18"/>
                    <a:pt x="30" y="19"/>
                  </a:cubicBezTo>
                  <a:cubicBezTo>
                    <a:pt x="34" y="21"/>
                    <a:pt x="35" y="14"/>
                    <a:pt x="31" y="14"/>
                  </a:cubicBezTo>
                  <a:cubicBezTo>
                    <a:pt x="31" y="15"/>
                    <a:pt x="31" y="16"/>
                    <a:pt x="30" y="16"/>
                  </a:cubicBezTo>
                  <a:close/>
                  <a:moveTo>
                    <a:pt x="11" y="48"/>
                  </a:moveTo>
                  <a:cubicBezTo>
                    <a:pt x="11" y="48"/>
                    <a:pt x="11" y="48"/>
                    <a:pt x="11" y="48"/>
                  </a:cubicBezTo>
                  <a:cubicBezTo>
                    <a:pt x="29" y="65"/>
                    <a:pt x="64" y="51"/>
                    <a:pt x="52" y="21"/>
                  </a:cubicBezTo>
                  <a:cubicBezTo>
                    <a:pt x="33" y="24"/>
                    <a:pt x="17" y="31"/>
                    <a:pt x="11" y="48"/>
                  </a:cubicBezTo>
                  <a:close/>
                  <a:moveTo>
                    <a:pt x="14" y="25"/>
                  </a:moveTo>
                  <a:cubicBezTo>
                    <a:pt x="14" y="25"/>
                    <a:pt x="14" y="25"/>
                    <a:pt x="14" y="25"/>
                  </a:cubicBezTo>
                  <a:cubicBezTo>
                    <a:pt x="14" y="25"/>
                    <a:pt x="14" y="27"/>
                    <a:pt x="14" y="27"/>
                  </a:cubicBezTo>
                  <a:cubicBezTo>
                    <a:pt x="6" y="36"/>
                    <a:pt x="22" y="24"/>
                    <a:pt x="14" y="25"/>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3" name="Freeform 7"/>
            <p:cNvSpPr>
              <a:spLocks noEditPoints="1"/>
            </p:cNvSpPr>
            <p:nvPr/>
          </p:nvSpPr>
          <p:spPr bwMode="auto">
            <a:xfrm>
              <a:off x="2450355" y="3667052"/>
              <a:ext cx="116673" cy="138987"/>
            </a:xfrm>
            <a:custGeom>
              <a:gdLst>
                <a:gd fmla="*/ 48 w 68" name="T0"/>
                <a:gd fmla="*/ 61 h 81" name="T1"/>
                <a:gd fmla="*/ 23 w 68" name="T2"/>
                <a:gd fmla="*/ 21 h 81" name="T3"/>
                <a:gd fmla="*/ 48 w 68" name="T4"/>
                <a:gd fmla="*/ 61 h 81" name="T5"/>
                <a:gd fmla="*/ 47 w 68" name="T6"/>
                <a:gd fmla="*/ 37 h 81" name="T7"/>
                <a:gd fmla="*/ 47 w 68" name="T8"/>
                <a:gd fmla="*/ 37 h 81" name="T9"/>
                <a:gd fmla="*/ 47 w 68" name="T10"/>
                <a:gd fmla="*/ 32 h 81" name="T11"/>
                <a:gd fmla="*/ 47 w 68" name="T12"/>
                <a:gd fmla="*/ 37 h 81" name="T13"/>
                <a:gd fmla="*/ 35 w 68" name="T14"/>
                <a:gd fmla="*/ 60 h 81" name="T15"/>
                <a:gd fmla="*/ 35 w 68" name="T16"/>
                <a:gd fmla="*/ 60 h 81" name="T17"/>
                <a:gd fmla="*/ 47 w 68" name="T18"/>
                <a:gd fmla="*/ 50 h 81" name="T19"/>
                <a:gd fmla="*/ 35 w 68" name="T20"/>
                <a:gd fmla="*/ 60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68">
                  <a:moveTo>
                    <a:pt x="48" y="61"/>
                  </a:moveTo>
                  <a:cubicBezTo>
                    <a:pt x="20" y="81"/>
                    <a:pt x="0" y="41"/>
                    <a:pt x="23" y="21"/>
                  </a:cubicBezTo>
                  <a:cubicBezTo>
                    <a:pt x="47" y="0"/>
                    <a:pt x="68" y="41"/>
                    <a:pt x="48" y="61"/>
                  </a:cubicBezTo>
                  <a:close/>
                  <a:moveTo>
                    <a:pt x="47" y="37"/>
                  </a:moveTo>
                  <a:cubicBezTo>
                    <a:pt x="47" y="37"/>
                    <a:pt x="47" y="37"/>
                    <a:pt x="47" y="37"/>
                  </a:cubicBezTo>
                  <a:cubicBezTo>
                    <a:pt x="51" y="39"/>
                    <a:pt x="51" y="30"/>
                    <a:pt x="47" y="32"/>
                  </a:cubicBezTo>
                  <a:cubicBezTo>
                    <a:pt x="47" y="34"/>
                    <a:pt x="47" y="36"/>
                    <a:pt x="47" y="37"/>
                  </a:cubicBezTo>
                  <a:close/>
                  <a:moveTo>
                    <a:pt x="35" y="60"/>
                  </a:moveTo>
                  <a:cubicBezTo>
                    <a:pt x="35" y="60"/>
                    <a:pt x="35" y="60"/>
                    <a:pt x="35" y="60"/>
                  </a:cubicBezTo>
                  <a:cubicBezTo>
                    <a:pt x="42" y="59"/>
                    <a:pt x="47" y="57"/>
                    <a:pt x="47" y="50"/>
                  </a:cubicBezTo>
                  <a:cubicBezTo>
                    <a:pt x="41" y="51"/>
                    <a:pt x="39" y="56"/>
                    <a:pt x="35" y="60"/>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4" name="Freeform 8"/>
            <p:cNvSpPr>
              <a:spLocks noEditPoints="1"/>
            </p:cNvSpPr>
            <p:nvPr/>
          </p:nvSpPr>
          <p:spPr bwMode="auto">
            <a:xfrm>
              <a:off x="2527499" y="3847480"/>
              <a:ext cx="108384" cy="115398"/>
            </a:xfrm>
            <a:custGeom>
              <a:gdLst>
                <a:gd fmla="*/ 19 w 63" name="T0"/>
                <a:gd fmla="*/ 15 h 67" name="T1"/>
                <a:gd fmla="*/ 37 w 63" name="T2"/>
                <a:gd fmla="*/ 65 h 67" name="T3"/>
                <a:gd fmla="*/ 5 w 63" name="T4"/>
                <a:gd fmla="*/ 52 h 67" name="T5"/>
                <a:gd fmla="*/ 19 w 63" name="T6"/>
                <a:gd fmla="*/ 15 h 67" name="T7"/>
                <a:gd fmla="*/ 18 w 63" name="T8"/>
                <a:gd fmla="*/ 38 h 67" name="T9"/>
                <a:gd fmla="*/ 18 w 63" name="T10"/>
                <a:gd fmla="*/ 38 h 67" name="T11"/>
                <a:gd fmla="*/ 29 w 63" name="T12"/>
                <a:gd fmla="*/ 26 h 67" name="T13"/>
                <a:gd fmla="*/ 18 w 63" name="T14"/>
                <a:gd fmla="*/ 38 h 67" name="T15"/>
                <a:gd fmla="*/ 42 w 63" name="T16"/>
                <a:gd fmla="*/ 57 h 67" name="T17"/>
                <a:gd fmla="*/ 42 w 63" name="T18"/>
                <a:gd fmla="*/ 57 h 67" name="T19"/>
                <a:gd fmla="*/ 45 w 63" name="T20"/>
                <a:gd fmla="*/ 30 h 67" name="T21"/>
                <a:gd fmla="*/ 42 w 63" name="T22"/>
                <a:gd fmla="*/ 57 h 67" name="T23"/>
                <a:gd fmla="*/ 24 w 63" name="T24"/>
                <a:gd fmla="*/ 44 h 67" name="T25"/>
                <a:gd fmla="*/ 24 w 63" name="T26"/>
                <a:gd fmla="*/ 44 h 67" name="T27"/>
                <a:gd fmla="*/ 32 w 63" name="T28"/>
                <a:gd fmla="*/ 36 h 67" name="T29"/>
                <a:gd fmla="*/ 24 w 63" name="T30"/>
                <a:gd fmla="*/ 44 h 67" name="T31"/>
                <a:gd fmla="*/ 16 w 63" name="T32"/>
                <a:gd fmla="*/ 49 h 67" name="T33"/>
                <a:gd fmla="*/ 16 w 63" name="T34"/>
                <a:gd fmla="*/ 49 h 67" name="T35"/>
                <a:gd fmla="*/ 18 w 63" name="T36"/>
                <a:gd fmla="*/ 47 h 67" name="T37"/>
                <a:gd fmla="*/ 14 w 63" name="T38"/>
                <a:gd fmla="*/ 44 h 67" name="T39"/>
                <a:gd fmla="*/ 16 w 63" name="T40"/>
                <a:gd fmla="*/ 49 h 67" name="T41"/>
                <a:gd fmla="*/ 30 w 63" name="T42"/>
                <a:gd fmla="*/ 50 h 67" name="T43"/>
                <a:gd fmla="*/ 30 w 63" name="T44"/>
                <a:gd fmla="*/ 50 h 67" name="T45"/>
                <a:gd fmla="*/ 34 w 63" name="T46"/>
                <a:gd fmla="*/ 46 h 67" name="T47"/>
                <a:gd fmla="*/ 30 w 63" name="T48"/>
                <a:gd fmla="*/ 50 h 67" name="T49"/>
                <a:gd fmla="*/ 34 w 63" name="T50"/>
                <a:gd fmla="*/ 57 h 67" name="T51"/>
                <a:gd fmla="*/ 34 w 63" name="T52"/>
                <a:gd fmla="*/ 57 h 67" name="T53"/>
                <a:gd fmla="*/ 18 w 63" name="T54"/>
                <a:gd fmla="*/ 55 h 67" name="T55"/>
                <a:gd fmla="*/ 34 w 63" name="T56"/>
                <a:gd fmla="*/ 57 h 6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7" w="62">
                  <a:moveTo>
                    <a:pt x="19" y="15"/>
                  </a:moveTo>
                  <a:cubicBezTo>
                    <a:pt x="63" y="0"/>
                    <a:pt x="63" y="58"/>
                    <a:pt x="37" y="65"/>
                  </a:cubicBezTo>
                  <a:cubicBezTo>
                    <a:pt x="27" y="67"/>
                    <a:pt x="9" y="63"/>
                    <a:pt x="5" y="52"/>
                  </a:cubicBezTo>
                  <a:cubicBezTo>
                    <a:pt x="0" y="38"/>
                    <a:pt x="11" y="24"/>
                    <a:pt x="19" y="15"/>
                  </a:cubicBezTo>
                  <a:close/>
                  <a:moveTo>
                    <a:pt x="18" y="38"/>
                  </a:moveTo>
                  <a:cubicBezTo>
                    <a:pt x="18" y="38"/>
                    <a:pt x="18" y="38"/>
                    <a:pt x="18" y="38"/>
                  </a:cubicBezTo>
                  <a:cubicBezTo>
                    <a:pt x="22" y="41"/>
                    <a:pt x="32" y="30"/>
                    <a:pt x="29" y="26"/>
                  </a:cubicBezTo>
                  <a:cubicBezTo>
                    <a:pt x="24" y="29"/>
                    <a:pt x="19" y="32"/>
                    <a:pt x="18" y="38"/>
                  </a:cubicBezTo>
                  <a:close/>
                  <a:moveTo>
                    <a:pt x="42" y="57"/>
                  </a:moveTo>
                  <a:cubicBezTo>
                    <a:pt x="42" y="57"/>
                    <a:pt x="42" y="57"/>
                    <a:pt x="42" y="57"/>
                  </a:cubicBezTo>
                  <a:cubicBezTo>
                    <a:pt x="45" y="51"/>
                    <a:pt x="54" y="35"/>
                    <a:pt x="45" y="30"/>
                  </a:cubicBezTo>
                  <a:cubicBezTo>
                    <a:pt x="43" y="40"/>
                    <a:pt x="42" y="47"/>
                    <a:pt x="42" y="57"/>
                  </a:cubicBezTo>
                  <a:close/>
                  <a:moveTo>
                    <a:pt x="24" y="44"/>
                  </a:moveTo>
                  <a:cubicBezTo>
                    <a:pt x="24" y="44"/>
                    <a:pt x="24" y="44"/>
                    <a:pt x="24" y="44"/>
                  </a:cubicBezTo>
                  <a:cubicBezTo>
                    <a:pt x="29" y="43"/>
                    <a:pt x="31" y="41"/>
                    <a:pt x="32" y="36"/>
                  </a:cubicBezTo>
                  <a:cubicBezTo>
                    <a:pt x="27" y="37"/>
                    <a:pt x="25" y="39"/>
                    <a:pt x="24" y="44"/>
                  </a:cubicBezTo>
                  <a:close/>
                  <a:moveTo>
                    <a:pt x="16" y="49"/>
                  </a:moveTo>
                  <a:cubicBezTo>
                    <a:pt x="16" y="49"/>
                    <a:pt x="16" y="49"/>
                    <a:pt x="16" y="49"/>
                  </a:cubicBezTo>
                  <a:cubicBezTo>
                    <a:pt x="16" y="48"/>
                    <a:pt x="16" y="47"/>
                    <a:pt x="18" y="47"/>
                  </a:cubicBezTo>
                  <a:cubicBezTo>
                    <a:pt x="17" y="45"/>
                    <a:pt x="17" y="43"/>
                    <a:pt x="14" y="44"/>
                  </a:cubicBezTo>
                  <a:cubicBezTo>
                    <a:pt x="15" y="46"/>
                    <a:pt x="14" y="48"/>
                    <a:pt x="16" y="49"/>
                  </a:cubicBezTo>
                  <a:close/>
                  <a:moveTo>
                    <a:pt x="30" y="50"/>
                  </a:moveTo>
                  <a:cubicBezTo>
                    <a:pt x="30" y="50"/>
                    <a:pt x="30" y="50"/>
                    <a:pt x="30" y="50"/>
                  </a:cubicBezTo>
                  <a:cubicBezTo>
                    <a:pt x="34" y="52"/>
                    <a:pt x="38" y="46"/>
                    <a:pt x="34" y="46"/>
                  </a:cubicBezTo>
                  <a:cubicBezTo>
                    <a:pt x="33" y="48"/>
                    <a:pt x="29" y="47"/>
                    <a:pt x="30" y="50"/>
                  </a:cubicBezTo>
                  <a:close/>
                  <a:moveTo>
                    <a:pt x="34" y="57"/>
                  </a:moveTo>
                  <a:cubicBezTo>
                    <a:pt x="34" y="57"/>
                    <a:pt x="34" y="57"/>
                    <a:pt x="34" y="57"/>
                  </a:cubicBezTo>
                  <a:cubicBezTo>
                    <a:pt x="28" y="57"/>
                    <a:pt x="22" y="53"/>
                    <a:pt x="18" y="55"/>
                  </a:cubicBezTo>
                  <a:cubicBezTo>
                    <a:pt x="22" y="57"/>
                    <a:pt x="31" y="63"/>
                    <a:pt x="34" y="57"/>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5" name="Freeform 9"/>
            <p:cNvSpPr>
              <a:spLocks noEditPoints="1"/>
            </p:cNvSpPr>
            <p:nvPr/>
          </p:nvSpPr>
          <p:spPr bwMode="auto">
            <a:xfrm>
              <a:off x="2750644" y="3802851"/>
              <a:ext cx="79057" cy="103284"/>
            </a:xfrm>
            <a:custGeom>
              <a:gdLst>
                <a:gd fmla="*/ 20 w 46" name="T0"/>
                <a:gd fmla="*/ 3 h 60" name="T1"/>
                <a:gd fmla="*/ 42 w 46" name="T2"/>
                <a:gd fmla="*/ 19 h 60" name="T3"/>
                <a:gd fmla="*/ 1 w 46" name="T4"/>
                <a:gd fmla="*/ 30 h 60" name="T5"/>
                <a:gd fmla="*/ 20 w 46" name="T6"/>
                <a:gd fmla="*/ 3 h 60" name="T7"/>
                <a:gd fmla="*/ 14 w 46" name="T8"/>
                <a:gd fmla="*/ 41 h 60" name="T9"/>
                <a:gd fmla="*/ 14 w 46" name="T10"/>
                <a:gd fmla="*/ 41 h 60" name="T11"/>
                <a:gd fmla="*/ 33 w 46" name="T12"/>
                <a:gd fmla="*/ 28 h 60" name="T13"/>
                <a:gd fmla="*/ 14 w 46" name="T14"/>
                <a:gd fmla="*/ 41 h 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 w="46">
                  <a:moveTo>
                    <a:pt x="20" y="3"/>
                  </a:moveTo>
                  <a:cubicBezTo>
                    <a:pt x="34" y="0"/>
                    <a:pt x="41" y="10"/>
                    <a:pt x="42" y="19"/>
                  </a:cubicBezTo>
                  <a:cubicBezTo>
                    <a:pt x="46" y="48"/>
                    <a:pt x="3" y="60"/>
                    <a:pt x="1" y="30"/>
                  </a:cubicBezTo>
                  <a:cubicBezTo>
                    <a:pt x="0" y="20"/>
                    <a:pt x="10" y="5"/>
                    <a:pt x="20" y="3"/>
                  </a:cubicBezTo>
                  <a:close/>
                  <a:moveTo>
                    <a:pt x="14" y="41"/>
                  </a:moveTo>
                  <a:cubicBezTo>
                    <a:pt x="14" y="41"/>
                    <a:pt x="14" y="41"/>
                    <a:pt x="14" y="41"/>
                  </a:cubicBezTo>
                  <a:cubicBezTo>
                    <a:pt x="23" y="48"/>
                    <a:pt x="40" y="33"/>
                    <a:pt x="33" y="28"/>
                  </a:cubicBezTo>
                  <a:cubicBezTo>
                    <a:pt x="29" y="35"/>
                    <a:pt x="19" y="36"/>
                    <a:pt x="14" y="41"/>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6" name="Freeform 10"/>
            <p:cNvSpPr>
              <a:spLocks noEditPoints="1"/>
            </p:cNvSpPr>
            <p:nvPr/>
          </p:nvSpPr>
          <p:spPr bwMode="auto">
            <a:xfrm>
              <a:off x="2642897" y="3839192"/>
              <a:ext cx="102646" cy="121773"/>
            </a:xfrm>
            <a:custGeom>
              <a:gdLst>
                <a:gd fmla="*/ 54 w 60" name="T0"/>
                <a:gd fmla="*/ 22 h 71" name="T1"/>
                <a:gd fmla="*/ 3 w 60" name="T2"/>
                <a:gd fmla="*/ 35 h 71" name="T3"/>
                <a:gd fmla="*/ 54 w 60" name="T4"/>
                <a:gd fmla="*/ 22 h 71" name="T5"/>
                <a:gd fmla="*/ 45 w 60" name="T6"/>
                <a:gd fmla="*/ 20 h 71" name="T7"/>
                <a:gd fmla="*/ 45 w 60" name="T8"/>
                <a:gd fmla="*/ 20 h 71" name="T9"/>
                <a:gd fmla="*/ 38 w 60" name="T10"/>
                <a:gd fmla="*/ 19 h 71" name="T11"/>
                <a:gd fmla="*/ 45 w 60" name="T12"/>
                <a:gd fmla="*/ 20 h 71" name="T13"/>
                <a:gd fmla="*/ 46 w 60" name="T14"/>
                <a:gd fmla="*/ 25 h 71" name="T15"/>
                <a:gd fmla="*/ 46 w 60" name="T16"/>
                <a:gd fmla="*/ 25 h 71" name="T17"/>
                <a:gd fmla="*/ 46 w 60" name="T18"/>
                <a:gd fmla="*/ 25 h 71" name="T19"/>
                <a:gd fmla="*/ 24 w 60" name="T20"/>
                <a:gd fmla="*/ 38 h 71" name="T21"/>
                <a:gd fmla="*/ 24 w 60" name="T22"/>
                <a:gd fmla="*/ 38 h 71" name="T23"/>
                <a:gd fmla="*/ 27 w 60" name="T24"/>
                <a:gd fmla="*/ 33 h 71" name="T25"/>
                <a:gd fmla="*/ 24 w 60" name="T26"/>
                <a:gd fmla="*/ 38 h 71" name="T27"/>
                <a:gd fmla="*/ 29 w 60" name="T28"/>
                <a:gd fmla="*/ 54 h 71" name="T29"/>
                <a:gd fmla="*/ 29 w 60" name="T30"/>
                <a:gd fmla="*/ 54 h 71" name="T31"/>
                <a:gd fmla="*/ 46 w 60" name="T32"/>
                <a:gd fmla="*/ 39 h 71" name="T33"/>
                <a:gd fmla="*/ 29 w 60" name="T34"/>
                <a:gd fmla="*/ 54 h 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 w="60">
                  <a:moveTo>
                    <a:pt x="54" y="22"/>
                  </a:moveTo>
                  <a:cubicBezTo>
                    <a:pt x="60" y="64"/>
                    <a:pt x="0" y="71"/>
                    <a:pt x="3" y="35"/>
                  </a:cubicBezTo>
                  <a:cubicBezTo>
                    <a:pt x="5" y="14"/>
                    <a:pt x="40" y="0"/>
                    <a:pt x="54" y="22"/>
                  </a:cubicBezTo>
                  <a:close/>
                  <a:moveTo>
                    <a:pt x="45" y="20"/>
                  </a:moveTo>
                  <a:cubicBezTo>
                    <a:pt x="45" y="20"/>
                    <a:pt x="45" y="20"/>
                    <a:pt x="45" y="20"/>
                  </a:cubicBezTo>
                  <a:cubicBezTo>
                    <a:pt x="43" y="20"/>
                    <a:pt x="40" y="14"/>
                    <a:pt x="38" y="19"/>
                  </a:cubicBezTo>
                  <a:cubicBezTo>
                    <a:pt x="39" y="19"/>
                    <a:pt x="43" y="25"/>
                    <a:pt x="45" y="20"/>
                  </a:cubicBezTo>
                  <a:close/>
                  <a:moveTo>
                    <a:pt x="46" y="25"/>
                  </a:moveTo>
                  <a:cubicBezTo>
                    <a:pt x="46" y="25"/>
                    <a:pt x="46" y="25"/>
                    <a:pt x="46" y="25"/>
                  </a:cubicBezTo>
                  <a:cubicBezTo>
                    <a:pt x="45" y="35"/>
                    <a:pt x="54" y="26"/>
                    <a:pt x="46" y="25"/>
                  </a:cubicBezTo>
                  <a:close/>
                  <a:moveTo>
                    <a:pt x="24" y="38"/>
                  </a:moveTo>
                  <a:cubicBezTo>
                    <a:pt x="24" y="38"/>
                    <a:pt x="24" y="38"/>
                    <a:pt x="24" y="38"/>
                  </a:cubicBezTo>
                  <a:cubicBezTo>
                    <a:pt x="24" y="35"/>
                    <a:pt x="27" y="35"/>
                    <a:pt x="27" y="33"/>
                  </a:cubicBezTo>
                  <a:cubicBezTo>
                    <a:pt x="24" y="32"/>
                    <a:pt x="20" y="37"/>
                    <a:pt x="24" y="38"/>
                  </a:cubicBezTo>
                  <a:close/>
                  <a:moveTo>
                    <a:pt x="29" y="54"/>
                  </a:moveTo>
                  <a:cubicBezTo>
                    <a:pt x="29" y="54"/>
                    <a:pt x="29" y="54"/>
                    <a:pt x="29" y="54"/>
                  </a:cubicBezTo>
                  <a:cubicBezTo>
                    <a:pt x="38" y="52"/>
                    <a:pt x="45" y="49"/>
                    <a:pt x="46" y="39"/>
                  </a:cubicBezTo>
                  <a:cubicBezTo>
                    <a:pt x="39" y="42"/>
                    <a:pt x="35" y="49"/>
                    <a:pt x="29" y="54"/>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7" name="Freeform 11"/>
            <p:cNvSpPr>
              <a:spLocks noEditPoints="1"/>
            </p:cNvSpPr>
            <p:nvPr/>
          </p:nvSpPr>
          <p:spPr bwMode="auto">
            <a:xfrm>
              <a:off x="2535787" y="3602022"/>
              <a:ext cx="154926" cy="114760"/>
            </a:xfrm>
            <a:custGeom>
              <a:gdLst>
                <a:gd fmla="*/ 38 w 90" name="T0"/>
                <a:gd fmla="*/ 2 h 67" name="T1"/>
                <a:gd fmla="*/ 6 w 90" name="T2"/>
                <a:gd fmla="*/ 32 h 67" name="T3"/>
                <a:gd fmla="*/ 38 w 90" name="T4"/>
                <a:gd fmla="*/ 2 h 67" name="T5"/>
                <a:gd fmla="*/ 21 w 90" name="T6"/>
                <a:gd fmla="*/ 16 h 67" name="T7"/>
                <a:gd fmla="*/ 21 w 90" name="T8"/>
                <a:gd fmla="*/ 16 h 67" name="T9"/>
                <a:gd fmla="*/ 27 w 90" name="T10"/>
                <a:gd fmla="*/ 10 h 67" name="T11"/>
                <a:gd fmla="*/ 21 w 90" name="T12"/>
                <a:gd fmla="*/ 16 h 67" name="T13"/>
                <a:gd fmla="*/ 25 w 90" name="T14"/>
                <a:gd fmla="*/ 27 h 67" name="T15"/>
                <a:gd fmla="*/ 25 w 90" name="T16"/>
                <a:gd fmla="*/ 27 h 67" name="T17"/>
                <a:gd fmla="*/ 37 w 90" name="T18"/>
                <a:gd fmla="*/ 19 h 67" name="T19"/>
                <a:gd fmla="*/ 25 w 90" name="T20"/>
                <a:gd fmla="*/ 27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90">
                  <a:moveTo>
                    <a:pt x="38" y="2"/>
                  </a:moveTo>
                  <a:cubicBezTo>
                    <a:pt x="90" y="0"/>
                    <a:pt x="20" y="67"/>
                    <a:pt x="6" y="32"/>
                  </a:cubicBezTo>
                  <a:cubicBezTo>
                    <a:pt x="0" y="16"/>
                    <a:pt x="20" y="2"/>
                    <a:pt x="38" y="2"/>
                  </a:cubicBezTo>
                  <a:close/>
                  <a:moveTo>
                    <a:pt x="21" y="16"/>
                  </a:moveTo>
                  <a:cubicBezTo>
                    <a:pt x="21" y="16"/>
                    <a:pt x="21" y="16"/>
                    <a:pt x="21" y="16"/>
                  </a:cubicBezTo>
                  <a:cubicBezTo>
                    <a:pt x="25" y="16"/>
                    <a:pt x="27" y="14"/>
                    <a:pt x="27" y="10"/>
                  </a:cubicBezTo>
                  <a:cubicBezTo>
                    <a:pt x="23" y="10"/>
                    <a:pt x="21" y="12"/>
                    <a:pt x="21" y="16"/>
                  </a:cubicBezTo>
                  <a:close/>
                  <a:moveTo>
                    <a:pt x="25" y="27"/>
                  </a:moveTo>
                  <a:cubicBezTo>
                    <a:pt x="25" y="27"/>
                    <a:pt x="25" y="27"/>
                    <a:pt x="25" y="27"/>
                  </a:cubicBezTo>
                  <a:cubicBezTo>
                    <a:pt x="31" y="27"/>
                    <a:pt x="36" y="25"/>
                    <a:pt x="37" y="19"/>
                  </a:cubicBezTo>
                  <a:cubicBezTo>
                    <a:pt x="31" y="20"/>
                    <a:pt x="28" y="23"/>
                    <a:pt x="25" y="27"/>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28" name="Freeform 12"/>
            <p:cNvSpPr>
              <a:spLocks noEditPoints="1"/>
            </p:cNvSpPr>
            <p:nvPr/>
          </p:nvSpPr>
          <p:spPr bwMode="auto">
            <a:xfrm>
              <a:off x="2431228" y="3787550"/>
              <a:ext cx="111572" cy="116673"/>
            </a:xfrm>
            <a:custGeom>
              <a:gdLst>
                <a:gd fmla="*/ 54 w 65" name="T0"/>
                <a:gd fmla="*/ 17 h 68" name="T1"/>
                <a:gd fmla="*/ 22 w 65" name="T2"/>
                <a:gd fmla="*/ 63 h 68" name="T3"/>
                <a:gd fmla="*/ 54 w 65" name="T4"/>
                <a:gd fmla="*/ 17 h 68" name="T5"/>
                <a:gd fmla="*/ 22 w 65" name="T6"/>
                <a:gd fmla="*/ 39 h 68" name="T7"/>
                <a:gd fmla="*/ 22 w 65" name="T8"/>
                <a:gd fmla="*/ 39 h 68" name="T9"/>
                <a:gd fmla="*/ 38 w 65" name="T10"/>
                <a:gd fmla="*/ 21 h 68" name="T11"/>
                <a:gd fmla="*/ 22 w 65" name="T12"/>
                <a:gd fmla="*/ 39 h 68" name="T13"/>
                <a:gd fmla="*/ 43 w 65" name="T14"/>
                <a:gd fmla="*/ 52 h 68" name="T15"/>
                <a:gd fmla="*/ 43 w 65" name="T16"/>
                <a:gd fmla="*/ 52 h 68" name="T17"/>
                <a:gd fmla="*/ 53 w 65" name="T18"/>
                <a:gd fmla="*/ 26 h 68" name="T19"/>
                <a:gd fmla="*/ 46 w 65" name="T20"/>
                <a:gd fmla="*/ 23 h 68" name="T21"/>
                <a:gd fmla="*/ 43 w 65" name="T22"/>
                <a:gd fmla="*/ 52 h 68" name="T23"/>
                <a:gd fmla="*/ 26 w 65" name="T24"/>
                <a:gd fmla="*/ 57 h 68" name="T25"/>
                <a:gd fmla="*/ 26 w 65" name="T26"/>
                <a:gd fmla="*/ 57 h 68" name="T27"/>
                <a:gd fmla="*/ 42 w 65" name="T28"/>
                <a:gd fmla="*/ 53 h 68" name="T29"/>
                <a:gd fmla="*/ 26 w 65" name="T30"/>
                <a:gd fmla="*/ 57 h 6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8" w="65">
                  <a:moveTo>
                    <a:pt x="54" y="17"/>
                  </a:moveTo>
                  <a:cubicBezTo>
                    <a:pt x="65" y="37"/>
                    <a:pt x="53" y="68"/>
                    <a:pt x="22" y="63"/>
                  </a:cubicBezTo>
                  <a:cubicBezTo>
                    <a:pt x="0" y="43"/>
                    <a:pt x="21" y="0"/>
                    <a:pt x="54" y="17"/>
                  </a:cubicBezTo>
                  <a:close/>
                  <a:moveTo>
                    <a:pt x="22" y="39"/>
                  </a:moveTo>
                  <a:cubicBezTo>
                    <a:pt x="22" y="39"/>
                    <a:pt x="22" y="39"/>
                    <a:pt x="22" y="39"/>
                  </a:cubicBezTo>
                  <a:cubicBezTo>
                    <a:pt x="26" y="32"/>
                    <a:pt x="37" y="31"/>
                    <a:pt x="38" y="21"/>
                  </a:cubicBezTo>
                  <a:cubicBezTo>
                    <a:pt x="30" y="23"/>
                    <a:pt x="20" y="31"/>
                    <a:pt x="22" y="39"/>
                  </a:cubicBezTo>
                  <a:close/>
                  <a:moveTo>
                    <a:pt x="43" y="52"/>
                  </a:moveTo>
                  <a:cubicBezTo>
                    <a:pt x="43" y="52"/>
                    <a:pt x="43" y="52"/>
                    <a:pt x="43" y="52"/>
                  </a:cubicBezTo>
                  <a:cubicBezTo>
                    <a:pt x="53" y="50"/>
                    <a:pt x="53" y="38"/>
                    <a:pt x="53" y="26"/>
                  </a:cubicBezTo>
                  <a:cubicBezTo>
                    <a:pt x="50" y="26"/>
                    <a:pt x="51" y="22"/>
                    <a:pt x="46" y="23"/>
                  </a:cubicBezTo>
                  <a:cubicBezTo>
                    <a:pt x="51" y="35"/>
                    <a:pt x="48" y="40"/>
                    <a:pt x="43" y="52"/>
                  </a:cubicBezTo>
                  <a:close/>
                  <a:moveTo>
                    <a:pt x="26" y="57"/>
                  </a:moveTo>
                  <a:cubicBezTo>
                    <a:pt x="26" y="57"/>
                    <a:pt x="26" y="57"/>
                    <a:pt x="26" y="57"/>
                  </a:cubicBezTo>
                  <a:cubicBezTo>
                    <a:pt x="30" y="60"/>
                    <a:pt x="40" y="58"/>
                    <a:pt x="42" y="53"/>
                  </a:cubicBezTo>
                  <a:cubicBezTo>
                    <a:pt x="35" y="52"/>
                    <a:pt x="29" y="51"/>
                    <a:pt x="26" y="57"/>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36" name="组合 35"/>
          <p:cNvGrpSpPr/>
          <p:nvPr/>
        </p:nvGrpSpPr>
        <p:grpSpPr>
          <a:xfrm>
            <a:off x="4395629" y="3238500"/>
            <a:ext cx="1101684" cy="1092200"/>
            <a:chOff x="4395629" y="3238500"/>
            <a:chExt cx="1101684" cy="1092200"/>
          </a:xfrm>
        </p:grpSpPr>
        <p:sp>
          <p:nvSpPr>
            <p:cNvPr id="3" name="任意多边形 2"/>
            <p:cNvSpPr/>
            <p:nvPr/>
          </p:nvSpPr>
          <p:spPr>
            <a:xfrm>
              <a:off x="4395629" y="3238500"/>
              <a:ext cx="1101684" cy="1092200"/>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29" name="Freeform 25"/>
            <p:cNvSpPr>
              <a:spLocks noEditPoints="1"/>
            </p:cNvSpPr>
            <p:nvPr/>
          </p:nvSpPr>
          <p:spPr bwMode="auto">
            <a:xfrm>
              <a:off x="4669453" y="3572374"/>
              <a:ext cx="554036" cy="460953"/>
            </a:xfrm>
            <a:custGeom>
              <a:gdLst>
                <a:gd fmla="*/ 109 w 323" name="T0"/>
                <a:gd fmla="*/ 244 h 268" name="T1"/>
                <a:gd fmla="*/ 26 w 323" name="T2"/>
                <a:gd fmla="*/ 136 h 268" name="T3"/>
                <a:gd fmla="*/ 297 w 323" name="T4"/>
                <a:gd fmla="*/ 49 h 268" name="T5"/>
                <a:gd fmla="*/ 177 w 323" name="T6"/>
                <a:gd fmla="*/ 56 h 268" name="T7"/>
                <a:gd fmla="*/ 156 w 323" name="T8"/>
                <a:gd fmla="*/ 12 h 268" name="T9"/>
                <a:gd fmla="*/ 211 w 323" name="T10"/>
                <a:gd fmla="*/ 29 h 268" name="T11"/>
                <a:gd fmla="*/ 156 w 323" name="T12"/>
                <a:gd fmla="*/ 39 h 268" name="T13"/>
                <a:gd fmla="*/ 227 w 323" name="T14"/>
                <a:gd fmla="*/ 39 h 268" name="T15"/>
                <a:gd fmla="*/ 119 w 323" name="T16"/>
                <a:gd fmla="*/ 46 h 268" name="T17"/>
                <a:gd fmla="*/ 186 w 323" name="T18"/>
                <a:gd fmla="*/ 45 h 268" name="T19"/>
                <a:gd fmla="*/ 210 w 323" name="T20"/>
                <a:gd fmla="*/ 54 h 268" name="T21"/>
                <a:gd fmla="*/ 115 w 323" name="T22"/>
                <a:gd fmla="*/ 60 h 268" name="T23"/>
                <a:gd fmla="*/ 279 w 323" name="T24"/>
                <a:gd fmla="*/ 50 h 268" name="T25"/>
                <a:gd fmla="*/ 172 w 323" name="T26"/>
                <a:gd fmla="*/ 59 h 268" name="T27"/>
                <a:gd fmla="*/ 203 w 323" name="T28"/>
                <a:gd fmla="*/ 95 h 268" name="T29"/>
                <a:gd fmla="*/ 261 w 323" name="T30"/>
                <a:gd fmla="*/ 70 h 268" name="T31"/>
                <a:gd fmla="*/ 214 w 323" name="T32"/>
                <a:gd fmla="*/ 95 h 268" name="T33"/>
                <a:gd fmla="*/ 237 w 323" name="T34"/>
                <a:gd fmla="*/ 97 h 268" name="T35"/>
                <a:gd fmla="*/ 155 w 323" name="T36"/>
                <a:gd fmla="*/ 122 h 268" name="T37"/>
                <a:gd fmla="*/ 221 w 323" name="T38"/>
                <a:gd fmla="*/ 111 h 268" name="T39"/>
                <a:gd fmla="*/ 91 w 323" name="T40"/>
                <a:gd fmla="*/ 77 h 268" name="T41"/>
                <a:gd fmla="*/ 205 w 323" name="T42"/>
                <a:gd fmla="*/ 67 h 268" name="T43"/>
                <a:gd fmla="*/ 112 w 323" name="T44"/>
                <a:gd fmla="*/ 112 h 268" name="T45"/>
                <a:gd fmla="*/ 174 w 323" name="T46"/>
                <a:gd fmla="*/ 87 h 268" name="T47"/>
                <a:gd fmla="*/ 121 w 323" name="T48"/>
                <a:gd fmla="*/ 69 h 268" name="T49"/>
                <a:gd fmla="*/ 287 w 323" name="T50"/>
                <a:gd fmla="*/ 69 h 268" name="T51"/>
                <a:gd fmla="*/ 122 w 323" name="T52"/>
                <a:gd fmla="*/ 80 h 268" name="T53"/>
                <a:gd fmla="*/ 102 w 323" name="T54"/>
                <a:gd fmla="*/ 73 h 268" name="T55"/>
                <a:gd fmla="*/ 128 w 323" name="T56"/>
                <a:gd fmla="*/ 91 h 268" name="T57"/>
                <a:gd fmla="*/ 238 w 323" name="T58"/>
                <a:gd fmla="*/ 162 h 268" name="T59"/>
                <a:gd fmla="*/ 302 w 323" name="T60"/>
                <a:gd fmla="*/ 95 h 268" name="T61"/>
                <a:gd fmla="*/ 255 w 323" name="T62"/>
                <a:gd fmla="*/ 97 h 268" name="T63"/>
                <a:gd fmla="*/ 80 w 323" name="T64"/>
                <a:gd fmla="*/ 102 h 268" name="T65"/>
                <a:gd fmla="*/ 65 w 323" name="T66"/>
                <a:gd fmla="*/ 114 h 268" name="T67"/>
                <a:gd fmla="*/ 111 w 323" name="T68"/>
                <a:gd fmla="*/ 129 h 268" name="T69"/>
                <a:gd fmla="*/ 183 w 323" name="T70"/>
                <a:gd fmla="*/ 131 h 268" name="T71"/>
                <a:gd fmla="*/ 128 w 323" name="T72"/>
                <a:gd fmla="*/ 165 h 268" name="T73"/>
                <a:gd fmla="*/ 207 w 323" name="T74"/>
                <a:gd fmla="*/ 127 h 268" name="T75"/>
                <a:gd fmla="*/ 149 w 323" name="T76"/>
                <a:gd fmla="*/ 142 h 268" name="T77"/>
                <a:gd fmla="*/ 119 w 323" name="T78"/>
                <a:gd fmla="*/ 143 h 268" name="T79"/>
                <a:gd fmla="*/ 70 w 323" name="T80"/>
                <a:gd fmla="*/ 145 h 268" name="T81"/>
                <a:gd fmla="*/ 111 w 323" name="T82"/>
                <a:gd fmla="*/ 142 h 268" name="T83"/>
                <a:gd fmla="*/ 211 w 323" name="T84"/>
                <a:gd fmla="*/ 155 h 268" name="T85"/>
                <a:gd fmla="*/ 20 w 323" name="T86"/>
                <a:gd fmla="*/ 165 h 268" name="T87"/>
                <a:gd fmla="*/ 135 w 323" name="T88"/>
                <a:gd fmla="*/ 189 h 268" name="T89"/>
                <a:gd fmla="*/ 65 w 323" name="T90"/>
                <a:gd fmla="*/ 186 h 268" name="T91"/>
                <a:gd fmla="*/ 95 w 323" name="T92"/>
                <a:gd fmla="*/ 159 h 268" name="T93"/>
                <a:gd fmla="*/ 115 w 323" name="T94"/>
                <a:gd fmla="*/ 162 h 268" name="T95"/>
                <a:gd fmla="*/ 29 w 323" name="T96"/>
                <a:gd fmla="*/ 166 h 268" name="T97"/>
                <a:gd fmla="*/ 20 w 323" name="T98"/>
                <a:gd fmla="*/ 176 h 268" name="T99"/>
                <a:gd fmla="*/ 10 w 323" name="T100"/>
                <a:gd fmla="*/ 176 h 268" name="T101"/>
                <a:gd fmla="*/ 26 w 323" name="T102"/>
                <a:gd fmla="*/ 183 h 268" name="T103"/>
                <a:gd fmla="*/ 149 w 323" name="T104"/>
                <a:gd fmla="*/ 189 h 268" name="T105"/>
                <a:gd fmla="*/ 176 w 323" name="T106"/>
                <a:gd fmla="*/ 197 h 268" name="T107"/>
                <a:gd fmla="*/ 16 w 323" name="T108"/>
                <a:gd fmla="*/ 187 h 268" name="T109"/>
                <a:gd fmla="*/ 15 w 323" name="T110"/>
                <a:gd fmla="*/ 194 h 268" name="T111"/>
                <a:gd fmla="*/ 169 w 323" name="T112"/>
                <a:gd fmla="*/ 201 h 26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68" w="323">
                  <a:moveTo>
                    <a:pt x="317" y="50"/>
                  </a:moveTo>
                  <a:cubicBezTo>
                    <a:pt x="315" y="60"/>
                    <a:pt x="302" y="71"/>
                    <a:pt x="310" y="87"/>
                  </a:cubicBezTo>
                  <a:cubicBezTo>
                    <a:pt x="315" y="87"/>
                    <a:pt x="312" y="81"/>
                    <a:pt x="319" y="83"/>
                  </a:cubicBezTo>
                  <a:cubicBezTo>
                    <a:pt x="318" y="86"/>
                    <a:pt x="319" y="88"/>
                    <a:pt x="323" y="87"/>
                  </a:cubicBezTo>
                  <a:cubicBezTo>
                    <a:pt x="319" y="96"/>
                    <a:pt x="311" y="104"/>
                    <a:pt x="304" y="111"/>
                  </a:cubicBezTo>
                  <a:cubicBezTo>
                    <a:pt x="286" y="132"/>
                    <a:pt x="266" y="154"/>
                    <a:pt x="248" y="177"/>
                  </a:cubicBezTo>
                  <a:cubicBezTo>
                    <a:pt x="224" y="208"/>
                    <a:pt x="201" y="239"/>
                    <a:pt x="170" y="264"/>
                  </a:cubicBezTo>
                  <a:cubicBezTo>
                    <a:pt x="155" y="252"/>
                    <a:pt x="131" y="249"/>
                    <a:pt x="109" y="244"/>
                  </a:cubicBezTo>
                  <a:cubicBezTo>
                    <a:pt x="105" y="250"/>
                    <a:pt x="111" y="261"/>
                    <a:pt x="108" y="266"/>
                  </a:cubicBezTo>
                  <a:cubicBezTo>
                    <a:pt x="100" y="268"/>
                    <a:pt x="102" y="259"/>
                    <a:pt x="98" y="257"/>
                  </a:cubicBezTo>
                  <a:cubicBezTo>
                    <a:pt x="91" y="257"/>
                    <a:pt x="94" y="268"/>
                    <a:pt x="85" y="266"/>
                  </a:cubicBezTo>
                  <a:cubicBezTo>
                    <a:pt x="84" y="259"/>
                    <a:pt x="88" y="250"/>
                    <a:pt x="88" y="241"/>
                  </a:cubicBezTo>
                  <a:cubicBezTo>
                    <a:pt x="85" y="236"/>
                    <a:pt x="79" y="236"/>
                    <a:pt x="74" y="234"/>
                  </a:cubicBezTo>
                  <a:cubicBezTo>
                    <a:pt x="53" y="226"/>
                    <a:pt x="26" y="220"/>
                    <a:pt x="9" y="207"/>
                  </a:cubicBezTo>
                  <a:cubicBezTo>
                    <a:pt x="6" y="193"/>
                    <a:pt x="0" y="180"/>
                    <a:pt x="5" y="165"/>
                  </a:cubicBezTo>
                  <a:cubicBezTo>
                    <a:pt x="7" y="157"/>
                    <a:pt x="18" y="147"/>
                    <a:pt x="26" y="136"/>
                  </a:cubicBezTo>
                  <a:cubicBezTo>
                    <a:pt x="41" y="118"/>
                    <a:pt x="57" y="103"/>
                    <a:pt x="74" y="86"/>
                  </a:cubicBezTo>
                  <a:cubicBezTo>
                    <a:pt x="83" y="76"/>
                    <a:pt x="89" y="66"/>
                    <a:pt x="97" y="59"/>
                  </a:cubicBezTo>
                  <a:cubicBezTo>
                    <a:pt x="100" y="55"/>
                    <a:pt x="106" y="53"/>
                    <a:pt x="109" y="49"/>
                  </a:cubicBezTo>
                  <a:cubicBezTo>
                    <a:pt x="111" y="46"/>
                    <a:pt x="112" y="43"/>
                    <a:pt x="114" y="40"/>
                  </a:cubicBezTo>
                  <a:cubicBezTo>
                    <a:pt x="127" y="25"/>
                    <a:pt x="146" y="13"/>
                    <a:pt x="159" y="1"/>
                  </a:cubicBezTo>
                  <a:cubicBezTo>
                    <a:pt x="164" y="0"/>
                    <a:pt x="163" y="4"/>
                    <a:pt x="166" y="5"/>
                  </a:cubicBezTo>
                  <a:cubicBezTo>
                    <a:pt x="188" y="11"/>
                    <a:pt x="211" y="18"/>
                    <a:pt x="234" y="25"/>
                  </a:cubicBezTo>
                  <a:cubicBezTo>
                    <a:pt x="256" y="31"/>
                    <a:pt x="276" y="42"/>
                    <a:pt x="297" y="49"/>
                  </a:cubicBezTo>
                  <a:cubicBezTo>
                    <a:pt x="303" y="51"/>
                    <a:pt x="310" y="51"/>
                    <a:pt x="317" y="50"/>
                  </a:cubicBezTo>
                  <a:close/>
                  <a:moveTo>
                    <a:pt x="180" y="59"/>
                  </a:moveTo>
                  <a:cubicBezTo>
                    <a:pt x="180" y="59"/>
                    <a:pt x="180" y="59"/>
                    <a:pt x="180" y="59"/>
                  </a:cubicBezTo>
                  <a:cubicBezTo>
                    <a:pt x="193" y="58"/>
                    <a:pt x="204" y="54"/>
                    <a:pt x="211" y="46"/>
                  </a:cubicBezTo>
                  <a:cubicBezTo>
                    <a:pt x="203" y="49"/>
                    <a:pt x="197" y="49"/>
                    <a:pt x="193" y="43"/>
                  </a:cubicBezTo>
                  <a:cubicBezTo>
                    <a:pt x="204" y="40"/>
                    <a:pt x="218" y="40"/>
                    <a:pt x="225" y="32"/>
                  </a:cubicBezTo>
                  <a:cubicBezTo>
                    <a:pt x="211" y="32"/>
                    <a:pt x="202" y="38"/>
                    <a:pt x="190" y="40"/>
                  </a:cubicBezTo>
                  <a:cubicBezTo>
                    <a:pt x="191" y="51"/>
                    <a:pt x="181" y="50"/>
                    <a:pt x="177" y="56"/>
                  </a:cubicBezTo>
                  <a:cubicBezTo>
                    <a:pt x="181" y="58"/>
                    <a:pt x="183" y="52"/>
                    <a:pt x="184" y="56"/>
                  </a:cubicBezTo>
                  <a:cubicBezTo>
                    <a:pt x="182" y="56"/>
                    <a:pt x="181" y="57"/>
                    <a:pt x="180" y="59"/>
                  </a:cubicBezTo>
                  <a:close/>
                  <a:moveTo>
                    <a:pt x="143" y="26"/>
                  </a:moveTo>
                  <a:cubicBezTo>
                    <a:pt x="143" y="26"/>
                    <a:pt x="143" y="26"/>
                    <a:pt x="143" y="26"/>
                  </a:cubicBezTo>
                  <a:cubicBezTo>
                    <a:pt x="149" y="26"/>
                    <a:pt x="143" y="28"/>
                    <a:pt x="145" y="32"/>
                  </a:cubicBezTo>
                  <a:cubicBezTo>
                    <a:pt x="152" y="30"/>
                    <a:pt x="157" y="26"/>
                    <a:pt x="160" y="21"/>
                  </a:cubicBezTo>
                  <a:cubicBezTo>
                    <a:pt x="156" y="19"/>
                    <a:pt x="152" y="25"/>
                    <a:pt x="150" y="22"/>
                  </a:cubicBezTo>
                  <a:cubicBezTo>
                    <a:pt x="153" y="19"/>
                    <a:pt x="163" y="16"/>
                    <a:pt x="156" y="12"/>
                  </a:cubicBezTo>
                  <a:cubicBezTo>
                    <a:pt x="152" y="17"/>
                    <a:pt x="146" y="20"/>
                    <a:pt x="143" y="26"/>
                  </a:cubicBezTo>
                  <a:close/>
                  <a:moveTo>
                    <a:pt x="160" y="26"/>
                  </a:moveTo>
                  <a:cubicBezTo>
                    <a:pt x="160" y="26"/>
                    <a:pt x="160" y="26"/>
                    <a:pt x="160" y="26"/>
                  </a:cubicBezTo>
                  <a:cubicBezTo>
                    <a:pt x="166" y="28"/>
                    <a:pt x="168" y="21"/>
                    <a:pt x="163" y="21"/>
                  </a:cubicBezTo>
                  <a:cubicBezTo>
                    <a:pt x="162" y="23"/>
                    <a:pt x="161" y="24"/>
                    <a:pt x="160" y="26"/>
                  </a:cubicBezTo>
                  <a:close/>
                  <a:moveTo>
                    <a:pt x="187" y="36"/>
                  </a:moveTo>
                  <a:cubicBezTo>
                    <a:pt x="187" y="36"/>
                    <a:pt x="187" y="36"/>
                    <a:pt x="187" y="36"/>
                  </a:cubicBezTo>
                  <a:cubicBezTo>
                    <a:pt x="193" y="37"/>
                    <a:pt x="205" y="33"/>
                    <a:pt x="211" y="29"/>
                  </a:cubicBezTo>
                  <a:cubicBezTo>
                    <a:pt x="205" y="28"/>
                    <a:pt x="191" y="30"/>
                    <a:pt x="187" y="36"/>
                  </a:cubicBezTo>
                  <a:close/>
                  <a:moveTo>
                    <a:pt x="163" y="32"/>
                  </a:moveTo>
                  <a:cubicBezTo>
                    <a:pt x="163" y="32"/>
                    <a:pt x="163" y="32"/>
                    <a:pt x="163" y="32"/>
                  </a:cubicBezTo>
                  <a:cubicBezTo>
                    <a:pt x="162" y="32"/>
                    <a:pt x="155" y="31"/>
                    <a:pt x="155" y="37"/>
                  </a:cubicBezTo>
                  <a:cubicBezTo>
                    <a:pt x="163" y="37"/>
                    <a:pt x="170" y="30"/>
                    <a:pt x="163" y="32"/>
                  </a:cubicBezTo>
                  <a:close/>
                  <a:moveTo>
                    <a:pt x="176" y="32"/>
                  </a:moveTo>
                  <a:cubicBezTo>
                    <a:pt x="176" y="32"/>
                    <a:pt x="176" y="32"/>
                    <a:pt x="176" y="32"/>
                  </a:cubicBezTo>
                  <a:cubicBezTo>
                    <a:pt x="172" y="37"/>
                    <a:pt x="163" y="37"/>
                    <a:pt x="156" y="39"/>
                  </a:cubicBezTo>
                  <a:cubicBezTo>
                    <a:pt x="150" y="53"/>
                    <a:pt x="129" y="51"/>
                    <a:pt x="123" y="66"/>
                  </a:cubicBezTo>
                  <a:cubicBezTo>
                    <a:pt x="137" y="61"/>
                    <a:pt x="146" y="58"/>
                    <a:pt x="156" y="53"/>
                  </a:cubicBezTo>
                  <a:cubicBezTo>
                    <a:pt x="159" y="39"/>
                    <a:pt x="169" y="40"/>
                    <a:pt x="181" y="36"/>
                  </a:cubicBezTo>
                  <a:cubicBezTo>
                    <a:pt x="182" y="32"/>
                    <a:pt x="179" y="31"/>
                    <a:pt x="176" y="32"/>
                  </a:cubicBezTo>
                  <a:close/>
                  <a:moveTo>
                    <a:pt x="227" y="39"/>
                  </a:moveTo>
                  <a:cubicBezTo>
                    <a:pt x="227" y="39"/>
                    <a:pt x="227" y="39"/>
                    <a:pt x="227" y="39"/>
                  </a:cubicBezTo>
                  <a:cubicBezTo>
                    <a:pt x="234" y="38"/>
                    <a:pt x="243" y="39"/>
                    <a:pt x="245" y="33"/>
                  </a:cubicBezTo>
                  <a:cubicBezTo>
                    <a:pt x="238" y="31"/>
                    <a:pt x="230" y="33"/>
                    <a:pt x="227" y="39"/>
                  </a:cubicBezTo>
                  <a:close/>
                  <a:moveTo>
                    <a:pt x="241" y="42"/>
                  </a:moveTo>
                  <a:cubicBezTo>
                    <a:pt x="241" y="42"/>
                    <a:pt x="241" y="42"/>
                    <a:pt x="241" y="42"/>
                  </a:cubicBezTo>
                  <a:cubicBezTo>
                    <a:pt x="250" y="39"/>
                    <a:pt x="253" y="44"/>
                    <a:pt x="261" y="42"/>
                  </a:cubicBezTo>
                  <a:cubicBezTo>
                    <a:pt x="258" y="33"/>
                    <a:pt x="244" y="36"/>
                    <a:pt x="241" y="42"/>
                  </a:cubicBezTo>
                  <a:close/>
                  <a:moveTo>
                    <a:pt x="119" y="46"/>
                  </a:moveTo>
                  <a:cubicBezTo>
                    <a:pt x="119" y="46"/>
                    <a:pt x="119" y="46"/>
                    <a:pt x="119" y="46"/>
                  </a:cubicBezTo>
                  <a:cubicBezTo>
                    <a:pt x="120" y="43"/>
                    <a:pt x="127" y="40"/>
                    <a:pt x="122" y="37"/>
                  </a:cubicBezTo>
                  <a:cubicBezTo>
                    <a:pt x="122" y="41"/>
                    <a:pt x="115" y="44"/>
                    <a:pt x="119" y="46"/>
                  </a:cubicBezTo>
                  <a:close/>
                  <a:moveTo>
                    <a:pt x="173" y="47"/>
                  </a:moveTo>
                  <a:cubicBezTo>
                    <a:pt x="173" y="47"/>
                    <a:pt x="173" y="47"/>
                    <a:pt x="173" y="47"/>
                  </a:cubicBezTo>
                  <a:cubicBezTo>
                    <a:pt x="174" y="45"/>
                    <a:pt x="175" y="48"/>
                    <a:pt x="177" y="47"/>
                  </a:cubicBezTo>
                  <a:cubicBezTo>
                    <a:pt x="176" y="40"/>
                    <a:pt x="182" y="47"/>
                    <a:pt x="181" y="42"/>
                  </a:cubicBezTo>
                  <a:cubicBezTo>
                    <a:pt x="179" y="43"/>
                    <a:pt x="169" y="44"/>
                    <a:pt x="173" y="47"/>
                  </a:cubicBezTo>
                  <a:close/>
                  <a:moveTo>
                    <a:pt x="183" y="45"/>
                  </a:moveTo>
                  <a:cubicBezTo>
                    <a:pt x="183" y="45"/>
                    <a:pt x="183" y="45"/>
                    <a:pt x="183" y="45"/>
                  </a:cubicBezTo>
                  <a:cubicBezTo>
                    <a:pt x="184" y="45"/>
                    <a:pt x="185" y="45"/>
                    <a:pt x="186" y="45"/>
                  </a:cubicBezTo>
                  <a:cubicBezTo>
                    <a:pt x="186" y="44"/>
                    <a:pt x="186" y="43"/>
                    <a:pt x="186" y="42"/>
                  </a:cubicBezTo>
                  <a:cubicBezTo>
                    <a:pt x="185" y="42"/>
                    <a:pt x="184" y="42"/>
                    <a:pt x="183" y="42"/>
                  </a:cubicBezTo>
                  <a:cubicBezTo>
                    <a:pt x="183" y="43"/>
                    <a:pt x="183" y="44"/>
                    <a:pt x="183" y="45"/>
                  </a:cubicBezTo>
                  <a:close/>
                  <a:moveTo>
                    <a:pt x="229" y="45"/>
                  </a:moveTo>
                  <a:cubicBezTo>
                    <a:pt x="229" y="45"/>
                    <a:pt x="229" y="45"/>
                    <a:pt x="229" y="45"/>
                  </a:cubicBezTo>
                  <a:cubicBezTo>
                    <a:pt x="233" y="45"/>
                    <a:pt x="238" y="45"/>
                    <a:pt x="238" y="42"/>
                  </a:cubicBezTo>
                  <a:cubicBezTo>
                    <a:pt x="234" y="41"/>
                    <a:pt x="231" y="42"/>
                    <a:pt x="229" y="45"/>
                  </a:cubicBezTo>
                  <a:close/>
                  <a:moveTo>
                    <a:pt x="210" y="54"/>
                  </a:moveTo>
                  <a:cubicBezTo>
                    <a:pt x="210" y="54"/>
                    <a:pt x="210" y="54"/>
                    <a:pt x="210" y="54"/>
                  </a:cubicBezTo>
                  <a:cubicBezTo>
                    <a:pt x="215" y="54"/>
                    <a:pt x="220" y="53"/>
                    <a:pt x="221" y="49"/>
                  </a:cubicBezTo>
                  <a:cubicBezTo>
                    <a:pt x="216" y="49"/>
                    <a:pt x="211" y="50"/>
                    <a:pt x="210" y="54"/>
                  </a:cubicBezTo>
                  <a:close/>
                  <a:moveTo>
                    <a:pt x="234" y="62"/>
                  </a:moveTo>
                  <a:cubicBezTo>
                    <a:pt x="234" y="62"/>
                    <a:pt x="234" y="62"/>
                    <a:pt x="234" y="62"/>
                  </a:cubicBezTo>
                  <a:cubicBezTo>
                    <a:pt x="248" y="60"/>
                    <a:pt x="261" y="57"/>
                    <a:pt x="269" y="49"/>
                  </a:cubicBezTo>
                  <a:cubicBezTo>
                    <a:pt x="255" y="51"/>
                    <a:pt x="242" y="54"/>
                    <a:pt x="234" y="62"/>
                  </a:cubicBezTo>
                  <a:close/>
                  <a:moveTo>
                    <a:pt x="115" y="60"/>
                  </a:moveTo>
                  <a:cubicBezTo>
                    <a:pt x="115" y="60"/>
                    <a:pt x="115" y="60"/>
                    <a:pt x="115" y="60"/>
                  </a:cubicBezTo>
                  <a:cubicBezTo>
                    <a:pt x="120" y="60"/>
                    <a:pt x="126" y="54"/>
                    <a:pt x="123" y="50"/>
                  </a:cubicBezTo>
                  <a:cubicBezTo>
                    <a:pt x="118" y="51"/>
                    <a:pt x="116" y="55"/>
                    <a:pt x="115" y="60"/>
                  </a:cubicBezTo>
                  <a:close/>
                  <a:moveTo>
                    <a:pt x="256" y="59"/>
                  </a:moveTo>
                  <a:cubicBezTo>
                    <a:pt x="256" y="59"/>
                    <a:pt x="256" y="59"/>
                    <a:pt x="256" y="59"/>
                  </a:cubicBezTo>
                  <a:cubicBezTo>
                    <a:pt x="262" y="64"/>
                    <a:pt x="254" y="62"/>
                    <a:pt x="253" y="69"/>
                  </a:cubicBezTo>
                  <a:cubicBezTo>
                    <a:pt x="262" y="70"/>
                    <a:pt x="260" y="61"/>
                    <a:pt x="265" y="60"/>
                  </a:cubicBezTo>
                  <a:cubicBezTo>
                    <a:pt x="270" y="58"/>
                    <a:pt x="281" y="55"/>
                    <a:pt x="279" y="50"/>
                  </a:cubicBezTo>
                  <a:cubicBezTo>
                    <a:pt x="272" y="54"/>
                    <a:pt x="264" y="56"/>
                    <a:pt x="256" y="59"/>
                  </a:cubicBezTo>
                  <a:close/>
                  <a:moveTo>
                    <a:pt x="169" y="62"/>
                  </a:moveTo>
                  <a:cubicBezTo>
                    <a:pt x="169" y="62"/>
                    <a:pt x="169" y="62"/>
                    <a:pt x="169" y="62"/>
                  </a:cubicBezTo>
                  <a:cubicBezTo>
                    <a:pt x="172" y="60"/>
                    <a:pt x="174" y="56"/>
                    <a:pt x="174" y="52"/>
                  </a:cubicBezTo>
                  <a:cubicBezTo>
                    <a:pt x="166" y="56"/>
                    <a:pt x="155" y="57"/>
                    <a:pt x="149" y="63"/>
                  </a:cubicBezTo>
                  <a:cubicBezTo>
                    <a:pt x="153" y="67"/>
                    <a:pt x="156" y="64"/>
                    <a:pt x="163" y="66"/>
                  </a:cubicBezTo>
                  <a:cubicBezTo>
                    <a:pt x="166" y="64"/>
                    <a:pt x="164" y="57"/>
                    <a:pt x="170" y="57"/>
                  </a:cubicBezTo>
                  <a:cubicBezTo>
                    <a:pt x="171" y="57"/>
                    <a:pt x="172" y="57"/>
                    <a:pt x="172" y="59"/>
                  </a:cubicBezTo>
                  <a:cubicBezTo>
                    <a:pt x="169" y="58"/>
                    <a:pt x="165" y="61"/>
                    <a:pt x="169" y="62"/>
                  </a:cubicBezTo>
                  <a:close/>
                  <a:moveTo>
                    <a:pt x="234" y="53"/>
                  </a:moveTo>
                  <a:cubicBezTo>
                    <a:pt x="234" y="53"/>
                    <a:pt x="234" y="53"/>
                    <a:pt x="234" y="53"/>
                  </a:cubicBezTo>
                  <a:cubicBezTo>
                    <a:pt x="230" y="52"/>
                    <a:pt x="231" y="56"/>
                    <a:pt x="227" y="54"/>
                  </a:cubicBezTo>
                  <a:cubicBezTo>
                    <a:pt x="227" y="52"/>
                    <a:pt x="225" y="51"/>
                    <a:pt x="222" y="52"/>
                  </a:cubicBezTo>
                  <a:cubicBezTo>
                    <a:pt x="221" y="58"/>
                    <a:pt x="234" y="60"/>
                    <a:pt x="234" y="53"/>
                  </a:cubicBezTo>
                  <a:close/>
                  <a:moveTo>
                    <a:pt x="203" y="95"/>
                  </a:moveTo>
                  <a:cubicBezTo>
                    <a:pt x="203" y="95"/>
                    <a:pt x="203" y="95"/>
                    <a:pt x="203" y="95"/>
                  </a:cubicBezTo>
                  <a:cubicBezTo>
                    <a:pt x="208" y="94"/>
                    <a:pt x="211" y="92"/>
                    <a:pt x="214" y="88"/>
                  </a:cubicBezTo>
                  <a:cubicBezTo>
                    <a:pt x="209" y="90"/>
                    <a:pt x="202" y="89"/>
                    <a:pt x="203" y="95"/>
                  </a:cubicBezTo>
                  <a:close/>
                  <a:moveTo>
                    <a:pt x="244" y="90"/>
                  </a:moveTo>
                  <a:cubicBezTo>
                    <a:pt x="244" y="90"/>
                    <a:pt x="244" y="90"/>
                    <a:pt x="244" y="90"/>
                  </a:cubicBezTo>
                  <a:cubicBezTo>
                    <a:pt x="247" y="87"/>
                    <a:pt x="242" y="85"/>
                    <a:pt x="245" y="83"/>
                  </a:cubicBezTo>
                  <a:cubicBezTo>
                    <a:pt x="255" y="80"/>
                    <a:pt x="263" y="75"/>
                    <a:pt x="268" y="67"/>
                  </a:cubicBezTo>
                  <a:cubicBezTo>
                    <a:pt x="275" y="61"/>
                    <a:pt x="287" y="59"/>
                    <a:pt x="293" y="52"/>
                  </a:cubicBezTo>
                  <a:cubicBezTo>
                    <a:pt x="281" y="57"/>
                    <a:pt x="266" y="59"/>
                    <a:pt x="261" y="70"/>
                  </a:cubicBezTo>
                  <a:cubicBezTo>
                    <a:pt x="256" y="74"/>
                    <a:pt x="247" y="74"/>
                    <a:pt x="242" y="77"/>
                  </a:cubicBezTo>
                  <a:cubicBezTo>
                    <a:pt x="242" y="74"/>
                    <a:pt x="241" y="74"/>
                    <a:pt x="238" y="74"/>
                  </a:cubicBezTo>
                  <a:cubicBezTo>
                    <a:pt x="224" y="74"/>
                    <a:pt x="210" y="87"/>
                    <a:pt x="193" y="86"/>
                  </a:cubicBezTo>
                  <a:cubicBezTo>
                    <a:pt x="187" y="92"/>
                    <a:pt x="175" y="92"/>
                    <a:pt x="170" y="100"/>
                  </a:cubicBezTo>
                  <a:cubicBezTo>
                    <a:pt x="193" y="96"/>
                    <a:pt x="215" y="82"/>
                    <a:pt x="237" y="81"/>
                  </a:cubicBezTo>
                  <a:cubicBezTo>
                    <a:pt x="232" y="84"/>
                    <a:pt x="224" y="85"/>
                    <a:pt x="222" y="91"/>
                  </a:cubicBezTo>
                  <a:cubicBezTo>
                    <a:pt x="228" y="92"/>
                    <a:pt x="233" y="84"/>
                    <a:pt x="237" y="88"/>
                  </a:cubicBezTo>
                  <a:cubicBezTo>
                    <a:pt x="230" y="91"/>
                    <a:pt x="221" y="93"/>
                    <a:pt x="214" y="95"/>
                  </a:cubicBezTo>
                  <a:cubicBezTo>
                    <a:pt x="207" y="98"/>
                    <a:pt x="196" y="100"/>
                    <a:pt x="193" y="105"/>
                  </a:cubicBezTo>
                  <a:cubicBezTo>
                    <a:pt x="210" y="100"/>
                    <a:pt x="230" y="98"/>
                    <a:pt x="244" y="90"/>
                  </a:cubicBezTo>
                  <a:close/>
                  <a:moveTo>
                    <a:pt x="237" y="97"/>
                  </a:moveTo>
                  <a:cubicBezTo>
                    <a:pt x="237" y="97"/>
                    <a:pt x="237" y="97"/>
                    <a:pt x="237" y="97"/>
                  </a:cubicBezTo>
                  <a:cubicBezTo>
                    <a:pt x="220" y="100"/>
                    <a:pt x="209" y="108"/>
                    <a:pt x="200" y="118"/>
                  </a:cubicBezTo>
                  <a:cubicBezTo>
                    <a:pt x="208" y="118"/>
                    <a:pt x="216" y="116"/>
                    <a:pt x="220" y="111"/>
                  </a:cubicBezTo>
                  <a:cubicBezTo>
                    <a:pt x="218" y="111"/>
                    <a:pt x="216" y="111"/>
                    <a:pt x="217" y="108"/>
                  </a:cubicBezTo>
                  <a:cubicBezTo>
                    <a:pt x="224" y="105"/>
                    <a:pt x="232" y="102"/>
                    <a:pt x="237" y="97"/>
                  </a:cubicBezTo>
                  <a:close/>
                  <a:moveTo>
                    <a:pt x="194" y="122"/>
                  </a:moveTo>
                  <a:cubicBezTo>
                    <a:pt x="194" y="122"/>
                    <a:pt x="194" y="122"/>
                    <a:pt x="194" y="122"/>
                  </a:cubicBezTo>
                  <a:cubicBezTo>
                    <a:pt x="198" y="116"/>
                    <a:pt x="202" y="110"/>
                    <a:pt x="208" y="105"/>
                  </a:cubicBezTo>
                  <a:cubicBezTo>
                    <a:pt x="197" y="106"/>
                    <a:pt x="187" y="115"/>
                    <a:pt x="176" y="111"/>
                  </a:cubicBezTo>
                  <a:cubicBezTo>
                    <a:pt x="181" y="107"/>
                    <a:pt x="189" y="106"/>
                    <a:pt x="191" y="100"/>
                  </a:cubicBezTo>
                  <a:cubicBezTo>
                    <a:pt x="183" y="100"/>
                    <a:pt x="178" y="103"/>
                    <a:pt x="173" y="105"/>
                  </a:cubicBezTo>
                  <a:cubicBezTo>
                    <a:pt x="173" y="108"/>
                    <a:pt x="173" y="110"/>
                    <a:pt x="173" y="112"/>
                  </a:cubicBezTo>
                  <a:cubicBezTo>
                    <a:pt x="166" y="115"/>
                    <a:pt x="154" y="116"/>
                    <a:pt x="155" y="122"/>
                  </a:cubicBezTo>
                  <a:cubicBezTo>
                    <a:pt x="142" y="127"/>
                    <a:pt x="121" y="124"/>
                    <a:pt x="116" y="136"/>
                  </a:cubicBezTo>
                  <a:cubicBezTo>
                    <a:pt x="133" y="134"/>
                    <a:pt x="154" y="130"/>
                    <a:pt x="159" y="121"/>
                  </a:cubicBezTo>
                  <a:cubicBezTo>
                    <a:pt x="165" y="119"/>
                    <a:pt x="172" y="118"/>
                    <a:pt x="179" y="117"/>
                  </a:cubicBezTo>
                  <a:cubicBezTo>
                    <a:pt x="176" y="125"/>
                    <a:pt x="163" y="123"/>
                    <a:pt x="159" y="129"/>
                  </a:cubicBezTo>
                  <a:cubicBezTo>
                    <a:pt x="172" y="129"/>
                    <a:pt x="181" y="123"/>
                    <a:pt x="194" y="122"/>
                  </a:cubicBezTo>
                  <a:close/>
                  <a:moveTo>
                    <a:pt x="245" y="98"/>
                  </a:moveTo>
                  <a:cubicBezTo>
                    <a:pt x="245" y="98"/>
                    <a:pt x="245" y="98"/>
                    <a:pt x="245" y="98"/>
                  </a:cubicBezTo>
                  <a:cubicBezTo>
                    <a:pt x="239" y="99"/>
                    <a:pt x="226" y="104"/>
                    <a:pt x="221" y="111"/>
                  </a:cubicBezTo>
                  <a:cubicBezTo>
                    <a:pt x="232" y="109"/>
                    <a:pt x="238" y="104"/>
                    <a:pt x="245" y="98"/>
                  </a:cubicBezTo>
                  <a:close/>
                  <a:moveTo>
                    <a:pt x="218" y="122"/>
                  </a:moveTo>
                  <a:cubicBezTo>
                    <a:pt x="218" y="122"/>
                    <a:pt x="218" y="122"/>
                    <a:pt x="218" y="122"/>
                  </a:cubicBezTo>
                  <a:cubicBezTo>
                    <a:pt x="225" y="120"/>
                    <a:pt x="230" y="116"/>
                    <a:pt x="232" y="110"/>
                  </a:cubicBezTo>
                  <a:cubicBezTo>
                    <a:pt x="226" y="112"/>
                    <a:pt x="219" y="114"/>
                    <a:pt x="218" y="122"/>
                  </a:cubicBezTo>
                  <a:close/>
                  <a:moveTo>
                    <a:pt x="73" y="97"/>
                  </a:moveTo>
                  <a:cubicBezTo>
                    <a:pt x="73" y="97"/>
                    <a:pt x="73" y="97"/>
                    <a:pt x="73" y="97"/>
                  </a:cubicBezTo>
                  <a:cubicBezTo>
                    <a:pt x="79" y="91"/>
                    <a:pt x="85" y="84"/>
                    <a:pt x="91" y="77"/>
                  </a:cubicBezTo>
                  <a:cubicBezTo>
                    <a:pt x="97" y="71"/>
                    <a:pt x="106" y="64"/>
                    <a:pt x="106" y="56"/>
                  </a:cubicBezTo>
                  <a:cubicBezTo>
                    <a:pt x="98" y="71"/>
                    <a:pt x="79" y="83"/>
                    <a:pt x="73" y="97"/>
                  </a:cubicBezTo>
                  <a:close/>
                  <a:moveTo>
                    <a:pt x="188" y="86"/>
                  </a:moveTo>
                  <a:cubicBezTo>
                    <a:pt x="188" y="86"/>
                    <a:pt x="188" y="86"/>
                    <a:pt x="188" y="86"/>
                  </a:cubicBezTo>
                  <a:cubicBezTo>
                    <a:pt x="191" y="85"/>
                    <a:pt x="195" y="85"/>
                    <a:pt x="194" y="81"/>
                  </a:cubicBezTo>
                  <a:cubicBezTo>
                    <a:pt x="191" y="82"/>
                    <a:pt x="188" y="82"/>
                    <a:pt x="188" y="86"/>
                  </a:cubicBezTo>
                  <a:close/>
                  <a:moveTo>
                    <a:pt x="205" y="67"/>
                  </a:moveTo>
                  <a:cubicBezTo>
                    <a:pt x="205" y="67"/>
                    <a:pt x="205" y="67"/>
                    <a:pt x="205" y="67"/>
                  </a:cubicBezTo>
                  <a:cubicBezTo>
                    <a:pt x="206" y="64"/>
                    <a:pt x="204" y="64"/>
                    <a:pt x="203" y="63"/>
                  </a:cubicBezTo>
                  <a:cubicBezTo>
                    <a:pt x="209" y="62"/>
                    <a:pt x="215" y="62"/>
                    <a:pt x="217" y="57"/>
                  </a:cubicBezTo>
                  <a:cubicBezTo>
                    <a:pt x="205" y="55"/>
                    <a:pt x="190" y="61"/>
                    <a:pt x="183" y="69"/>
                  </a:cubicBezTo>
                  <a:cubicBezTo>
                    <a:pt x="187" y="69"/>
                    <a:pt x="192" y="63"/>
                    <a:pt x="196" y="67"/>
                  </a:cubicBezTo>
                  <a:cubicBezTo>
                    <a:pt x="186" y="69"/>
                    <a:pt x="179" y="72"/>
                    <a:pt x="170" y="74"/>
                  </a:cubicBezTo>
                  <a:cubicBezTo>
                    <a:pt x="167" y="77"/>
                    <a:pt x="172" y="78"/>
                    <a:pt x="169" y="81"/>
                  </a:cubicBezTo>
                  <a:cubicBezTo>
                    <a:pt x="148" y="87"/>
                    <a:pt x="134" y="99"/>
                    <a:pt x="114" y="105"/>
                  </a:cubicBezTo>
                  <a:cubicBezTo>
                    <a:pt x="110" y="107"/>
                    <a:pt x="116" y="111"/>
                    <a:pt x="112" y="112"/>
                  </a:cubicBezTo>
                  <a:cubicBezTo>
                    <a:pt x="95" y="120"/>
                    <a:pt x="72" y="114"/>
                    <a:pt x="60" y="128"/>
                  </a:cubicBezTo>
                  <a:cubicBezTo>
                    <a:pt x="65" y="130"/>
                    <a:pt x="70" y="124"/>
                    <a:pt x="74" y="128"/>
                  </a:cubicBezTo>
                  <a:cubicBezTo>
                    <a:pt x="68" y="131"/>
                    <a:pt x="58" y="130"/>
                    <a:pt x="56" y="136"/>
                  </a:cubicBezTo>
                  <a:cubicBezTo>
                    <a:pt x="62" y="139"/>
                    <a:pt x="70" y="134"/>
                    <a:pt x="78" y="132"/>
                  </a:cubicBezTo>
                  <a:cubicBezTo>
                    <a:pt x="89" y="130"/>
                    <a:pt x="105" y="131"/>
                    <a:pt x="108" y="121"/>
                  </a:cubicBezTo>
                  <a:cubicBezTo>
                    <a:pt x="95" y="120"/>
                    <a:pt x="86" y="133"/>
                    <a:pt x="75" y="125"/>
                  </a:cubicBezTo>
                  <a:cubicBezTo>
                    <a:pt x="116" y="120"/>
                    <a:pt x="139" y="99"/>
                    <a:pt x="170" y="84"/>
                  </a:cubicBezTo>
                  <a:cubicBezTo>
                    <a:pt x="172" y="84"/>
                    <a:pt x="171" y="88"/>
                    <a:pt x="174" y="87"/>
                  </a:cubicBezTo>
                  <a:cubicBezTo>
                    <a:pt x="190" y="80"/>
                    <a:pt x="210" y="77"/>
                    <a:pt x="224" y="69"/>
                  </a:cubicBezTo>
                  <a:cubicBezTo>
                    <a:pt x="209" y="71"/>
                    <a:pt x="195" y="76"/>
                    <a:pt x="181" y="80"/>
                  </a:cubicBezTo>
                  <a:cubicBezTo>
                    <a:pt x="186" y="72"/>
                    <a:pt x="196" y="70"/>
                    <a:pt x="205" y="67"/>
                  </a:cubicBezTo>
                  <a:close/>
                  <a:moveTo>
                    <a:pt x="228" y="62"/>
                  </a:moveTo>
                  <a:cubicBezTo>
                    <a:pt x="228" y="62"/>
                    <a:pt x="228" y="62"/>
                    <a:pt x="228" y="62"/>
                  </a:cubicBezTo>
                  <a:cubicBezTo>
                    <a:pt x="219" y="62"/>
                    <a:pt x="211" y="65"/>
                    <a:pt x="205" y="70"/>
                  </a:cubicBezTo>
                  <a:cubicBezTo>
                    <a:pt x="209" y="69"/>
                    <a:pt x="227" y="70"/>
                    <a:pt x="228" y="62"/>
                  </a:cubicBezTo>
                  <a:close/>
                  <a:moveTo>
                    <a:pt x="121" y="69"/>
                  </a:moveTo>
                  <a:cubicBezTo>
                    <a:pt x="121" y="69"/>
                    <a:pt x="121" y="69"/>
                    <a:pt x="121" y="69"/>
                  </a:cubicBezTo>
                  <a:cubicBezTo>
                    <a:pt x="113" y="74"/>
                    <a:pt x="105" y="78"/>
                    <a:pt x="98" y="84"/>
                  </a:cubicBezTo>
                  <a:cubicBezTo>
                    <a:pt x="91" y="86"/>
                    <a:pt x="81" y="91"/>
                    <a:pt x="82" y="97"/>
                  </a:cubicBezTo>
                  <a:cubicBezTo>
                    <a:pt x="91" y="90"/>
                    <a:pt x="103" y="87"/>
                    <a:pt x="111" y="80"/>
                  </a:cubicBezTo>
                  <a:cubicBezTo>
                    <a:pt x="123" y="80"/>
                    <a:pt x="138" y="71"/>
                    <a:pt x="146" y="63"/>
                  </a:cubicBezTo>
                  <a:cubicBezTo>
                    <a:pt x="137" y="64"/>
                    <a:pt x="128" y="74"/>
                    <a:pt x="121" y="69"/>
                  </a:cubicBezTo>
                  <a:close/>
                  <a:moveTo>
                    <a:pt x="287" y="69"/>
                  </a:moveTo>
                  <a:cubicBezTo>
                    <a:pt x="287" y="69"/>
                    <a:pt x="287" y="69"/>
                    <a:pt x="287" y="69"/>
                  </a:cubicBezTo>
                  <a:cubicBezTo>
                    <a:pt x="291" y="68"/>
                    <a:pt x="293" y="67"/>
                    <a:pt x="293" y="63"/>
                  </a:cubicBezTo>
                  <a:cubicBezTo>
                    <a:pt x="289" y="63"/>
                    <a:pt x="288" y="65"/>
                    <a:pt x="287" y="69"/>
                  </a:cubicBezTo>
                  <a:close/>
                  <a:moveTo>
                    <a:pt x="122" y="80"/>
                  </a:moveTo>
                  <a:cubicBezTo>
                    <a:pt x="122" y="80"/>
                    <a:pt x="122" y="80"/>
                    <a:pt x="122" y="80"/>
                  </a:cubicBezTo>
                  <a:cubicBezTo>
                    <a:pt x="116" y="87"/>
                    <a:pt x="102" y="87"/>
                    <a:pt x="98" y="97"/>
                  </a:cubicBezTo>
                  <a:cubicBezTo>
                    <a:pt x="115" y="94"/>
                    <a:pt x="134" y="81"/>
                    <a:pt x="152" y="74"/>
                  </a:cubicBezTo>
                  <a:cubicBezTo>
                    <a:pt x="162" y="77"/>
                    <a:pt x="173" y="70"/>
                    <a:pt x="180" y="64"/>
                  </a:cubicBezTo>
                  <a:cubicBezTo>
                    <a:pt x="156" y="65"/>
                    <a:pt x="144" y="77"/>
                    <a:pt x="122" y="80"/>
                  </a:cubicBezTo>
                  <a:close/>
                  <a:moveTo>
                    <a:pt x="229" y="71"/>
                  </a:moveTo>
                  <a:cubicBezTo>
                    <a:pt x="229" y="71"/>
                    <a:pt x="229" y="71"/>
                    <a:pt x="229" y="71"/>
                  </a:cubicBezTo>
                  <a:cubicBezTo>
                    <a:pt x="235" y="71"/>
                    <a:pt x="239" y="71"/>
                    <a:pt x="239" y="66"/>
                  </a:cubicBezTo>
                  <a:cubicBezTo>
                    <a:pt x="235" y="62"/>
                    <a:pt x="230" y="67"/>
                    <a:pt x="229" y="71"/>
                  </a:cubicBezTo>
                  <a:close/>
                  <a:moveTo>
                    <a:pt x="102" y="73"/>
                  </a:moveTo>
                  <a:cubicBezTo>
                    <a:pt x="102" y="73"/>
                    <a:pt x="102" y="73"/>
                    <a:pt x="102" y="73"/>
                  </a:cubicBezTo>
                  <a:cubicBezTo>
                    <a:pt x="108" y="75"/>
                    <a:pt x="114" y="68"/>
                    <a:pt x="108" y="66"/>
                  </a:cubicBezTo>
                  <a:cubicBezTo>
                    <a:pt x="107" y="69"/>
                    <a:pt x="103" y="70"/>
                    <a:pt x="102" y="73"/>
                  </a:cubicBezTo>
                  <a:close/>
                  <a:moveTo>
                    <a:pt x="275" y="78"/>
                  </a:moveTo>
                  <a:cubicBezTo>
                    <a:pt x="275" y="78"/>
                    <a:pt x="275" y="78"/>
                    <a:pt x="275" y="78"/>
                  </a:cubicBezTo>
                  <a:cubicBezTo>
                    <a:pt x="276" y="78"/>
                    <a:pt x="277" y="78"/>
                    <a:pt x="278" y="78"/>
                  </a:cubicBezTo>
                  <a:cubicBezTo>
                    <a:pt x="278" y="78"/>
                    <a:pt x="278" y="77"/>
                    <a:pt x="278" y="76"/>
                  </a:cubicBezTo>
                  <a:cubicBezTo>
                    <a:pt x="277" y="76"/>
                    <a:pt x="276" y="76"/>
                    <a:pt x="275" y="76"/>
                  </a:cubicBezTo>
                  <a:cubicBezTo>
                    <a:pt x="275" y="77"/>
                    <a:pt x="275" y="78"/>
                    <a:pt x="275" y="78"/>
                  </a:cubicBezTo>
                  <a:close/>
                  <a:moveTo>
                    <a:pt x="128" y="91"/>
                  </a:moveTo>
                  <a:cubicBezTo>
                    <a:pt x="128" y="91"/>
                    <a:pt x="128" y="91"/>
                    <a:pt x="128" y="91"/>
                  </a:cubicBezTo>
                  <a:cubicBezTo>
                    <a:pt x="135" y="91"/>
                    <a:pt x="142" y="89"/>
                    <a:pt x="147" y="87"/>
                  </a:cubicBezTo>
                  <a:cubicBezTo>
                    <a:pt x="153" y="85"/>
                    <a:pt x="160" y="82"/>
                    <a:pt x="163" y="77"/>
                  </a:cubicBezTo>
                  <a:cubicBezTo>
                    <a:pt x="150" y="83"/>
                    <a:pt x="136" y="80"/>
                    <a:pt x="128" y="91"/>
                  </a:cubicBezTo>
                  <a:close/>
                  <a:moveTo>
                    <a:pt x="231" y="163"/>
                  </a:moveTo>
                  <a:cubicBezTo>
                    <a:pt x="231" y="163"/>
                    <a:pt x="231" y="163"/>
                    <a:pt x="231" y="163"/>
                  </a:cubicBezTo>
                  <a:cubicBezTo>
                    <a:pt x="226" y="166"/>
                    <a:pt x="215" y="173"/>
                    <a:pt x="221" y="177"/>
                  </a:cubicBezTo>
                  <a:cubicBezTo>
                    <a:pt x="231" y="170"/>
                    <a:pt x="236" y="157"/>
                    <a:pt x="246" y="151"/>
                  </a:cubicBezTo>
                  <a:cubicBezTo>
                    <a:pt x="246" y="157"/>
                    <a:pt x="241" y="158"/>
                    <a:pt x="238" y="162"/>
                  </a:cubicBezTo>
                  <a:cubicBezTo>
                    <a:pt x="236" y="166"/>
                    <a:pt x="243" y="163"/>
                    <a:pt x="241" y="168"/>
                  </a:cubicBezTo>
                  <a:cubicBezTo>
                    <a:pt x="231" y="176"/>
                    <a:pt x="221" y="183"/>
                    <a:pt x="211" y="192"/>
                  </a:cubicBezTo>
                  <a:cubicBezTo>
                    <a:pt x="202" y="200"/>
                    <a:pt x="194" y="211"/>
                    <a:pt x="181" y="216"/>
                  </a:cubicBezTo>
                  <a:cubicBezTo>
                    <a:pt x="188" y="206"/>
                    <a:pt x="197" y="199"/>
                    <a:pt x="201" y="186"/>
                  </a:cubicBezTo>
                  <a:cubicBezTo>
                    <a:pt x="193" y="192"/>
                    <a:pt x="186" y="201"/>
                    <a:pt x="180" y="210"/>
                  </a:cubicBezTo>
                  <a:cubicBezTo>
                    <a:pt x="176" y="208"/>
                    <a:pt x="176" y="210"/>
                    <a:pt x="170" y="209"/>
                  </a:cubicBezTo>
                  <a:cubicBezTo>
                    <a:pt x="163" y="217"/>
                    <a:pt x="158" y="243"/>
                    <a:pt x="172" y="248"/>
                  </a:cubicBezTo>
                  <a:cubicBezTo>
                    <a:pt x="225" y="207"/>
                    <a:pt x="257" y="145"/>
                    <a:pt x="302" y="95"/>
                  </a:cubicBezTo>
                  <a:cubicBezTo>
                    <a:pt x="299" y="91"/>
                    <a:pt x="298" y="86"/>
                    <a:pt x="299" y="78"/>
                  </a:cubicBezTo>
                  <a:cubicBezTo>
                    <a:pt x="282" y="94"/>
                    <a:pt x="267" y="112"/>
                    <a:pt x="251" y="128"/>
                  </a:cubicBezTo>
                  <a:cubicBezTo>
                    <a:pt x="234" y="144"/>
                    <a:pt x="218" y="161"/>
                    <a:pt x="205" y="182"/>
                  </a:cubicBezTo>
                  <a:cubicBezTo>
                    <a:pt x="225" y="168"/>
                    <a:pt x="238" y="149"/>
                    <a:pt x="255" y="134"/>
                  </a:cubicBezTo>
                  <a:cubicBezTo>
                    <a:pt x="251" y="147"/>
                    <a:pt x="235" y="150"/>
                    <a:pt x="231" y="163"/>
                  </a:cubicBezTo>
                  <a:close/>
                  <a:moveTo>
                    <a:pt x="252" y="97"/>
                  </a:moveTo>
                  <a:cubicBezTo>
                    <a:pt x="252" y="97"/>
                    <a:pt x="252" y="97"/>
                    <a:pt x="252" y="97"/>
                  </a:cubicBezTo>
                  <a:cubicBezTo>
                    <a:pt x="253" y="97"/>
                    <a:pt x="254" y="97"/>
                    <a:pt x="255" y="97"/>
                  </a:cubicBezTo>
                  <a:cubicBezTo>
                    <a:pt x="257" y="93"/>
                    <a:pt x="250" y="93"/>
                    <a:pt x="251" y="95"/>
                  </a:cubicBezTo>
                  <a:cubicBezTo>
                    <a:pt x="252" y="96"/>
                    <a:pt x="252" y="96"/>
                    <a:pt x="252" y="97"/>
                  </a:cubicBezTo>
                  <a:close/>
                  <a:moveTo>
                    <a:pt x="64" y="104"/>
                  </a:moveTo>
                  <a:cubicBezTo>
                    <a:pt x="64" y="104"/>
                    <a:pt x="64" y="104"/>
                    <a:pt x="64" y="104"/>
                  </a:cubicBezTo>
                  <a:cubicBezTo>
                    <a:pt x="67" y="105"/>
                    <a:pt x="72" y="100"/>
                    <a:pt x="68" y="98"/>
                  </a:cubicBezTo>
                  <a:cubicBezTo>
                    <a:pt x="68" y="101"/>
                    <a:pt x="64" y="101"/>
                    <a:pt x="64" y="104"/>
                  </a:cubicBezTo>
                  <a:close/>
                  <a:moveTo>
                    <a:pt x="80" y="102"/>
                  </a:moveTo>
                  <a:cubicBezTo>
                    <a:pt x="80" y="102"/>
                    <a:pt x="80" y="102"/>
                    <a:pt x="80" y="102"/>
                  </a:cubicBezTo>
                  <a:cubicBezTo>
                    <a:pt x="80" y="100"/>
                    <a:pt x="79" y="99"/>
                    <a:pt x="77" y="98"/>
                  </a:cubicBezTo>
                  <a:cubicBezTo>
                    <a:pt x="75" y="100"/>
                    <a:pt x="75" y="104"/>
                    <a:pt x="80" y="102"/>
                  </a:cubicBezTo>
                  <a:close/>
                  <a:moveTo>
                    <a:pt x="128" y="114"/>
                  </a:moveTo>
                  <a:cubicBezTo>
                    <a:pt x="128" y="114"/>
                    <a:pt x="128" y="114"/>
                    <a:pt x="128" y="114"/>
                  </a:cubicBezTo>
                  <a:cubicBezTo>
                    <a:pt x="142" y="112"/>
                    <a:pt x="162" y="109"/>
                    <a:pt x="162" y="98"/>
                  </a:cubicBezTo>
                  <a:cubicBezTo>
                    <a:pt x="152" y="105"/>
                    <a:pt x="136" y="106"/>
                    <a:pt x="128" y="114"/>
                  </a:cubicBezTo>
                  <a:close/>
                  <a:moveTo>
                    <a:pt x="65" y="114"/>
                  </a:moveTo>
                  <a:cubicBezTo>
                    <a:pt x="65" y="114"/>
                    <a:pt x="65" y="114"/>
                    <a:pt x="65" y="114"/>
                  </a:cubicBezTo>
                  <a:cubicBezTo>
                    <a:pt x="76" y="110"/>
                    <a:pt x="91" y="110"/>
                    <a:pt x="97" y="101"/>
                  </a:cubicBezTo>
                  <a:cubicBezTo>
                    <a:pt x="87" y="106"/>
                    <a:pt x="70" y="104"/>
                    <a:pt x="65" y="114"/>
                  </a:cubicBezTo>
                  <a:close/>
                  <a:moveTo>
                    <a:pt x="138" y="119"/>
                  </a:moveTo>
                  <a:cubicBezTo>
                    <a:pt x="138" y="119"/>
                    <a:pt x="138" y="119"/>
                    <a:pt x="138" y="119"/>
                  </a:cubicBezTo>
                  <a:cubicBezTo>
                    <a:pt x="145" y="120"/>
                    <a:pt x="161" y="117"/>
                    <a:pt x="164" y="110"/>
                  </a:cubicBezTo>
                  <a:cubicBezTo>
                    <a:pt x="154" y="111"/>
                    <a:pt x="142" y="111"/>
                    <a:pt x="138" y="119"/>
                  </a:cubicBezTo>
                  <a:close/>
                  <a:moveTo>
                    <a:pt x="111" y="129"/>
                  </a:moveTo>
                  <a:cubicBezTo>
                    <a:pt x="111" y="129"/>
                    <a:pt x="111" y="129"/>
                    <a:pt x="111" y="129"/>
                  </a:cubicBezTo>
                  <a:cubicBezTo>
                    <a:pt x="119" y="129"/>
                    <a:pt x="127" y="129"/>
                    <a:pt x="126" y="119"/>
                  </a:cubicBezTo>
                  <a:cubicBezTo>
                    <a:pt x="120" y="121"/>
                    <a:pt x="110" y="120"/>
                    <a:pt x="111" y="129"/>
                  </a:cubicBezTo>
                  <a:close/>
                  <a:moveTo>
                    <a:pt x="53" y="122"/>
                  </a:moveTo>
                  <a:cubicBezTo>
                    <a:pt x="53" y="122"/>
                    <a:pt x="53" y="122"/>
                    <a:pt x="53" y="122"/>
                  </a:cubicBezTo>
                  <a:cubicBezTo>
                    <a:pt x="52" y="129"/>
                    <a:pt x="59" y="126"/>
                    <a:pt x="60" y="122"/>
                  </a:cubicBezTo>
                  <a:cubicBezTo>
                    <a:pt x="55" y="121"/>
                    <a:pt x="57" y="121"/>
                    <a:pt x="53" y="122"/>
                  </a:cubicBezTo>
                  <a:close/>
                  <a:moveTo>
                    <a:pt x="183" y="131"/>
                  </a:moveTo>
                  <a:cubicBezTo>
                    <a:pt x="183" y="131"/>
                    <a:pt x="183" y="131"/>
                    <a:pt x="183" y="131"/>
                  </a:cubicBezTo>
                  <a:cubicBezTo>
                    <a:pt x="193" y="127"/>
                    <a:pt x="206" y="127"/>
                    <a:pt x="213" y="121"/>
                  </a:cubicBezTo>
                  <a:cubicBezTo>
                    <a:pt x="201" y="122"/>
                    <a:pt x="191" y="125"/>
                    <a:pt x="183" y="131"/>
                  </a:cubicBezTo>
                  <a:close/>
                  <a:moveTo>
                    <a:pt x="152" y="149"/>
                  </a:moveTo>
                  <a:cubicBezTo>
                    <a:pt x="152" y="149"/>
                    <a:pt x="152" y="149"/>
                    <a:pt x="152" y="149"/>
                  </a:cubicBezTo>
                  <a:cubicBezTo>
                    <a:pt x="156" y="150"/>
                    <a:pt x="155" y="147"/>
                    <a:pt x="159" y="148"/>
                  </a:cubicBezTo>
                  <a:cubicBezTo>
                    <a:pt x="158" y="151"/>
                    <a:pt x="154" y="150"/>
                    <a:pt x="155" y="155"/>
                  </a:cubicBezTo>
                  <a:cubicBezTo>
                    <a:pt x="161" y="157"/>
                    <a:pt x="162" y="157"/>
                    <a:pt x="170" y="156"/>
                  </a:cubicBezTo>
                  <a:cubicBezTo>
                    <a:pt x="164" y="167"/>
                    <a:pt x="139" y="159"/>
                    <a:pt x="128" y="165"/>
                  </a:cubicBezTo>
                  <a:cubicBezTo>
                    <a:pt x="129" y="173"/>
                    <a:pt x="140" y="168"/>
                    <a:pt x="146" y="168"/>
                  </a:cubicBezTo>
                  <a:cubicBezTo>
                    <a:pt x="154" y="167"/>
                    <a:pt x="162" y="166"/>
                    <a:pt x="169" y="166"/>
                  </a:cubicBezTo>
                  <a:cubicBezTo>
                    <a:pt x="169" y="161"/>
                    <a:pt x="178" y="158"/>
                    <a:pt x="172" y="155"/>
                  </a:cubicBezTo>
                  <a:cubicBezTo>
                    <a:pt x="188" y="151"/>
                    <a:pt x="204" y="147"/>
                    <a:pt x="215" y="139"/>
                  </a:cubicBezTo>
                  <a:cubicBezTo>
                    <a:pt x="214" y="137"/>
                    <a:pt x="210" y="139"/>
                    <a:pt x="210" y="136"/>
                  </a:cubicBezTo>
                  <a:cubicBezTo>
                    <a:pt x="214" y="137"/>
                    <a:pt x="216" y="135"/>
                    <a:pt x="217" y="131"/>
                  </a:cubicBezTo>
                  <a:cubicBezTo>
                    <a:pt x="213" y="127"/>
                    <a:pt x="211" y="132"/>
                    <a:pt x="207" y="132"/>
                  </a:cubicBezTo>
                  <a:cubicBezTo>
                    <a:pt x="208" y="130"/>
                    <a:pt x="208" y="129"/>
                    <a:pt x="207" y="127"/>
                  </a:cubicBezTo>
                  <a:cubicBezTo>
                    <a:pt x="200" y="126"/>
                    <a:pt x="193" y="131"/>
                    <a:pt x="196" y="136"/>
                  </a:cubicBezTo>
                  <a:cubicBezTo>
                    <a:pt x="200" y="137"/>
                    <a:pt x="200" y="133"/>
                    <a:pt x="205" y="134"/>
                  </a:cubicBezTo>
                  <a:cubicBezTo>
                    <a:pt x="203" y="136"/>
                    <a:pt x="206" y="136"/>
                    <a:pt x="207" y="139"/>
                  </a:cubicBezTo>
                  <a:cubicBezTo>
                    <a:pt x="190" y="143"/>
                    <a:pt x="176" y="147"/>
                    <a:pt x="162" y="153"/>
                  </a:cubicBezTo>
                  <a:cubicBezTo>
                    <a:pt x="165" y="152"/>
                    <a:pt x="160" y="146"/>
                    <a:pt x="163" y="146"/>
                  </a:cubicBezTo>
                  <a:cubicBezTo>
                    <a:pt x="174" y="143"/>
                    <a:pt x="185" y="141"/>
                    <a:pt x="193" y="135"/>
                  </a:cubicBezTo>
                  <a:cubicBezTo>
                    <a:pt x="177" y="136"/>
                    <a:pt x="164" y="142"/>
                    <a:pt x="152" y="146"/>
                  </a:cubicBezTo>
                  <a:cubicBezTo>
                    <a:pt x="152" y="144"/>
                    <a:pt x="152" y="141"/>
                    <a:pt x="149" y="142"/>
                  </a:cubicBezTo>
                  <a:cubicBezTo>
                    <a:pt x="148" y="146"/>
                    <a:pt x="153" y="145"/>
                    <a:pt x="152" y="149"/>
                  </a:cubicBezTo>
                  <a:close/>
                  <a:moveTo>
                    <a:pt x="41" y="138"/>
                  </a:moveTo>
                  <a:cubicBezTo>
                    <a:pt x="41" y="138"/>
                    <a:pt x="41" y="138"/>
                    <a:pt x="41" y="138"/>
                  </a:cubicBezTo>
                  <a:cubicBezTo>
                    <a:pt x="46" y="139"/>
                    <a:pt x="49" y="137"/>
                    <a:pt x="50" y="134"/>
                  </a:cubicBezTo>
                  <a:cubicBezTo>
                    <a:pt x="48" y="133"/>
                    <a:pt x="47" y="132"/>
                    <a:pt x="44" y="132"/>
                  </a:cubicBezTo>
                  <a:cubicBezTo>
                    <a:pt x="44" y="134"/>
                    <a:pt x="42" y="136"/>
                    <a:pt x="41" y="138"/>
                  </a:cubicBezTo>
                  <a:close/>
                  <a:moveTo>
                    <a:pt x="119" y="143"/>
                  </a:moveTo>
                  <a:cubicBezTo>
                    <a:pt x="119" y="143"/>
                    <a:pt x="119" y="143"/>
                    <a:pt x="119" y="143"/>
                  </a:cubicBezTo>
                  <a:cubicBezTo>
                    <a:pt x="134" y="142"/>
                    <a:pt x="151" y="143"/>
                    <a:pt x="157" y="132"/>
                  </a:cubicBezTo>
                  <a:cubicBezTo>
                    <a:pt x="144" y="135"/>
                    <a:pt x="128" y="136"/>
                    <a:pt x="119" y="143"/>
                  </a:cubicBezTo>
                  <a:close/>
                  <a:moveTo>
                    <a:pt x="29" y="142"/>
                  </a:moveTo>
                  <a:cubicBezTo>
                    <a:pt x="29" y="142"/>
                    <a:pt x="29" y="142"/>
                    <a:pt x="29" y="142"/>
                  </a:cubicBezTo>
                  <a:cubicBezTo>
                    <a:pt x="32" y="142"/>
                    <a:pt x="34" y="140"/>
                    <a:pt x="34" y="136"/>
                  </a:cubicBezTo>
                  <a:cubicBezTo>
                    <a:pt x="30" y="136"/>
                    <a:pt x="30" y="140"/>
                    <a:pt x="29" y="142"/>
                  </a:cubicBezTo>
                  <a:close/>
                  <a:moveTo>
                    <a:pt x="70" y="145"/>
                  </a:moveTo>
                  <a:cubicBezTo>
                    <a:pt x="70" y="145"/>
                    <a:pt x="70" y="145"/>
                    <a:pt x="70" y="145"/>
                  </a:cubicBezTo>
                  <a:cubicBezTo>
                    <a:pt x="78" y="143"/>
                    <a:pt x="90" y="144"/>
                    <a:pt x="94" y="138"/>
                  </a:cubicBezTo>
                  <a:cubicBezTo>
                    <a:pt x="86" y="140"/>
                    <a:pt x="75" y="140"/>
                    <a:pt x="70" y="145"/>
                  </a:cubicBezTo>
                  <a:close/>
                  <a:moveTo>
                    <a:pt x="98" y="149"/>
                  </a:moveTo>
                  <a:cubicBezTo>
                    <a:pt x="98" y="149"/>
                    <a:pt x="98" y="149"/>
                    <a:pt x="98" y="149"/>
                  </a:cubicBezTo>
                  <a:cubicBezTo>
                    <a:pt x="97" y="149"/>
                    <a:pt x="96" y="150"/>
                    <a:pt x="97" y="152"/>
                  </a:cubicBezTo>
                  <a:cubicBezTo>
                    <a:pt x="102" y="152"/>
                    <a:pt x="120" y="153"/>
                    <a:pt x="122" y="146"/>
                  </a:cubicBezTo>
                  <a:cubicBezTo>
                    <a:pt x="112" y="145"/>
                    <a:pt x="107" y="149"/>
                    <a:pt x="98" y="149"/>
                  </a:cubicBezTo>
                  <a:close/>
                  <a:moveTo>
                    <a:pt x="111" y="142"/>
                  </a:moveTo>
                  <a:cubicBezTo>
                    <a:pt x="111" y="142"/>
                    <a:pt x="111" y="142"/>
                    <a:pt x="111" y="142"/>
                  </a:cubicBezTo>
                  <a:cubicBezTo>
                    <a:pt x="99" y="140"/>
                    <a:pt x="80" y="143"/>
                    <a:pt x="73" y="151"/>
                  </a:cubicBezTo>
                  <a:cubicBezTo>
                    <a:pt x="83" y="151"/>
                    <a:pt x="104" y="150"/>
                    <a:pt x="111" y="142"/>
                  </a:cubicBezTo>
                  <a:close/>
                  <a:moveTo>
                    <a:pt x="211" y="155"/>
                  </a:moveTo>
                  <a:cubicBezTo>
                    <a:pt x="211" y="155"/>
                    <a:pt x="211" y="155"/>
                    <a:pt x="211" y="155"/>
                  </a:cubicBezTo>
                  <a:cubicBezTo>
                    <a:pt x="218" y="155"/>
                    <a:pt x="218" y="150"/>
                    <a:pt x="218" y="143"/>
                  </a:cubicBezTo>
                  <a:cubicBezTo>
                    <a:pt x="217" y="143"/>
                    <a:pt x="215" y="143"/>
                    <a:pt x="214" y="143"/>
                  </a:cubicBezTo>
                  <a:cubicBezTo>
                    <a:pt x="213" y="147"/>
                    <a:pt x="211" y="150"/>
                    <a:pt x="211" y="155"/>
                  </a:cubicBezTo>
                  <a:close/>
                  <a:moveTo>
                    <a:pt x="176" y="162"/>
                  </a:moveTo>
                  <a:cubicBezTo>
                    <a:pt x="176" y="162"/>
                    <a:pt x="176" y="162"/>
                    <a:pt x="176" y="162"/>
                  </a:cubicBezTo>
                  <a:cubicBezTo>
                    <a:pt x="177" y="167"/>
                    <a:pt x="184" y="158"/>
                    <a:pt x="186" y="163"/>
                  </a:cubicBezTo>
                  <a:cubicBezTo>
                    <a:pt x="175" y="171"/>
                    <a:pt x="151" y="166"/>
                    <a:pt x="140" y="175"/>
                  </a:cubicBezTo>
                  <a:cubicBezTo>
                    <a:pt x="153" y="174"/>
                    <a:pt x="186" y="178"/>
                    <a:pt x="190" y="160"/>
                  </a:cubicBezTo>
                  <a:cubicBezTo>
                    <a:pt x="196" y="157"/>
                    <a:pt x="208" y="158"/>
                    <a:pt x="208" y="149"/>
                  </a:cubicBezTo>
                  <a:cubicBezTo>
                    <a:pt x="196" y="152"/>
                    <a:pt x="182" y="153"/>
                    <a:pt x="176" y="162"/>
                  </a:cubicBezTo>
                  <a:close/>
                  <a:moveTo>
                    <a:pt x="20" y="165"/>
                  </a:moveTo>
                  <a:cubicBezTo>
                    <a:pt x="20" y="165"/>
                    <a:pt x="20" y="165"/>
                    <a:pt x="20" y="165"/>
                  </a:cubicBezTo>
                  <a:cubicBezTo>
                    <a:pt x="27" y="162"/>
                    <a:pt x="45" y="157"/>
                    <a:pt x="39" y="151"/>
                  </a:cubicBezTo>
                  <a:cubicBezTo>
                    <a:pt x="33" y="156"/>
                    <a:pt x="25" y="158"/>
                    <a:pt x="20" y="165"/>
                  </a:cubicBezTo>
                  <a:close/>
                  <a:moveTo>
                    <a:pt x="109" y="156"/>
                  </a:moveTo>
                  <a:cubicBezTo>
                    <a:pt x="109" y="156"/>
                    <a:pt x="109" y="156"/>
                    <a:pt x="109" y="156"/>
                  </a:cubicBezTo>
                  <a:cubicBezTo>
                    <a:pt x="117" y="157"/>
                    <a:pt x="135" y="157"/>
                    <a:pt x="140" y="151"/>
                  </a:cubicBezTo>
                  <a:cubicBezTo>
                    <a:pt x="128" y="151"/>
                    <a:pt x="116" y="151"/>
                    <a:pt x="109" y="156"/>
                  </a:cubicBezTo>
                  <a:close/>
                  <a:moveTo>
                    <a:pt x="135" y="189"/>
                  </a:moveTo>
                  <a:cubicBezTo>
                    <a:pt x="135" y="189"/>
                    <a:pt x="135" y="189"/>
                    <a:pt x="135" y="189"/>
                  </a:cubicBezTo>
                  <a:cubicBezTo>
                    <a:pt x="108" y="175"/>
                    <a:pt x="79" y="163"/>
                    <a:pt x="49" y="155"/>
                  </a:cubicBezTo>
                  <a:cubicBezTo>
                    <a:pt x="47" y="155"/>
                    <a:pt x="46" y="155"/>
                    <a:pt x="44" y="155"/>
                  </a:cubicBezTo>
                  <a:cubicBezTo>
                    <a:pt x="37" y="168"/>
                    <a:pt x="31" y="183"/>
                    <a:pt x="32" y="204"/>
                  </a:cubicBezTo>
                  <a:cubicBezTo>
                    <a:pt x="49" y="215"/>
                    <a:pt x="71" y="220"/>
                    <a:pt x="94" y="225"/>
                  </a:cubicBezTo>
                  <a:cubicBezTo>
                    <a:pt x="94" y="217"/>
                    <a:pt x="100" y="215"/>
                    <a:pt x="99" y="206"/>
                  </a:cubicBezTo>
                  <a:cubicBezTo>
                    <a:pt x="83" y="201"/>
                    <a:pt x="46" y="206"/>
                    <a:pt x="57" y="187"/>
                  </a:cubicBezTo>
                  <a:cubicBezTo>
                    <a:pt x="60" y="187"/>
                    <a:pt x="65" y="189"/>
                    <a:pt x="65" y="186"/>
                  </a:cubicBezTo>
                  <a:cubicBezTo>
                    <a:pt x="61" y="186"/>
                    <a:pt x="58" y="182"/>
                    <a:pt x="61" y="179"/>
                  </a:cubicBezTo>
                  <a:cubicBezTo>
                    <a:pt x="73" y="181"/>
                    <a:pt x="86" y="184"/>
                    <a:pt x="97" y="187"/>
                  </a:cubicBezTo>
                  <a:cubicBezTo>
                    <a:pt x="107" y="191"/>
                    <a:pt x="119" y="195"/>
                    <a:pt x="125" y="203"/>
                  </a:cubicBezTo>
                  <a:cubicBezTo>
                    <a:pt x="121" y="213"/>
                    <a:pt x="113" y="218"/>
                    <a:pt x="111" y="230"/>
                  </a:cubicBezTo>
                  <a:cubicBezTo>
                    <a:pt x="119" y="232"/>
                    <a:pt x="127" y="234"/>
                    <a:pt x="136" y="235"/>
                  </a:cubicBezTo>
                  <a:cubicBezTo>
                    <a:pt x="138" y="219"/>
                    <a:pt x="146" y="209"/>
                    <a:pt x="159" y="204"/>
                  </a:cubicBezTo>
                  <a:cubicBezTo>
                    <a:pt x="153" y="196"/>
                    <a:pt x="143" y="193"/>
                    <a:pt x="135" y="189"/>
                  </a:cubicBezTo>
                  <a:close/>
                  <a:moveTo>
                    <a:pt x="95" y="159"/>
                  </a:moveTo>
                  <a:cubicBezTo>
                    <a:pt x="95" y="159"/>
                    <a:pt x="95" y="159"/>
                    <a:pt x="95" y="159"/>
                  </a:cubicBezTo>
                  <a:cubicBezTo>
                    <a:pt x="94" y="159"/>
                    <a:pt x="94" y="157"/>
                    <a:pt x="94" y="155"/>
                  </a:cubicBezTo>
                  <a:cubicBezTo>
                    <a:pt x="90" y="155"/>
                    <a:pt x="87" y="155"/>
                    <a:pt x="84" y="155"/>
                  </a:cubicBezTo>
                  <a:cubicBezTo>
                    <a:pt x="83" y="160"/>
                    <a:pt x="93" y="162"/>
                    <a:pt x="95" y="159"/>
                  </a:cubicBezTo>
                  <a:close/>
                  <a:moveTo>
                    <a:pt x="115" y="162"/>
                  </a:moveTo>
                  <a:cubicBezTo>
                    <a:pt x="115" y="162"/>
                    <a:pt x="115" y="162"/>
                    <a:pt x="115" y="162"/>
                  </a:cubicBezTo>
                  <a:cubicBezTo>
                    <a:pt x="123" y="163"/>
                    <a:pt x="153" y="162"/>
                    <a:pt x="150" y="155"/>
                  </a:cubicBezTo>
                  <a:cubicBezTo>
                    <a:pt x="143" y="158"/>
                    <a:pt x="121" y="154"/>
                    <a:pt x="115" y="162"/>
                  </a:cubicBezTo>
                  <a:close/>
                  <a:moveTo>
                    <a:pt x="15" y="162"/>
                  </a:moveTo>
                  <a:cubicBezTo>
                    <a:pt x="15" y="162"/>
                    <a:pt x="15" y="162"/>
                    <a:pt x="15" y="162"/>
                  </a:cubicBezTo>
                  <a:cubicBezTo>
                    <a:pt x="17" y="162"/>
                    <a:pt x="18" y="161"/>
                    <a:pt x="19" y="159"/>
                  </a:cubicBezTo>
                  <a:cubicBezTo>
                    <a:pt x="16" y="159"/>
                    <a:pt x="15" y="160"/>
                    <a:pt x="15" y="162"/>
                  </a:cubicBezTo>
                  <a:close/>
                  <a:moveTo>
                    <a:pt x="29" y="166"/>
                  </a:moveTo>
                  <a:cubicBezTo>
                    <a:pt x="29" y="166"/>
                    <a:pt x="29" y="166"/>
                    <a:pt x="29" y="166"/>
                  </a:cubicBezTo>
                  <a:cubicBezTo>
                    <a:pt x="31" y="166"/>
                    <a:pt x="32" y="165"/>
                    <a:pt x="33" y="163"/>
                  </a:cubicBezTo>
                  <a:cubicBezTo>
                    <a:pt x="31" y="163"/>
                    <a:pt x="29" y="164"/>
                    <a:pt x="29" y="166"/>
                  </a:cubicBezTo>
                  <a:close/>
                  <a:moveTo>
                    <a:pt x="17" y="173"/>
                  </a:moveTo>
                  <a:cubicBezTo>
                    <a:pt x="17" y="173"/>
                    <a:pt x="17" y="173"/>
                    <a:pt x="17" y="173"/>
                  </a:cubicBezTo>
                  <a:cubicBezTo>
                    <a:pt x="22" y="172"/>
                    <a:pt x="25" y="169"/>
                    <a:pt x="27" y="166"/>
                  </a:cubicBezTo>
                  <a:cubicBezTo>
                    <a:pt x="22" y="167"/>
                    <a:pt x="18" y="168"/>
                    <a:pt x="17" y="173"/>
                  </a:cubicBezTo>
                  <a:close/>
                  <a:moveTo>
                    <a:pt x="20" y="176"/>
                  </a:moveTo>
                  <a:cubicBezTo>
                    <a:pt x="20" y="176"/>
                    <a:pt x="20" y="176"/>
                    <a:pt x="20" y="176"/>
                  </a:cubicBezTo>
                  <a:cubicBezTo>
                    <a:pt x="26" y="177"/>
                    <a:pt x="30" y="175"/>
                    <a:pt x="30" y="170"/>
                  </a:cubicBezTo>
                  <a:cubicBezTo>
                    <a:pt x="25" y="170"/>
                    <a:pt x="22" y="173"/>
                    <a:pt x="20" y="176"/>
                  </a:cubicBezTo>
                  <a:close/>
                  <a:moveTo>
                    <a:pt x="187" y="176"/>
                  </a:moveTo>
                  <a:cubicBezTo>
                    <a:pt x="187" y="176"/>
                    <a:pt x="187" y="176"/>
                    <a:pt x="187" y="176"/>
                  </a:cubicBezTo>
                  <a:cubicBezTo>
                    <a:pt x="191" y="179"/>
                    <a:pt x="198" y="176"/>
                    <a:pt x="198" y="170"/>
                  </a:cubicBezTo>
                  <a:cubicBezTo>
                    <a:pt x="192" y="170"/>
                    <a:pt x="189" y="172"/>
                    <a:pt x="187" y="176"/>
                  </a:cubicBezTo>
                  <a:close/>
                  <a:moveTo>
                    <a:pt x="10" y="183"/>
                  </a:moveTo>
                  <a:cubicBezTo>
                    <a:pt x="10" y="183"/>
                    <a:pt x="10" y="183"/>
                    <a:pt x="10" y="183"/>
                  </a:cubicBezTo>
                  <a:cubicBezTo>
                    <a:pt x="17" y="183"/>
                    <a:pt x="15" y="181"/>
                    <a:pt x="15" y="176"/>
                  </a:cubicBezTo>
                  <a:cubicBezTo>
                    <a:pt x="13" y="176"/>
                    <a:pt x="12" y="176"/>
                    <a:pt x="10" y="176"/>
                  </a:cubicBezTo>
                  <a:cubicBezTo>
                    <a:pt x="10" y="178"/>
                    <a:pt x="10" y="181"/>
                    <a:pt x="10" y="183"/>
                  </a:cubicBezTo>
                  <a:close/>
                  <a:moveTo>
                    <a:pt x="196" y="184"/>
                  </a:moveTo>
                  <a:cubicBezTo>
                    <a:pt x="196" y="184"/>
                    <a:pt x="196" y="184"/>
                    <a:pt x="196" y="184"/>
                  </a:cubicBezTo>
                  <a:cubicBezTo>
                    <a:pt x="199" y="184"/>
                    <a:pt x="204" y="178"/>
                    <a:pt x="201" y="176"/>
                  </a:cubicBezTo>
                  <a:cubicBezTo>
                    <a:pt x="200" y="180"/>
                    <a:pt x="195" y="180"/>
                    <a:pt x="196" y="184"/>
                  </a:cubicBezTo>
                  <a:close/>
                  <a:moveTo>
                    <a:pt x="23" y="183"/>
                  </a:moveTo>
                  <a:cubicBezTo>
                    <a:pt x="23" y="183"/>
                    <a:pt x="23" y="183"/>
                    <a:pt x="23" y="183"/>
                  </a:cubicBezTo>
                  <a:cubicBezTo>
                    <a:pt x="24" y="183"/>
                    <a:pt x="25" y="183"/>
                    <a:pt x="26" y="183"/>
                  </a:cubicBezTo>
                  <a:cubicBezTo>
                    <a:pt x="26" y="181"/>
                    <a:pt x="28" y="181"/>
                    <a:pt x="27" y="179"/>
                  </a:cubicBezTo>
                  <a:cubicBezTo>
                    <a:pt x="26" y="179"/>
                    <a:pt x="25" y="179"/>
                    <a:pt x="25" y="179"/>
                  </a:cubicBezTo>
                  <a:cubicBezTo>
                    <a:pt x="24" y="181"/>
                    <a:pt x="23" y="181"/>
                    <a:pt x="23" y="183"/>
                  </a:cubicBezTo>
                  <a:close/>
                  <a:moveTo>
                    <a:pt x="160" y="180"/>
                  </a:moveTo>
                  <a:cubicBezTo>
                    <a:pt x="160" y="180"/>
                    <a:pt x="160" y="180"/>
                    <a:pt x="160" y="180"/>
                  </a:cubicBezTo>
                  <a:cubicBezTo>
                    <a:pt x="159" y="179"/>
                    <a:pt x="156" y="181"/>
                    <a:pt x="156" y="182"/>
                  </a:cubicBezTo>
                  <a:cubicBezTo>
                    <a:pt x="154" y="187"/>
                    <a:pt x="163" y="183"/>
                    <a:pt x="160" y="180"/>
                  </a:cubicBezTo>
                  <a:close/>
                  <a:moveTo>
                    <a:pt x="149" y="189"/>
                  </a:moveTo>
                  <a:cubicBezTo>
                    <a:pt x="149" y="189"/>
                    <a:pt x="149" y="189"/>
                    <a:pt x="149" y="189"/>
                  </a:cubicBezTo>
                  <a:cubicBezTo>
                    <a:pt x="146" y="188"/>
                    <a:pt x="142" y="182"/>
                    <a:pt x="139" y="186"/>
                  </a:cubicBezTo>
                  <a:cubicBezTo>
                    <a:pt x="141" y="187"/>
                    <a:pt x="147" y="192"/>
                    <a:pt x="149" y="189"/>
                  </a:cubicBezTo>
                  <a:close/>
                  <a:moveTo>
                    <a:pt x="67" y="189"/>
                  </a:moveTo>
                  <a:cubicBezTo>
                    <a:pt x="67" y="189"/>
                    <a:pt x="67" y="189"/>
                    <a:pt x="67" y="189"/>
                  </a:cubicBezTo>
                  <a:cubicBezTo>
                    <a:pt x="72" y="188"/>
                    <a:pt x="81" y="193"/>
                    <a:pt x="85" y="189"/>
                  </a:cubicBezTo>
                  <a:cubicBezTo>
                    <a:pt x="79" y="189"/>
                    <a:pt x="70" y="182"/>
                    <a:pt x="67" y="189"/>
                  </a:cubicBezTo>
                  <a:close/>
                  <a:moveTo>
                    <a:pt x="176" y="197"/>
                  </a:moveTo>
                  <a:cubicBezTo>
                    <a:pt x="176" y="197"/>
                    <a:pt x="176" y="197"/>
                    <a:pt x="176" y="197"/>
                  </a:cubicBezTo>
                  <a:cubicBezTo>
                    <a:pt x="176" y="194"/>
                    <a:pt x="181" y="196"/>
                    <a:pt x="180" y="192"/>
                  </a:cubicBezTo>
                  <a:cubicBezTo>
                    <a:pt x="179" y="188"/>
                    <a:pt x="175" y="188"/>
                    <a:pt x="172" y="186"/>
                  </a:cubicBezTo>
                  <a:cubicBezTo>
                    <a:pt x="174" y="191"/>
                    <a:pt x="171" y="194"/>
                    <a:pt x="176" y="197"/>
                  </a:cubicBezTo>
                  <a:close/>
                  <a:moveTo>
                    <a:pt x="12" y="190"/>
                  </a:moveTo>
                  <a:cubicBezTo>
                    <a:pt x="12" y="190"/>
                    <a:pt x="12" y="190"/>
                    <a:pt x="12" y="190"/>
                  </a:cubicBezTo>
                  <a:cubicBezTo>
                    <a:pt x="13" y="190"/>
                    <a:pt x="15" y="190"/>
                    <a:pt x="16" y="190"/>
                  </a:cubicBezTo>
                  <a:cubicBezTo>
                    <a:pt x="16" y="189"/>
                    <a:pt x="16" y="188"/>
                    <a:pt x="16" y="187"/>
                  </a:cubicBezTo>
                  <a:cubicBezTo>
                    <a:pt x="15" y="187"/>
                    <a:pt x="13" y="187"/>
                    <a:pt x="12" y="187"/>
                  </a:cubicBezTo>
                  <a:cubicBezTo>
                    <a:pt x="12" y="188"/>
                    <a:pt x="12" y="189"/>
                    <a:pt x="12" y="190"/>
                  </a:cubicBezTo>
                  <a:close/>
                  <a:moveTo>
                    <a:pt x="15" y="194"/>
                  </a:moveTo>
                  <a:cubicBezTo>
                    <a:pt x="15" y="194"/>
                    <a:pt x="15" y="194"/>
                    <a:pt x="15" y="194"/>
                  </a:cubicBezTo>
                  <a:cubicBezTo>
                    <a:pt x="15" y="200"/>
                    <a:pt x="16" y="206"/>
                    <a:pt x="22" y="207"/>
                  </a:cubicBezTo>
                  <a:cubicBezTo>
                    <a:pt x="24" y="205"/>
                    <a:pt x="21" y="200"/>
                    <a:pt x="20" y="197"/>
                  </a:cubicBezTo>
                  <a:cubicBezTo>
                    <a:pt x="22" y="196"/>
                    <a:pt x="25" y="197"/>
                    <a:pt x="25" y="193"/>
                  </a:cubicBezTo>
                  <a:cubicBezTo>
                    <a:pt x="20" y="192"/>
                    <a:pt x="19" y="195"/>
                    <a:pt x="15" y="194"/>
                  </a:cubicBezTo>
                  <a:close/>
                  <a:moveTo>
                    <a:pt x="105" y="197"/>
                  </a:moveTo>
                  <a:cubicBezTo>
                    <a:pt x="105" y="197"/>
                    <a:pt x="105" y="197"/>
                    <a:pt x="105" y="197"/>
                  </a:cubicBezTo>
                  <a:cubicBezTo>
                    <a:pt x="93" y="196"/>
                    <a:pt x="74" y="193"/>
                    <a:pt x="64" y="194"/>
                  </a:cubicBezTo>
                  <a:cubicBezTo>
                    <a:pt x="74" y="196"/>
                    <a:pt x="101" y="209"/>
                    <a:pt x="105" y="197"/>
                  </a:cubicBezTo>
                  <a:close/>
                  <a:moveTo>
                    <a:pt x="169" y="201"/>
                  </a:moveTo>
                  <a:cubicBezTo>
                    <a:pt x="169" y="201"/>
                    <a:pt x="169" y="201"/>
                    <a:pt x="169" y="201"/>
                  </a:cubicBezTo>
                  <a:cubicBezTo>
                    <a:pt x="172" y="198"/>
                    <a:pt x="164" y="198"/>
                    <a:pt x="164" y="200"/>
                  </a:cubicBezTo>
                  <a:cubicBezTo>
                    <a:pt x="164" y="200"/>
                    <a:pt x="169" y="201"/>
                    <a:pt x="169" y="201"/>
                  </a:cubicBezTo>
                  <a:close/>
                  <a:moveTo>
                    <a:pt x="129" y="241"/>
                  </a:moveTo>
                  <a:cubicBezTo>
                    <a:pt x="129" y="241"/>
                    <a:pt x="129" y="241"/>
                    <a:pt x="129" y="241"/>
                  </a:cubicBezTo>
                  <a:cubicBezTo>
                    <a:pt x="124" y="238"/>
                    <a:pt x="118" y="236"/>
                    <a:pt x="111" y="235"/>
                  </a:cubicBezTo>
                  <a:cubicBezTo>
                    <a:pt x="111" y="242"/>
                    <a:pt x="125" y="243"/>
                    <a:pt x="129" y="241"/>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37" name="组合 36"/>
          <p:cNvGrpSpPr/>
          <p:nvPr/>
        </p:nvGrpSpPr>
        <p:grpSpPr>
          <a:xfrm>
            <a:off x="6694686" y="3238500"/>
            <a:ext cx="1101684" cy="1092200"/>
            <a:chOff x="6694686" y="3238500"/>
            <a:chExt cx="1101684" cy="1092200"/>
          </a:xfrm>
        </p:grpSpPr>
        <p:sp>
          <p:nvSpPr>
            <p:cNvPr id="4" name="任意多边形 3"/>
            <p:cNvSpPr/>
            <p:nvPr/>
          </p:nvSpPr>
          <p:spPr>
            <a:xfrm>
              <a:off x="6694686" y="3238500"/>
              <a:ext cx="1101684" cy="1092200"/>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0" name="Freeform 70"/>
            <p:cNvSpPr>
              <a:spLocks noEditPoints="1"/>
            </p:cNvSpPr>
            <p:nvPr/>
          </p:nvSpPr>
          <p:spPr bwMode="auto">
            <a:xfrm>
              <a:off x="7009951" y="3549690"/>
              <a:ext cx="471154" cy="452665"/>
            </a:xfrm>
            <a:custGeom>
              <a:gdLst>
                <a:gd fmla="*/ 268 w 274" name="T0"/>
                <a:gd fmla="*/ 26 h 263" name="T1"/>
                <a:gd fmla="*/ 216 w 274" name="T2"/>
                <a:gd fmla="*/ 247 h 263" name="T3"/>
                <a:gd fmla="*/ 137 w 274" name="T4"/>
                <a:gd fmla="*/ 239 h 263" name="T5"/>
                <a:gd fmla="*/ 102 w 274" name="T6"/>
                <a:gd fmla="*/ 213 h 263" name="T7"/>
                <a:gd fmla="*/ 88 w 274" name="T8"/>
                <a:gd fmla="*/ 180 h 263" name="T9"/>
                <a:gd fmla="*/ 19 w 274" name="T10"/>
                <a:gd fmla="*/ 144 h 263" name="T11"/>
                <a:gd fmla="*/ 132 w 274" name="T12"/>
                <a:gd fmla="*/ 69 h 263" name="T13"/>
                <a:gd fmla="*/ 271 w 274" name="T14"/>
                <a:gd fmla="*/ 0 h 263" name="T15"/>
                <a:gd fmla="*/ 115 w 274" name="T16"/>
                <a:gd fmla="*/ 210 h 263" name="T17"/>
                <a:gd fmla="*/ 131 w 274" name="T18"/>
                <a:gd fmla="*/ 194 h 263" name="T19"/>
                <a:gd fmla="*/ 135 w 274" name="T20"/>
                <a:gd fmla="*/ 154 h 263" name="T21"/>
                <a:gd fmla="*/ 119 w 274" name="T22"/>
                <a:gd fmla="*/ 176 h 263" name="T23"/>
                <a:gd fmla="*/ 116 w 274" name="T24"/>
                <a:gd fmla="*/ 197 h 263" name="T25"/>
                <a:gd fmla="*/ 201 w 274" name="T26"/>
                <a:gd fmla="*/ 42 h 263" name="T27"/>
                <a:gd fmla="*/ 150 w 274" name="T28"/>
                <a:gd fmla="*/ 66 h 263" name="T29"/>
                <a:gd fmla="*/ 88 w 274" name="T30"/>
                <a:gd fmla="*/ 173 h 263" name="T31"/>
                <a:gd fmla="*/ 254 w 274" name="T32"/>
                <a:gd fmla="*/ 17 h 263" name="T33"/>
                <a:gd fmla="*/ 134 w 274" name="T34"/>
                <a:gd fmla="*/ 198 h 263" name="T35"/>
                <a:gd fmla="*/ 201 w 274" name="T36"/>
                <a:gd fmla="*/ 232 h 263" name="T37"/>
                <a:gd fmla="*/ 251 w 274" name="T38"/>
                <a:gd fmla="*/ 38 h 263" name="T39"/>
                <a:gd fmla="*/ 221 w 274" name="T40"/>
                <a:gd fmla="*/ 64 h 263" name="T41"/>
                <a:gd fmla="*/ 238 w 274" name="T42"/>
                <a:gd fmla="*/ 45 h 263" name="T43"/>
                <a:gd fmla="*/ 194 w 274" name="T44"/>
                <a:gd fmla="*/ 103 h 263" name="T45"/>
                <a:gd fmla="*/ 197 w 274" name="T46"/>
                <a:gd fmla="*/ 92 h 263" name="T47"/>
                <a:gd fmla="*/ 181 w 274" name="T48"/>
                <a:gd fmla="*/ 113 h 263" name="T49"/>
                <a:gd fmla="*/ 182 w 274" name="T50"/>
                <a:gd fmla="*/ 111 h 263" name="T51"/>
                <a:gd fmla="*/ 181 w 274" name="T52"/>
                <a:gd fmla="*/ 113 h 263" name="T53"/>
                <a:gd fmla="*/ 165 w 274" name="T54"/>
                <a:gd fmla="*/ 120 h 263" name="T55"/>
                <a:gd fmla="*/ 165 w 274" name="T56"/>
                <a:gd fmla="*/ 120 h 263" name="T57"/>
                <a:gd fmla="*/ 174 w 274" name="T58"/>
                <a:gd fmla="*/ 126 h 263" name="T59"/>
                <a:gd fmla="*/ 174 w 274" name="T60"/>
                <a:gd fmla="*/ 126 h 263" name="T61"/>
                <a:gd fmla="*/ 141 w 274" name="T62"/>
                <a:gd fmla="*/ 136 h 263" name="T63"/>
                <a:gd fmla="*/ 141 w 274" name="T64"/>
                <a:gd fmla="*/ 136 h 263" name="T65"/>
                <a:gd fmla="*/ 154 w 274" name="T66"/>
                <a:gd fmla="*/ 153 h 263" name="T67"/>
                <a:gd fmla="*/ 154 w 274" name="T68"/>
                <a:gd fmla="*/ 153 h 263" name="T69"/>
                <a:gd fmla="*/ 150 w 274" name="T70"/>
                <a:gd fmla="*/ 150 h 263" name="T71"/>
                <a:gd fmla="*/ 150 w 274" name="T72"/>
                <a:gd fmla="*/ 150 h 263" name="T73"/>
                <a:gd fmla="*/ 132 w 274" name="T74"/>
                <a:gd fmla="*/ 185 h 263" name="T75"/>
                <a:gd fmla="*/ 146 w 274" name="T76"/>
                <a:gd fmla="*/ 139 h 263" name="T77"/>
                <a:gd fmla="*/ 103 w 274" name="T78"/>
                <a:gd fmla="*/ 191 h 263" name="T79"/>
                <a:gd fmla="*/ 115 w 274" name="T80"/>
                <a:gd fmla="*/ 158 h 263" name="T81"/>
                <a:gd fmla="*/ 103 w 274" name="T82"/>
                <a:gd fmla="*/ 191 h 263" name="T83"/>
                <a:gd fmla="*/ 146 w 274" name="T84"/>
                <a:gd fmla="*/ 166 h 263" name="T85"/>
                <a:gd fmla="*/ 146 w 274" name="T86"/>
                <a:gd fmla="*/ 166 h 263" name="T87"/>
                <a:gd fmla="*/ 118 w 274" name="T88"/>
                <a:gd fmla="*/ 173 h 263" name="T89"/>
                <a:gd fmla="*/ 118 w 274" name="T90"/>
                <a:gd fmla="*/ 173 h 263" name="T91"/>
                <a:gd fmla="*/ 97 w 274" name="T92"/>
                <a:gd fmla="*/ 182 h 263" name="T93"/>
                <a:gd fmla="*/ 97 w 274" name="T94"/>
                <a:gd fmla="*/ 182 h 263" name="T95"/>
                <a:gd fmla="*/ 106 w 274" name="T96"/>
                <a:gd fmla="*/ 200 h 263" name="T97"/>
                <a:gd fmla="*/ 106 w 274" name="T98"/>
                <a:gd fmla="*/ 200 h 263" name="T99"/>
                <a:gd fmla="*/ 132 w 274" name="T100"/>
                <a:gd fmla="*/ 213 h 263" name="T101"/>
                <a:gd fmla="*/ 132 w 274" name="T102"/>
                <a:gd fmla="*/ 213 h 263" name="T103"/>
                <a:gd fmla="*/ 112 w 274" name="T104"/>
                <a:gd fmla="*/ 226 h 263" name="T105"/>
                <a:gd fmla="*/ 112 w 274" name="T106"/>
                <a:gd fmla="*/ 226 h 263" name="T107"/>
                <a:gd fmla="*/ 131 w 274" name="T108"/>
                <a:gd fmla="*/ 233 h 263" name="T109"/>
                <a:gd fmla="*/ 131 w 274" name="T110"/>
                <a:gd fmla="*/ 233 h 2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63" w="274">
                  <a:moveTo>
                    <a:pt x="273" y="0"/>
                  </a:moveTo>
                  <a:cubicBezTo>
                    <a:pt x="274" y="9"/>
                    <a:pt x="270" y="18"/>
                    <a:pt x="268" y="26"/>
                  </a:cubicBezTo>
                  <a:cubicBezTo>
                    <a:pt x="250" y="77"/>
                    <a:pt x="239" y="136"/>
                    <a:pt x="225" y="195"/>
                  </a:cubicBezTo>
                  <a:cubicBezTo>
                    <a:pt x="221" y="211"/>
                    <a:pt x="217" y="226"/>
                    <a:pt x="216" y="247"/>
                  </a:cubicBezTo>
                  <a:cubicBezTo>
                    <a:pt x="192" y="239"/>
                    <a:pt x="174" y="226"/>
                    <a:pt x="153" y="216"/>
                  </a:cubicBezTo>
                  <a:cubicBezTo>
                    <a:pt x="145" y="221"/>
                    <a:pt x="142" y="230"/>
                    <a:pt x="137" y="239"/>
                  </a:cubicBezTo>
                  <a:cubicBezTo>
                    <a:pt x="132" y="247"/>
                    <a:pt x="130" y="258"/>
                    <a:pt x="122" y="263"/>
                  </a:cubicBezTo>
                  <a:cubicBezTo>
                    <a:pt x="109" y="252"/>
                    <a:pt x="107" y="231"/>
                    <a:pt x="102" y="213"/>
                  </a:cubicBezTo>
                  <a:cubicBezTo>
                    <a:pt x="100" y="207"/>
                    <a:pt x="96" y="202"/>
                    <a:pt x="94" y="197"/>
                  </a:cubicBezTo>
                  <a:cubicBezTo>
                    <a:pt x="92" y="191"/>
                    <a:pt x="91" y="185"/>
                    <a:pt x="88" y="180"/>
                  </a:cubicBezTo>
                  <a:cubicBezTo>
                    <a:pt x="78" y="165"/>
                    <a:pt x="57" y="161"/>
                    <a:pt x="38" y="154"/>
                  </a:cubicBezTo>
                  <a:cubicBezTo>
                    <a:pt x="32" y="151"/>
                    <a:pt x="26" y="146"/>
                    <a:pt x="19" y="144"/>
                  </a:cubicBezTo>
                  <a:cubicBezTo>
                    <a:pt x="13" y="141"/>
                    <a:pt x="4" y="141"/>
                    <a:pt x="0" y="135"/>
                  </a:cubicBezTo>
                  <a:cubicBezTo>
                    <a:pt x="36" y="103"/>
                    <a:pt x="87" y="92"/>
                    <a:pt x="132" y="69"/>
                  </a:cubicBezTo>
                  <a:cubicBezTo>
                    <a:pt x="155" y="57"/>
                    <a:pt x="177" y="47"/>
                    <a:pt x="200" y="36"/>
                  </a:cubicBezTo>
                  <a:cubicBezTo>
                    <a:pt x="225" y="25"/>
                    <a:pt x="250" y="16"/>
                    <a:pt x="271" y="0"/>
                  </a:cubicBezTo>
                  <a:cubicBezTo>
                    <a:pt x="271" y="0"/>
                    <a:pt x="272" y="0"/>
                    <a:pt x="273" y="0"/>
                  </a:cubicBezTo>
                  <a:close/>
                  <a:moveTo>
                    <a:pt x="115" y="210"/>
                  </a:moveTo>
                  <a:cubicBezTo>
                    <a:pt x="115" y="210"/>
                    <a:pt x="115" y="210"/>
                    <a:pt x="115" y="210"/>
                  </a:cubicBezTo>
                  <a:cubicBezTo>
                    <a:pt x="120" y="204"/>
                    <a:pt x="121" y="194"/>
                    <a:pt x="131" y="194"/>
                  </a:cubicBezTo>
                  <a:cubicBezTo>
                    <a:pt x="134" y="188"/>
                    <a:pt x="129" y="190"/>
                    <a:pt x="129" y="183"/>
                  </a:cubicBezTo>
                  <a:cubicBezTo>
                    <a:pt x="131" y="174"/>
                    <a:pt x="137" y="161"/>
                    <a:pt x="135" y="154"/>
                  </a:cubicBezTo>
                  <a:cubicBezTo>
                    <a:pt x="126" y="163"/>
                    <a:pt x="131" y="192"/>
                    <a:pt x="118" y="192"/>
                  </a:cubicBezTo>
                  <a:cubicBezTo>
                    <a:pt x="119" y="189"/>
                    <a:pt x="123" y="180"/>
                    <a:pt x="119" y="176"/>
                  </a:cubicBezTo>
                  <a:cubicBezTo>
                    <a:pt x="118" y="188"/>
                    <a:pt x="109" y="193"/>
                    <a:pt x="107" y="205"/>
                  </a:cubicBezTo>
                  <a:cubicBezTo>
                    <a:pt x="114" y="206"/>
                    <a:pt x="111" y="197"/>
                    <a:pt x="116" y="197"/>
                  </a:cubicBezTo>
                  <a:cubicBezTo>
                    <a:pt x="116" y="200"/>
                    <a:pt x="108" y="209"/>
                    <a:pt x="115" y="210"/>
                  </a:cubicBezTo>
                  <a:close/>
                  <a:moveTo>
                    <a:pt x="201" y="42"/>
                  </a:moveTo>
                  <a:cubicBezTo>
                    <a:pt x="201" y="42"/>
                    <a:pt x="201" y="42"/>
                    <a:pt x="201" y="42"/>
                  </a:cubicBezTo>
                  <a:cubicBezTo>
                    <a:pt x="185" y="50"/>
                    <a:pt x="167" y="57"/>
                    <a:pt x="150" y="66"/>
                  </a:cubicBezTo>
                  <a:cubicBezTo>
                    <a:pt x="102" y="90"/>
                    <a:pt x="51" y="105"/>
                    <a:pt x="12" y="135"/>
                  </a:cubicBezTo>
                  <a:cubicBezTo>
                    <a:pt x="38" y="147"/>
                    <a:pt x="69" y="154"/>
                    <a:pt x="88" y="173"/>
                  </a:cubicBezTo>
                  <a:cubicBezTo>
                    <a:pt x="149" y="126"/>
                    <a:pt x="205" y="75"/>
                    <a:pt x="256" y="19"/>
                  </a:cubicBezTo>
                  <a:cubicBezTo>
                    <a:pt x="256" y="18"/>
                    <a:pt x="256" y="17"/>
                    <a:pt x="254" y="17"/>
                  </a:cubicBezTo>
                  <a:cubicBezTo>
                    <a:pt x="237" y="24"/>
                    <a:pt x="220" y="33"/>
                    <a:pt x="201" y="42"/>
                  </a:cubicBezTo>
                  <a:close/>
                  <a:moveTo>
                    <a:pt x="134" y="198"/>
                  </a:moveTo>
                  <a:cubicBezTo>
                    <a:pt x="134" y="198"/>
                    <a:pt x="134" y="198"/>
                    <a:pt x="134" y="198"/>
                  </a:cubicBezTo>
                  <a:cubicBezTo>
                    <a:pt x="154" y="212"/>
                    <a:pt x="179" y="220"/>
                    <a:pt x="201" y="232"/>
                  </a:cubicBezTo>
                  <a:cubicBezTo>
                    <a:pt x="214" y="163"/>
                    <a:pt x="238" y="106"/>
                    <a:pt x="253" y="39"/>
                  </a:cubicBezTo>
                  <a:cubicBezTo>
                    <a:pt x="254" y="39"/>
                    <a:pt x="254" y="37"/>
                    <a:pt x="251" y="38"/>
                  </a:cubicBezTo>
                  <a:cubicBezTo>
                    <a:pt x="214" y="93"/>
                    <a:pt x="168" y="140"/>
                    <a:pt x="134" y="198"/>
                  </a:cubicBezTo>
                  <a:close/>
                  <a:moveTo>
                    <a:pt x="221" y="64"/>
                  </a:moveTo>
                  <a:cubicBezTo>
                    <a:pt x="221" y="64"/>
                    <a:pt x="221" y="64"/>
                    <a:pt x="221" y="64"/>
                  </a:cubicBezTo>
                  <a:cubicBezTo>
                    <a:pt x="226" y="59"/>
                    <a:pt x="239" y="52"/>
                    <a:pt x="238" y="45"/>
                  </a:cubicBezTo>
                  <a:cubicBezTo>
                    <a:pt x="232" y="50"/>
                    <a:pt x="221" y="64"/>
                    <a:pt x="221" y="64"/>
                  </a:cubicBezTo>
                  <a:close/>
                  <a:moveTo>
                    <a:pt x="194" y="103"/>
                  </a:moveTo>
                  <a:cubicBezTo>
                    <a:pt x="194" y="103"/>
                    <a:pt x="194" y="103"/>
                    <a:pt x="194" y="103"/>
                  </a:cubicBezTo>
                  <a:cubicBezTo>
                    <a:pt x="194" y="98"/>
                    <a:pt x="198" y="98"/>
                    <a:pt x="197" y="92"/>
                  </a:cubicBezTo>
                  <a:cubicBezTo>
                    <a:pt x="192" y="92"/>
                    <a:pt x="189" y="102"/>
                    <a:pt x="194" y="103"/>
                  </a:cubicBezTo>
                  <a:close/>
                  <a:moveTo>
                    <a:pt x="181" y="113"/>
                  </a:moveTo>
                  <a:cubicBezTo>
                    <a:pt x="181" y="113"/>
                    <a:pt x="181" y="113"/>
                    <a:pt x="181" y="113"/>
                  </a:cubicBezTo>
                  <a:cubicBezTo>
                    <a:pt x="181" y="112"/>
                    <a:pt x="181" y="111"/>
                    <a:pt x="182" y="111"/>
                  </a:cubicBezTo>
                  <a:cubicBezTo>
                    <a:pt x="182" y="110"/>
                    <a:pt x="182" y="108"/>
                    <a:pt x="179" y="108"/>
                  </a:cubicBezTo>
                  <a:cubicBezTo>
                    <a:pt x="180" y="110"/>
                    <a:pt x="179" y="113"/>
                    <a:pt x="181" y="113"/>
                  </a:cubicBezTo>
                  <a:close/>
                  <a:moveTo>
                    <a:pt x="165" y="120"/>
                  </a:moveTo>
                  <a:cubicBezTo>
                    <a:pt x="165" y="120"/>
                    <a:pt x="165" y="120"/>
                    <a:pt x="165" y="120"/>
                  </a:cubicBezTo>
                  <a:cubicBezTo>
                    <a:pt x="169" y="121"/>
                    <a:pt x="170" y="118"/>
                    <a:pt x="169" y="114"/>
                  </a:cubicBezTo>
                  <a:cubicBezTo>
                    <a:pt x="165" y="114"/>
                    <a:pt x="162" y="118"/>
                    <a:pt x="165" y="120"/>
                  </a:cubicBezTo>
                  <a:close/>
                  <a:moveTo>
                    <a:pt x="174" y="126"/>
                  </a:moveTo>
                  <a:cubicBezTo>
                    <a:pt x="174" y="126"/>
                    <a:pt x="174" y="126"/>
                    <a:pt x="174" y="126"/>
                  </a:cubicBezTo>
                  <a:cubicBezTo>
                    <a:pt x="177" y="130"/>
                    <a:pt x="187" y="118"/>
                    <a:pt x="179" y="116"/>
                  </a:cubicBezTo>
                  <a:cubicBezTo>
                    <a:pt x="178" y="119"/>
                    <a:pt x="174" y="121"/>
                    <a:pt x="174" y="126"/>
                  </a:cubicBezTo>
                  <a:close/>
                  <a:moveTo>
                    <a:pt x="141" y="136"/>
                  </a:moveTo>
                  <a:cubicBezTo>
                    <a:pt x="141" y="136"/>
                    <a:pt x="141" y="136"/>
                    <a:pt x="141" y="136"/>
                  </a:cubicBezTo>
                  <a:cubicBezTo>
                    <a:pt x="147" y="133"/>
                    <a:pt x="153" y="130"/>
                    <a:pt x="157" y="125"/>
                  </a:cubicBezTo>
                  <a:cubicBezTo>
                    <a:pt x="150" y="127"/>
                    <a:pt x="146" y="132"/>
                    <a:pt x="141" y="136"/>
                  </a:cubicBezTo>
                  <a:close/>
                  <a:moveTo>
                    <a:pt x="154" y="153"/>
                  </a:moveTo>
                  <a:cubicBezTo>
                    <a:pt x="154" y="153"/>
                    <a:pt x="154" y="153"/>
                    <a:pt x="154" y="153"/>
                  </a:cubicBezTo>
                  <a:cubicBezTo>
                    <a:pt x="164" y="151"/>
                    <a:pt x="166" y="130"/>
                    <a:pt x="163" y="126"/>
                  </a:cubicBezTo>
                  <a:cubicBezTo>
                    <a:pt x="158" y="132"/>
                    <a:pt x="155" y="141"/>
                    <a:pt x="154" y="153"/>
                  </a:cubicBezTo>
                  <a:close/>
                  <a:moveTo>
                    <a:pt x="150" y="150"/>
                  </a:moveTo>
                  <a:cubicBezTo>
                    <a:pt x="150" y="150"/>
                    <a:pt x="150" y="150"/>
                    <a:pt x="150" y="150"/>
                  </a:cubicBezTo>
                  <a:cubicBezTo>
                    <a:pt x="150" y="146"/>
                    <a:pt x="158" y="137"/>
                    <a:pt x="151" y="136"/>
                  </a:cubicBezTo>
                  <a:cubicBezTo>
                    <a:pt x="153" y="142"/>
                    <a:pt x="145" y="145"/>
                    <a:pt x="150" y="150"/>
                  </a:cubicBezTo>
                  <a:close/>
                  <a:moveTo>
                    <a:pt x="132" y="185"/>
                  </a:moveTo>
                  <a:cubicBezTo>
                    <a:pt x="132" y="185"/>
                    <a:pt x="132" y="185"/>
                    <a:pt x="132" y="185"/>
                  </a:cubicBezTo>
                  <a:cubicBezTo>
                    <a:pt x="142" y="182"/>
                    <a:pt x="142" y="167"/>
                    <a:pt x="144" y="155"/>
                  </a:cubicBezTo>
                  <a:cubicBezTo>
                    <a:pt x="145" y="149"/>
                    <a:pt x="150" y="141"/>
                    <a:pt x="146" y="139"/>
                  </a:cubicBezTo>
                  <a:cubicBezTo>
                    <a:pt x="138" y="151"/>
                    <a:pt x="136" y="169"/>
                    <a:pt x="132" y="185"/>
                  </a:cubicBezTo>
                  <a:close/>
                  <a:moveTo>
                    <a:pt x="103" y="191"/>
                  </a:moveTo>
                  <a:cubicBezTo>
                    <a:pt x="103" y="191"/>
                    <a:pt x="103" y="191"/>
                    <a:pt x="103" y="191"/>
                  </a:cubicBezTo>
                  <a:cubicBezTo>
                    <a:pt x="106" y="179"/>
                    <a:pt x="117" y="170"/>
                    <a:pt x="115" y="158"/>
                  </a:cubicBezTo>
                  <a:cubicBezTo>
                    <a:pt x="118" y="158"/>
                    <a:pt x="128" y="150"/>
                    <a:pt x="122" y="150"/>
                  </a:cubicBezTo>
                  <a:cubicBezTo>
                    <a:pt x="112" y="158"/>
                    <a:pt x="100" y="174"/>
                    <a:pt x="103" y="191"/>
                  </a:cubicBezTo>
                  <a:close/>
                  <a:moveTo>
                    <a:pt x="146" y="166"/>
                  </a:moveTo>
                  <a:cubicBezTo>
                    <a:pt x="146" y="166"/>
                    <a:pt x="146" y="166"/>
                    <a:pt x="146" y="166"/>
                  </a:cubicBezTo>
                  <a:cubicBezTo>
                    <a:pt x="150" y="165"/>
                    <a:pt x="150" y="153"/>
                    <a:pt x="149" y="151"/>
                  </a:cubicBezTo>
                  <a:cubicBezTo>
                    <a:pt x="147" y="155"/>
                    <a:pt x="145" y="159"/>
                    <a:pt x="146" y="166"/>
                  </a:cubicBezTo>
                  <a:close/>
                  <a:moveTo>
                    <a:pt x="118" y="173"/>
                  </a:moveTo>
                  <a:cubicBezTo>
                    <a:pt x="118" y="173"/>
                    <a:pt x="118" y="173"/>
                    <a:pt x="118" y="173"/>
                  </a:cubicBezTo>
                  <a:cubicBezTo>
                    <a:pt x="125" y="172"/>
                    <a:pt x="128" y="159"/>
                    <a:pt x="126" y="154"/>
                  </a:cubicBezTo>
                  <a:cubicBezTo>
                    <a:pt x="121" y="157"/>
                    <a:pt x="118" y="164"/>
                    <a:pt x="118" y="173"/>
                  </a:cubicBezTo>
                  <a:close/>
                  <a:moveTo>
                    <a:pt x="97" y="182"/>
                  </a:moveTo>
                  <a:cubicBezTo>
                    <a:pt x="97" y="182"/>
                    <a:pt x="97" y="182"/>
                    <a:pt x="97" y="182"/>
                  </a:cubicBezTo>
                  <a:cubicBezTo>
                    <a:pt x="98" y="181"/>
                    <a:pt x="101" y="175"/>
                    <a:pt x="97" y="175"/>
                  </a:cubicBezTo>
                  <a:cubicBezTo>
                    <a:pt x="96" y="175"/>
                    <a:pt x="94" y="182"/>
                    <a:pt x="97" y="182"/>
                  </a:cubicBezTo>
                  <a:close/>
                  <a:moveTo>
                    <a:pt x="106" y="200"/>
                  </a:moveTo>
                  <a:cubicBezTo>
                    <a:pt x="106" y="200"/>
                    <a:pt x="106" y="200"/>
                    <a:pt x="106" y="200"/>
                  </a:cubicBezTo>
                  <a:cubicBezTo>
                    <a:pt x="107" y="192"/>
                    <a:pt x="116" y="185"/>
                    <a:pt x="112" y="177"/>
                  </a:cubicBezTo>
                  <a:cubicBezTo>
                    <a:pt x="108" y="182"/>
                    <a:pt x="103" y="193"/>
                    <a:pt x="106" y="200"/>
                  </a:cubicBezTo>
                  <a:close/>
                  <a:moveTo>
                    <a:pt x="132" y="213"/>
                  </a:moveTo>
                  <a:cubicBezTo>
                    <a:pt x="132" y="213"/>
                    <a:pt x="132" y="213"/>
                    <a:pt x="132" y="213"/>
                  </a:cubicBezTo>
                  <a:cubicBezTo>
                    <a:pt x="133" y="212"/>
                    <a:pt x="136" y="207"/>
                    <a:pt x="132" y="207"/>
                  </a:cubicBezTo>
                  <a:cubicBezTo>
                    <a:pt x="134" y="210"/>
                    <a:pt x="128" y="212"/>
                    <a:pt x="132" y="213"/>
                  </a:cubicBezTo>
                  <a:close/>
                  <a:moveTo>
                    <a:pt x="112" y="226"/>
                  </a:moveTo>
                  <a:cubicBezTo>
                    <a:pt x="112" y="226"/>
                    <a:pt x="112" y="226"/>
                    <a:pt x="112" y="226"/>
                  </a:cubicBezTo>
                  <a:cubicBezTo>
                    <a:pt x="114" y="221"/>
                    <a:pt x="112" y="209"/>
                    <a:pt x="106" y="208"/>
                  </a:cubicBezTo>
                  <a:cubicBezTo>
                    <a:pt x="104" y="213"/>
                    <a:pt x="107" y="223"/>
                    <a:pt x="112" y="226"/>
                  </a:cubicBezTo>
                  <a:close/>
                  <a:moveTo>
                    <a:pt x="131" y="233"/>
                  </a:moveTo>
                  <a:cubicBezTo>
                    <a:pt x="131" y="233"/>
                    <a:pt x="131" y="233"/>
                    <a:pt x="131" y="233"/>
                  </a:cubicBezTo>
                  <a:cubicBezTo>
                    <a:pt x="134" y="225"/>
                    <a:pt x="142" y="222"/>
                    <a:pt x="141" y="210"/>
                  </a:cubicBezTo>
                  <a:cubicBezTo>
                    <a:pt x="129" y="210"/>
                    <a:pt x="129" y="226"/>
                    <a:pt x="131" y="233"/>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grpSp>
        <p:nvGrpSpPr>
          <p:cNvPr id="38" name="组合 37"/>
          <p:cNvGrpSpPr/>
          <p:nvPr/>
        </p:nvGrpSpPr>
        <p:grpSpPr>
          <a:xfrm>
            <a:off x="8993744" y="3238500"/>
            <a:ext cx="1101684" cy="1092200"/>
            <a:chOff x="8993744" y="3238500"/>
            <a:chExt cx="1101684" cy="1092200"/>
          </a:xfrm>
        </p:grpSpPr>
        <p:sp>
          <p:nvSpPr>
            <p:cNvPr id="5" name="任意多边形 4"/>
            <p:cNvSpPr/>
            <p:nvPr/>
          </p:nvSpPr>
          <p:spPr>
            <a:xfrm>
              <a:off x="8993744" y="3238500"/>
              <a:ext cx="1101684" cy="1092200"/>
            </a:xfrm>
            <a:custGeom>
              <a:gdLst>
                <a:gd fmla="*/ 112645 w 988840" name="connsiteX0"/>
                <a:gd fmla="*/ 154380 h 980327" name="connsiteY0"/>
                <a:gd fmla="*/ 348865 w 988840" name="connsiteX1"/>
                <a:gd fmla="*/ 9600 h 980327" name="connsiteY1"/>
                <a:gd fmla="*/ 668905 w 988840" name="connsiteX2"/>
                <a:gd fmla="*/ 32460 h 980327" name="connsiteY2"/>
                <a:gd fmla="*/ 874645 w 988840" name="connsiteX3"/>
                <a:gd fmla="*/ 184860 h 980327" name="connsiteY3"/>
                <a:gd fmla="*/ 958465 w 988840" name="connsiteX4"/>
                <a:gd fmla="*/ 382980 h 980327" name="connsiteY4"/>
                <a:gd fmla="*/ 981325 w 988840" name="connsiteX5"/>
                <a:gd fmla="*/ 626820 h 980327" name="connsiteY5"/>
                <a:gd fmla="*/ 836545 w 988840" name="connsiteX6"/>
                <a:gd fmla="*/ 878280 h 980327" name="connsiteY6"/>
                <a:gd fmla="*/ 516505 w 988840" name="connsiteX7"/>
                <a:gd fmla="*/ 977340 h 980327" name="connsiteY7"/>
                <a:gd fmla="*/ 242185 w 988840" name="connsiteX8"/>
                <a:gd fmla="*/ 939240 h 980327" name="connsiteY8"/>
                <a:gd fmla="*/ 82165 w 988840" name="connsiteX9"/>
                <a:gd fmla="*/ 786840 h 980327" name="connsiteY9"/>
                <a:gd fmla="*/ 13585 w 988840" name="connsiteX10"/>
                <a:gd fmla="*/ 558240 h 980327" name="connsiteY10"/>
                <a:gd fmla="*/ 5965 w 988840" name="connsiteX11"/>
                <a:gd fmla="*/ 306780 h 980327" name="connsiteY11"/>
                <a:gd fmla="*/ 112645 w 988840" name="connsiteX12"/>
                <a:gd fmla="*/ 154380 h 980327"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980327" w="988839">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2" name="Freeform 74"/>
            <p:cNvSpPr>
              <a:spLocks noEditPoints="1"/>
            </p:cNvSpPr>
            <p:nvPr/>
          </p:nvSpPr>
          <p:spPr bwMode="auto">
            <a:xfrm>
              <a:off x="9411285" y="3666363"/>
              <a:ext cx="295188" cy="156839"/>
            </a:xfrm>
            <a:custGeom>
              <a:gdLst>
                <a:gd fmla="*/ 169 w 172" name="T0"/>
                <a:gd fmla="*/ 89 h 91" name="T1"/>
                <a:gd fmla="*/ 3 w 172" name="T2"/>
                <a:gd fmla="*/ 90 h 91" name="T3"/>
                <a:gd fmla="*/ 99 w 172" name="T4"/>
                <a:gd fmla="*/ 5 h 91" name="T5"/>
                <a:gd fmla="*/ 169 w 172" name="T6"/>
                <a:gd fmla="*/ 89 h 91" name="T7"/>
                <a:gd fmla="*/ 143 w 172" name="T8"/>
                <a:gd fmla="*/ 30 h 91" name="T9"/>
                <a:gd fmla="*/ 143 w 172" name="T10"/>
                <a:gd fmla="*/ 30 h 91" name="T11"/>
                <a:gd fmla="*/ 65 w 172" name="T12"/>
                <a:gd fmla="*/ 18 h 91" name="T13"/>
                <a:gd fmla="*/ 47 w 172" name="T14"/>
                <a:gd fmla="*/ 33 h 91" name="T15"/>
                <a:gd fmla="*/ 18 w 172" name="T16"/>
                <a:gd fmla="*/ 86 h 91" name="T17"/>
                <a:gd fmla="*/ 161 w 172" name="T18"/>
                <a:gd fmla="*/ 86 h 91" name="T19"/>
                <a:gd fmla="*/ 143 w 172" name="T20"/>
                <a:gd fmla="*/ 30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72">
                  <a:moveTo>
                    <a:pt x="169" y="89"/>
                  </a:moveTo>
                  <a:cubicBezTo>
                    <a:pt x="116" y="91"/>
                    <a:pt x="53" y="88"/>
                    <a:pt x="3" y="90"/>
                  </a:cubicBezTo>
                  <a:cubicBezTo>
                    <a:pt x="0" y="40"/>
                    <a:pt x="50" y="0"/>
                    <a:pt x="99" y="5"/>
                  </a:cubicBezTo>
                  <a:cubicBezTo>
                    <a:pt x="141" y="9"/>
                    <a:pt x="172" y="40"/>
                    <a:pt x="169" y="89"/>
                  </a:cubicBezTo>
                  <a:close/>
                  <a:moveTo>
                    <a:pt x="143" y="30"/>
                  </a:moveTo>
                  <a:cubicBezTo>
                    <a:pt x="143" y="30"/>
                    <a:pt x="143" y="30"/>
                    <a:pt x="143" y="30"/>
                  </a:cubicBezTo>
                  <a:cubicBezTo>
                    <a:pt x="126" y="14"/>
                    <a:pt x="88" y="7"/>
                    <a:pt x="65" y="18"/>
                  </a:cubicBezTo>
                  <a:cubicBezTo>
                    <a:pt x="60" y="20"/>
                    <a:pt x="53" y="28"/>
                    <a:pt x="47" y="33"/>
                  </a:cubicBezTo>
                  <a:cubicBezTo>
                    <a:pt x="33" y="46"/>
                    <a:pt x="17" y="64"/>
                    <a:pt x="18" y="86"/>
                  </a:cubicBezTo>
                  <a:cubicBezTo>
                    <a:pt x="67" y="83"/>
                    <a:pt x="116" y="82"/>
                    <a:pt x="161" y="86"/>
                  </a:cubicBezTo>
                  <a:cubicBezTo>
                    <a:pt x="161" y="65"/>
                    <a:pt x="156" y="42"/>
                    <a:pt x="143" y="30"/>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
          <p:nvSpPr>
            <p:cNvPr id="33" name="Freeform 75"/>
            <p:cNvSpPr>
              <a:spLocks noEditPoints="1"/>
            </p:cNvSpPr>
            <p:nvPr/>
          </p:nvSpPr>
          <p:spPr bwMode="auto">
            <a:xfrm>
              <a:off x="9264010" y="3580293"/>
              <a:ext cx="586551" cy="391459"/>
            </a:xfrm>
            <a:custGeom>
              <a:gdLst>
                <a:gd fmla="*/ 339 w 342" name="T0"/>
                <a:gd fmla="*/ 130 h 227" name="T1"/>
                <a:gd fmla="*/ 285 w 342" name="T2"/>
                <a:gd fmla="*/ 211 h 227" name="T3"/>
                <a:gd fmla="*/ 151 w 342" name="T4"/>
                <a:gd fmla="*/ 223 h 227" name="T5"/>
                <a:gd fmla="*/ 8 w 342" name="T6"/>
                <a:gd fmla="*/ 211 h 227" name="T7"/>
                <a:gd fmla="*/ 42 w 342" name="T8"/>
                <a:gd fmla="*/ 139 h 227" name="T9"/>
                <a:gd fmla="*/ 58 w 342" name="T10"/>
                <a:gd fmla="*/ 94 h 227" name="T11"/>
                <a:gd fmla="*/ 210 w 342" name="T12"/>
                <a:gd fmla="*/ 11 h 227" name="T13"/>
                <a:gd fmla="*/ 303 w 342" name="T14"/>
                <a:gd fmla="*/ 125 h 227" name="T15"/>
                <a:gd fmla="*/ 169 w 342" name="T16"/>
                <a:gd fmla="*/ 21 h 227" name="T17"/>
                <a:gd fmla="*/ 130 w 342" name="T18"/>
                <a:gd fmla="*/ 44 h 227" name="T19"/>
                <a:gd fmla="*/ 98 w 342" name="T20"/>
                <a:gd fmla="*/ 46 h 227" name="T21"/>
                <a:gd fmla="*/ 91 w 342" name="T22"/>
                <a:gd fmla="*/ 52 h 227" name="T23"/>
                <a:gd fmla="*/ 86 w 342" name="T24"/>
                <a:gd fmla="*/ 82 h 227" name="T25"/>
                <a:gd fmla="*/ 67 w 342" name="T26"/>
                <a:gd fmla="*/ 91 h 227" name="T27"/>
                <a:gd fmla="*/ 61 w 342" name="T28"/>
                <a:gd fmla="*/ 100 h 227" name="T29"/>
                <a:gd fmla="*/ 71 w 342" name="T30"/>
                <a:gd fmla="*/ 125 h 227" name="T31"/>
                <a:gd fmla="*/ 45 w 342" name="T32"/>
                <a:gd fmla="*/ 146 h 227" name="T33"/>
                <a:gd fmla="*/ 18 w 342" name="T34"/>
                <a:gd fmla="*/ 205 h 227" name="T35"/>
                <a:gd fmla="*/ 44 w 342" name="T36"/>
                <a:gd fmla="*/ 177 h 227" name="T37"/>
                <a:gd fmla="*/ 91 w 342" name="T38"/>
                <a:gd fmla="*/ 205 h 227" name="T39"/>
                <a:gd fmla="*/ 98 w 342" name="T40"/>
                <a:gd fmla="*/ 205 h 227" name="T41"/>
                <a:gd fmla="*/ 151 w 342" name="T42"/>
                <a:gd fmla="*/ 174 h 227" name="T43"/>
                <a:gd fmla="*/ 216 w 342" name="T44"/>
                <a:gd fmla="*/ 202 h 227" name="T45"/>
                <a:gd fmla="*/ 223 w 342" name="T46"/>
                <a:gd fmla="*/ 202 h 227" name="T47"/>
                <a:gd fmla="*/ 286 w 342" name="T48"/>
                <a:gd fmla="*/ 172 h 227" name="T49"/>
                <a:gd fmla="*/ 328 w 342" name="T50"/>
                <a:gd fmla="*/ 189 h 227" name="T51"/>
                <a:gd fmla="*/ 289 w 342" name="T52"/>
                <a:gd fmla="*/ 133 h 227" name="T53"/>
                <a:gd fmla="*/ 273 w 342" name="T54"/>
                <a:gd fmla="*/ 125 h 227" name="T55"/>
                <a:gd fmla="*/ 279 w 342" name="T56"/>
                <a:gd fmla="*/ 80 h 227" name="T57"/>
                <a:gd fmla="*/ 276 w 342" name="T58"/>
                <a:gd fmla="*/ 73 h 227" name="T59"/>
                <a:gd fmla="*/ 250 w 342" name="T60"/>
                <a:gd fmla="*/ 65 h 227" name="T61"/>
                <a:gd fmla="*/ 237 w 342" name="T62"/>
                <a:gd fmla="*/ 34 h 227" name="T63"/>
                <a:gd fmla="*/ 232 w 342" name="T64"/>
                <a:gd fmla="*/ 29 h 227" name="T65"/>
                <a:gd fmla="*/ 199 w 342" name="T66"/>
                <a:gd fmla="*/ 37 h 227" name="T67"/>
                <a:gd fmla="*/ 175 w 342" name="T68"/>
                <a:gd fmla="*/ 21 h 227" name="T69"/>
                <a:gd fmla="*/ 169 w 342" name="T70"/>
                <a:gd fmla="*/ 21 h 227" name="T71"/>
                <a:gd fmla="*/ 264 w 342" name="T72"/>
                <a:gd fmla="*/ 40 h 227" name="T73"/>
                <a:gd fmla="*/ 264 w 342" name="T74"/>
                <a:gd fmla="*/ 40 h 227" name="T75"/>
                <a:gd fmla="*/ 217 w 342" name="T76"/>
                <a:gd fmla="*/ 210 h 227" name="T77"/>
                <a:gd fmla="*/ 217 w 342" name="T78"/>
                <a:gd fmla="*/ 210 h 227" name="T79"/>
                <a:gd fmla="*/ 140 w 342" name="T80"/>
                <a:gd fmla="*/ 213 h 227" name="T81"/>
                <a:gd fmla="*/ 140 w 342" name="T82"/>
                <a:gd fmla="*/ 213 h 227" name="T83"/>
                <a:gd fmla="*/ 59 w 342" name="T84"/>
                <a:gd fmla="*/ 213 h 227" name="T85"/>
                <a:gd fmla="*/ 100 w 342" name="T86"/>
                <a:gd fmla="*/ 216 h 227" name="T87"/>
                <a:gd fmla="*/ 106 w 342" name="T88"/>
                <a:gd fmla="*/ 217 h 227" name="T89"/>
                <a:gd fmla="*/ 100 w 342" name="T90"/>
                <a:gd fmla="*/ 216 h 22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26" w="342">
                  <a:moveTo>
                    <a:pt x="303" y="125"/>
                  </a:moveTo>
                  <a:cubicBezTo>
                    <a:pt x="311" y="128"/>
                    <a:pt x="329" y="126"/>
                    <a:pt x="339" y="130"/>
                  </a:cubicBezTo>
                  <a:cubicBezTo>
                    <a:pt x="338" y="162"/>
                    <a:pt x="341" y="180"/>
                    <a:pt x="342" y="204"/>
                  </a:cubicBezTo>
                  <a:cubicBezTo>
                    <a:pt x="324" y="208"/>
                    <a:pt x="305" y="209"/>
                    <a:pt x="285" y="211"/>
                  </a:cubicBezTo>
                  <a:cubicBezTo>
                    <a:pt x="264" y="213"/>
                    <a:pt x="236" y="215"/>
                    <a:pt x="210" y="217"/>
                  </a:cubicBezTo>
                  <a:cubicBezTo>
                    <a:pt x="190" y="219"/>
                    <a:pt x="171" y="222"/>
                    <a:pt x="151" y="223"/>
                  </a:cubicBezTo>
                  <a:cubicBezTo>
                    <a:pt x="107" y="227"/>
                    <a:pt x="57" y="217"/>
                    <a:pt x="17" y="220"/>
                  </a:cubicBezTo>
                  <a:cubicBezTo>
                    <a:pt x="14" y="218"/>
                    <a:pt x="13" y="212"/>
                    <a:pt x="8" y="211"/>
                  </a:cubicBezTo>
                  <a:cubicBezTo>
                    <a:pt x="10" y="192"/>
                    <a:pt x="0" y="165"/>
                    <a:pt x="6" y="142"/>
                  </a:cubicBezTo>
                  <a:cubicBezTo>
                    <a:pt x="15" y="138"/>
                    <a:pt x="33" y="143"/>
                    <a:pt x="42" y="139"/>
                  </a:cubicBezTo>
                  <a:cubicBezTo>
                    <a:pt x="49" y="130"/>
                    <a:pt x="47" y="119"/>
                    <a:pt x="50" y="110"/>
                  </a:cubicBezTo>
                  <a:cubicBezTo>
                    <a:pt x="52" y="105"/>
                    <a:pt x="55" y="99"/>
                    <a:pt x="58" y="94"/>
                  </a:cubicBezTo>
                  <a:cubicBezTo>
                    <a:pt x="69" y="65"/>
                    <a:pt x="81" y="45"/>
                    <a:pt x="109" y="31"/>
                  </a:cubicBezTo>
                  <a:cubicBezTo>
                    <a:pt x="137" y="15"/>
                    <a:pt x="162" y="0"/>
                    <a:pt x="210" y="11"/>
                  </a:cubicBezTo>
                  <a:cubicBezTo>
                    <a:pt x="261" y="22"/>
                    <a:pt x="302" y="50"/>
                    <a:pt x="306" y="110"/>
                  </a:cubicBezTo>
                  <a:cubicBezTo>
                    <a:pt x="306" y="115"/>
                    <a:pt x="308" y="121"/>
                    <a:pt x="303" y="125"/>
                  </a:cubicBezTo>
                  <a:close/>
                  <a:moveTo>
                    <a:pt x="169" y="21"/>
                  </a:moveTo>
                  <a:cubicBezTo>
                    <a:pt x="169" y="21"/>
                    <a:pt x="169" y="21"/>
                    <a:pt x="169" y="21"/>
                  </a:cubicBezTo>
                  <a:cubicBezTo>
                    <a:pt x="156" y="22"/>
                    <a:pt x="142" y="24"/>
                    <a:pt x="128" y="29"/>
                  </a:cubicBezTo>
                  <a:cubicBezTo>
                    <a:pt x="129" y="35"/>
                    <a:pt x="138" y="41"/>
                    <a:pt x="130" y="44"/>
                  </a:cubicBezTo>
                  <a:cubicBezTo>
                    <a:pt x="124" y="44"/>
                    <a:pt x="124" y="37"/>
                    <a:pt x="122" y="32"/>
                  </a:cubicBezTo>
                  <a:cubicBezTo>
                    <a:pt x="112" y="34"/>
                    <a:pt x="105" y="40"/>
                    <a:pt x="98" y="46"/>
                  </a:cubicBezTo>
                  <a:cubicBezTo>
                    <a:pt x="99" y="51"/>
                    <a:pt x="108" y="56"/>
                    <a:pt x="104" y="61"/>
                  </a:cubicBezTo>
                  <a:cubicBezTo>
                    <a:pt x="97" y="61"/>
                    <a:pt x="96" y="53"/>
                    <a:pt x="91" y="52"/>
                  </a:cubicBezTo>
                  <a:cubicBezTo>
                    <a:pt x="85" y="56"/>
                    <a:pt x="81" y="61"/>
                    <a:pt x="79" y="68"/>
                  </a:cubicBezTo>
                  <a:cubicBezTo>
                    <a:pt x="80" y="73"/>
                    <a:pt x="88" y="73"/>
                    <a:pt x="86" y="82"/>
                  </a:cubicBezTo>
                  <a:cubicBezTo>
                    <a:pt x="79" y="83"/>
                    <a:pt x="79" y="76"/>
                    <a:pt x="73" y="76"/>
                  </a:cubicBezTo>
                  <a:cubicBezTo>
                    <a:pt x="71" y="81"/>
                    <a:pt x="67" y="84"/>
                    <a:pt x="67" y="91"/>
                  </a:cubicBezTo>
                  <a:cubicBezTo>
                    <a:pt x="68" y="96"/>
                    <a:pt x="78" y="94"/>
                    <a:pt x="77" y="103"/>
                  </a:cubicBezTo>
                  <a:cubicBezTo>
                    <a:pt x="69" y="104"/>
                    <a:pt x="68" y="99"/>
                    <a:pt x="61" y="100"/>
                  </a:cubicBezTo>
                  <a:cubicBezTo>
                    <a:pt x="60" y="107"/>
                    <a:pt x="55" y="109"/>
                    <a:pt x="56" y="118"/>
                  </a:cubicBezTo>
                  <a:cubicBezTo>
                    <a:pt x="60" y="121"/>
                    <a:pt x="67" y="122"/>
                    <a:pt x="71" y="125"/>
                  </a:cubicBezTo>
                  <a:cubicBezTo>
                    <a:pt x="66" y="132"/>
                    <a:pt x="57" y="125"/>
                    <a:pt x="53" y="127"/>
                  </a:cubicBezTo>
                  <a:cubicBezTo>
                    <a:pt x="53" y="136"/>
                    <a:pt x="50" y="142"/>
                    <a:pt x="45" y="146"/>
                  </a:cubicBezTo>
                  <a:cubicBezTo>
                    <a:pt x="34" y="147"/>
                    <a:pt x="19" y="144"/>
                    <a:pt x="12" y="149"/>
                  </a:cubicBezTo>
                  <a:cubicBezTo>
                    <a:pt x="12" y="171"/>
                    <a:pt x="13" y="190"/>
                    <a:pt x="18" y="205"/>
                  </a:cubicBezTo>
                  <a:cubicBezTo>
                    <a:pt x="25" y="208"/>
                    <a:pt x="36" y="205"/>
                    <a:pt x="44" y="204"/>
                  </a:cubicBezTo>
                  <a:cubicBezTo>
                    <a:pt x="44" y="195"/>
                    <a:pt x="37" y="182"/>
                    <a:pt x="44" y="177"/>
                  </a:cubicBezTo>
                  <a:cubicBezTo>
                    <a:pt x="52" y="180"/>
                    <a:pt x="47" y="197"/>
                    <a:pt x="50" y="205"/>
                  </a:cubicBezTo>
                  <a:cubicBezTo>
                    <a:pt x="59" y="207"/>
                    <a:pt x="78" y="207"/>
                    <a:pt x="91" y="205"/>
                  </a:cubicBezTo>
                  <a:cubicBezTo>
                    <a:pt x="93" y="194"/>
                    <a:pt x="81" y="178"/>
                    <a:pt x="94" y="175"/>
                  </a:cubicBezTo>
                  <a:cubicBezTo>
                    <a:pt x="97" y="183"/>
                    <a:pt x="94" y="198"/>
                    <a:pt x="98" y="205"/>
                  </a:cubicBezTo>
                  <a:cubicBezTo>
                    <a:pt x="116" y="206"/>
                    <a:pt x="129" y="202"/>
                    <a:pt x="146" y="204"/>
                  </a:cubicBezTo>
                  <a:cubicBezTo>
                    <a:pt x="151" y="200"/>
                    <a:pt x="140" y="178"/>
                    <a:pt x="151" y="174"/>
                  </a:cubicBezTo>
                  <a:cubicBezTo>
                    <a:pt x="159" y="179"/>
                    <a:pt x="147" y="197"/>
                    <a:pt x="155" y="204"/>
                  </a:cubicBezTo>
                  <a:cubicBezTo>
                    <a:pt x="179" y="204"/>
                    <a:pt x="196" y="202"/>
                    <a:pt x="216" y="202"/>
                  </a:cubicBezTo>
                  <a:cubicBezTo>
                    <a:pt x="219" y="192"/>
                    <a:pt x="206" y="173"/>
                    <a:pt x="222" y="174"/>
                  </a:cubicBezTo>
                  <a:cubicBezTo>
                    <a:pt x="221" y="184"/>
                    <a:pt x="222" y="194"/>
                    <a:pt x="223" y="202"/>
                  </a:cubicBezTo>
                  <a:cubicBezTo>
                    <a:pt x="243" y="201"/>
                    <a:pt x="264" y="201"/>
                    <a:pt x="282" y="198"/>
                  </a:cubicBezTo>
                  <a:cubicBezTo>
                    <a:pt x="284" y="187"/>
                    <a:pt x="272" y="173"/>
                    <a:pt x="286" y="172"/>
                  </a:cubicBezTo>
                  <a:cubicBezTo>
                    <a:pt x="287" y="180"/>
                    <a:pt x="289" y="188"/>
                    <a:pt x="289" y="196"/>
                  </a:cubicBezTo>
                  <a:cubicBezTo>
                    <a:pt x="304" y="195"/>
                    <a:pt x="316" y="192"/>
                    <a:pt x="328" y="189"/>
                  </a:cubicBezTo>
                  <a:cubicBezTo>
                    <a:pt x="327" y="169"/>
                    <a:pt x="326" y="151"/>
                    <a:pt x="324" y="133"/>
                  </a:cubicBezTo>
                  <a:cubicBezTo>
                    <a:pt x="314" y="127"/>
                    <a:pt x="299" y="135"/>
                    <a:pt x="289" y="133"/>
                  </a:cubicBezTo>
                  <a:cubicBezTo>
                    <a:pt x="289" y="127"/>
                    <a:pt x="289" y="121"/>
                    <a:pt x="289" y="115"/>
                  </a:cubicBezTo>
                  <a:cubicBezTo>
                    <a:pt x="279" y="114"/>
                    <a:pt x="282" y="126"/>
                    <a:pt x="273" y="125"/>
                  </a:cubicBezTo>
                  <a:cubicBezTo>
                    <a:pt x="272" y="116"/>
                    <a:pt x="285" y="113"/>
                    <a:pt x="286" y="104"/>
                  </a:cubicBezTo>
                  <a:cubicBezTo>
                    <a:pt x="288" y="96"/>
                    <a:pt x="284" y="88"/>
                    <a:pt x="279" y="80"/>
                  </a:cubicBezTo>
                  <a:cubicBezTo>
                    <a:pt x="273" y="83"/>
                    <a:pt x="272" y="92"/>
                    <a:pt x="265" y="94"/>
                  </a:cubicBezTo>
                  <a:cubicBezTo>
                    <a:pt x="265" y="83"/>
                    <a:pt x="275" y="82"/>
                    <a:pt x="276" y="73"/>
                  </a:cubicBezTo>
                  <a:cubicBezTo>
                    <a:pt x="271" y="64"/>
                    <a:pt x="267" y="54"/>
                    <a:pt x="258" y="50"/>
                  </a:cubicBezTo>
                  <a:cubicBezTo>
                    <a:pt x="254" y="54"/>
                    <a:pt x="256" y="63"/>
                    <a:pt x="250" y="65"/>
                  </a:cubicBezTo>
                  <a:cubicBezTo>
                    <a:pt x="242" y="59"/>
                    <a:pt x="254" y="51"/>
                    <a:pt x="255" y="44"/>
                  </a:cubicBezTo>
                  <a:cubicBezTo>
                    <a:pt x="248" y="41"/>
                    <a:pt x="246" y="34"/>
                    <a:pt x="237" y="34"/>
                  </a:cubicBezTo>
                  <a:cubicBezTo>
                    <a:pt x="232" y="36"/>
                    <a:pt x="235" y="46"/>
                    <a:pt x="228" y="46"/>
                  </a:cubicBezTo>
                  <a:cubicBezTo>
                    <a:pt x="223" y="39"/>
                    <a:pt x="233" y="37"/>
                    <a:pt x="232" y="29"/>
                  </a:cubicBezTo>
                  <a:cubicBezTo>
                    <a:pt x="222" y="26"/>
                    <a:pt x="213" y="23"/>
                    <a:pt x="201" y="23"/>
                  </a:cubicBezTo>
                  <a:cubicBezTo>
                    <a:pt x="197" y="27"/>
                    <a:pt x="202" y="35"/>
                    <a:pt x="199" y="37"/>
                  </a:cubicBezTo>
                  <a:cubicBezTo>
                    <a:pt x="189" y="37"/>
                    <a:pt x="195" y="28"/>
                    <a:pt x="195" y="21"/>
                  </a:cubicBezTo>
                  <a:cubicBezTo>
                    <a:pt x="188" y="21"/>
                    <a:pt x="181" y="21"/>
                    <a:pt x="175" y="21"/>
                  </a:cubicBezTo>
                  <a:cubicBezTo>
                    <a:pt x="174" y="28"/>
                    <a:pt x="178" y="39"/>
                    <a:pt x="169" y="37"/>
                  </a:cubicBezTo>
                  <a:cubicBezTo>
                    <a:pt x="169" y="32"/>
                    <a:pt x="169" y="27"/>
                    <a:pt x="169" y="21"/>
                  </a:cubicBezTo>
                  <a:close/>
                  <a:moveTo>
                    <a:pt x="264" y="40"/>
                  </a:moveTo>
                  <a:cubicBezTo>
                    <a:pt x="264" y="40"/>
                    <a:pt x="264" y="40"/>
                    <a:pt x="264" y="40"/>
                  </a:cubicBezTo>
                  <a:cubicBezTo>
                    <a:pt x="262" y="39"/>
                    <a:pt x="260" y="37"/>
                    <a:pt x="258" y="37"/>
                  </a:cubicBezTo>
                  <a:cubicBezTo>
                    <a:pt x="256" y="40"/>
                    <a:pt x="263" y="43"/>
                    <a:pt x="264" y="40"/>
                  </a:cubicBezTo>
                  <a:close/>
                  <a:moveTo>
                    <a:pt x="217" y="210"/>
                  </a:moveTo>
                  <a:cubicBezTo>
                    <a:pt x="217" y="210"/>
                    <a:pt x="217" y="210"/>
                    <a:pt x="217" y="210"/>
                  </a:cubicBezTo>
                  <a:cubicBezTo>
                    <a:pt x="222" y="210"/>
                    <a:pt x="228" y="210"/>
                    <a:pt x="229" y="207"/>
                  </a:cubicBezTo>
                  <a:cubicBezTo>
                    <a:pt x="225" y="208"/>
                    <a:pt x="216" y="204"/>
                    <a:pt x="217" y="210"/>
                  </a:cubicBezTo>
                  <a:close/>
                  <a:moveTo>
                    <a:pt x="140" y="213"/>
                  </a:moveTo>
                  <a:cubicBezTo>
                    <a:pt x="140" y="213"/>
                    <a:pt x="140" y="213"/>
                    <a:pt x="140" y="213"/>
                  </a:cubicBezTo>
                  <a:cubicBezTo>
                    <a:pt x="149" y="213"/>
                    <a:pt x="159" y="213"/>
                    <a:pt x="164" y="210"/>
                  </a:cubicBezTo>
                  <a:cubicBezTo>
                    <a:pt x="156" y="208"/>
                    <a:pt x="146" y="207"/>
                    <a:pt x="140" y="213"/>
                  </a:cubicBezTo>
                  <a:close/>
                  <a:moveTo>
                    <a:pt x="59" y="213"/>
                  </a:moveTo>
                  <a:cubicBezTo>
                    <a:pt x="59" y="213"/>
                    <a:pt x="59" y="213"/>
                    <a:pt x="59" y="213"/>
                  </a:cubicBezTo>
                  <a:cubicBezTo>
                    <a:pt x="44" y="212"/>
                    <a:pt x="66" y="213"/>
                    <a:pt x="59" y="213"/>
                  </a:cubicBezTo>
                  <a:close/>
                  <a:moveTo>
                    <a:pt x="100" y="216"/>
                  </a:moveTo>
                  <a:cubicBezTo>
                    <a:pt x="100" y="216"/>
                    <a:pt x="100" y="216"/>
                    <a:pt x="100" y="216"/>
                  </a:cubicBezTo>
                  <a:cubicBezTo>
                    <a:pt x="90" y="217"/>
                    <a:pt x="100" y="217"/>
                    <a:pt x="106" y="217"/>
                  </a:cubicBezTo>
                  <a:cubicBezTo>
                    <a:pt x="109" y="217"/>
                    <a:pt x="116" y="222"/>
                    <a:pt x="119" y="216"/>
                  </a:cubicBezTo>
                  <a:cubicBezTo>
                    <a:pt x="111" y="216"/>
                    <a:pt x="104" y="215"/>
                    <a:pt x="100" y="216"/>
                  </a:cubicBezTo>
                  <a:close/>
                </a:path>
              </a:pathLst>
            </a:custGeom>
            <a:solidFill>
              <a:srgbClr val="20558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
        <p:nvSpPr>
          <p:cNvPr id="34" name="文本框 33"/>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spTree>
    <p:extLst>
      <p:ext uri="{BB962C8B-B14F-4D97-AF65-F5344CB8AC3E}">
        <p14:creationId val="116911847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p:cTn dur="500" fill="hold" id="12"/>
                                        <p:tgtEl>
                                          <p:spTgt spid="35"/>
                                        </p:tgtEl>
                                        <p:attrNameLst>
                                          <p:attrName>ppt_w</p:attrName>
                                        </p:attrNameLst>
                                      </p:cBhvr>
                                      <p:tavLst>
                                        <p:tav tm="0">
                                          <p:val>
                                            <p:fltVal val="0"/>
                                          </p:val>
                                        </p:tav>
                                        <p:tav tm="100000">
                                          <p:val>
                                            <p:strVal val="#ppt_w"/>
                                          </p:val>
                                        </p:tav>
                                      </p:tavLst>
                                    </p:anim>
                                    <p:anim calcmode="lin" valueType="num">
                                      <p:cBhvr>
                                        <p:cTn dur="500" fill="hold" id="13"/>
                                        <p:tgtEl>
                                          <p:spTgt spid="35"/>
                                        </p:tgtEl>
                                        <p:attrNameLst>
                                          <p:attrName>ppt_h</p:attrName>
                                        </p:attrNameLst>
                                      </p:cBhvr>
                                      <p:tavLst>
                                        <p:tav tm="0">
                                          <p:val>
                                            <p:fltVal val="0"/>
                                          </p:val>
                                        </p:tav>
                                        <p:tav tm="100000">
                                          <p:val>
                                            <p:strVal val="#ppt_h"/>
                                          </p:val>
                                        </p:tav>
                                      </p:tavLst>
                                    </p:anim>
                                    <p:animEffect filter="fade" transition="in">
                                      <p:cBhvr>
                                        <p:cTn dur="500" id="14"/>
                                        <p:tgtEl>
                                          <p:spTgt spid="35"/>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36"/>
                                        </p:tgtEl>
                                        <p:attrNameLst>
                                          <p:attrName>style.visibility</p:attrName>
                                        </p:attrNameLst>
                                      </p:cBhvr>
                                      <p:to>
                                        <p:strVal val="visible"/>
                                      </p:to>
                                    </p:set>
                                    <p:anim calcmode="lin" valueType="num">
                                      <p:cBhvr>
                                        <p:cTn dur="500" fill="hold" id="18"/>
                                        <p:tgtEl>
                                          <p:spTgt spid="36"/>
                                        </p:tgtEl>
                                        <p:attrNameLst>
                                          <p:attrName>ppt_w</p:attrName>
                                        </p:attrNameLst>
                                      </p:cBhvr>
                                      <p:tavLst>
                                        <p:tav tm="0">
                                          <p:val>
                                            <p:fltVal val="0"/>
                                          </p:val>
                                        </p:tav>
                                        <p:tav tm="100000">
                                          <p:val>
                                            <p:strVal val="#ppt_w"/>
                                          </p:val>
                                        </p:tav>
                                      </p:tavLst>
                                    </p:anim>
                                    <p:anim calcmode="lin" valueType="num">
                                      <p:cBhvr>
                                        <p:cTn dur="500" fill="hold" id="19"/>
                                        <p:tgtEl>
                                          <p:spTgt spid="36"/>
                                        </p:tgtEl>
                                        <p:attrNameLst>
                                          <p:attrName>ppt_h</p:attrName>
                                        </p:attrNameLst>
                                      </p:cBhvr>
                                      <p:tavLst>
                                        <p:tav tm="0">
                                          <p:val>
                                            <p:fltVal val="0"/>
                                          </p:val>
                                        </p:tav>
                                        <p:tav tm="100000">
                                          <p:val>
                                            <p:strVal val="#ppt_h"/>
                                          </p:val>
                                        </p:tav>
                                      </p:tavLst>
                                    </p:anim>
                                    <p:animEffect filter="fade" transition="in">
                                      <p:cBhvr>
                                        <p:cTn dur="500" id="20"/>
                                        <p:tgtEl>
                                          <p:spTgt spid="36"/>
                                        </p:tgtEl>
                                      </p:cBhvr>
                                    </p:animEffect>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p:cTn dur="500" fill="hold" id="24"/>
                                        <p:tgtEl>
                                          <p:spTgt spid="37"/>
                                        </p:tgtEl>
                                        <p:attrNameLst>
                                          <p:attrName>ppt_w</p:attrName>
                                        </p:attrNameLst>
                                      </p:cBhvr>
                                      <p:tavLst>
                                        <p:tav tm="0">
                                          <p:val>
                                            <p:fltVal val="0"/>
                                          </p:val>
                                        </p:tav>
                                        <p:tav tm="100000">
                                          <p:val>
                                            <p:strVal val="#ppt_w"/>
                                          </p:val>
                                        </p:tav>
                                      </p:tavLst>
                                    </p:anim>
                                    <p:anim calcmode="lin" valueType="num">
                                      <p:cBhvr>
                                        <p:cTn dur="500" fill="hold" id="25"/>
                                        <p:tgtEl>
                                          <p:spTgt spid="37"/>
                                        </p:tgtEl>
                                        <p:attrNameLst>
                                          <p:attrName>ppt_h</p:attrName>
                                        </p:attrNameLst>
                                      </p:cBhvr>
                                      <p:tavLst>
                                        <p:tav tm="0">
                                          <p:val>
                                            <p:fltVal val="0"/>
                                          </p:val>
                                        </p:tav>
                                        <p:tav tm="100000">
                                          <p:val>
                                            <p:strVal val="#ppt_h"/>
                                          </p:val>
                                        </p:tav>
                                      </p:tavLst>
                                    </p:anim>
                                    <p:animEffect filter="fade" transition="in">
                                      <p:cBhvr>
                                        <p:cTn dur="500" id="26"/>
                                        <p:tgtEl>
                                          <p:spTgt spid="37"/>
                                        </p:tgtEl>
                                      </p:cBhvr>
                                    </p:animEffect>
                                  </p:childTnLst>
                                </p:cTn>
                              </p:par>
                            </p:childTnLst>
                          </p:cTn>
                        </p:par>
                        <p:par>
                          <p:cTn fill="hold" id="27" nodeType="afterGroup">
                            <p:stCondLst>
                              <p:cond delay="2000"/>
                            </p:stCondLst>
                            <p:childTnLst>
                              <p:par>
                                <p:cTn fill="hold" id="28" nodeType="afterEffect" presetClass="entr" presetID="53" presetSubtype="0">
                                  <p:stCondLst>
                                    <p:cond delay="0"/>
                                  </p:stCondLst>
                                  <p:childTnLst>
                                    <p:set>
                                      <p:cBhvr>
                                        <p:cTn dur="1" fill="hold" id="29">
                                          <p:stCondLst>
                                            <p:cond delay="0"/>
                                          </p:stCondLst>
                                        </p:cTn>
                                        <p:tgtEl>
                                          <p:spTgt spid="38"/>
                                        </p:tgtEl>
                                        <p:attrNameLst>
                                          <p:attrName>style.visibility</p:attrName>
                                        </p:attrNameLst>
                                      </p:cBhvr>
                                      <p:to>
                                        <p:strVal val="visible"/>
                                      </p:to>
                                    </p:set>
                                    <p:anim calcmode="lin" valueType="num">
                                      <p:cBhvr>
                                        <p:cTn dur="500" fill="hold" id="30"/>
                                        <p:tgtEl>
                                          <p:spTgt spid="38"/>
                                        </p:tgtEl>
                                        <p:attrNameLst>
                                          <p:attrName>ppt_w</p:attrName>
                                        </p:attrNameLst>
                                      </p:cBhvr>
                                      <p:tavLst>
                                        <p:tav tm="0">
                                          <p:val>
                                            <p:fltVal val="0"/>
                                          </p:val>
                                        </p:tav>
                                        <p:tav tm="100000">
                                          <p:val>
                                            <p:strVal val="#ppt_w"/>
                                          </p:val>
                                        </p:tav>
                                      </p:tavLst>
                                    </p:anim>
                                    <p:anim calcmode="lin" valueType="num">
                                      <p:cBhvr>
                                        <p:cTn dur="500" fill="hold" id="31"/>
                                        <p:tgtEl>
                                          <p:spTgt spid="38"/>
                                        </p:tgtEl>
                                        <p:attrNameLst>
                                          <p:attrName>ppt_h</p:attrName>
                                        </p:attrNameLst>
                                      </p:cBhvr>
                                      <p:tavLst>
                                        <p:tav tm="0">
                                          <p:val>
                                            <p:fltVal val="0"/>
                                          </p:val>
                                        </p:tav>
                                        <p:tav tm="100000">
                                          <p:val>
                                            <p:strVal val="#ppt_h"/>
                                          </p:val>
                                        </p:tav>
                                      </p:tavLst>
                                    </p:anim>
                                    <p:animEffect filter="fade" transition="in">
                                      <p:cBhvr>
                                        <p:cTn dur="500" id="32"/>
                                        <p:tgtEl>
                                          <p:spTgt spid="38"/>
                                        </p:tgtEl>
                                      </p:cBhvr>
                                    </p:animEffect>
                                  </p:childTnLst>
                                </p:cTn>
                              </p:par>
                            </p:childTnLst>
                          </p:cTn>
                        </p:par>
                        <p:par>
                          <p:cTn fill="hold" id="33" nodeType="afterGroup">
                            <p:stCondLst>
                              <p:cond delay="2500"/>
                            </p:stCondLst>
                            <p:childTnLst>
                              <p:par>
                                <p:cTn fill="hold" id="34" nodeType="afterEffect" presetClass="entr" presetID="14" presetSubtype="10">
                                  <p:stCondLst>
                                    <p:cond delay="0"/>
                                  </p:stCondLst>
                                  <p:childTnLst>
                                    <p:set>
                                      <p:cBhvr>
                                        <p:cTn dur="1" fill="hold" id="35">
                                          <p:stCondLst>
                                            <p:cond delay="0"/>
                                          </p:stCondLst>
                                        </p:cTn>
                                        <p:tgtEl>
                                          <p:spTgt spid="8"/>
                                        </p:tgtEl>
                                        <p:attrNameLst>
                                          <p:attrName>style.visibility</p:attrName>
                                        </p:attrNameLst>
                                      </p:cBhvr>
                                      <p:to>
                                        <p:strVal val="visible"/>
                                      </p:to>
                                    </p:set>
                                    <p:animEffect filter="randombar(horizontal)" transition="in">
                                      <p:cBhvr>
                                        <p:cTn dur="500" id="36"/>
                                        <p:tgtEl>
                                          <p:spTgt spid="8"/>
                                        </p:tgtEl>
                                      </p:cBhvr>
                                    </p:animEffect>
                                  </p:childTnLst>
                                </p:cTn>
                              </p:par>
                              <p:par>
                                <p:cTn fill="hold" id="37" nodeType="withEffect" presetClass="entr" presetID="14" presetSubtype="10">
                                  <p:stCondLst>
                                    <p:cond delay="0"/>
                                  </p:stCondLst>
                                  <p:childTnLst>
                                    <p:set>
                                      <p:cBhvr>
                                        <p:cTn dur="1" fill="hold" id="38">
                                          <p:stCondLst>
                                            <p:cond delay="0"/>
                                          </p:stCondLst>
                                        </p:cTn>
                                        <p:tgtEl>
                                          <p:spTgt spid="11"/>
                                        </p:tgtEl>
                                        <p:attrNameLst>
                                          <p:attrName>style.visibility</p:attrName>
                                        </p:attrNameLst>
                                      </p:cBhvr>
                                      <p:to>
                                        <p:strVal val="visible"/>
                                      </p:to>
                                    </p:set>
                                    <p:animEffect filter="randombar(horizontal)" transition="in">
                                      <p:cBhvr>
                                        <p:cTn dur="500" id="39"/>
                                        <p:tgtEl>
                                          <p:spTgt spid="11"/>
                                        </p:tgtEl>
                                      </p:cBhvr>
                                    </p:animEffect>
                                  </p:childTnLst>
                                </p:cTn>
                              </p:par>
                              <p:par>
                                <p:cTn fill="hold" id="40" nodeType="withEffect" presetClass="entr" presetID="14" presetSubtype="10">
                                  <p:stCondLst>
                                    <p:cond delay="0"/>
                                  </p:stCondLst>
                                  <p:childTnLst>
                                    <p:set>
                                      <p:cBhvr>
                                        <p:cTn dur="1" fill="hold" id="41">
                                          <p:stCondLst>
                                            <p:cond delay="0"/>
                                          </p:stCondLst>
                                        </p:cTn>
                                        <p:tgtEl>
                                          <p:spTgt spid="14"/>
                                        </p:tgtEl>
                                        <p:attrNameLst>
                                          <p:attrName>style.visibility</p:attrName>
                                        </p:attrNameLst>
                                      </p:cBhvr>
                                      <p:to>
                                        <p:strVal val="visible"/>
                                      </p:to>
                                    </p:set>
                                    <p:animEffect filter="randombar(horizontal)" transition="in">
                                      <p:cBhvr>
                                        <p:cTn dur="500" id="42"/>
                                        <p:tgtEl>
                                          <p:spTgt spid="14"/>
                                        </p:tgtEl>
                                      </p:cBhvr>
                                    </p:animEffect>
                                  </p:childTnLst>
                                </p:cTn>
                              </p:par>
                              <p:par>
                                <p:cTn fill="hold" id="43" nodeType="withEffect" presetClass="entr" presetID="14" presetSubtype="10">
                                  <p:stCondLst>
                                    <p:cond delay="0"/>
                                  </p:stCondLst>
                                  <p:childTnLst>
                                    <p:set>
                                      <p:cBhvr>
                                        <p:cTn dur="1" fill="hold" id="44">
                                          <p:stCondLst>
                                            <p:cond delay="0"/>
                                          </p:stCondLst>
                                        </p:cTn>
                                        <p:tgtEl>
                                          <p:spTgt spid="17"/>
                                        </p:tgtEl>
                                        <p:attrNameLst>
                                          <p:attrName>style.visibility</p:attrName>
                                        </p:attrNameLst>
                                      </p:cBhvr>
                                      <p:to>
                                        <p:strVal val="visible"/>
                                      </p:to>
                                    </p:set>
                                    <p:animEffect filter="randombar(horizontal)" transition="in">
                                      <p:cBhvr>
                                        <p:cTn dur="500" id="4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nvSpPr>
        <p:spPr>
          <a:xfrm>
            <a:off x="5090160" y="-275907"/>
            <a:ext cx="2011680" cy="457200"/>
          </a:xfrm>
          <a:prstGeom prst="rect">
            <a:avLst/>
          </a:prstGeom>
          <a:noFill/>
        </p:spPr>
        <p:txBody>
          <a:bodyPr rtlCol="0" wrap="none">
            <a:prstTxWarp prst="textArchDown">
              <a:avLst/>
            </a:prstTxWarp>
            <a:spAutoFit/>
          </a:bodyPr>
          <a:lstStyle/>
          <a:p>
            <a:pPr algn="ctr"/>
            <a:r>
              <a:rPr altLang="en-US" lang="zh-CN" sz="2400">
                <a:solidFill>
                  <a:srgbClr val="3C3C3B"/>
                </a:solidFill>
                <a:latin charset="-122" panose="00000500000000000000" pitchFamily="2" typeface="印品黑体"/>
                <a:ea charset="-122" panose="00000500000000000000" pitchFamily="2" typeface="印品黑体"/>
              </a:rPr>
              <a:t>标题添加此处</a:t>
            </a:r>
          </a:p>
        </p:txBody>
      </p:sp>
      <p:grpSp>
        <p:nvGrpSpPr>
          <p:cNvPr id="23" name="组合 22"/>
          <p:cNvGrpSpPr/>
          <p:nvPr/>
        </p:nvGrpSpPr>
        <p:grpSpPr>
          <a:xfrm>
            <a:off x="4052256" y="1879209"/>
            <a:ext cx="7007630" cy="1134801"/>
            <a:chOff x="4052256" y="1879209"/>
            <a:chExt cx="7007630" cy="1134801"/>
          </a:xfrm>
        </p:grpSpPr>
        <p:sp>
          <p:nvSpPr>
            <p:cNvPr id="9" name="任意多边形 8"/>
            <p:cNvSpPr/>
            <p:nvPr/>
          </p:nvSpPr>
          <p:spPr>
            <a:xfrm>
              <a:off x="4052256" y="1879209"/>
              <a:ext cx="7007630" cy="1134801"/>
            </a:xfrm>
            <a:custGeom>
              <a:gdLst>
                <a:gd fmla="*/ 5447134 w 7007630" name="connsiteX0"/>
                <a:gd fmla="*/ 0 h 1134801" name="connsiteY0"/>
                <a:gd fmla="*/ 6087499 w 7007630" name="connsiteX1"/>
                <a:gd fmla="*/ 23712 h 1134801" name="connsiteY1"/>
                <a:gd fmla="*/ 6606714 w 7007630" name="connsiteX2"/>
                <a:gd fmla="*/ 81299 h 1134801" name="connsiteY2"/>
                <a:gd fmla="*/ 6710557 w 7007630" name="connsiteX3"/>
                <a:gd fmla="*/ 152436 h 1134801" name="connsiteY3"/>
                <a:gd fmla="*/ 6797093 w 7007630" name="connsiteX4"/>
                <a:gd fmla="*/ 254060 h 1134801" name="connsiteY4"/>
                <a:gd fmla="*/ 6918243 w 7007630" name="connsiteX5"/>
                <a:gd fmla="*/ 399721 h 1134801" name="connsiteY5"/>
                <a:gd fmla="*/ 7004779 w 7007630" name="connsiteX6"/>
                <a:gd fmla="*/ 619906 h 1134801" name="connsiteY6"/>
                <a:gd fmla="*/ 6952858 w 7007630" name="connsiteX7"/>
                <a:gd fmla="*/ 928166 h 1134801" name="connsiteY7"/>
                <a:gd fmla="*/ 6641328 w 7007630" name="connsiteX8"/>
                <a:gd fmla="*/ 1056889 h 1134801" name="connsiteY8"/>
                <a:gd fmla="*/ 6174035 w 7007630" name="connsiteX9"/>
                <a:gd fmla="*/ 1121251 h 1134801" name="connsiteY9"/>
                <a:gd fmla="*/ 5274062 w 7007630" name="connsiteX10"/>
                <a:gd fmla="*/ 1100926 h 1134801" name="connsiteY10"/>
                <a:gd fmla="*/ 4599082 w 7007630" name="connsiteX11"/>
                <a:gd fmla="*/ 1094151 h 1134801" name="connsiteY11"/>
                <a:gd fmla="*/ 3647189 w 7007630" name="connsiteX12"/>
                <a:gd fmla="*/ 1111089 h 1134801" name="connsiteY12"/>
                <a:gd fmla="*/ 2920288 w 7007630" name="connsiteX13"/>
                <a:gd fmla="*/ 1121251 h 1134801" name="connsiteY13"/>
                <a:gd fmla="*/ 2124158 w 7007630" name="connsiteX14"/>
                <a:gd fmla="*/ 1134801 h 1134801" name="connsiteY14"/>
                <a:gd fmla="*/ 1293414 w 7007630" name="connsiteX15"/>
                <a:gd fmla="*/ 1131413 h 1134801" name="connsiteY15"/>
                <a:gd fmla="*/ 618434 w 7007630" name="connsiteX16"/>
                <a:gd fmla="*/ 1097539 h 1134801" name="connsiteY16"/>
                <a:gd fmla="*/ 254984 w 7007630" name="connsiteX17"/>
                <a:gd fmla="*/ 1036564 h 1134801" name="connsiteY17"/>
                <a:gd fmla="*/ 203062 w 7007630" name="connsiteX18"/>
                <a:gd fmla="*/ 924778 h 1134801" name="connsiteY18"/>
                <a:gd fmla="*/ 181868 w 7007630" name="connsiteX19"/>
                <a:gd fmla="*/ 672614 h 1134801" name="connsiteY19"/>
                <a:gd fmla="*/ 181588 w 7007630" name="connsiteX20"/>
                <a:gd fmla="*/ 668271 h 1134801" name="connsiteY20"/>
                <a:gd fmla="*/ 145043 w 7007630" name="connsiteX21"/>
                <a:gd fmla="*/ 659067 h 1134801" name="connsiteY21"/>
                <a:gd fmla="*/ 84815 w 7007630" name="connsiteX22"/>
                <a:gd fmla="*/ 625189 h 1134801" name="connsiteY22"/>
                <a:gd fmla="*/ 2001 w 7007630" name="connsiteX23"/>
                <a:gd fmla="*/ 576253 h 1134801" name="connsiteY23"/>
                <a:gd fmla="*/ 32115 w 7007630" name="connsiteX24"/>
                <a:gd fmla="*/ 534846 h 1134801" name="connsiteY24"/>
                <a:gd fmla="*/ 103636 w 7007630" name="connsiteX25"/>
                <a:gd fmla="*/ 504732 h 1134801" name="connsiteY25"/>
                <a:gd fmla="*/ 160100 w 7007630" name="connsiteX26"/>
                <a:gd fmla="*/ 474618 h 1134801" name="connsiteY26"/>
                <a:gd fmla="*/ 170835 w 7007630" name="connsiteX27"/>
                <a:gd fmla="*/ 468731 h 1134801" name="connsiteY27"/>
                <a:gd fmla="*/ 170442 w 7007630" name="connsiteX28"/>
                <a:gd fmla="*/ 459514 h 1134801" name="connsiteY28"/>
                <a:gd fmla="*/ 185755 w 7007630" name="connsiteX29"/>
                <a:gd fmla="*/ 237123 h 1134801" name="connsiteY29"/>
                <a:gd fmla="*/ 324213 w 7007630" name="connsiteX30"/>
                <a:gd fmla="*/ 98237 h 1134801" name="connsiteY30"/>
                <a:gd fmla="*/ 1224185 w 7007630" name="connsiteX31"/>
                <a:gd fmla="*/ 47425 h 1134801" name="connsiteY31"/>
                <a:gd fmla="*/ 1795322 w 7007630" name="connsiteX32"/>
                <a:gd fmla="*/ 30487 h 1134801" name="connsiteY32"/>
                <a:gd fmla="*/ 2487608 w 7007630" name="connsiteX33"/>
                <a:gd fmla="*/ 23712 h 1134801" name="connsiteY33"/>
                <a:gd fmla="*/ 2954902 w 7007630" name="connsiteX34"/>
                <a:gd fmla="*/ 23712 h 1134801" name="connsiteY34"/>
                <a:gd fmla="*/ 4426011 w 7007630" name="connsiteX35"/>
                <a:gd fmla="*/ 16937 h 1134801" name="connsiteY35"/>
                <a:gd fmla="*/ 5447134 w 7007630" name="connsiteX36"/>
                <a:gd fmla="*/ 0 h 1134801" name="connsiteY36"/>
                <a:gd fmla="*/ 5447134 w 7007630" name="connsiteX37"/>
                <a:gd fmla="*/ 64 h 113619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134801" w="7007630">
                  <a:moveTo>
                    <a:pt x="5447134" y="0"/>
                  </a:moveTo>
                  <a:cubicBezTo>
                    <a:pt x="5724048" y="1129"/>
                    <a:pt x="5894236" y="10162"/>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8"/>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nvGrpSpPr>
            <p:cNvPr id="13" name="组合 12"/>
            <p:cNvGrpSpPr/>
            <p:nvPr/>
          </p:nvGrpSpPr>
          <p:grpSpPr>
            <a:xfrm>
              <a:off x="4421072" y="2108269"/>
              <a:ext cx="6462828" cy="682394"/>
              <a:chOff x="7325360" y="2384859"/>
              <a:chExt cx="6462828" cy="682394"/>
            </a:xfrm>
          </p:grpSpPr>
          <p:sp>
            <p:nvSpPr>
              <p:cNvPr id="14" name="矩形 13"/>
              <p:cNvSpPr/>
              <p:nvPr/>
            </p:nvSpPr>
            <p:spPr>
              <a:xfrm>
                <a:off x="7325360" y="2737483"/>
                <a:ext cx="6462828"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15" name="矩形 14"/>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24" name="组合 23"/>
          <p:cNvGrpSpPr/>
          <p:nvPr/>
        </p:nvGrpSpPr>
        <p:grpSpPr>
          <a:xfrm>
            <a:off x="4052256" y="3366923"/>
            <a:ext cx="7007630" cy="1134801"/>
            <a:chOff x="4052256" y="3366923"/>
            <a:chExt cx="7007630" cy="1134801"/>
          </a:xfrm>
        </p:grpSpPr>
        <p:sp>
          <p:nvSpPr>
            <p:cNvPr id="10" name="任意多边形 9"/>
            <p:cNvSpPr/>
            <p:nvPr/>
          </p:nvSpPr>
          <p:spPr>
            <a:xfrm>
              <a:off x="4052256" y="3366923"/>
              <a:ext cx="7007630" cy="1134801"/>
            </a:xfrm>
            <a:custGeom>
              <a:gdLst>
                <a:gd fmla="*/ 5447134 w 7007630" name="connsiteX0"/>
                <a:gd fmla="*/ 0 h 1134801" name="connsiteY0"/>
                <a:gd fmla="*/ 6087499 w 7007630" name="connsiteX1"/>
                <a:gd fmla="*/ 23712 h 1134801" name="connsiteY1"/>
                <a:gd fmla="*/ 6606714 w 7007630" name="connsiteX2"/>
                <a:gd fmla="*/ 81299 h 1134801" name="connsiteY2"/>
                <a:gd fmla="*/ 6710557 w 7007630" name="connsiteX3"/>
                <a:gd fmla="*/ 152436 h 1134801" name="connsiteY3"/>
                <a:gd fmla="*/ 6797093 w 7007630" name="connsiteX4"/>
                <a:gd fmla="*/ 254060 h 1134801" name="connsiteY4"/>
                <a:gd fmla="*/ 6918243 w 7007630" name="connsiteX5"/>
                <a:gd fmla="*/ 399721 h 1134801" name="connsiteY5"/>
                <a:gd fmla="*/ 7004779 w 7007630" name="connsiteX6"/>
                <a:gd fmla="*/ 619906 h 1134801" name="connsiteY6"/>
                <a:gd fmla="*/ 6952858 w 7007630" name="connsiteX7"/>
                <a:gd fmla="*/ 928166 h 1134801" name="connsiteY7"/>
                <a:gd fmla="*/ 6641328 w 7007630" name="connsiteX8"/>
                <a:gd fmla="*/ 1056889 h 1134801" name="connsiteY8"/>
                <a:gd fmla="*/ 6174035 w 7007630" name="connsiteX9"/>
                <a:gd fmla="*/ 1121251 h 1134801" name="connsiteY9"/>
                <a:gd fmla="*/ 5274062 w 7007630" name="connsiteX10"/>
                <a:gd fmla="*/ 1100926 h 1134801" name="connsiteY10"/>
                <a:gd fmla="*/ 4599082 w 7007630" name="connsiteX11"/>
                <a:gd fmla="*/ 1094151 h 1134801" name="connsiteY11"/>
                <a:gd fmla="*/ 3647189 w 7007630" name="connsiteX12"/>
                <a:gd fmla="*/ 1111089 h 1134801" name="connsiteY12"/>
                <a:gd fmla="*/ 2920288 w 7007630" name="connsiteX13"/>
                <a:gd fmla="*/ 1121251 h 1134801" name="connsiteY13"/>
                <a:gd fmla="*/ 2124158 w 7007630" name="connsiteX14"/>
                <a:gd fmla="*/ 1134801 h 1134801" name="connsiteY14"/>
                <a:gd fmla="*/ 1293414 w 7007630" name="connsiteX15"/>
                <a:gd fmla="*/ 1131413 h 1134801" name="connsiteY15"/>
                <a:gd fmla="*/ 618434 w 7007630" name="connsiteX16"/>
                <a:gd fmla="*/ 1097539 h 1134801" name="connsiteY16"/>
                <a:gd fmla="*/ 254984 w 7007630" name="connsiteX17"/>
                <a:gd fmla="*/ 1036564 h 1134801" name="connsiteY17"/>
                <a:gd fmla="*/ 203062 w 7007630" name="connsiteX18"/>
                <a:gd fmla="*/ 924778 h 1134801" name="connsiteY18"/>
                <a:gd fmla="*/ 181868 w 7007630" name="connsiteX19"/>
                <a:gd fmla="*/ 672614 h 1134801" name="connsiteY19"/>
                <a:gd fmla="*/ 181588 w 7007630" name="connsiteX20"/>
                <a:gd fmla="*/ 668271 h 1134801" name="connsiteY20"/>
                <a:gd fmla="*/ 145043 w 7007630" name="connsiteX21"/>
                <a:gd fmla="*/ 659067 h 1134801" name="connsiteY21"/>
                <a:gd fmla="*/ 84815 w 7007630" name="connsiteX22"/>
                <a:gd fmla="*/ 625189 h 1134801" name="connsiteY22"/>
                <a:gd fmla="*/ 2001 w 7007630" name="connsiteX23"/>
                <a:gd fmla="*/ 576253 h 1134801" name="connsiteY23"/>
                <a:gd fmla="*/ 32115 w 7007630" name="connsiteX24"/>
                <a:gd fmla="*/ 534846 h 1134801" name="connsiteY24"/>
                <a:gd fmla="*/ 103636 w 7007630" name="connsiteX25"/>
                <a:gd fmla="*/ 504732 h 1134801" name="connsiteY25"/>
                <a:gd fmla="*/ 160100 w 7007630" name="connsiteX26"/>
                <a:gd fmla="*/ 474618 h 1134801" name="connsiteY26"/>
                <a:gd fmla="*/ 170835 w 7007630" name="connsiteX27"/>
                <a:gd fmla="*/ 468731 h 1134801" name="connsiteY27"/>
                <a:gd fmla="*/ 170442 w 7007630" name="connsiteX28"/>
                <a:gd fmla="*/ 459514 h 1134801" name="connsiteY28"/>
                <a:gd fmla="*/ 185755 w 7007630" name="connsiteX29"/>
                <a:gd fmla="*/ 237123 h 1134801" name="connsiteY29"/>
                <a:gd fmla="*/ 324213 w 7007630" name="connsiteX30"/>
                <a:gd fmla="*/ 98237 h 1134801" name="connsiteY30"/>
                <a:gd fmla="*/ 1224185 w 7007630" name="connsiteX31"/>
                <a:gd fmla="*/ 47425 h 1134801" name="connsiteY31"/>
                <a:gd fmla="*/ 1795322 w 7007630" name="connsiteX32"/>
                <a:gd fmla="*/ 30487 h 1134801" name="connsiteY32"/>
                <a:gd fmla="*/ 2487608 w 7007630" name="connsiteX33"/>
                <a:gd fmla="*/ 23712 h 1134801" name="connsiteY33"/>
                <a:gd fmla="*/ 2954902 w 7007630" name="connsiteX34"/>
                <a:gd fmla="*/ 23712 h 1134801" name="connsiteY34"/>
                <a:gd fmla="*/ 4426011 w 7007630" name="connsiteX35"/>
                <a:gd fmla="*/ 16937 h 1134801" name="connsiteY35"/>
                <a:gd fmla="*/ 5447134 w 7007630" name="connsiteX36"/>
                <a:gd fmla="*/ 0 h 1134801" name="connsiteY36"/>
                <a:gd fmla="*/ 5447134 w 7007630" name="connsiteX37"/>
                <a:gd fmla="*/ 64 h 113619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134801" w="7007630">
                  <a:moveTo>
                    <a:pt x="5447134" y="0"/>
                  </a:moveTo>
                  <a:cubicBezTo>
                    <a:pt x="5724048" y="1129"/>
                    <a:pt x="5894236" y="10163"/>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9"/>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nvGrpSpPr>
            <p:cNvPr id="16" name="组合 15"/>
            <p:cNvGrpSpPr/>
            <p:nvPr/>
          </p:nvGrpSpPr>
          <p:grpSpPr>
            <a:xfrm>
              <a:off x="4421072" y="3582578"/>
              <a:ext cx="6462828" cy="682394"/>
              <a:chOff x="7325360" y="2384859"/>
              <a:chExt cx="6462828" cy="682394"/>
            </a:xfrm>
          </p:grpSpPr>
          <p:sp>
            <p:nvSpPr>
              <p:cNvPr id="17" name="矩形 16"/>
              <p:cNvSpPr/>
              <p:nvPr/>
            </p:nvSpPr>
            <p:spPr>
              <a:xfrm>
                <a:off x="7325360" y="2737484"/>
                <a:ext cx="6462828"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18" name="矩形 17"/>
              <p:cNvSpPr/>
              <p:nvPr/>
            </p:nvSpPr>
            <p:spPr>
              <a:xfrm>
                <a:off x="7325359" y="2384860"/>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grpSp>
        <p:nvGrpSpPr>
          <p:cNvPr id="25" name="组合 24"/>
          <p:cNvGrpSpPr/>
          <p:nvPr/>
        </p:nvGrpSpPr>
        <p:grpSpPr>
          <a:xfrm>
            <a:off x="4052257" y="4854637"/>
            <a:ext cx="7007629" cy="1134801"/>
            <a:chOff x="4052257" y="4854637"/>
            <a:chExt cx="7007629" cy="1134801"/>
          </a:xfrm>
        </p:grpSpPr>
        <p:sp>
          <p:nvSpPr>
            <p:cNvPr id="11" name="任意多边形 10"/>
            <p:cNvSpPr/>
            <p:nvPr/>
          </p:nvSpPr>
          <p:spPr>
            <a:xfrm>
              <a:off x="4052257" y="4854637"/>
              <a:ext cx="7007629" cy="1134801"/>
            </a:xfrm>
            <a:custGeom>
              <a:gdLst>
                <a:gd fmla="*/ 5447133 w 7007629" name="connsiteX0"/>
                <a:gd fmla="*/ 0 h 1134801" name="connsiteY0"/>
                <a:gd fmla="*/ 6087498 w 7007629" name="connsiteX1"/>
                <a:gd fmla="*/ 23713 h 1134801" name="connsiteY1"/>
                <a:gd fmla="*/ 6606713 w 7007629" name="connsiteX2"/>
                <a:gd fmla="*/ 81299 h 1134801" name="connsiteY2"/>
                <a:gd fmla="*/ 6710556 w 7007629" name="connsiteX3"/>
                <a:gd fmla="*/ 152436 h 1134801" name="connsiteY3"/>
                <a:gd fmla="*/ 6797092 w 7007629" name="connsiteX4"/>
                <a:gd fmla="*/ 254060 h 1134801" name="connsiteY4"/>
                <a:gd fmla="*/ 6918242 w 7007629" name="connsiteX5"/>
                <a:gd fmla="*/ 399721 h 1134801" name="connsiteY5"/>
                <a:gd fmla="*/ 7004778 w 7007629" name="connsiteX6"/>
                <a:gd fmla="*/ 619906 h 1134801" name="connsiteY6"/>
                <a:gd fmla="*/ 6952857 w 7007629" name="connsiteX7"/>
                <a:gd fmla="*/ 928166 h 1134801" name="connsiteY7"/>
                <a:gd fmla="*/ 6641327 w 7007629" name="connsiteX8"/>
                <a:gd fmla="*/ 1056889 h 1134801" name="connsiteY8"/>
                <a:gd fmla="*/ 6174034 w 7007629" name="connsiteX9"/>
                <a:gd fmla="*/ 1121251 h 1134801" name="connsiteY9"/>
                <a:gd fmla="*/ 5274061 w 7007629" name="connsiteX10"/>
                <a:gd fmla="*/ 1100926 h 1134801" name="connsiteY10"/>
                <a:gd fmla="*/ 4599081 w 7007629" name="connsiteX11"/>
                <a:gd fmla="*/ 1094151 h 1134801" name="connsiteY11"/>
                <a:gd fmla="*/ 3647188 w 7007629" name="connsiteX12"/>
                <a:gd fmla="*/ 1111089 h 1134801" name="connsiteY12"/>
                <a:gd fmla="*/ 2920287 w 7007629" name="connsiteX13"/>
                <a:gd fmla="*/ 1121251 h 1134801" name="connsiteY13"/>
                <a:gd fmla="*/ 2124157 w 7007629" name="connsiteX14"/>
                <a:gd fmla="*/ 1134801 h 1134801" name="connsiteY14"/>
                <a:gd fmla="*/ 1293413 w 7007629" name="connsiteX15"/>
                <a:gd fmla="*/ 1131413 h 1134801" name="connsiteY15"/>
                <a:gd fmla="*/ 618433 w 7007629" name="connsiteX16"/>
                <a:gd fmla="*/ 1097539 h 1134801" name="connsiteY16"/>
                <a:gd fmla="*/ 254983 w 7007629" name="connsiteX17"/>
                <a:gd fmla="*/ 1036564 h 1134801" name="connsiteY17"/>
                <a:gd fmla="*/ 203061 w 7007629" name="connsiteX18"/>
                <a:gd fmla="*/ 924778 h 1134801" name="connsiteY18"/>
                <a:gd fmla="*/ 181867 w 7007629" name="connsiteX19"/>
                <a:gd fmla="*/ 672614 h 1134801" name="connsiteY19"/>
                <a:gd fmla="*/ 181587 w 7007629" name="connsiteX20"/>
                <a:gd fmla="*/ 668272 h 1134801" name="connsiteY20"/>
                <a:gd fmla="*/ 145043 w 7007629" name="connsiteX21"/>
                <a:gd fmla="*/ 659067 h 1134801" name="connsiteY21"/>
                <a:gd fmla="*/ 84815 w 7007629" name="connsiteX22"/>
                <a:gd fmla="*/ 625189 h 1134801" name="connsiteY22"/>
                <a:gd fmla="*/ 2001 w 7007629" name="connsiteX23"/>
                <a:gd fmla="*/ 576253 h 1134801" name="connsiteY23"/>
                <a:gd fmla="*/ 32115 w 7007629" name="connsiteX24"/>
                <a:gd fmla="*/ 534846 h 1134801" name="connsiteY24"/>
                <a:gd fmla="*/ 103636 w 7007629" name="connsiteX25"/>
                <a:gd fmla="*/ 504732 h 1134801" name="connsiteY25"/>
                <a:gd fmla="*/ 160100 w 7007629" name="connsiteX26"/>
                <a:gd fmla="*/ 474618 h 1134801" name="connsiteY26"/>
                <a:gd fmla="*/ 170834 w 7007629" name="connsiteX27"/>
                <a:gd fmla="*/ 468732 h 1134801" name="connsiteY27"/>
                <a:gd fmla="*/ 170441 w 7007629" name="connsiteX28"/>
                <a:gd fmla="*/ 459514 h 1134801" name="connsiteY28"/>
                <a:gd fmla="*/ 185754 w 7007629" name="connsiteX29"/>
                <a:gd fmla="*/ 237123 h 1134801" name="connsiteY29"/>
                <a:gd fmla="*/ 324211 w 7007629" name="connsiteX30"/>
                <a:gd fmla="*/ 98237 h 1134801" name="connsiteY30"/>
                <a:gd fmla="*/ 1224184 w 7007629" name="connsiteX31"/>
                <a:gd fmla="*/ 47425 h 1134801" name="connsiteY31"/>
                <a:gd fmla="*/ 1795321 w 7007629" name="connsiteX32"/>
                <a:gd fmla="*/ 30487 h 1134801" name="connsiteY32"/>
                <a:gd fmla="*/ 2487607 w 7007629" name="connsiteX33"/>
                <a:gd fmla="*/ 23713 h 1134801" name="connsiteY33"/>
                <a:gd fmla="*/ 2954901 w 7007629" name="connsiteX34"/>
                <a:gd fmla="*/ 23713 h 1134801" name="connsiteY34"/>
                <a:gd fmla="*/ 4426010 w 7007629" name="connsiteX35"/>
                <a:gd fmla="*/ 16938 h 1134801" name="connsiteY35"/>
                <a:gd fmla="*/ 5447133 w 7007629" name="connsiteX36"/>
                <a:gd fmla="*/ 0 h 1134801" name="connsiteY36"/>
                <a:gd fmla="*/ 5447133 w 7007629" name="connsiteX37"/>
                <a:gd fmla="*/ 64 h 113619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134801" w="7007629">
                  <a:moveTo>
                    <a:pt x="5447133" y="0"/>
                  </a:moveTo>
                  <a:cubicBezTo>
                    <a:pt x="5724047" y="1129"/>
                    <a:pt x="5894235" y="10163"/>
                    <a:pt x="6087498" y="23713"/>
                  </a:cubicBezTo>
                  <a:cubicBezTo>
                    <a:pt x="6280761" y="37262"/>
                    <a:pt x="6502870" y="59845"/>
                    <a:pt x="6606713" y="81299"/>
                  </a:cubicBezTo>
                  <a:cubicBezTo>
                    <a:pt x="6710556" y="102753"/>
                    <a:pt x="6678827" y="123643"/>
                    <a:pt x="6710556" y="152436"/>
                  </a:cubicBezTo>
                  <a:cubicBezTo>
                    <a:pt x="6742285" y="181229"/>
                    <a:pt x="6762477" y="212846"/>
                    <a:pt x="6797092" y="254060"/>
                  </a:cubicBezTo>
                  <a:cubicBezTo>
                    <a:pt x="6831707" y="295274"/>
                    <a:pt x="6883628" y="338747"/>
                    <a:pt x="6918242" y="399721"/>
                  </a:cubicBezTo>
                  <a:cubicBezTo>
                    <a:pt x="6952857" y="460695"/>
                    <a:pt x="6999009" y="531832"/>
                    <a:pt x="7004778" y="619906"/>
                  </a:cubicBezTo>
                  <a:cubicBezTo>
                    <a:pt x="7010547" y="707980"/>
                    <a:pt x="7013431" y="855335"/>
                    <a:pt x="6952857" y="928166"/>
                  </a:cubicBezTo>
                  <a:cubicBezTo>
                    <a:pt x="6892283" y="1000996"/>
                    <a:pt x="6771132" y="1024709"/>
                    <a:pt x="6641327" y="1056889"/>
                  </a:cubicBezTo>
                  <a:cubicBezTo>
                    <a:pt x="6511525" y="1089070"/>
                    <a:pt x="6401913" y="1113912"/>
                    <a:pt x="6174034" y="1121251"/>
                  </a:cubicBezTo>
                  <a:lnTo>
                    <a:pt x="5274061" y="1100926"/>
                  </a:lnTo>
                  <a:cubicBezTo>
                    <a:pt x="5011570" y="1096410"/>
                    <a:pt x="4870227" y="1092457"/>
                    <a:pt x="4599081" y="1094151"/>
                  </a:cubicBezTo>
                  <a:cubicBezTo>
                    <a:pt x="4327936" y="1095845"/>
                    <a:pt x="3926986" y="1106572"/>
                    <a:pt x="3647188" y="1111089"/>
                  </a:cubicBezTo>
                  <a:lnTo>
                    <a:pt x="2920287" y="1121251"/>
                  </a:lnTo>
                  <a:lnTo>
                    <a:pt x="2124157" y="1134801"/>
                  </a:lnTo>
                  <a:lnTo>
                    <a:pt x="1293413" y="1131413"/>
                  </a:lnTo>
                  <a:cubicBezTo>
                    <a:pt x="1042460" y="1125203"/>
                    <a:pt x="791505" y="1113347"/>
                    <a:pt x="618433" y="1097539"/>
                  </a:cubicBezTo>
                  <a:cubicBezTo>
                    <a:pt x="445362" y="1081731"/>
                    <a:pt x="324211" y="1065358"/>
                    <a:pt x="254983" y="1036564"/>
                  </a:cubicBezTo>
                  <a:cubicBezTo>
                    <a:pt x="185754" y="1007771"/>
                    <a:pt x="214600" y="1058018"/>
                    <a:pt x="203061" y="924778"/>
                  </a:cubicBezTo>
                  <a:cubicBezTo>
                    <a:pt x="198734" y="874813"/>
                    <a:pt x="189540" y="778403"/>
                    <a:pt x="181867" y="672614"/>
                  </a:cubicBezTo>
                  <a:cubicBezTo>
                    <a:pt x="181774" y="671167"/>
                    <a:pt x="181680" y="669719"/>
                    <a:pt x="181587" y="668272"/>
                  </a:cubicBezTo>
                  <a:lnTo>
                    <a:pt x="145043" y="659067"/>
                  </a:lnTo>
                  <a:cubicBezTo>
                    <a:pt x="128104" y="652794"/>
                    <a:pt x="108656"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4" y="468732"/>
                  </a:lnTo>
                  <a:lnTo>
                    <a:pt x="170441" y="459514"/>
                  </a:lnTo>
                  <a:cubicBezTo>
                    <a:pt x="167636" y="357695"/>
                    <a:pt x="170610" y="271209"/>
                    <a:pt x="185754" y="237123"/>
                  </a:cubicBezTo>
                  <a:cubicBezTo>
                    <a:pt x="226138" y="146226"/>
                    <a:pt x="229023" y="123078"/>
                    <a:pt x="324211" y="98237"/>
                  </a:cubicBezTo>
                  <a:cubicBezTo>
                    <a:pt x="466256" y="61167"/>
                    <a:pt x="978998" y="58716"/>
                    <a:pt x="1224184" y="47425"/>
                  </a:cubicBezTo>
                  <a:cubicBezTo>
                    <a:pt x="1469370" y="36133"/>
                    <a:pt x="1584751" y="34439"/>
                    <a:pt x="1795321" y="30487"/>
                  </a:cubicBezTo>
                  <a:lnTo>
                    <a:pt x="2487607" y="23713"/>
                  </a:lnTo>
                  <a:lnTo>
                    <a:pt x="2954901" y="23713"/>
                  </a:lnTo>
                  <a:lnTo>
                    <a:pt x="4426010" y="16938"/>
                  </a:lnTo>
                  <a:lnTo>
                    <a:pt x="5447133"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nvGrpSpPr>
            <p:cNvPr id="19" name="组合 18"/>
            <p:cNvGrpSpPr/>
            <p:nvPr/>
          </p:nvGrpSpPr>
          <p:grpSpPr>
            <a:xfrm>
              <a:off x="4421072" y="5070292"/>
              <a:ext cx="6462828" cy="682394"/>
              <a:chOff x="7325360" y="2384859"/>
              <a:chExt cx="6462828" cy="682394"/>
            </a:xfrm>
          </p:grpSpPr>
          <p:sp>
            <p:nvSpPr>
              <p:cNvPr id="20" name="矩形 19"/>
              <p:cNvSpPr/>
              <p:nvPr/>
            </p:nvSpPr>
            <p:spPr>
              <a:xfrm>
                <a:off x="7325360" y="2737483"/>
                <a:ext cx="6462828"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rgbClr val="3C3C3B"/>
                    </a:solidFill>
                    <a:latin charset="-122" panose="00000500000000000000" pitchFamily="2" typeface="印品黑体"/>
                    <a:ea charset="-122" panose="00000500000000000000" pitchFamily="2" typeface="印品黑体"/>
                  </a:rPr>
                  <a:t>用户可以在投影仪或者计算机上进行演示也可以将演示文稿打印出来制作成胶片</a:t>
                </a:r>
              </a:p>
            </p:txBody>
          </p:sp>
          <p:sp>
            <p:nvSpPr>
              <p:cNvPr id="21" name="矩形 20"/>
              <p:cNvSpPr/>
              <p:nvPr/>
            </p:nvSpPr>
            <p:spPr>
              <a:xfrm>
                <a:off x="7325359" y="2384859"/>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rgbClr val="3C3C3B"/>
                    </a:solidFill>
                    <a:latin charset="-122" panose="00000500000000000000" pitchFamily="2" typeface="印品黑体"/>
                    <a:ea charset="-122" panose="00000500000000000000" pitchFamily="2" typeface="印品黑体"/>
                  </a:rPr>
                  <a:t>标题文字添加</a:t>
                </a:r>
              </a:p>
            </p:txBody>
          </p:sp>
        </p:grpSp>
      </p:grpSp>
      <p:sp>
        <p:nvSpPr>
          <p:cNvPr id="22" name="Freeform 22"/>
          <p:cNvSpPr>
            <a:spLocks noEditPoints="1"/>
          </p:cNvSpPr>
          <p:nvPr/>
        </p:nvSpPr>
        <p:spPr bwMode="auto">
          <a:xfrm>
            <a:off x="1233702" y="2038998"/>
            <a:ext cx="2617168" cy="3950440"/>
          </a:xfrm>
          <a:custGeom>
            <a:gdLst>
              <a:gd fmla="*/ 90 w 156" name="T0"/>
              <a:gd fmla="*/ 45 h 237" name="T1"/>
              <a:gd fmla="*/ 101 w 156" name="T2"/>
              <a:gd fmla="*/ 90 h 237" name="T3"/>
              <a:gd fmla="*/ 144 w 156" name="T4"/>
              <a:gd fmla="*/ 101 h 237" name="T5"/>
              <a:gd fmla="*/ 117 w 156" name="T6"/>
              <a:gd fmla="*/ 136 h 237" name="T7"/>
              <a:gd fmla="*/ 141 w 156" name="T8"/>
              <a:gd fmla="*/ 220 h 237" name="T9"/>
              <a:gd fmla="*/ 133 w 156" name="T10"/>
              <a:gd fmla="*/ 235 h 237" name="T11"/>
              <a:gd fmla="*/ 118 w 156" name="T12"/>
              <a:gd fmla="*/ 222 h 237" name="T13"/>
              <a:gd fmla="*/ 56 w 156" name="T14"/>
              <a:gd fmla="*/ 139 h 237" name="T15"/>
              <a:gd fmla="*/ 13 w 156" name="T16"/>
              <a:gd fmla="*/ 222 h 237" name="T17"/>
              <a:gd fmla="*/ 6 w 156" name="T18"/>
              <a:gd fmla="*/ 222 h 237" name="T19"/>
              <a:gd fmla="*/ 36 w 156" name="T20"/>
              <a:gd fmla="*/ 135 h 237" name="T21"/>
              <a:gd fmla="*/ 7 w 156" name="T22"/>
              <a:gd fmla="*/ 104 h 237" name="T23"/>
              <a:gd fmla="*/ 55 w 156" name="T24"/>
              <a:gd fmla="*/ 94 h 237" name="T25"/>
              <a:gd fmla="*/ 69 w 156" name="T26"/>
              <a:gd fmla="*/ 4 h 237" name="T27"/>
              <a:gd fmla="*/ 89 w 156" name="T28"/>
              <a:gd fmla="*/ 12 h 237" name="T29"/>
              <a:gd fmla="*/ 87 w 156" name="T30"/>
              <a:gd fmla="*/ 8 h 237" name="T31"/>
              <a:gd fmla="*/ 90 w 156" name="T32"/>
              <a:gd fmla="*/ 61 h 237" name="T33"/>
              <a:gd fmla="*/ 85 w 156" name="T34"/>
              <a:gd fmla="*/ 55 h 237" name="T35"/>
              <a:gd fmla="*/ 75 w 156" name="T36"/>
              <a:gd fmla="*/ 58 h 237" name="T37"/>
              <a:gd fmla="*/ 69 w 156" name="T38"/>
              <a:gd fmla="*/ 85 h 237" name="T39"/>
              <a:gd fmla="*/ 75 w 156" name="T40"/>
              <a:gd fmla="*/ 58 h 237" name="T41"/>
              <a:gd fmla="*/ 61 w 156" name="T42"/>
              <a:gd fmla="*/ 86 h 237" name="T43"/>
              <a:gd fmla="*/ 61 w 156" name="T44"/>
              <a:gd fmla="*/ 86 h 237" name="T45"/>
              <a:gd fmla="*/ 98 w 156" name="T46"/>
              <a:gd fmla="*/ 84 h 237" name="T47"/>
              <a:gd fmla="*/ 101 w 156" name="T48"/>
              <a:gd fmla="*/ 82 h 237" name="T49"/>
              <a:gd fmla="*/ 98 w 156" name="T50"/>
              <a:gd fmla="*/ 84 h 237" name="T51"/>
              <a:gd fmla="*/ 90 w 156" name="T52"/>
              <a:gd fmla="*/ 95 h 237" name="T53"/>
              <a:gd fmla="*/ 90 w 156" name="T54"/>
              <a:gd fmla="*/ 95 h 237" name="T55"/>
              <a:gd fmla="*/ 93 w 156" name="T56"/>
              <a:gd fmla="*/ 97 h 237" name="T57"/>
              <a:gd fmla="*/ 107 w 156" name="T58"/>
              <a:gd fmla="*/ 117 h 237" name="T59"/>
              <a:gd fmla="*/ 95 w 156" name="T60"/>
              <a:gd fmla="*/ 95 h 237" name="T61"/>
              <a:gd fmla="*/ 49 w 156" name="T62"/>
              <a:gd fmla="*/ 119 h 237" name="T63"/>
              <a:gd fmla="*/ 57 w 156" name="T64"/>
              <a:gd fmla="*/ 121 h 237" name="T65"/>
              <a:gd fmla="*/ 49 w 156" name="T66"/>
              <a:gd fmla="*/ 119 h 237" name="T67"/>
              <a:gd fmla="*/ 81 w 156" name="T68"/>
              <a:gd fmla="*/ 100 h 237" name="T69"/>
              <a:gd fmla="*/ 86 w 156" name="T70"/>
              <a:gd fmla="*/ 97 h 237" name="T71"/>
              <a:gd fmla="*/ 81 w 156" name="T72"/>
              <a:gd fmla="*/ 100 h 237" name="T73"/>
              <a:gd fmla="*/ 69 w 156" name="T74"/>
              <a:gd fmla="*/ 102 h 237" name="T75"/>
              <a:gd fmla="*/ 93 w 156" name="T76"/>
              <a:gd fmla="*/ 122 h 237" name="T77"/>
              <a:gd fmla="*/ 69 w 156" name="T78"/>
              <a:gd fmla="*/ 102 h 237" name="T79"/>
              <a:gd fmla="*/ 127 w 156" name="T80"/>
              <a:gd fmla="*/ 119 h 237" name="T81"/>
              <a:gd fmla="*/ 141 w 156" name="T82"/>
              <a:gd fmla="*/ 109 h 237" name="T83"/>
              <a:gd fmla="*/ 114 w 156" name="T84"/>
              <a:gd fmla="*/ 123 h 237" name="T85"/>
              <a:gd fmla="*/ 124 w 156" name="T86"/>
              <a:gd fmla="*/ 119 h 237" name="T87"/>
              <a:gd fmla="*/ 133 w 156" name="T88"/>
              <a:gd fmla="*/ 127 h 237" name="T89"/>
              <a:gd fmla="*/ 139 w 156" name="T90"/>
              <a:gd fmla="*/ 122 h 237" name="T91"/>
              <a:gd fmla="*/ 51 w 156" name="T92"/>
              <a:gd fmla="*/ 127 h 237" name="T93"/>
              <a:gd fmla="*/ 54 w 156" name="T94"/>
              <a:gd fmla="*/ 127 h 237" name="T95"/>
              <a:gd fmla="*/ 51 w 156" name="T96"/>
              <a:gd fmla="*/ 125 h 237" name="T97"/>
              <a:gd fmla="*/ 122 w 156" name="T98"/>
              <a:gd fmla="*/ 128 h 237" name="T99"/>
              <a:gd fmla="*/ 129 w 156" name="T100"/>
              <a:gd fmla="*/ 127 h 237" name="T101"/>
              <a:gd fmla="*/ 111 w 156" name="T102"/>
              <a:gd fmla="*/ 132 h 237" name="T103"/>
              <a:gd fmla="*/ 111 w 156" name="T104"/>
              <a:gd fmla="*/ 132 h 237" name="T105"/>
              <a:gd fmla="*/ 40 w 156" name="T106"/>
              <a:gd fmla="*/ 135 h 237" name="T107"/>
              <a:gd fmla="*/ 19 w 156" name="T108"/>
              <a:gd fmla="*/ 214 h 237" name="T109"/>
              <a:gd fmla="*/ 40 w 156" name="T110"/>
              <a:gd fmla="*/ 135 h 237" name="T111"/>
              <a:gd fmla="*/ 101 w 156" name="T112"/>
              <a:gd fmla="*/ 140 h 237" name="T113"/>
              <a:gd fmla="*/ 133 w 156" name="T114"/>
              <a:gd fmla="*/ 215 h 237" name="T115"/>
              <a:gd fmla="*/ 101 w 156" name="T116"/>
              <a:gd fmla="*/ 140 h 23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36" w="156">
                <a:moveTo>
                  <a:pt x="90" y="2"/>
                </a:moveTo>
                <a:cubicBezTo>
                  <a:pt x="99" y="13"/>
                  <a:pt x="91" y="34"/>
                  <a:pt x="90" y="45"/>
                </a:cubicBezTo>
                <a:cubicBezTo>
                  <a:pt x="97" y="49"/>
                  <a:pt x="104" y="53"/>
                  <a:pt x="107" y="60"/>
                </a:cubicBezTo>
                <a:cubicBezTo>
                  <a:pt x="108" y="73"/>
                  <a:pt x="106" y="83"/>
                  <a:pt x="101" y="90"/>
                </a:cubicBezTo>
                <a:cubicBezTo>
                  <a:pt x="104" y="99"/>
                  <a:pt x="107" y="108"/>
                  <a:pt x="110" y="117"/>
                </a:cubicBezTo>
                <a:cubicBezTo>
                  <a:pt x="124" y="115"/>
                  <a:pt x="135" y="108"/>
                  <a:pt x="144" y="101"/>
                </a:cubicBezTo>
                <a:cubicBezTo>
                  <a:pt x="152" y="102"/>
                  <a:pt x="156" y="113"/>
                  <a:pt x="155" y="117"/>
                </a:cubicBezTo>
                <a:cubicBezTo>
                  <a:pt x="153" y="126"/>
                  <a:pt x="130" y="134"/>
                  <a:pt x="117" y="136"/>
                </a:cubicBezTo>
                <a:cubicBezTo>
                  <a:pt x="124" y="157"/>
                  <a:pt x="130" y="184"/>
                  <a:pt x="137" y="207"/>
                </a:cubicBezTo>
                <a:cubicBezTo>
                  <a:pt x="138" y="211"/>
                  <a:pt x="143" y="215"/>
                  <a:pt x="141" y="220"/>
                </a:cubicBezTo>
                <a:cubicBezTo>
                  <a:pt x="138" y="223"/>
                  <a:pt x="135" y="218"/>
                  <a:pt x="132" y="221"/>
                </a:cubicBezTo>
                <a:cubicBezTo>
                  <a:pt x="131" y="228"/>
                  <a:pt x="138" y="232"/>
                  <a:pt x="133" y="235"/>
                </a:cubicBezTo>
                <a:cubicBezTo>
                  <a:pt x="124" y="237"/>
                  <a:pt x="126" y="228"/>
                  <a:pt x="124" y="222"/>
                </a:cubicBezTo>
                <a:cubicBezTo>
                  <a:pt x="122" y="220"/>
                  <a:pt x="122" y="223"/>
                  <a:pt x="118" y="222"/>
                </a:cubicBezTo>
                <a:cubicBezTo>
                  <a:pt x="110" y="196"/>
                  <a:pt x="104" y="168"/>
                  <a:pt x="98" y="140"/>
                </a:cubicBezTo>
                <a:cubicBezTo>
                  <a:pt x="83" y="141"/>
                  <a:pt x="69" y="141"/>
                  <a:pt x="56" y="139"/>
                </a:cubicBezTo>
                <a:cubicBezTo>
                  <a:pt x="43" y="165"/>
                  <a:pt x="30" y="196"/>
                  <a:pt x="21" y="222"/>
                </a:cubicBezTo>
                <a:cubicBezTo>
                  <a:pt x="20" y="224"/>
                  <a:pt x="15" y="224"/>
                  <a:pt x="13" y="222"/>
                </a:cubicBezTo>
                <a:cubicBezTo>
                  <a:pt x="11" y="226"/>
                  <a:pt x="12" y="233"/>
                  <a:pt x="7" y="234"/>
                </a:cubicBezTo>
                <a:cubicBezTo>
                  <a:pt x="0" y="234"/>
                  <a:pt x="4" y="225"/>
                  <a:pt x="6" y="222"/>
                </a:cubicBezTo>
                <a:cubicBezTo>
                  <a:pt x="6" y="218"/>
                  <a:pt x="0" y="220"/>
                  <a:pt x="1" y="215"/>
                </a:cubicBezTo>
                <a:cubicBezTo>
                  <a:pt x="12" y="188"/>
                  <a:pt x="24" y="162"/>
                  <a:pt x="36" y="135"/>
                </a:cubicBezTo>
                <a:cubicBezTo>
                  <a:pt x="26" y="129"/>
                  <a:pt x="13" y="127"/>
                  <a:pt x="1" y="122"/>
                </a:cubicBezTo>
                <a:cubicBezTo>
                  <a:pt x="2" y="115"/>
                  <a:pt x="4" y="109"/>
                  <a:pt x="7" y="104"/>
                </a:cubicBezTo>
                <a:cubicBezTo>
                  <a:pt x="19" y="108"/>
                  <a:pt x="29" y="114"/>
                  <a:pt x="43" y="117"/>
                </a:cubicBezTo>
                <a:cubicBezTo>
                  <a:pt x="48" y="110"/>
                  <a:pt x="50" y="101"/>
                  <a:pt x="55" y="94"/>
                </a:cubicBezTo>
                <a:cubicBezTo>
                  <a:pt x="45" y="76"/>
                  <a:pt x="51" y="46"/>
                  <a:pt x="70" y="43"/>
                </a:cubicBezTo>
                <a:cubicBezTo>
                  <a:pt x="69" y="28"/>
                  <a:pt x="70" y="17"/>
                  <a:pt x="69" y="4"/>
                </a:cubicBezTo>
                <a:cubicBezTo>
                  <a:pt x="76" y="2"/>
                  <a:pt x="83" y="0"/>
                  <a:pt x="90" y="2"/>
                </a:cubicBezTo>
                <a:close/>
                <a:moveTo>
                  <a:pt x="89" y="12"/>
                </a:moveTo>
                <a:cubicBezTo>
                  <a:pt x="89" y="12"/>
                  <a:pt x="89" y="12"/>
                  <a:pt x="89" y="12"/>
                </a:cubicBezTo>
                <a:cubicBezTo>
                  <a:pt x="89" y="10"/>
                  <a:pt x="89" y="8"/>
                  <a:pt x="87" y="8"/>
                </a:cubicBezTo>
                <a:cubicBezTo>
                  <a:pt x="87" y="10"/>
                  <a:pt x="87" y="12"/>
                  <a:pt x="89" y="12"/>
                </a:cubicBezTo>
                <a:close/>
                <a:moveTo>
                  <a:pt x="90" y="61"/>
                </a:moveTo>
                <a:cubicBezTo>
                  <a:pt x="90" y="61"/>
                  <a:pt x="90" y="61"/>
                  <a:pt x="90" y="61"/>
                </a:cubicBezTo>
                <a:cubicBezTo>
                  <a:pt x="91" y="57"/>
                  <a:pt x="89" y="55"/>
                  <a:pt x="85" y="55"/>
                </a:cubicBezTo>
                <a:cubicBezTo>
                  <a:pt x="85" y="59"/>
                  <a:pt x="87" y="61"/>
                  <a:pt x="90" y="61"/>
                </a:cubicBezTo>
                <a:close/>
                <a:moveTo>
                  <a:pt x="75" y="58"/>
                </a:moveTo>
                <a:cubicBezTo>
                  <a:pt x="75" y="58"/>
                  <a:pt x="75" y="58"/>
                  <a:pt x="75" y="58"/>
                </a:cubicBezTo>
                <a:cubicBezTo>
                  <a:pt x="66" y="59"/>
                  <a:pt x="67" y="75"/>
                  <a:pt x="69" y="85"/>
                </a:cubicBezTo>
                <a:cubicBezTo>
                  <a:pt x="74" y="88"/>
                  <a:pt x="84" y="88"/>
                  <a:pt x="89" y="85"/>
                </a:cubicBezTo>
                <a:cubicBezTo>
                  <a:pt x="94" y="72"/>
                  <a:pt x="84" y="56"/>
                  <a:pt x="75" y="58"/>
                </a:cubicBezTo>
                <a:close/>
                <a:moveTo>
                  <a:pt x="61" y="86"/>
                </a:moveTo>
                <a:cubicBezTo>
                  <a:pt x="61" y="86"/>
                  <a:pt x="61" y="86"/>
                  <a:pt x="61" y="86"/>
                </a:cubicBezTo>
                <a:cubicBezTo>
                  <a:pt x="58" y="82"/>
                  <a:pt x="58" y="75"/>
                  <a:pt x="56" y="70"/>
                </a:cubicBezTo>
                <a:cubicBezTo>
                  <a:pt x="53" y="76"/>
                  <a:pt x="57" y="83"/>
                  <a:pt x="61" y="86"/>
                </a:cubicBezTo>
                <a:close/>
                <a:moveTo>
                  <a:pt x="98" y="84"/>
                </a:moveTo>
                <a:cubicBezTo>
                  <a:pt x="98" y="84"/>
                  <a:pt x="98" y="84"/>
                  <a:pt x="98" y="84"/>
                </a:cubicBezTo>
                <a:cubicBezTo>
                  <a:pt x="99" y="84"/>
                  <a:pt x="100" y="84"/>
                  <a:pt x="101" y="84"/>
                </a:cubicBezTo>
                <a:cubicBezTo>
                  <a:pt x="101" y="83"/>
                  <a:pt x="101" y="82"/>
                  <a:pt x="101" y="82"/>
                </a:cubicBezTo>
                <a:cubicBezTo>
                  <a:pt x="100" y="82"/>
                  <a:pt x="99" y="82"/>
                  <a:pt x="98" y="82"/>
                </a:cubicBezTo>
                <a:cubicBezTo>
                  <a:pt x="98" y="82"/>
                  <a:pt x="98" y="83"/>
                  <a:pt x="98" y="84"/>
                </a:cubicBezTo>
                <a:close/>
                <a:moveTo>
                  <a:pt x="90" y="95"/>
                </a:moveTo>
                <a:cubicBezTo>
                  <a:pt x="90" y="95"/>
                  <a:pt x="90" y="95"/>
                  <a:pt x="90" y="95"/>
                </a:cubicBezTo>
                <a:cubicBezTo>
                  <a:pt x="94" y="95"/>
                  <a:pt x="97" y="91"/>
                  <a:pt x="94" y="89"/>
                </a:cubicBezTo>
                <a:cubicBezTo>
                  <a:pt x="94" y="92"/>
                  <a:pt x="90" y="91"/>
                  <a:pt x="90" y="95"/>
                </a:cubicBezTo>
                <a:close/>
                <a:moveTo>
                  <a:pt x="93" y="97"/>
                </a:moveTo>
                <a:cubicBezTo>
                  <a:pt x="93" y="97"/>
                  <a:pt x="93" y="97"/>
                  <a:pt x="93" y="97"/>
                </a:cubicBezTo>
                <a:cubicBezTo>
                  <a:pt x="92" y="107"/>
                  <a:pt x="96" y="112"/>
                  <a:pt x="96" y="121"/>
                </a:cubicBezTo>
                <a:cubicBezTo>
                  <a:pt x="101" y="120"/>
                  <a:pt x="106" y="121"/>
                  <a:pt x="107" y="117"/>
                </a:cubicBezTo>
                <a:cubicBezTo>
                  <a:pt x="102" y="112"/>
                  <a:pt x="102" y="102"/>
                  <a:pt x="99" y="95"/>
                </a:cubicBezTo>
                <a:cubicBezTo>
                  <a:pt x="98" y="95"/>
                  <a:pt x="96" y="95"/>
                  <a:pt x="95" y="95"/>
                </a:cubicBezTo>
                <a:cubicBezTo>
                  <a:pt x="95" y="96"/>
                  <a:pt x="95" y="98"/>
                  <a:pt x="93" y="97"/>
                </a:cubicBezTo>
                <a:close/>
                <a:moveTo>
                  <a:pt x="49" y="119"/>
                </a:moveTo>
                <a:cubicBezTo>
                  <a:pt x="49" y="119"/>
                  <a:pt x="49" y="119"/>
                  <a:pt x="49" y="119"/>
                </a:cubicBezTo>
                <a:cubicBezTo>
                  <a:pt x="51" y="120"/>
                  <a:pt x="53" y="121"/>
                  <a:pt x="57" y="121"/>
                </a:cubicBezTo>
                <a:cubicBezTo>
                  <a:pt x="60" y="114"/>
                  <a:pt x="63" y="108"/>
                  <a:pt x="64" y="100"/>
                </a:cubicBezTo>
                <a:cubicBezTo>
                  <a:pt x="54" y="93"/>
                  <a:pt x="51" y="110"/>
                  <a:pt x="49" y="119"/>
                </a:cubicBezTo>
                <a:close/>
                <a:moveTo>
                  <a:pt x="81" y="100"/>
                </a:moveTo>
                <a:cubicBezTo>
                  <a:pt x="81" y="100"/>
                  <a:pt x="81" y="100"/>
                  <a:pt x="81" y="100"/>
                </a:cubicBezTo>
                <a:cubicBezTo>
                  <a:pt x="83" y="100"/>
                  <a:pt x="84" y="100"/>
                  <a:pt x="86" y="100"/>
                </a:cubicBezTo>
                <a:cubicBezTo>
                  <a:pt x="86" y="99"/>
                  <a:pt x="86" y="98"/>
                  <a:pt x="86" y="97"/>
                </a:cubicBezTo>
                <a:cubicBezTo>
                  <a:pt x="84" y="97"/>
                  <a:pt x="83" y="97"/>
                  <a:pt x="81" y="97"/>
                </a:cubicBezTo>
                <a:cubicBezTo>
                  <a:pt x="81" y="98"/>
                  <a:pt x="81" y="99"/>
                  <a:pt x="81" y="100"/>
                </a:cubicBezTo>
                <a:close/>
                <a:moveTo>
                  <a:pt x="69" y="102"/>
                </a:moveTo>
                <a:cubicBezTo>
                  <a:pt x="69" y="102"/>
                  <a:pt x="69" y="102"/>
                  <a:pt x="69" y="102"/>
                </a:cubicBezTo>
                <a:cubicBezTo>
                  <a:pt x="67" y="109"/>
                  <a:pt x="64" y="114"/>
                  <a:pt x="62" y="121"/>
                </a:cubicBezTo>
                <a:cubicBezTo>
                  <a:pt x="70" y="123"/>
                  <a:pt x="83" y="123"/>
                  <a:pt x="93" y="122"/>
                </a:cubicBezTo>
                <a:cubicBezTo>
                  <a:pt x="92" y="114"/>
                  <a:pt x="90" y="107"/>
                  <a:pt x="87" y="102"/>
                </a:cubicBezTo>
                <a:cubicBezTo>
                  <a:pt x="81" y="105"/>
                  <a:pt x="75" y="102"/>
                  <a:pt x="69" y="102"/>
                </a:cubicBezTo>
                <a:close/>
                <a:moveTo>
                  <a:pt x="127" y="119"/>
                </a:moveTo>
                <a:cubicBezTo>
                  <a:pt x="127" y="119"/>
                  <a:pt x="127" y="119"/>
                  <a:pt x="127" y="119"/>
                </a:cubicBezTo>
                <a:cubicBezTo>
                  <a:pt x="133" y="117"/>
                  <a:pt x="137" y="115"/>
                  <a:pt x="143" y="114"/>
                </a:cubicBezTo>
                <a:cubicBezTo>
                  <a:pt x="143" y="112"/>
                  <a:pt x="142" y="110"/>
                  <a:pt x="141" y="109"/>
                </a:cubicBezTo>
                <a:cubicBezTo>
                  <a:pt x="137" y="113"/>
                  <a:pt x="129" y="112"/>
                  <a:pt x="127" y="119"/>
                </a:cubicBezTo>
                <a:close/>
                <a:moveTo>
                  <a:pt x="114" y="123"/>
                </a:moveTo>
                <a:cubicBezTo>
                  <a:pt x="114" y="123"/>
                  <a:pt x="114" y="123"/>
                  <a:pt x="114" y="123"/>
                </a:cubicBezTo>
                <a:cubicBezTo>
                  <a:pt x="118" y="122"/>
                  <a:pt x="121" y="121"/>
                  <a:pt x="124" y="119"/>
                </a:cubicBezTo>
                <a:cubicBezTo>
                  <a:pt x="119" y="118"/>
                  <a:pt x="117" y="121"/>
                  <a:pt x="114" y="123"/>
                </a:cubicBezTo>
                <a:close/>
                <a:moveTo>
                  <a:pt x="133" y="127"/>
                </a:moveTo>
                <a:cubicBezTo>
                  <a:pt x="133" y="127"/>
                  <a:pt x="133" y="127"/>
                  <a:pt x="133" y="127"/>
                </a:cubicBezTo>
                <a:cubicBezTo>
                  <a:pt x="134" y="124"/>
                  <a:pt x="139" y="125"/>
                  <a:pt x="139" y="122"/>
                </a:cubicBezTo>
                <a:cubicBezTo>
                  <a:pt x="135" y="121"/>
                  <a:pt x="130" y="125"/>
                  <a:pt x="133" y="127"/>
                </a:cubicBezTo>
                <a:close/>
                <a:moveTo>
                  <a:pt x="51" y="127"/>
                </a:moveTo>
                <a:cubicBezTo>
                  <a:pt x="51" y="127"/>
                  <a:pt x="51" y="127"/>
                  <a:pt x="51" y="127"/>
                </a:cubicBezTo>
                <a:cubicBezTo>
                  <a:pt x="52" y="127"/>
                  <a:pt x="53" y="127"/>
                  <a:pt x="54" y="127"/>
                </a:cubicBezTo>
                <a:cubicBezTo>
                  <a:pt x="54" y="126"/>
                  <a:pt x="54" y="125"/>
                  <a:pt x="54" y="125"/>
                </a:cubicBezTo>
                <a:cubicBezTo>
                  <a:pt x="53" y="125"/>
                  <a:pt x="52" y="125"/>
                  <a:pt x="51" y="125"/>
                </a:cubicBezTo>
                <a:cubicBezTo>
                  <a:pt x="51" y="125"/>
                  <a:pt x="51" y="126"/>
                  <a:pt x="51" y="127"/>
                </a:cubicBezTo>
                <a:close/>
                <a:moveTo>
                  <a:pt x="122" y="128"/>
                </a:moveTo>
                <a:cubicBezTo>
                  <a:pt x="122" y="128"/>
                  <a:pt x="122" y="128"/>
                  <a:pt x="122" y="128"/>
                </a:cubicBezTo>
                <a:cubicBezTo>
                  <a:pt x="121" y="133"/>
                  <a:pt x="128" y="128"/>
                  <a:pt x="129" y="127"/>
                </a:cubicBezTo>
                <a:cubicBezTo>
                  <a:pt x="125" y="126"/>
                  <a:pt x="124" y="128"/>
                  <a:pt x="122" y="128"/>
                </a:cubicBezTo>
                <a:close/>
                <a:moveTo>
                  <a:pt x="111" y="132"/>
                </a:moveTo>
                <a:cubicBezTo>
                  <a:pt x="111" y="132"/>
                  <a:pt x="111" y="132"/>
                  <a:pt x="111" y="132"/>
                </a:cubicBezTo>
                <a:cubicBezTo>
                  <a:pt x="107" y="128"/>
                  <a:pt x="107" y="136"/>
                  <a:pt x="111" y="132"/>
                </a:cubicBezTo>
                <a:close/>
                <a:moveTo>
                  <a:pt x="40" y="135"/>
                </a:moveTo>
                <a:cubicBezTo>
                  <a:pt x="40" y="135"/>
                  <a:pt x="40" y="135"/>
                  <a:pt x="40" y="135"/>
                </a:cubicBezTo>
                <a:cubicBezTo>
                  <a:pt x="32" y="162"/>
                  <a:pt x="19" y="183"/>
                  <a:pt x="11" y="210"/>
                </a:cubicBezTo>
                <a:cubicBezTo>
                  <a:pt x="14" y="211"/>
                  <a:pt x="16" y="213"/>
                  <a:pt x="19" y="214"/>
                </a:cubicBezTo>
                <a:cubicBezTo>
                  <a:pt x="28" y="187"/>
                  <a:pt x="40" y="163"/>
                  <a:pt x="50" y="138"/>
                </a:cubicBezTo>
                <a:cubicBezTo>
                  <a:pt x="47" y="137"/>
                  <a:pt x="45" y="135"/>
                  <a:pt x="40" y="135"/>
                </a:cubicBezTo>
                <a:close/>
                <a:moveTo>
                  <a:pt x="101" y="140"/>
                </a:moveTo>
                <a:cubicBezTo>
                  <a:pt x="101" y="140"/>
                  <a:pt x="101" y="140"/>
                  <a:pt x="101" y="140"/>
                </a:cubicBezTo>
                <a:cubicBezTo>
                  <a:pt x="107" y="165"/>
                  <a:pt x="115" y="194"/>
                  <a:pt x="122" y="215"/>
                </a:cubicBezTo>
                <a:cubicBezTo>
                  <a:pt x="125" y="217"/>
                  <a:pt x="128" y="214"/>
                  <a:pt x="133" y="215"/>
                </a:cubicBezTo>
                <a:cubicBezTo>
                  <a:pt x="129" y="191"/>
                  <a:pt x="119" y="163"/>
                  <a:pt x="112" y="138"/>
                </a:cubicBezTo>
                <a:cubicBezTo>
                  <a:pt x="108" y="138"/>
                  <a:pt x="104" y="139"/>
                  <a:pt x="101" y="140"/>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spTree>
    <p:extLst>
      <p:ext uri="{BB962C8B-B14F-4D97-AF65-F5344CB8AC3E}">
        <p14:creationId val="32044721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2" presetSubtype="8">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additive="base">
                                        <p:cTn dur="500" id="13"/>
                                        <p:tgtEl>
                                          <p:spTgt spid="23"/>
                                        </p:tgtEl>
                                        <p:attrNameLst>
                                          <p:attrName>ppt_x</p:attrName>
                                        </p:attrNameLst>
                                      </p:cBhvr>
                                      <p:tavLst>
                                        <p:tav tm="0">
                                          <p:val>
                                            <p:strVal val="#ppt_x-#ppt_w*1.125000"/>
                                          </p:val>
                                        </p:tav>
                                        <p:tav tm="100000">
                                          <p:val>
                                            <p:strVal val="#ppt_x"/>
                                          </p:val>
                                        </p:tav>
                                      </p:tavLst>
                                    </p:anim>
                                    <p:animEffect filter="wipe(right)" transition="in">
                                      <p:cBhvr>
                                        <p:cTn dur="500" id="14"/>
                                        <p:tgtEl>
                                          <p:spTgt spid="23"/>
                                        </p:tgtEl>
                                      </p:cBhvr>
                                    </p:animEffect>
                                  </p:childTnLst>
                                </p:cTn>
                              </p:par>
                            </p:childTnLst>
                          </p:cTn>
                        </p:par>
                        <p:par>
                          <p:cTn fill="hold" id="15" nodeType="afterGroup">
                            <p:stCondLst>
                              <p:cond delay="1500"/>
                            </p:stCondLst>
                            <p:childTnLst>
                              <p:par>
                                <p:cTn fill="hold" id="16" nodeType="afterEffect" presetClass="entr" presetID="12" presetSubtype="8">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additive="base">
                                        <p:cTn dur="500" id="18"/>
                                        <p:tgtEl>
                                          <p:spTgt spid="24"/>
                                        </p:tgtEl>
                                        <p:attrNameLst>
                                          <p:attrName>ppt_x</p:attrName>
                                        </p:attrNameLst>
                                      </p:cBhvr>
                                      <p:tavLst>
                                        <p:tav tm="0">
                                          <p:val>
                                            <p:strVal val="#ppt_x-#ppt_w*1.125000"/>
                                          </p:val>
                                        </p:tav>
                                        <p:tav tm="100000">
                                          <p:val>
                                            <p:strVal val="#ppt_x"/>
                                          </p:val>
                                        </p:tav>
                                      </p:tavLst>
                                    </p:anim>
                                    <p:animEffect filter="wipe(right)" transition="in">
                                      <p:cBhvr>
                                        <p:cTn dur="500" id="19"/>
                                        <p:tgtEl>
                                          <p:spTgt spid="24"/>
                                        </p:tgtEl>
                                      </p:cBhvr>
                                    </p:animEffect>
                                  </p:childTnLst>
                                </p:cTn>
                              </p:par>
                            </p:childTnLst>
                          </p:cTn>
                        </p:par>
                        <p:par>
                          <p:cTn fill="hold" id="20" nodeType="afterGroup">
                            <p:stCondLst>
                              <p:cond delay="2000"/>
                            </p:stCondLst>
                            <p:childTnLst>
                              <p:par>
                                <p:cTn fill="hold" id="21" nodeType="afterEffect" presetClass="entr" presetID="12" presetSubtype="8">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additive="base">
                                        <p:cTn dur="500" id="23"/>
                                        <p:tgtEl>
                                          <p:spTgt spid="25"/>
                                        </p:tgtEl>
                                        <p:attrNameLst>
                                          <p:attrName>ppt_x</p:attrName>
                                        </p:attrNameLst>
                                      </p:cBhvr>
                                      <p:tavLst>
                                        <p:tav tm="0">
                                          <p:val>
                                            <p:strVal val="#ppt_x-#ppt_w*1.125000"/>
                                          </p:val>
                                        </p:tav>
                                        <p:tav tm="100000">
                                          <p:val>
                                            <p:strVal val="#ppt_x"/>
                                          </p:val>
                                        </p:tav>
                                      </p:tavLst>
                                    </p:anim>
                                    <p:animEffect filter="wipe(right)" transition="in">
                                      <p:cBhvr>
                                        <p:cTn dur="500" id="2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3" name="任意多边形 2"/>
              <p:cNvSpPr/>
              <p:nvPr/>
            </p:nvSpPr>
            <p:spPr>
              <a:xfrm>
                <a:off x="1973943" y="3149601"/>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4" name="任意多边形 3"/>
              <p:cNvSpPr/>
              <p:nvPr/>
            </p:nvSpPr>
            <p:spPr>
              <a:xfrm>
                <a:off x="1973943" y="4115253"/>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sp>
            <p:nvSpPr>
              <p:cNvPr id="5" name="任意多边形 4"/>
              <p:cNvSpPr/>
              <p:nvPr/>
            </p:nvSpPr>
            <p:spPr>
              <a:xfrm>
                <a:off x="1973943" y="4187825"/>
                <a:ext cx="7213600" cy="101600"/>
              </a:xfrm>
              <a:custGeom>
                <a:gdLst>
                  <a:gd fmla="*/ 0 w 7213600" name="connsiteX0"/>
                  <a:gd fmla="*/ 0 h 101600" name="connsiteY0"/>
                  <a:gd fmla="*/ 856343 w 7213600" name="connsiteX1"/>
                  <a:gd fmla="*/ 101600 h 101600" name="connsiteY1"/>
                  <a:gd fmla="*/ 1930400 w 7213600" name="connsiteX2"/>
                  <a:gd fmla="*/ 0 h 101600" name="connsiteY2"/>
                  <a:gd fmla="*/ 3178629 w 7213600" name="connsiteX3"/>
                  <a:gd fmla="*/ 101600 h 101600" name="connsiteY3"/>
                  <a:gd fmla="*/ 4644572 w 7213600" name="connsiteX4"/>
                  <a:gd fmla="*/ 0 h 101600" name="connsiteY4"/>
                  <a:gd fmla="*/ 6008914 w 7213600" name="connsiteX5"/>
                  <a:gd fmla="*/ 101600 h 101600" name="connsiteY5"/>
                  <a:gd fmla="*/ 7213600 w 7213600" name="connsiteX6"/>
                  <a:gd fmla="*/ 0 h 1016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600" w="7213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印品黑体"/>
                </a:endParaRPr>
              </a:p>
            </p:txBody>
          </p:sp>
        </p:grpSp>
        <p:sp>
          <p:nvSpPr>
            <p:cNvPr id="7" name="矩形 6"/>
            <p:cNvSpPr/>
            <p:nvPr/>
          </p:nvSpPr>
          <p:spPr>
            <a:xfrm>
              <a:off x="2593701" y="3285551"/>
              <a:ext cx="5200469" cy="896112"/>
            </a:xfrm>
            <a:prstGeom prst="rect">
              <a:avLst/>
            </a:prstGeom>
          </p:spPr>
          <p:txBody>
            <a:bodyPr wrap="square">
              <a:spAutoFit/>
              <a:scene3d>
                <a:camera prst="orthographicFront"/>
                <a:lightRig dir="t" rig="threePt"/>
              </a:scene3d>
              <a:sp3d contourW="12700"/>
            </a:bodyPr>
            <a:lstStyle/>
            <a:p>
              <a:pPr>
                <a:lnSpc>
                  <a:spcPct val="120000"/>
                </a:lnSpc>
              </a:pPr>
              <a:r>
                <a:rPr altLang="en-US" b="1" lang="zh-CN" sz="4400">
                  <a:solidFill>
                    <a:srgbClr val="20558B"/>
                  </a:solidFill>
                  <a:latin charset="-122" panose="00000500000000000000" pitchFamily="2" typeface="印品黑体"/>
                  <a:ea charset="-122" panose="00000500000000000000" pitchFamily="2" typeface="印品黑体"/>
                </a:rPr>
                <a:t>标题文字添加此处</a:t>
              </a:r>
            </a:p>
          </p:txBody>
        </p:sp>
        <p:sp>
          <p:nvSpPr>
            <p:cNvPr id="8" name="Freeform 9"/>
            <p:cNvSpPr>
              <a:spLocks noEditPoints="1"/>
            </p:cNvSpPr>
            <p:nvPr/>
          </p:nvSpPr>
          <p:spPr bwMode="auto">
            <a:xfrm>
              <a:off x="7678058" y="2131786"/>
              <a:ext cx="1356347" cy="2541814"/>
            </a:xfrm>
            <a:custGeom>
              <a:gdLst>
                <a:gd fmla="*/ 50 w 235" name="T0"/>
                <a:gd fmla="*/ 99 h 443" name="T1"/>
                <a:gd fmla="*/ 84 w 235" name="T2"/>
                <a:gd fmla="*/ 105 h 443" name="T3"/>
                <a:gd fmla="*/ 141 w 235" name="T4"/>
                <a:gd fmla="*/ 103 h 443" name="T5"/>
                <a:gd fmla="*/ 131 w 235" name="T6"/>
                <a:gd fmla="*/ 230 h 443" name="T7"/>
                <a:gd fmla="*/ 165 w 235" name="T8"/>
                <a:gd fmla="*/ 107 h 443" name="T9"/>
                <a:gd fmla="*/ 191 w 235" name="T10"/>
                <a:gd fmla="*/ 167 h 443" name="T11"/>
                <a:gd fmla="*/ 215 w 235" name="T12"/>
                <a:gd fmla="*/ 244 h 443" name="T13"/>
                <a:gd fmla="*/ 46 w 235" name="T14"/>
                <a:gd fmla="*/ 427 h 443" name="T15"/>
                <a:gd fmla="*/ 0 w 235" name="T16"/>
                <a:gd fmla="*/ 230 h 443" name="T17"/>
                <a:gd fmla="*/ 8 w 235" name="T18"/>
                <a:gd fmla="*/ 83 h 443" name="T19"/>
                <a:gd fmla="*/ 38 w 235" name="T20"/>
                <a:gd fmla="*/ 39 h 443" name="T21"/>
                <a:gd fmla="*/ 38 w 235" name="T22"/>
                <a:gd fmla="*/ 39 h 443" name="T23"/>
                <a:gd fmla="*/ 42 w 235" name="T24"/>
                <a:gd fmla="*/ 47 h 443" name="T25"/>
                <a:gd fmla="*/ 26 w 235" name="T26"/>
                <a:gd fmla="*/ 89 h 443" name="T27"/>
                <a:gd fmla="*/ 99 w 235" name="T28"/>
                <a:gd fmla="*/ 99 h 443" name="T29"/>
                <a:gd fmla="*/ 111 w 235" name="T30"/>
                <a:gd fmla="*/ 69 h 443" name="T31"/>
                <a:gd fmla="*/ 175 w 235" name="T32"/>
                <a:gd fmla="*/ 113 h 443" name="T33"/>
                <a:gd fmla="*/ 175 w 235" name="T34"/>
                <a:gd fmla="*/ 113 h 443" name="T35"/>
                <a:gd fmla="*/ 42 w 235" name="T36"/>
                <a:gd fmla="*/ 95 h 443" name="T37"/>
                <a:gd fmla="*/ 44 w 235" name="T38"/>
                <a:gd fmla="*/ 153 h 443" name="T39"/>
                <a:gd fmla="*/ 44 w 235" name="T40"/>
                <a:gd fmla="*/ 153 h 443" name="T41"/>
                <a:gd fmla="*/ 101 w 235" name="T42"/>
                <a:gd fmla="*/ 109 h 443" name="T43"/>
                <a:gd fmla="*/ 185 w 235" name="T44"/>
                <a:gd fmla="*/ 133 h 443" name="T45"/>
                <a:gd fmla="*/ 187 w 235" name="T46"/>
                <a:gd fmla="*/ 145 h 443" name="T47"/>
                <a:gd fmla="*/ 187 w 235" name="T48"/>
                <a:gd fmla="*/ 145 h 443" name="T49"/>
                <a:gd fmla="*/ 171 w 235" name="T50"/>
                <a:gd fmla="*/ 163 h 443" name="T51"/>
                <a:gd fmla="*/ 105 w 235" name="T52"/>
                <a:gd fmla="*/ 194 h 443" name="T53"/>
                <a:gd fmla="*/ 159 w 235" name="T54"/>
                <a:gd fmla="*/ 188 h 443" name="T55"/>
                <a:gd fmla="*/ 159 w 235" name="T56"/>
                <a:gd fmla="*/ 188 h 443" name="T57"/>
                <a:gd fmla="*/ 50 w 235" name="T58"/>
                <a:gd fmla="*/ 178 h 443" name="T59"/>
                <a:gd fmla="*/ 153 w 235" name="T60"/>
                <a:gd fmla="*/ 206 h 443" name="T61"/>
                <a:gd fmla="*/ 58 w 235" name="T62"/>
                <a:gd fmla="*/ 200 h 443" name="T63"/>
                <a:gd fmla="*/ 58 w 235" name="T64"/>
                <a:gd fmla="*/ 200 h 443" name="T65"/>
                <a:gd fmla="*/ 46 w 235" name="T66"/>
                <a:gd fmla="*/ 226 h 443" name="T67"/>
                <a:gd fmla="*/ 103 w 235" name="T68"/>
                <a:gd fmla="*/ 230 h 443" name="T69"/>
                <a:gd fmla="*/ 115 w 235" name="T70"/>
                <a:gd fmla="*/ 228 h 443" name="T71"/>
                <a:gd fmla="*/ 119 w 235" name="T72"/>
                <a:gd fmla="*/ 220 h 443" name="T73"/>
                <a:gd fmla="*/ 167 w 235" name="T74"/>
                <a:gd fmla="*/ 224 h 443" name="T75"/>
                <a:gd fmla="*/ 167 w 235" name="T76"/>
                <a:gd fmla="*/ 224 h 443" name="T77"/>
                <a:gd fmla="*/ 143 w 235" name="T78"/>
                <a:gd fmla="*/ 226 h 443" name="T79"/>
                <a:gd fmla="*/ 84 w 235" name="T80"/>
                <a:gd fmla="*/ 234 h 443" name="T81"/>
                <a:gd fmla="*/ 20 w 235" name="T82"/>
                <a:gd fmla="*/ 244 h 443" name="T83"/>
                <a:gd fmla="*/ 207 w 235" name="T84"/>
                <a:gd fmla="*/ 244 h 4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42" w="235">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anchor="t" anchorCtr="0" bIns="45720" compatLnSpc="1" lIns="91440" numCol="1" rIns="91440" tIns="45720" vert="horz" wrap="square">
              <a:prstTxWarp prst="textNoShape">
                <a:avLst/>
              </a:prstTxWarp>
            </a:bodyPr>
            <a:lstStyle/>
            <a:p>
              <a:endParaRPr altLang="en-US" lang="zh-CN">
                <a:latin charset="-122" panose="00000500000000000000" pitchFamily="2" typeface="印品黑体"/>
              </a:endParaRPr>
            </a:p>
          </p:txBody>
        </p:sp>
      </p:grpSp>
    </p:spTree>
    <p:extLst>
      <p:ext uri="{BB962C8B-B14F-4D97-AF65-F5344CB8AC3E}">
        <p14:creationId val="17990598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0-#ppt_w/2"/>
                                          </p:val>
                                        </p:tav>
                                        <p:tav tm="100000">
                                          <p:val>
                                            <p:strVal val="#ppt_x"/>
                                          </p:val>
                                        </p:tav>
                                      </p:tavLst>
                                    </p:anim>
                                    <p:anim calcmode="lin" valueType="num">
                                      <p:cBhvr additive="base">
                                        <p:cTn dur="1000" fill="hold" id="8"/>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174</Paragraphs>
  <Slides>25</Slides>
  <Notes>25</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微软雅黑</vt:lpstr>
      <vt:lpstr>印品黑体</vt:lpstr>
      <vt:lpstr>Calibri Light</vt:lpstr>
      <vt:lpstr>Calibri</vt:lpstr>
      <vt:lpstr>等线 Light</vt:lpstr>
      <vt:lpstr>等线</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2021-08-22T11:47:25Z</dcterms:created>
  <cp:lastPrinted>2021-08-22T11:47:25Z</cp:lastPrinted>
  <dcterms:modified xsi:type="dcterms:W3CDTF">2021-08-22T05:34:07Z</dcterms:modified>
  <cp:revision>1</cp:revision>
</cp:coreProperties>
</file>