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771" r:id="rId3"/>
  </p:sldMasterIdLst>
  <p:notesMasterIdLst>
    <p:notesMasterId r:id="rId4"/>
  </p:notesMasterIdLst>
  <p:handoutMasterIdLst>
    <p:handoutMasterId r:id="rId5"/>
  </p:handout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57" r:id="rId41"/>
    <p:sldId id="292" r:id="rId42"/>
    <p:sldId id="293" r:id="rId43"/>
  </p:sldIdLst>
  <p:sldSz cx="12192000" cy="6858000"/>
  <p:notesSz cx="6858000" cy="9144000"/>
  <p:custDataLst>
    <p:tags r:id="rId44"/>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92" d="100"/>
          <a:sy n="92" d="100"/>
        </p:scale>
        <p:origin x="84" y="8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70" d="100"/>
          <a:sy n="70" d="100"/>
        </p:scale>
        <p:origin x="2760" y="7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notesMasters/notesMaster1.xml" Type="http://schemas.openxmlformats.org/officeDocument/2006/relationships/notesMaster"/><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tags/tag1.xml" Type="http://schemas.openxmlformats.org/officeDocument/2006/relationships/tags"/><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5" Target="handoutMasters/handoutMaster1.xml" Type="http://schemas.openxmlformats.org/officeDocument/2006/relationships/handout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12.png" Type="http://schemas.openxmlformats.org/officeDocument/2006/relationships/image"/><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41DE03-719C-45DE-8524-5F359E39EEF6}" type="datetimeFigureOut">
              <a:rPr lang="zh-CN" altLang="en-US" smtClean="0"/>
              <a:t>2016/5/5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E178F6-394F-4E24-BBCF-0A1B1D0ABCF3}" type="slidenum">
              <a:rPr lang="zh-CN" altLang="en-US" smtClean="0"/>
              <a:t>‹#›</a:t>
            </a:fld>
            <a:endParaRPr lang="zh-CN" altLang="en-US"/>
          </a:p>
        </p:txBody>
      </p:sp>
    </p:spTree>
    <p:extLst>
      <p:ext uri="{BB962C8B-B14F-4D97-AF65-F5344CB8AC3E}">
        <p14:creationId xmlns:p14="http://schemas.microsoft.com/office/powerpoint/2010/main" val="86546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DD00C-8090-462A-9749-0B19C24BEE5D}" type="datetimeFigureOut">
              <a:rPr lang="zh-CN" altLang="en-US" smtClean="0"/>
              <a:t>2016/5/5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34B82-A79E-47BB-A106-E4578EBCECED}" type="slidenum">
              <a:rPr lang="zh-CN" altLang="en-US" smtClean="0"/>
              <a:t>‹#›</a:t>
            </a:fld>
            <a:endParaRPr lang="zh-CN" altLang="en-US"/>
          </a:p>
        </p:txBody>
      </p:sp>
    </p:spTree>
    <p:extLst>
      <p:ext uri="{BB962C8B-B14F-4D97-AF65-F5344CB8AC3E}">
        <p14:creationId val="118077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2" name="图片 3"/>
          <p:cNvPicPr>
            <a:picLocks noChangeAspect="1"/>
          </p:cNvPicPr>
          <p:nvPr userDrawn="1"/>
        </p:nvPicPr>
        <p:blipFill>
          <a:blip r:embed="rId1">
            <a:extLst>
              <a:ext uri="{28A0092B-C50C-407E-A947-70E740481C1C}">
                <a14:useLocalDpi val="0"/>
              </a:ext>
            </a:extLst>
          </a:blip>
          <a:stretch>
            <a:fillRect/>
          </a:stretch>
        </p:blipFill>
        <p:spPr bwMode="auto">
          <a:xfrm>
            <a:off x="0" y="-57150"/>
            <a:ext cx="12192000" cy="6915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28310692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60E4E25E-EE0C-4899-A617-751C32E229BD}" type="datetimeFigureOut">
              <a:rPr lang="zh-CN" altLang="en-US"/>
              <a:pPr>
                <a:defRPr/>
              </a:pPr>
              <a:t>2016/5/5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F465FF8-8CA9-441E-A339-47C020B1C215}" type="slidenum">
              <a:rPr lang="zh-CN" altLang="en-US"/>
              <a:t>‹#›</a:t>
            </a:fld>
            <a:endParaRPr lang="zh-CN" altLang="en-US"/>
          </a:p>
        </p:txBody>
      </p:sp>
    </p:spTree>
    <p:extLst>
      <p:ext uri="{BB962C8B-B14F-4D97-AF65-F5344CB8AC3E}">
        <p14:creationId val="420052144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 文本">
    <p:spTree>
      <p:nvGrpSpPr>
        <p:cNvPr id="1" name=""/>
        <p:cNvGrpSpPr/>
        <p:nvPr/>
      </p:nvGrpSpPr>
      <p:grpSpPr>
        <a:xfrm>
          <a:off x="0" y="0"/>
          <a:ext cx="0" cy="0"/>
        </a:xfrm>
      </p:grpSpPr>
      <p:pic>
        <p:nvPicPr>
          <p:cNvPr id="2" name="图片 3"/>
          <p:cNvPicPr>
            <a:picLocks noChangeAspect="1"/>
          </p:cNvPicPr>
          <p:nvPr userDrawn="1"/>
        </p:nvPicPr>
        <p:blipFill>
          <a:blip r:embed="rId1">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p:nvPr userDrawn="1"/>
        </p:nvSpPr>
        <p:spPr>
          <a:xfrm>
            <a:off x="0" y="0"/>
            <a:ext cx="12192000" cy="387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userDrawn="1"/>
        </p:nvSpPr>
        <p:spPr>
          <a:xfrm>
            <a:off x="0" y="5884863"/>
            <a:ext cx="12192000"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val="269989565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9809B4E-3C90-45BA-9311-05B8C783B8F5}" type="datetimeFigureOut">
              <a:rPr lang="zh-CN" altLang="en-US"/>
              <a:pPr>
                <a:defRPr/>
              </a:pPr>
              <a:t>2016/5/5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931E464-ADE2-4E8C-B6E3-1BE60CFFA3DB}" type="slidenum">
              <a:rPr lang="zh-CN" altLang="en-US"/>
              <a:t>‹#›</a:t>
            </a:fld>
            <a:endParaRPr lang="zh-CN" altLang="en-US"/>
          </a:p>
        </p:txBody>
      </p:sp>
    </p:spTree>
    <p:extLst>
      <p:ext uri="{BB962C8B-B14F-4D97-AF65-F5344CB8AC3E}">
        <p14:creationId val="364164946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9C2566B-EA7A-4164-B96D-5B2D0269284F}" type="datetimeFigureOut">
              <a:rPr lang="zh-CN" altLang="en-US"/>
              <a:pPr>
                <a:defRPr/>
              </a:pPr>
              <a:t>2016/5/5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9A9AAB0-AC79-4976-9B10-716B3274B68B}" type="slidenum">
              <a:rPr lang="zh-CN" altLang="en-US"/>
              <a:t>‹#›</a:t>
            </a:fld>
            <a:endParaRPr lang="zh-CN" altLang="en-US"/>
          </a:p>
        </p:txBody>
      </p:sp>
    </p:spTree>
    <p:extLst>
      <p:ext uri="{BB962C8B-B14F-4D97-AF65-F5344CB8AC3E}">
        <p14:creationId val="49342263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3CF3C07-EB10-4915-A586-97724288A7CC}" type="datetimeFigureOut">
              <a:rPr lang="zh-CN" altLang="en-US"/>
              <a:pPr>
                <a:defRPr/>
              </a:pPr>
              <a:t>2016/5/5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BB0E784-A740-4EA8-8246-174D9424F480}" type="slidenum">
              <a:rPr lang="zh-CN" altLang="en-US"/>
              <a:t>‹#›</a:t>
            </a:fld>
            <a:endParaRPr lang="zh-CN" altLang="en-US"/>
          </a:p>
        </p:txBody>
      </p:sp>
    </p:spTree>
    <p:extLst>
      <p:ext uri="{BB962C8B-B14F-4D97-AF65-F5344CB8AC3E}">
        <p14:creationId val="304495433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E9B9DDF-F910-41A1-8021-8E532B070428}" type="datetimeFigureOut">
              <a:rPr lang="zh-CN" altLang="en-US"/>
              <a:pPr>
                <a:defRPr/>
              </a:pPr>
              <a:t>2016/5/5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7A02C0B-C67A-439E-814F-BCD7FB1C33F9}" type="slidenum">
              <a:rPr lang="zh-CN" altLang="en-US"/>
              <a:t>‹#›</a:t>
            </a:fld>
            <a:endParaRPr lang="zh-CN" altLang="en-US"/>
          </a:p>
        </p:txBody>
      </p:sp>
    </p:spTree>
    <p:extLst>
      <p:ext uri="{BB962C8B-B14F-4D97-AF65-F5344CB8AC3E}">
        <p14:creationId val="313460086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10E517F-51F3-4BE7-A2DD-4422CD07F5F3}" type="datetimeFigureOut">
              <a:rPr lang="zh-CN" altLang="en-US"/>
              <a:pPr>
                <a:defRPr/>
              </a:pPr>
              <a:t>2016/5/5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23E63CDA-9E5B-4D63-B0CC-05B963889D14}" type="slidenum">
              <a:rPr lang="zh-CN" altLang="en-US"/>
              <a:t>‹#›</a:t>
            </a:fld>
            <a:endParaRPr lang="zh-CN" altLang="en-US"/>
          </a:p>
        </p:txBody>
      </p:sp>
    </p:spTree>
    <p:extLst>
      <p:ext uri="{BB962C8B-B14F-4D97-AF65-F5344CB8AC3E}">
        <p14:creationId val="237804895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05B8E14-5C17-4EEF-8DD1-F5EF57CBF8B6}" type="datetimeFigureOut">
              <a:rPr lang="zh-CN" altLang="en-US"/>
              <a:pPr>
                <a:defRPr/>
              </a:pPr>
              <a:t>2016/5/5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0109ACF9-7F02-45B7-BBD9-69939017D6B3}" type="slidenum">
              <a:rPr lang="zh-CN" altLang="en-US"/>
              <a:t>‹#›</a:t>
            </a:fld>
            <a:endParaRPr lang="zh-CN" altLang="en-US"/>
          </a:p>
        </p:txBody>
      </p:sp>
    </p:spTree>
    <p:extLst>
      <p:ext uri="{BB962C8B-B14F-4D97-AF65-F5344CB8AC3E}">
        <p14:creationId val="258269073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0284A3FD-0CF5-47C7-920B-D38954B691C1}" type="datetimeFigureOut">
              <a:rPr lang="zh-CN" altLang="en-US"/>
              <a:pPr>
                <a:defRPr/>
              </a:pPr>
              <a:t>2016/5/5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AE71250-FEC9-41E7-A96C-A4D47166407C}" type="slidenum">
              <a:rPr lang="zh-CN" altLang="en-US"/>
              <a:t>‹#›</a:t>
            </a:fld>
            <a:endParaRPr lang="zh-CN" altLang="en-US"/>
          </a:p>
        </p:txBody>
      </p:sp>
    </p:spTree>
    <p:extLst>
      <p:ext uri="{BB962C8B-B14F-4D97-AF65-F5344CB8AC3E}">
        <p14:creationId val="332637356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552F4BB-5309-4372-83BC-CCCCB5EA0949}" type="datetimeFigureOut">
              <a:rPr lang="zh-CN" altLang="en-US"/>
              <a:pPr>
                <a:defRPr/>
              </a:pPr>
              <a:t>2016/5/5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F4DE1FE-413C-48FC-AA3A-2DC93727862A}" type="slidenum">
              <a:rPr lang="zh-CN" altLang="en-US"/>
              <a:t>‹#›</a:t>
            </a:fld>
            <a:endParaRPr lang="zh-CN" altLang="en-US"/>
          </a:p>
        </p:txBody>
      </p:sp>
    </p:spTree>
    <p:extLst>
      <p:ext uri="{BB962C8B-B14F-4D97-AF65-F5344CB8AC3E}">
        <p14:creationId val="20721192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DBE712FE-0457-45D3-ADF8-4561C818F9B6}" type="datetimeFigureOut">
              <a:rPr lang="zh-CN" altLang="en-US"/>
              <a:pPr>
                <a:defRPr/>
              </a:pPr>
              <a:t>2016/5/5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EAEF5CA-DB74-43E1-96C6-055C7CCE06EE}" type="slidenum">
              <a:rPr lang="zh-CN" altLang="en-US"/>
              <a:t>‹#›</a:t>
            </a:fld>
            <a:endParaRPr lang="zh-CN" altLang="en-US"/>
          </a:p>
        </p:txBody>
      </p:sp>
    </p:spTree>
    <p:extLst>
      <p:ext uri="{BB962C8B-B14F-4D97-AF65-F5344CB8AC3E}">
        <p14:creationId val="66674901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DD6E271-6502-4753-93AD-98373C00A6B0}" type="datetimeFigureOut">
              <a:rPr lang="zh-CN" altLang="en-US"/>
              <a:pPr>
                <a:defRPr/>
              </a:pPr>
              <a:t>2016/5/5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158A450-E873-4F64-86D0-D2CD3C0471CC}" type="slidenum">
              <a:rPr lang="zh-CN" altLang="en-US"/>
              <a:t>‹#›</a:t>
            </a:fld>
            <a:endParaRPr lang="zh-CN" altLang="en-US"/>
          </a:p>
        </p:txBody>
      </p:sp>
    </p:spTree>
    <p:extLst>
      <p:ext uri="{BB962C8B-B14F-4D97-AF65-F5344CB8AC3E}">
        <p14:creationId val="105300959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35AE147-77CF-445B-9B38-26C78ACAF7CF}" type="datetimeFigureOut">
              <a:rPr lang="zh-CN" altLang="en-US"/>
              <a:pPr>
                <a:defRPr/>
              </a:pPr>
              <a:t>2016/5/5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8D91837-18A8-48F2-99E3-95D42D23840D}" type="slidenum">
              <a:rPr lang="zh-CN" altLang="en-US"/>
              <a:t>‹#›</a:t>
            </a:fld>
            <a:endParaRPr lang="zh-CN" altLang="en-US"/>
          </a:p>
        </p:txBody>
      </p:sp>
    </p:spTree>
    <p:extLst>
      <p:ext uri="{BB962C8B-B14F-4D97-AF65-F5344CB8AC3E}">
        <p14:creationId val="322003213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3B7E659-D7B2-486C-A813-70D3ED872F9C}" type="datetimeFigureOut">
              <a:rPr lang="zh-CN" altLang="en-US"/>
              <a:pPr>
                <a:defRPr/>
              </a:pPr>
              <a:t>2016/5/5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568B8BF-E4F4-4192-973F-A7A11E9A3CD6}" type="slidenum">
              <a:rPr lang="zh-CN" altLang="en-US"/>
              <a:t>‹#›</a:t>
            </a:fld>
            <a:endParaRPr lang="zh-CN" altLang="en-US"/>
          </a:p>
        </p:txBody>
      </p:sp>
    </p:spTree>
    <p:extLst>
      <p:ext uri="{BB962C8B-B14F-4D97-AF65-F5344CB8AC3E}">
        <p14:creationId val="329003320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347065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27890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592708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182191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514813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997716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28833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8F0A4D97-3B87-40C1-B6AD-FA9517E75F8D}" type="datetimeFigureOut">
              <a:rPr lang="zh-CN" altLang="en-US"/>
              <a:pPr>
                <a:defRPr/>
              </a:pPr>
              <a:t>2016/5/5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318E1B1-5590-42A8-AF31-C6F243E5B0C1}" type="slidenum">
              <a:rPr lang="zh-CN" altLang="en-US"/>
              <a:t>‹#›</a:t>
            </a:fld>
            <a:endParaRPr lang="zh-CN" altLang="en-US"/>
          </a:p>
        </p:txBody>
      </p:sp>
    </p:spTree>
    <p:extLst>
      <p:ext uri="{BB962C8B-B14F-4D97-AF65-F5344CB8AC3E}">
        <p14:creationId val="3030021523"/>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600962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232008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0394188"/>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78276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D42408EE-0F0C-4AB4-8706-FE973FA8EC30}" type="datetimeFigureOut">
              <a:rPr lang="zh-CN" altLang="en-US"/>
              <a:pPr>
                <a:defRPr/>
              </a:pPr>
              <a:t>2016/5/5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74F4FB5-3C17-40D7-88E0-166228697B65}" type="slidenum">
              <a:rPr lang="zh-CN" altLang="en-US"/>
              <a:t>‹#›</a:t>
            </a:fld>
            <a:endParaRPr lang="zh-CN" altLang="en-US"/>
          </a:p>
        </p:txBody>
      </p:sp>
    </p:spTree>
    <p:extLst>
      <p:ext uri="{BB962C8B-B14F-4D97-AF65-F5344CB8AC3E}">
        <p14:creationId val="244046898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0DE96DA3-A361-4F29-B853-E989C8DA2E2F}" type="datetimeFigureOut">
              <a:rPr lang="zh-CN" altLang="en-US"/>
              <a:pPr>
                <a:defRPr/>
              </a:pPr>
              <a:t>2016/5/5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1587A21-FE67-46AD-BAD3-4D01FE411282}" type="slidenum">
              <a:rPr lang="zh-CN" altLang="en-US"/>
              <a:t>‹#›</a:t>
            </a:fld>
            <a:endParaRPr lang="zh-CN" altLang="en-US"/>
          </a:p>
        </p:txBody>
      </p:sp>
    </p:spTree>
    <p:extLst>
      <p:ext uri="{BB962C8B-B14F-4D97-AF65-F5344CB8AC3E}">
        <p14:creationId val="214661851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956334B6-1313-49DD-9A79-EE17E1C2B403}" type="datetimeFigureOut">
              <a:rPr lang="zh-CN" altLang="en-US"/>
              <a:pPr>
                <a:defRPr/>
              </a:pPr>
              <a:t>2016/5/5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ECD3EA8-C977-4E4D-AD0D-D685CE5CE723}" type="slidenum">
              <a:rPr lang="zh-CN" altLang="en-US"/>
              <a:t>‹#›</a:t>
            </a:fld>
            <a:endParaRPr lang="zh-CN" altLang="en-US"/>
          </a:p>
        </p:txBody>
      </p:sp>
    </p:spTree>
    <p:extLst>
      <p:ext uri="{BB962C8B-B14F-4D97-AF65-F5344CB8AC3E}">
        <p14:creationId val="362211570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7FD0463E-CC7A-4DDF-9F51-E76780189197}" type="datetimeFigureOut">
              <a:rPr lang="zh-CN" altLang="en-US"/>
              <a:pPr>
                <a:defRPr/>
              </a:pPr>
              <a:t>2016/5/5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DF82CC8-A110-4168-AA78-2ADCE827172A}" type="slidenum">
              <a:rPr lang="zh-CN" altLang="en-US"/>
              <a:t>‹#›</a:t>
            </a:fld>
            <a:endParaRPr lang="zh-CN" altLang="en-US"/>
          </a:p>
        </p:txBody>
      </p:sp>
    </p:spTree>
    <p:extLst>
      <p:ext uri="{BB962C8B-B14F-4D97-AF65-F5344CB8AC3E}">
        <p14:creationId val="204059097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039C7D91-6911-4D9C-ADE7-6A0D12DB9340}" type="datetimeFigureOut">
              <a:rPr lang="zh-CN" altLang="en-US"/>
              <a:pPr>
                <a:defRPr/>
              </a:pPr>
              <a:t>2016/5/5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8A75338-8D70-4819-B62F-420722C47477}" type="slidenum">
              <a:rPr lang="zh-CN" altLang="en-US"/>
              <a:t>‹#›</a:t>
            </a:fld>
            <a:endParaRPr lang="zh-CN" altLang="en-US"/>
          </a:p>
        </p:txBody>
      </p:sp>
    </p:spTree>
    <p:extLst>
      <p:ext uri="{BB962C8B-B14F-4D97-AF65-F5344CB8AC3E}">
        <p14:creationId val="418931776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89E009BE-C0DA-4F41-A770-410A5188451F}" type="datetimeFigureOut">
              <a:rPr lang="zh-CN" altLang="en-US"/>
              <a:pPr>
                <a:defRPr/>
              </a:pPr>
              <a:t>2016/5/5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BE4547F-7392-4EAC-A431-0FD40CCEEE0A}" type="slidenum">
              <a:rPr lang="zh-CN" altLang="en-US"/>
              <a:t>‹#›</a:t>
            </a:fld>
            <a:endParaRPr lang="zh-CN" altLang="en-US"/>
          </a:p>
        </p:txBody>
      </p:sp>
    </p:spTree>
    <p:extLst>
      <p:ext uri="{BB962C8B-B14F-4D97-AF65-F5344CB8AC3E}">
        <p14:creationId val="164168383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3.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12"/>
          <a:stretch>
            <a:fillRect/>
          </a:stretch>
        </a:blipFill>
        <a:effectLst/>
      </p:bgPr>
    </p:bg>
    <p:spTree>
      <p:nvGrpSpPr>
        <p:cNvPr id="1" name=""/>
        <p:cNvGrpSpPr/>
        <p:nvPr/>
      </p:nvGrpSpPr>
      <p:grpSpPr>
        <a:xfrm>
          <a:off x="0" y="0"/>
          <a:ext cx="0" cy="0"/>
        </a:xfrm>
      </p:grpSpPr>
      <p:sp>
        <p:nvSpPr>
          <p:cNvPr id="2" name="矩形 1"/>
          <p:cNvSpPr/>
          <p:nvPr userDrawn="1"/>
        </p:nvSpPr>
        <p:spPr>
          <a:xfrm>
            <a:off x="0" y="0"/>
            <a:ext cx="12192000" cy="655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050"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prstClr val="black">
                    <a:tint val="75000"/>
                  </a:prstClr>
                </a:solidFill>
                <a:latin typeface="+mn-lt"/>
                <a:ea typeface="+mn-ea"/>
              </a:defRPr>
            </a:lvl1pPr>
          </a:lstStyle>
          <a:p>
            <a:pPr>
              <a:defRPr/>
            </a:pPr>
            <a:fld id="{A677E6D8-4F8B-4CAF-833C-6DE2DA0D795C}" type="datetimeFigureOut">
              <a:rPr lang="zh-CN" altLang="en-US"/>
              <a:pPr>
                <a:defRPr/>
              </a:pPr>
              <a:t>2016/5/5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7BD953A-99F6-454D-9137-435FFE987A8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ct val="0"/>
                </a:spcBef>
                <a:spcAft>
                  <a:spcPct val="0"/>
                </a:spcAft>
              </a:pPr>
              <a:t>2016/5/5</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28083410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drawings/vmlDrawing1.vml" Type="http://schemas.openxmlformats.org/officeDocument/2006/relationships/vmlDrawing"/><Relationship Id="rId2" Target="../embeddings/oleObject1.bin" Type="http://schemas.openxmlformats.org/officeDocument/2006/relationships/oleObject"/><Relationship Id="rId3" Target="../media/image12.png" Type="http://schemas.openxmlformats.org/officeDocument/2006/relationships/image"/><Relationship Id="rId4" Target="../embeddings/oleObject2.bin" Type="http://schemas.openxmlformats.org/officeDocument/2006/relationships/oleObject"/><Relationship Id="rId5" Target="../media/image13.png" Type="http://schemas.openxmlformats.org/officeDocument/2006/relationships/image"/><Relationship Id="rId6" Target="../embeddings/oleObject3.bin" Type="http://schemas.openxmlformats.org/officeDocument/2006/relationships/oleObject"/><Relationship Id="rId7" Target="../media/image14.png" Type="http://schemas.openxmlformats.org/officeDocument/2006/relationships/image"/><Relationship Id="rId8" Target="../embeddings/oleObject4.bin" Type="http://schemas.openxmlformats.org/officeDocument/2006/relationships/oleObject"/><Relationship Id="rId9"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14338" name="组合 3"/>
          <p:cNvGrpSpPr/>
          <p:nvPr/>
        </p:nvGrpSpPr>
        <p:grpSpPr>
          <a:xfrm>
            <a:off x="8401050" y="5584825"/>
            <a:ext cx="2844800" cy="338138"/>
            <a:chOff x="1735656" y="3094970"/>
            <a:chExt cx="2844049" cy="338554"/>
          </a:xfrm>
        </p:grpSpPr>
        <p:sp>
          <p:nvSpPr>
            <p:cNvPr id="5" name="矩形 4"/>
            <p:cNvSpPr/>
            <p:nvPr/>
          </p:nvSpPr>
          <p:spPr>
            <a:xfrm>
              <a:off x="1735656" y="3094970"/>
              <a:ext cx="2844049" cy="338554"/>
            </a:xfrm>
            <a:prstGeom prst="rect">
              <a:avLst/>
            </a:prstGeom>
            <a:solidFill>
              <a:schemeClr val="bg1"/>
            </a:solidFill>
            <a:ln algn="ctr" cap="flat" cmpd="sng" w="10795">
              <a:noFill/>
              <a:prstDash val="solid"/>
            </a:ln>
            <a:effectLst/>
          </p:spPr>
          <p:txBody>
            <a:bodyPr anchor="ctr"/>
            <a:lstStyle/>
            <a:p>
              <a:pPr algn="ctr">
                <a:defRPr/>
              </a:pPr>
              <a:endParaRPr altLang="en-US" kern="0" lang="zh-CN">
                <a:solidFill>
                  <a:srgbClr val="E6325C"/>
                </a:solidFill>
              </a:endParaRPr>
            </a:p>
          </p:txBody>
        </p:sp>
        <p:sp>
          <p:nvSpPr>
            <p:cNvPr id="6" name="矩形 5"/>
            <p:cNvSpPr>
              <a:spLocks noChangeArrowheads="1"/>
            </p:cNvSpPr>
            <p:nvPr/>
          </p:nvSpPr>
          <p:spPr bwMode="auto">
            <a:xfrm>
              <a:off x="1735655" y="3128349"/>
              <a:ext cx="2815799" cy="274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defRPr/>
              </a:pPr>
              <a:r>
                <a:rPr altLang="en-US" kern="0" lang="zh-CN" sz="1200">
                  <a:solidFill>
                    <a:schemeClr val="tx1">
                      <a:lumMod val="65000"/>
                      <a:lumOff val="35000"/>
                    </a:schemeClr>
                  </a:solidFill>
                  <a:latin charset="-122" pitchFamily="34" typeface="微软雅黑"/>
                  <a:ea charset="-122" pitchFamily="34" typeface="微软雅黑"/>
                </a:rPr>
                <a:t>商务通用/企业创业/总结汇报/演讲报告</a:t>
              </a:r>
            </a:p>
          </p:txBody>
        </p:sp>
      </p:grpSp>
      <p:sp>
        <p:nvSpPr>
          <p:cNvPr id="14339" name="TextBox 6"/>
          <p:cNvSpPr txBox="1">
            <a:spLocks noChangeArrowheads="1"/>
          </p:cNvSpPr>
          <p:nvPr/>
        </p:nvSpPr>
        <p:spPr bwMode="auto">
          <a:xfrm>
            <a:off x="5989638" y="5037138"/>
            <a:ext cx="75806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r>
              <a:rPr altLang="zh-CN" b="1" lang="en-US" sz="2800">
                <a:solidFill>
                  <a:schemeClr val="bg1"/>
                </a:solidFill>
                <a:latin charset="0" panose="02070606080606020203" pitchFamily="18" typeface="Bodoni MT Condensed"/>
              </a:rPr>
              <a:t>Business powerpoint template for reporting</a:t>
            </a:r>
          </a:p>
        </p:txBody>
      </p:sp>
      <p:sp>
        <p:nvSpPr>
          <p:cNvPr id="14340" name="TextBox 1"/>
          <p:cNvSpPr txBox="1">
            <a:spLocks noChangeArrowheads="1"/>
          </p:cNvSpPr>
          <p:nvPr/>
        </p:nvSpPr>
        <p:spPr bwMode="auto">
          <a:xfrm>
            <a:off x="7132320" y="4481341"/>
            <a:ext cx="4297680" cy="408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r">
              <a:lnSpc>
                <a:spcPts val="2500"/>
              </a:lnSpc>
            </a:pPr>
            <a:r>
              <a:rPr altLang="en-US" b="1" lang="zh-CN" smtClean="0" sz="5400">
                <a:solidFill>
                  <a:schemeClr val="bg1"/>
                </a:solidFill>
                <a:latin charset="0" panose="020b0806030902050204" pitchFamily="34" typeface="Impact"/>
                <a:ea charset="-122" pitchFamily="34" typeface="微软雅黑"/>
              </a:rPr>
              <a:t>工作总结汇报</a:t>
            </a:r>
          </a:p>
        </p:txBody>
      </p:sp>
      <p:sp>
        <p:nvSpPr>
          <p:cNvPr id="2" name="文本框 1"/>
          <p:cNvSpPr txBox="1"/>
          <p:nvPr/>
        </p:nvSpPr>
        <p:spPr>
          <a:xfrm>
            <a:off x="7702699" y="2175834"/>
            <a:ext cx="3737935" cy="2225040"/>
          </a:xfrm>
          <a:prstGeom prst="rect">
            <a:avLst/>
          </a:prstGeom>
          <a:noFill/>
        </p:spPr>
        <p:txBody>
          <a:bodyPr rtlCol="0" wrap="square">
            <a:spAutoFit/>
          </a:bodyPr>
          <a:lstStyle/>
          <a:p>
            <a:r>
              <a:rPr altLang="zh-CN" lang="en-US" smtClean="0" sz="14000">
                <a:solidFill>
                  <a:srgbClr val="FFC000"/>
                </a:solidFill>
                <a:latin charset="0" panose="020b0806030902050204" pitchFamily="34" typeface="Impact"/>
              </a:rPr>
              <a:t>2016</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矩形 23"/>
          <p:cNvSpPr/>
          <p:nvPr/>
        </p:nvSpPr>
        <p:spPr>
          <a:xfrm>
            <a:off x="1274763" y="4010025"/>
            <a:ext cx="1474787"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矩形 24"/>
          <p:cNvSpPr/>
          <p:nvPr/>
        </p:nvSpPr>
        <p:spPr>
          <a:xfrm>
            <a:off x="4000500" y="4010025"/>
            <a:ext cx="1476375"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矩形 25"/>
          <p:cNvSpPr/>
          <p:nvPr/>
        </p:nvSpPr>
        <p:spPr>
          <a:xfrm>
            <a:off x="6726238" y="4010025"/>
            <a:ext cx="1476375"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矩形 26"/>
          <p:cNvSpPr/>
          <p:nvPr/>
        </p:nvSpPr>
        <p:spPr>
          <a:xfrm>
            <a:off x="9453563" y="4010025"/>
            <a:ext cx="1474787"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558" name="矩形 27"/>
          <p:cNvSpPr>
            <a:spLocks noChangeArrowheads="1"/>
          </p:cNvSpPr>
          <p:nvPr/>
        </p:nvSpPr>
        <p:spPr bwMode="auto">
          <a:xfrm>
            <a:off x="1596866" y="4133850"/>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en-US" lang="zh-CN" sz="2400">
                <a:solidFill>
                  <a:schemeClr val="bg1"/>
                </a:solidFill>
                <a:latin charset="-122" pitchFamily="34" typeface="微软雅黑"/>
                <a:ea charset="-122" pitchFamily="34" typeface="微软雅黑"/>
                <a:cs charset="-78" panose="01010101010101010101" pitchFamily="50" typeface="Adobe Naskh Medium"/>
              </a:rPr>
              <a:t>标题</a:t>
            </a:r>
          </a:p>
        </p:txBody>
      </p:sp>
      <p:cxnSp>
        <p:nvCxnSpPr>
          <p:cNvPr id="29" name="直接箭头连接符 28"/>
          <p:cNvCxnSpPr>
            <a:stCxn id="33" idx="2"/>
            <a:endCxn id="24" idx="0"/>
          </p:cNvCxnSpPr>
          <p:nvPr/>
        </p:nvCxnSpPr>
        <p:spPr>
          <a:xfrm flipH="1">
            <a:off x="2012950"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25" idx="0"/>
          </p:cNvCxnSpPr>
          <p:nvPr/>
        </p:nvCxnSpPr>
        <p:spPr>
          <a:xfrm flipH="1">
            <a:off x="4738688" y="2911475"/>
            <a:ext cx="922337"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6626225"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280150" y="2881313"/>
            <a:ext cx="922338"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314950" y="1684338"/>
            <a:ext cx="1312863" cy="1312862"/>
          </a:xfrm>
          <a:prstGeom prst="ellipse">
            <a:avLst/>
          </a:pr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564" name="Freeform 24"/>
          <p:cNvSpPr/>
          <p:nvPr/>
        </p:nvSpPr>
        <p:spPr bwMode="auto">
          <a:xfrm>
            <a:off x="5748338" y="1973263"/>
            <a:ext cx="444500" cy="735012"/>
          </a:xfrm>
          <a:custGeom>
            <a:gdLst>
              <a:gd fmla="*/ 2147483647 w 62" name="T0"/>
              <a:gd fmla="*/ 2147483647 h 102" name="T1"/>
              <a:gd fmla="*/ 2147483647 w 62" name="T2"/>
              <a:gd fmla="*/ 2147483647 h 102" name="T3"/>
              <a:gd fmla="*/ 2147483647 w 62" name="T4"/>
              <a:gd fmla="*/ 2147483647 h 102" name="T5"/>
              <a:gd fmla="*/ 2147483647 w 62" name="T6"/>
              <a:gd fmla="*/ 2147483647 h 102" name="T7"/>
              <a:gd fmla="*/ 2147483647 w 62" name="T8"/>
              <a:gd fmla="*/ 2147483647 h 102" name="T9"/>
              <a:gd fmla="*/ 2147483647 w 62" name="T10"/>
              <a:gd fmla="*/ 2147483647 h 102" name="T11"/>
              <a:gd fmla="*/ 2147483647 w 62" name="T12"/>
              <a:gd fmla="*/ 2147483647 h 102" name="T13"/>
              <a:gd fmla="*/ 2147483647 w 62" name="T14"/>
              <a:gd fmla="*/ 2147483647 h 102" name="T15"/>
              <a:gd fmla="*/ 2147483647 w 62" name="T16"/>
              <a:gd fmla="*/ 2147483647 h 102" name="T17"/>
              <a:gd fmla="*/ 2147483647 w 62" name="T18"/>
              <a:gd fmla="*/ 2147483647 h 102" name="T19"/>
              <a:gd fmla="*/ 2147483647 w 62" name="T20"/>
              <a:gd fmla="*/ 2147483647 h 102" name="T21"/>
              <a:gd fmla="*/ 2147483647 w 62" name="T22"/>
              <a:gd fmla="*/ 2147483647 h 102" name="T23"/>
              <a:gd fmla="*/ 2147483647 w 62" name="T24"/>
              <a:gd fmla="*/ 2147483647 h 102" name="T25"/>
              <a:gd fmla="*/ 2147483647 w 62" name="T26"/>
              <a:gd fmla="*/ 0 h 102" name="T27"/>
              <a:gd fmla="*/ 2147483647 w 62" name="T28"/>
              <a:gd fmla="*/ 0 h 102" name="T29"/>
              <a:gd fmla="*/ 2147483647 w 62" name="T30"/>
              <a:gd fmla="*/ 2147483647 h 102" name="T31"/>
              <a:gd fmla="*/ 2147483647 w 62" name="T32"/>
              <a:gd fmla="*/ 2147483647 h 102" name="T33"/>
              <a:gd fmla="*/ 2147483647 w 62" name="T34"/>
              <a:gd fmla="*/ 2147483647 h 102" name="T35"/>
              <a:gd fmla="*/ 2147483647 w 62" name="T36"/>
              <a:gd fmla="*/ 2147483647 h 102" name="T37"/>
              <a:gd fmla="*/ 2147483647 w 62" name="T38"/>
              <a:gd fmla="*/ 2147483647 h 102" name="T39"/>
              <a:gd fmla="*/ 2147483647 w 62" name="T40"/>
              <a:gd fmla="*/ 2147483647 h 102" name="T41"/>
              <a:gd fmla="*/ 2147483647 w 62" name="T42"/>
              <a:gd fmla="*/ 2147483647 h 102" name="T43"/>
              <a:gd fmla="*/ 2147483647 w 62" name="T44"/>
              <a:gd fmla="*/ 2147483647 h 102" name="T45"/>
              <a:gd fmla="*/ 2147483647 w 62" name="T46"/>
              <a:gd fmla="*/ 2147483647 h 102" name="T47"/>
              <a:gd fmla="*/ 2147483647 w 62" name="T48"/>
              <a:gd fmla="*/ 2147483647 h 102" name="T49"/>
              <a:gd fmla="*/ 2147483647 w 62" name="T50"/>
              <a:gd fmla="*/ 2147483647 h 102" name="T51"/>
              <a:gd fmla="*/ 2147483647 w 62" name="T52"/>
              <a:gd fmla="*/ 2147483647 h 102" name="T53"/>
              <a:gd fmla="*/ 2147483647 w 62" name="T54"/>
              <a:gd fmla="*/ 2147483647 h 102" name="T55"/>
              <a:gd fmla="*/ 2147483647 w 62" name="T56"/>
              <a:gd fmla="*/ 2147483647 h 102" name="T57"/>
              <a:gd fmla="*/ 2147483647 w 62" name="T58"/>
              <a:gd fmla="*/ 2147483647 h 102" name="T59"/>
              <a:gd fmla="*/ 2147483647 w 62" name="T60"/>
              <a:gd fmla="*/ 2147483647 h 102" name="T61"/>
              <a:gd fmla="*/ 0 w 62" name="T62"/>
              <a:gd fmla="*/ 2147483647 h 102" name="T63"/>
              <a:gd fmla="*/ 2147483647 w 62" name="T64"/>
              <a:gd fmla="*/ 2147483647 h 102" name="T65"/>
              <a:gd fmla="*/ 2147483647 w 62" name="T66"/>
              <a:gd fmla="*/ 2147483647 h 102" name="T67"/>
              <a:gd fmla="*/ 2147483647 w 62" name="T68"/>
              <a:gd fmla="*/ 2147483647 h 102" name="T69"/>
              <a:gd fmla="*/ 2147483647 w 62" name="T70"/>
              <a:gd fmla="*/ 2147483647 h 102" name="T71"/>
              <a:gd fmla="*/ 2147483647 w 62" name="T72"/>
              <a:gd fmla="*/ 2147483647 h 102" name="T73"/>
              <a:gd fmla="*/ 2147483647 w 62" name="T74"/>
              <a:gd fmla="*/ 2147483647 h 102" name="T75"/>
              <a:gd fmla="*/ 2147483647 w 62" name="T76"/>
              <a:gd fmla="*/ 2147483647 h 102" name="T77"/>
              <a:gd fmla="*/ 2147483647 w 62" name="T78"/>
              <a:gd fmla="*/ 2147483647 h 102" name="T79"/>
              <a:gd fmla="*/ 2147483647 w 62" name="T80"/>
              <a:gd fmla="*/ 2147483647 h 102" name="T81"/>
              <a:gd fmla="*/ 2147483647 w 62" name="T82"/>
              <a:gd fmla="*/ 2147483647 h 10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02" w="6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5" name="矩形 34"/>
          <p:cNvSpPr>
            <a:spLocks noChangeArrowheads="1"/>
          </p:cNvSpPr>
          <p:nvPr/>
        </p:nvSpPr>
        <p:spPr bwMode="auto">
          <a:xfrm>
            <a:off x="4342448" y="4133850"/>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en-US" lang="zh-CN" sz="2400">
                <a:solidFill>
                  <a:schemeClr val="bg1"/>
                </a:solidFill>
                <a:latin charset="-122" pitchFamily="34" typeface="微软雅黑"/>
                <a:ea charset="-122" pitchFamily="34" typeface="微软雅黑"/>
                <a:cs charset="-78" panose="01010101010101010101" pitchFamily="50" typeface="Adobe Naskh Medium"/>
              </a:rPr>
              <a:t>标题</a:t>
            </a:r>
          </a:p>
        </p:txBody>
      </p:sp>
      <p:sp>
        <p:nvSpPr>
          <p:cNvPr id="23566" name="矩形 35"/>
          <p:cNvSpPr>
            <a:spLocks noChangeArrowheads="1"/>
          </p:cNvSpPr>
          <p:nvPr/>
        </p:nvSpPr>
        <p:spPr bwMode="auto">
          <a:xfrm>
            <a:off x="7068184" y="4133850"/>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en-US" lang="zh-CN" sz="2400">
                <a:solidFill>
                  <a:schemeClr val="bg1"/>
                </a:solidFill>
                <a:latin charset="-122" pitchFamily="34" typeface="微软雅黑"/>
                <a:ea charset="-122" pitchFamily="34" typeface="微软雅黑"/>
                <a:cs charset="-78" panose="01010101010101010101" pitchFamily="50" typeface="Adobe Naskh Medium"/>
              </a:rPr>
              <a:t>标题</a:t>
            </a:r>
          </a:p>
        </p:txBody>
      </p:sp>
      <p:sp>
        <p:nvSpPr>
          <p:cNvPr id="23567" name="矩形 36"/>
          <p:cNvSpPr>
            <a:spLocks noChangeArrowheads="1"/>
          </p:cNvSpPr>
          <p:nvPr/>
        </p:nvSpPr>
        <p:spPr bwMode="auto">
          <a:xfrm>
            <a:off x="9793924" y="4133850"/>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en-US" lang="zh-CN" sz="2400">
                <a:solidFill>
                  <a:schemeClr val="bg1"/>
                </a:solidFill>
                <a:latin charset="-122" pitchFamily="34" typeface="微软雅黑"/>
                <a:ea charset="-122" pitchFamily="34" typeface="微软雅黑"/>
                <a:cs charset="-78" panose="01010101010101010101" pitchFamily="50" typeface="Adobe Naskh Medium"/>
              </a:rPr>
              <a:t>标题</a:t>
            </a:r>
          </a:p>
        </p:txBody>
      </p:sp>
      <p:sp>
        <p:nvSpPr>
          <p:cNvPr id="38" name="TextBox 57"/>
          <p:cNvSpPr txBox="1"/>
          <p:nvPr/>
        </p:nvSpPr>
        <p:spPr bwMode="auto">
          <a:xfrm>
            <a:off x="676275"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9" name="TextBox 57"/>
          <p:cNvSpPr txBox="1"/>
          <p:nvPr/>
        </p:nvSpPr>
        <p:spPr bwMode="auto">
          <a:xfrm>
            <a:off x="3402013"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0" name="TextBox 57"/>
          <p:cNvSpPr txBox="1"/>
          <p:nvPr/>
        </p:nvSpPr>
        <p:spPr bwMode="auto">
          <a:xfrm>
            <a:off x="6127749"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1" name="TextBox 57"/>
          <p:cNvSpPr txBox="1"/>
          <p:nvPr/>
        </p:nvSpPr>
        <p:spPr bwMode="auto">
          <a:xfrm>
            <a:off x="8853489"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357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6" name="任意多边形 35"/>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p:cNvGrpSpPr/>
          <p:nvPr/>
        </p:nvGrpSpPr>
        <p:grpSpPr>
          <a:xfrm>
            <a:off x="1815420" y="4913067"/>
            <a:ext cx="588963" cy="533400"/>
            <a:chOff x="1815420" y="4900367"/>
            <a:chExt cx="588963" cy="533400"/>
          </a:xfrm>
          <a:solidFill>
            <a:srgbClr val="00B075"/>
          </a:solidFill>
        </p:grpSpPr>
        <p:sp>
          <p:nvSpPr>
            <p:cNvPr id="42" name="Freeform 229"/>
            <p:cNvSpPr>
              <a:spLocks noEditPoints="1"/>
            </p:cNvSpPr>
            <p:nvPr/>
          </p:nvSpPr>
          <p:spPr bwMode="auto">
            <a:xfrm>
              <a:off x="1917020" y="5103567"/>
              <a:ext cx="388938" cy="330200"/>
            </a:xfrm>
            <a:custGeom>
              <a:gdLst>
                <a:gd fmla="*/ 13 w 126" name="T0"/>
                <a:gd fmla="*/ 107 h 107" name="T1"/>
                <a:gd fmla="*/ 0 w 126" name="T2"/>
                <a:gd fmla="*/ 93 h 107" name="T3"/>
                <a:gd fmla="*/ 0 w 126" name="T4"/>
                <a:gd fmla="*/ 93 h 107" name="T5"/>
                <a:gd fmla="*/ 0 w 126" name="T6"/>
                <a:gd fmla="*/ 13 h 107" name="T7"/>
                <a:gd fmla="*/ 13 w 126" name="T8"/>
                <a:gd fmla="*/ 0 h 107" name="T9"/>
                <a:gd fmla="*/ 13 w 126" name="T10"/>
                <a:gd fmla="*/ 0 h 107" name="T11"/>
                <a:gd fmla="*/ 112 w 126" name="T12"/>
                <a:gd fmla="*/ 0 h 107" name="T13"/>
                <a:gd fmla="*/ 126 w 126" name="T14"/>
                <a:gd fmla="*/ 13 h 107" name="T15"/>
                <a:gd fmla="*/ 126 w 126" name="T16"/>
                <a:gd fmla="*/ 13 h 107" name="T17"/>
                <a:gd fmla="*/ 126 w 126" name="T18"/>
                <a:gd fmla="*/ 93 h 107" name="T19"/>
                <a:gd fmla="*/ 112 w 126" name="T20"/>
                <a:gd fmla="*/ 107 h 107" name="T21"/>
                <a:gd fmla="*/ 112 w 126" name="T22"/>
                <a:gd fmla="*/ 107 h 107" name="T23"/>
                <a:gd fmla="*/ 13 w 126" name="T24"/>
                <a:gd fmla="*/ 107 h 107" name="T25"/>
                <a:gd fmla="*/ 11 w 126" name="T26"/>
                <a:gd fmla="*/ 13 h 107" name="T27"/>
                <a:gd fmla="*/ 11 w 126" name="T28"/>
                <a:gd fmla="*/ 93 h 107" name="T29"/>
                <a:gd fmla="*/ 13 w 126" name="T30"/>
                <a:gd fmla="*/ 95 h 107" name="T31"/>
                <a:gd fmla="*/ 13 w 126" name="T32"/>
                <a:gd fmla="*/ 95 h 107" name="T33"/>
                <a:gd fmla="*/ 112 w 126" name="T34"/>
                <a:gd fmla="*/ 95 h 107" name="T35"/>
                <a:gd fmla="*/ 114 w 126" name="T36"/>
                <a:gd fmla="*/ 93 h 107" name="T37"/>
                <a:gd fmla="*/ 114 w 126" name="T38"/>
                <a:gd fmla="*/ 93 h 107" name="T39"/>
                <a:gd fmla="*/ 114 w 126" name="T40"/>
                <a:gd fmla="*/ 13 h 107" name="T41"/>
                <a:gd fmla="*/ 112 w 126" name="T42"/>
                <a:gd fmla="*/ 11 h 107" name="T43"/>
                <a:gd fmla="*/ 112 w 126" name="T44"/>
                <a:gd fmla="*/ 11 h 107" name="T45"/>
                <a:gd fmla="*/ 13 w 126" name="T46"/>
                <a:gd fmla="*/ 11 h 107" name="T47"/>
                <a:gd fmla="*/ 11 w 126" name="T48"/>
                <a:gd fmla="*/ 13 h 10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7" w="125">
                  <a:moveTo>
                    <a:pt x="13" y="107"/>
                  </a:moveTo>
                  <a:cubicBezTo>
                    <a:pt x="6" y="107"/>
                    <a:pt x="0" y="101"/>
                    <a:pt x="0" y="93"/>
                  </a:cubicBezTo>
                  <a:cubicBezTo>
                    <a:pt x="0" y="93"/>
                    <a:pt x="0" y="93"/>
                    <a:pt x="0" y="93"/>
                  </a:cubicBezTo>
                  <a:cubicBezTo>
                    <a:pt x="0" y="13"/>
                    <a:pt x="0" y="13"/>
                    <a:pt x="0" y="13"/>
                  </a:cubicBezTo>
                  <a:cubicBezTo>
                    <a:pt x="0" y="6"/>
                    <a:pt x="6" y="0"/>
                    <a:pt x="13" y="0"/>
                  </a:cubicBezTo>
                  <a:cubicBezTo>
                    <a:pt x="13" y="0"/>
                    <a:pt x="13" y="0"/>
                    <a:pt x="13" y="0"/>
                  </a:cubicBezTo>
                  <a:cubicBezTo>
                    <a:pt x="112" y="0"/>
                    <a:pt x="112" y="0"/>
                    <a:pt x="112" y="0"/>
                  </a:cubicBezTo>
                  <a:cubicBezTo>
                    <a:pt x="120" y="0"/>
                    <a:pt x="126" y="6"/>
                    <a:pt x="126" y="13"/>
                  </a:cubicBezTo>
                  <a:cubicBezTo>
                    <a:pt x="126" y="13"/>
                    <a:pt x="126" y="13"/>
                    <a:pt x="126" y="13"/>
                  </a:cubicBezTo>
                  <a:cubicBezTo>
                    <a:pt x="126" y="93"/>
                    <a:pt x="126" y="93"/>
                    <a:pt x="126" y="93"/>
                  </a:cubicBezTo>
                  <a:cubicBezTo>
                    <a:pt x="126" y="101"/>
                    <a:pt x="120" y="107"/>
                    <a:pt x="112" y="107"/>
                  </a:cubicBezTo>
                  <a:cubicBezTo>
                    <a:pt x="112" y="107"/>
                    <a:pt x="112" y="107"/>
                    <a:pt x="112" y="107"/>
                  </a:cubicBezTo>
                  <a:cubicBezTo>
                    <a:pt x="13" y="107"/>
                    <a:pt x="13" y="107"/>
                    <a:pt x="13" y="107"/>
                  </a:cubicBezTo>
                  <a:close/>
                  <a:moveTo>
                    <a:pt x="11" y="13"/>
                  </a:moveTo>
                  <a:cubicBezTo>
                    <a:pt x="11" y="93"/>
                    <a:pt x="11" y="93"/>
                    <a:pt x="11" y="93"/>
                  </a:cubicBezTo>
                  <a:cubicBezTo>
                    <a:pt x="11" y="94"/>
                    <a:pt x="12" y="95"/>
                    <a:pt x="13" y="95"/>
                  </a:cubicBezTo>
                  <a:cubicBezTo>
                    <a:pt x="13" y="95"/>
                    <a:pt x="13" y="95"/>
                    <a:pt x="13" y="95"/>
                  </a:cubicBezTo>
                  <a:cubicBezTo>
                    <a:pt x="112" y="95"/>
                    <a:pt x="112" y="95"/>
                    <a:pt x="112" y="95"/>
                  </a:cubicBezTo>
                  <a:cubicBezTo>
                    <a:pt x="113" y="95"/>
                    <a:pt x="114" y="94"/>
                    <a:pt x="114" y="93"/>
                  </a:cubicBezTo>
                  <a:cubicBezTo>
                    <a:pt x="114" y="93"/>
                    <a:pt x="114" y="93"/>
                    <a:pt x="114" y="93"/>
                  </a:cubicBezTo>
                  <a:cubicBezTo>
                    <a:pt x="114" y="13"/>
                    <a:pt x="114" y="13"/>
                    <a:pt x="114" y="13"/>
                  </a:cubicBezTo>
                  <a:cubicBezTo>
                    <a:pt x="114" y="12"/>
                    <a:pt x="113" y="11"/>
                    <a:pt x="112" y="11"/>
                  </a:cubicBezTo>
                  <a:cubicBezTo>
                    <a:pt x="112" y="11"/>
                    <a:pt x="112" y="11"/>
                    <a:pt x="112" y="11"/>
                  </a:cubicBezTo>
                  <a:cubicBezTo>
                    <a:pt x="13" y="11"/>
                    <a:pt x="13" y="11"/>
                    <a:pt x="13" y="11"/>
                  </a:cubicBezTo>
                  <a:cubicBezTo>
                    <a:pt x="12" y="11"/>
                    <a:pt x="11" y="12"/>
                    <a:pt x="11" y="13"/>
                  </a:cubicBezTo>
                  <a:close/>
                </a:path>
              </a:pathLst>
            </a:custGeom>
            <a:grpFill/>
            <a:ln w="9525">
              <a:noFill/>
              <a:round/>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43" name="Freeform 230"/>
            <p:cNvSpPr>
              <a:spLocks noEditPoints="1"/>
            </p:cNvSpPr>
            <p:nvPr/>
          </p:nvSpPr>
          <p:spPr bwMode="auto">
            <a:xfrm>
              <a:off x="1815420" y="4900367"/>
              <a:ext cx="588963" cy="246063"/>
            </a:xfrm>
            <a:custGeom>
              <a:gdLst>
                <a:gd fmla="*/ 7 w 191" name="T0"/>
                <a:gd fmla="*/ 80 h 80" name="T1"/>
                <a:gd fmla="*/ 7 w 191" name="T2"/>
                <a:gd fmla="*/ 74 h 80" name="T3"/>
                <a:gd fmla="*/ 10 w 191" name="T4"/>
                <a:gd fmla="*/ 78 h 80" name="T5"/>
                <a:gd fmla="*/ 7 w 191" name="T6"/>
                <a:gd fmla="*/ 74 h 80" name="T7"/>
                <a:gd fmla="*/ 7 w 191" name="T8"/>
                <a:gd fmla="*/ 80 h 80" name="T9"/>
                <a:gd fmla="*/ 1 w 191" name="T10"/>
                <a:gd fmla="*/ 76 h 80" name="T11"/>
                <a:gd fmla="*/ 1 w 191" name="T12"/>
                <a:gd fmla="*/ 76 h 80" name="T13"/>
                <a:gd fmla="*/ 3 w 191" name="T14"/>
                <a:gd fmla="*/ 69 h 80" name="T15"/>
                <a:gd fmla="*/ 3 w 191" name="T16"/>
                <a:gd fmla="*/ 69 h 80" name="T17"/>
                <a:gd fmla="*/ 92 w 191" name="T18"/>
                <a:gd fmla="*/ 1 h 80" name="T19"/>
                <a:gd fmla="*/ 99 w 191" name="T20"/>
                <a:gd fmla="*/ 1 h 80" name="T21"/>
                <a:gd fmla="*/ 99 w 191" name="T22"/>
                <a:gd fmla="*/ 1 h 80" name="T23"/>
                <a:gd fmla="*/ 188 w 191" name="T24"/>
                <a:gd fmla="*/ 69 h 80" name="T25"/>
                <a:gd fmla="*/ 190 w 191" name="T26"/>
                <a:gd fmla="*/ 76 h 80" name="T27"/>
                <a:gd fmla="*/ 190 w 191" name="T28"/>
                <a:gd fmla="*/ 76 h 80" name="T29"/>
                <a:gd fmla="*/ 185 w 191" name="T30"/>
                <a:gd fmla="*/ 80 h 80" name="T31"/>
                <a:gd fmla="*/ 185 w 191" name="T32"/>
                <a:gd fmla="*/ 80 h 80" name="T33"/>
                <a:gd fmla="*/ 7 w 191" name="T34"/>
                <a:gd fmla="*/ 80 h 80" name="T35"/>
                <a:gd fmla="*/ 168 w 191" name="T36"/>
                <a:gd fmla="*/ 68 h 80" name="T37"/>
                <a:gd fmla="*/ 96 w 191" name="T38"/>
                <a:gd fmla="*/ 13 h 80" name="T39"/>
                <a:gd fmla="*/ 24 w 191" name="T40"/>
                <a:gd fmla="*/ 68 h 80" name="T41"/>
                <a:gd fmla="*/ 168 w 191" name="T42"/>
                <a:gd fmla="*/ 68 h 8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0" w="191">
                  <a:moveTo>
                    <a:pt x="7" y="80"/>
                  </a:moveTo>
                  <a:cubicBezTo>
                    <a:pt x="7" y="74"/>
                    <a:pt x="7" y="74"/>
                    <a:pt x="7" y="74"/>
                  </a:cubicBezTo>
                  <a:cubicBezTo>
                    <a:pt x="10" y="78"/>
                    <a:pt x="10" y="78"/>
                    <a:pt x="10" y="78"/>
                  </a:cubicBezTo>
                  <a:cubicBezTo>
                    <a:pt x="7" y="74"/>
                    <a:pt x="7" y="74"/>
                    <a:pt x="7" y="74"/>
                  </a:cubicBezTo>
                  <a:cubicBezTo>
                    <a:pt x="7" y="80"/>
                    <a:pt x="7" y="80"/>
                    <a:pt x="7" y="80"/>
                  </a:cubicBezTo>
                  <a:cubicBezTo>
                    <a:pt x="4" y="80"/>
                    <a:pt x="2" y="78"/>
                    <a:pt x="1" y="76"/>
                  </a:cubicBezTo>
                  <a:cubicBezTo>
                    <a:pt x="1" y="76"/>
                    <a:pt x="1" y="76"/>
                    <a:pt x="1" y="76"/>
                  </a:cubicBezTo>
                  <a:cubicBezTo>
                    <a:pt x="0" y="73"/>
                    <a:pt x="1" y="71"/>
                    <a:pt x="3" y="69"/>
                  </a:cubicBezTo>
                  <a:cubicBezTo>
                    <a:pt x="3" y="69"/>
                    <a:pt x="3" y="69"/>
                    <a:pt x="3" y="69"/>
                  </a:cubicBezTo>
                  <a:cubicBezTo>
                    <a:pt x="92" y="1"/>
                    <a:pt x="92" y="1"/>
                    <a:pt x="92" y="1"/>
                  </a:cubicBezTo>
                  <a:cubicBezTo>
                    <a:pt x="94" y="0"/>
                    <a:pt x="97" y="0"/>
                    <a:pt x="99" y="1"/>
                  </a:cubicBezTo>
                  <a:cubicBezTo>
                    <a:pt x="99" y="1"/>
                    <a:pt x="99" y="1"/>
                    <a:pt x="99" y="1"/>
                  </a:cubicBezTo>
                  <a:cubicBezTo>
                    <a:pt x="188" y="69"/>
                    <a:pt x="188" y="69"/>
                    <a:pt x="188" y="69"/>
                  </a:cubicBezTo>
                  <a:cubicBezTo>
                    <a:pt x="190" y="71"/>
                    <a:pt x="191" y="73"/>
                    <a:pt x="190" y="76"/>
                  </a:cubicBezTo>
                  <a:cubicBezTo>
                    <a:pt x="190" y="76"/>
                    <a:pt x="190" y="76"/>
                    <a:pt x="190" y="76"/>
                  </a:cubicBezTo>
                  <a:cubicBezTo>
                    <a:pt x="190" y="78"/>
                    <a:pt x="187" y="80"/>
                    <a:pt x="185" y="80"/>
                  </a:cubicBezTo>
                  <a:cubicBezTo>
                    <a:pt x="185" y="80"/>
                    <a:pt x="185" y="80"/>
                    <a:pt x="185" y="80"/>
                  </a:cubicBezTo>
                  <a:cubicBezTo>
                    <a:pt x="7" y="80"/>
                    <a:pt x="7" y="80"/>
                    <a:pt x="7" y="80"/>
                  </a:cubicBezTo>
                  <a:close/>
                  <a:moveTo>
                    <a:pt x="168" y="68"/>
                  </a:moveTo>
                  <a:cubicBezTo>
                    <a:pt x="96" y="13"/>
                    <a:pt x="96" y="13"/>
                    <a:pt x="96" y="13"/>
                  </a:cubicBezTo>
                  <a:cubicBezTo>
                    <a:pt x="24" y="68"/>
                    <a:pt x="24" y="68"/>
                    <a:pt x="24" y="68"/>
                  </a:cubicBezTo>
                  <a:cubicBezTo>
                    <a:pt x="168" y="68"/>
                    <a:pt x="168" y="68"/>
                    <a:pt x="168" y="68"/>
                  </a:cubicBezTo>
                  <a:close/>
                </a:path>
              </a:pathLst>
            </a:custGeom>
            <a:grpFill/>
            <a:ln w="9525">
              <a:noFill/>
              <a:round/>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44" name="Freeform 231"/>
            <p:cNvSpPr>
              <a:spLocks noEditPoints="1"/>
            </p:cNvSpPr>
            <p:nvPr/>
          </p:nvSpPr>
          <p:spPr bwMode="auto">
            <a:xfrm>
              <a:off x="2071008" y="5243267"/>
              <a:ext cx="139700" cy="187325"/>
            </a:xfrm>
            <a:custGeom>
              <a:gdLst>
                <a:gd fmla="*/ 12 w 45" name="T0"/>
                <a:gd fmla="*/ 61 h 61" name="T1"/>
                <a:gd fmla="*/ 0 w 45" name="T2"/>
                <a:gd fmla="*/ 49 h 61" name="T3"/>
                <a:gd fmla="*/ 0 w 45" name="T4"/>
                <a:gd fmla="*/ 49 h 61" name="T5"/>
                <a:gd fmla="*/ 0 w 45" name="T6"/>
                <a:gd fmla="*/ 11 h 61" name="T7"/>
                <a:gd fmla="*/ 12 w 45" name="T8"/>
                <a:gd fmla="*/ 0 h 61" name="T9"/>
                <a:gd fmla="*/ 12 w 45" name="T10"/>
                <a:gd fmla="*/ 0 h 61" name="T11"/>
                <a:gd fmla="*/ 34 w 45" name="T12"/>
                <a:gd fmla="*/ 0 h 61" name="T13"/>
                <a:gd fmla="*/ 45 w 45" name="T14"/>
                <a:gd fmla="*/ 11 h 61" name="T15"/>
                <a:gd fmla="*/ 45 w 45" name="T16"/>
                <a:gd fmla="*/ 11 h 61" name="T17"/>
                <a:gd fmla="*/ 45 w 45" name="T18"/>
                <a:gd fmla="*/ 49 h 61" name="T19"/>
                <a:gd fmla="*/ 34 w 45" name="T20"/>
                <a:gd fmla="*/ 61 h 61" name="T21"/>
                <a:gd fmla="*/ 34 w 45" name="T22"/>
                <a:gd fmla="*/ 61 h 61" name="T23"/>
                <a:gd fmla="*/ 12 w 45" name="T24"/>
                <a:gd fmla="*/ 61 h 61" name="T25"/>
                <a:gd fmla="*/ 8 w 45" name="T26"/>
                <a:gd fmla="*/ 49 h 61" name="T27"/>
                <a:gd fmla="*/ 12 w 45" name="T28"/>
                <a:gd fmla="*/ 53 h 61" name="T29"/>
                <a:gd fmla="*/ 12 w 45" name="T30"/>
                <a:gd fmla="*/ 53 h 61" name="T31"/>
                <a:gd fmla="*/ 34 w 45" name="T32"/>
                <a:gd fmla="*/ 53 h 61" name="T33"/>
                <a:gd fmla="*/ 38 w 45" name="T34"/>
                <a:gd fmla="*/ 49 h 61" name="T35"/>
                <a:gd fmla="*/ 38 w 45" name="T36"/>
                <a:gd fmla="*/ 49 h 61" name="T37"/>
                <a:gd fmla="*/ 38 w 45" name="T38"/>
                <a:gd fmla="*/ 11 h 61" name="T39"/>
                <a:gd fmla="*/ 34 w 45" name="T40"/>
                <a:gd fmla="*/ 7 h 61" name="T41"/>
                <a:gd fmla="*/ 34 w 45" name="T42"/>
                <a:gd fmla="*/ 7 h 61" name="T43"/>
                <a:gd fmla="*/ 12 w 45" name="T44"/>
                <a:gd fmla="*/ 7 h 61" name="T45"/>
                <a:gd fmla="*/ 8 w 45" name="T46"/>
                <a:gd fmla="*/ 11 h 61" name="T47"/>
                <a:gd fmla="*/ 8 w 45" name="T48"/>
                <a:gd fmla="*/ 11 h 61" name="T49"/>
                <a:gd fmla="*/ 8 w 45" name="T50"/>
                <a:gd fmla="*/ 49 h 6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1" w="45">
                  <a:moveTo>
                    <a:pt x="12" y="61"/>
                  </a:moveTo>
                  <a:cubicBezTo>
                    <a:pt x="5" y="61"/>
                    <a:pt x="0" y="55"/>
                    <a:pt x="0" y="49"/>
                  </a:cubicBezTo>
                  <a:cubicBezTo>
                    <a:pt x="0" y="49"/>
                    <a:pt x="0" y="49"/>
                    <a:pt x="0" y="49"/>
                  </a:cubicBezTo>
                  <a:cubicBezTo>
                    <a:pt x="0" y="11"/>
                    <a:pt x="0" y="11"/>
                    <a:pt x="0" y="11"/>
                  </a:cubicBezTo>
                  <a:cubicBezTo>
                    <a:pt x="0" y="5"/>
                    <a:pt x="5" y="0"/>
                    <a:pt x="12" y="0"/>
                  </a:cubicBezTo>
                  <a:cubicBezTo>
                    <a:pt x="12" y="0"/>
                    <a:pt x="12" y="0"/>
                    <a:pt x="12" y="0"/>
                  </a:cubicBezTo>
                  <a:cubicBezTo>
                    <a:pt x="34" y="0"/>
                    <a:pt x="34" y="0"/>
                    <a:pt x="34" y="0"/>
                  </a:cubicBezTo>
                  <a:cubicBezTo>
                    <a:pt x="40" y="0"/>
                    <a:pt x="45" y="5"/>
                    <a:pt x="45" y="11"/>
                  </a:cubicBezTo>
                  <a:cubicBezTo>
                    <a:pt x="45" y="11"/>
                    <a:pt x="45" y="11"/>
                    <a:pt x="45" y="11"/>
                  </a:cubicBezTo>
                  <a:cubicBezTo>
                    <a:pt x="45" y="49"/>
                    <a:pt x="45" y="49"/>
                    <a:pt x="45" y="49"/>
                  </a:cubicBezTo>
                  <a:cubicBezTo>
                    <a:pt x="45" y="55"/>
                    <a:pt x="40" y="61"/>
                    <a:pt x="34" y="61"/>
                  </a:cubicBezTo>
                  <a:cubicBezTo>
                    <a:pt x="34" y="61"/>
                    <a:pt x="34" y="61"/>
                    <a:pt x="34" y="61"/>
                  </a:cubicBezTo>
                  <a:cubicBezTo>
                    <a:pt x="12" y="61"/>
                    <a:pt x="12" y="61"/>
                    <a:pt x="12" y="61"/>
                  </a:cubicBezTo>
                  <a:close/>
                  <a:moveTo>
                    <a:pt x="8" y="49"/>
                  </a:moveTo>
                  <a:cubicBezTo>
                    <a:pt x="8" y="51"/>
                    <a:pt x="10" y="53"/>
                    <a:pt x="12" y="53"/>
                  </a:cubicBezTo>
                  <a:cubicBezTo>
                    <a:pt x="12" y="53"/>
                    <a:pt x="12" y="53"/>
                    <a:pt x="12" y="53"/>
                  </a:cubicBezTo>
                  <a:cubicBezTo>
                    <a:pt x="34" y="53"/>
                    <a:pt x="34" y="53"/>
                    <a:pt x="34" y="53"/>
                  </a:cubicBezTo>
                  <a:cubicBezTo>
                    <a:pt x="36" y="53"/>
                    <a:pt x="38" y="51"/>
                    <a:pt x="38" y="49"/>
                  </a:cubicBezTo>
                  <a:cubicBezTo>
                    <a:pt x="38" y="49"/>
                    <a:pt x="38" y="49"/>
                    <a:pt x="38" y="49"/>
                  </a:cubicBezTo>
                  <a:cubicBezTo>
                    <a:pt x="38" y="11"/>
                    <a:pt x="38" y="11"/>
                    <a:pt x="38" y="11"/>
                  </a:cubicBezTo>
                  <a:cubicBezTo>
                    <a:pt x="38" y="9"/>
                    <a:pt x="36" y="7"/>
                    <a:pt x="34" y="7"/>
                  </a:cubicBezTo>
                  <a:cubicBezTo>
                    <a:pt x="34" y="7"/>
                    <a:pt x="34" y="7"/>
                    <a:pt x="34" y="7"/>
                  </a:cubicBezTo>
                  <a:cubicBezTo>
                    <a:pt x="12" y="7"/>
                    <a:pt x="12" y="7"/>
                    <a:pt x="12" y="7"/>
                  </a:cubicBezTo>
                  <a:cubicBezTo>
                    <a:pt x="10" y="7"/>
                    <a:pt x="8" y="9"/>
                    <a:pt x="8" y="11"/>
                  </a:cubicBezTo>
                  <a:cubicBezTo>
                    <a:pt x="8" y="11"/>
                    <a:pt x="8" y="11"/>
                    <a:pt x="8" y="11"/>
                  </a:cubicBezTo>
                  <a:cubicBezTo>
                    <a:pt x="8" y="49"/>
                    <a:pt x="8" y="49"/>
                    <a:pt x="8" y="49"/>
                  </a:cubicBezTo>
                  <a:close/>
                </a:path>
              </a:pathLst>
            </a:custGeom>
            <a:grpFill/>
            <a:ln w="9525">
              <a:noFill/>
              <a:round/>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grpSp>
      <p:sp>
        <p:nvSpPr>
          <p:cNvPr id="45" name="Freeform 234"/>
          <p:cNvSpPr/>
          <p:nvPr/>
        </p:nvSpPr>
        <p:spPr bwMode="auto">
          <a:xfrm>
            <a:off x="1479550" y="3025775"/>
            <a:ext cx="1314450" cy="1665288"/>
          </a:xfrm>
          <a:custGeom>
            <a:gdLst>
              <a:gd fmla="*/ 381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4 w 426" name="T14"/>
              <a:gd fmla="*/ 426 h 540" name="T15"/>
              <a:gd fmla="*/ 381 w 426" name="T16"/>
              <a:gd fmla="*/ 426 h 540" name="T17"/>
              <a:gd fmla="*/ 426 w 426" name="T18"/>
              <a:gd fmla="*/ 380 h 540" name="T19"/>
              <a:gd fmla="*/ 426 w 426" name="T20"/>
              <a:gd fmla="*/ 46 h 540" name="T21"/>
              <a:gd fmla="*/ 381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580" name="TextBox 1"/>
          <p:cNvSpPr txBox="1">
            <a:spLocks noChangeArrowheads="1"/>
          </p:cNvSpPr>
          <p:nvPr/>
        </p:nvSpPr>
        <p:spPr bwMode="auto">
          <a:xfrm>
            <a:off x="1551623" y="3249613"/>
            <a:ext cx="116713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400">
                <a:solidFill>
                  <a:schemeClr val="bg1"/>
                </a:solidFill>
                <a:latin charset="0" panose="020b0806030902050204" pitchFamily="34" typeface="Impact"/>
              </a:rPr>
              <a:t>30%</a:t>
            </a:r>
          </a:p>
        </p:txBody>
      </p:sp>
      <p:sp>
        <p:nvSpPr>
          <p:cNvPr id="24581" name="Freeform 232"/>
          <p:cNvSpPr>
            <a:spLocks noEditPoints="1"/>
          </p:cNvSpPr>
          <p:nvPr/>
        </p:nvSpPr>
        <p:spPr bwMode="auto">
          <a:xfrm>
            <a:off x="4465638" y="4887913"/>
            <a:ext cx="614362" cy="584200"/>
          </a:xfrm>
          <a:custGeom>
            <a:gdLst>
              <a:gd fmla="*/ 2147483647 w 387" name="T0"/>
              <a:gd fmla="*/ 2147483647 h 368" name="T1"/>
              <a:gd fmla="*/ 2147483647 w 387" name="T2"/>
              <a:gd fmla="*/ 2147483647 h 368" name="T3"/>
              <a:gd fmla="*/ 2147483647 w 387" name="T4"/>
              <a:gd fmla="*/ 2147483647 h 368" name="T5"/>
              <a:gd fmla="*/ 2147483647 w 387" name="T6"/>
              <a:gd fmla="*/ 2147483647 h 368" name="T7"/>
              <a:gd fmla="*/ 2147483647 w 387" name="T8"/>
              <a:gd fmla="*/ 2147483647 h 368" name="T9"/>
              <a:gd fmla="*/ 2147483647 w 387" name="T10"/>
              <a:gd fmla="*/ 2147483647 h 368" name="T11"/>
              <a:gd fmla="*/ 2147483647 w 387" name="T12"/>
              <a:gd fmla="*/ 2147483647 h 368" name="T13"/>
              <a:gd fmla="*/ 2147483647 w 387" name="T14"/>
              <a:gd fmla="*/ 2147483647 h 368" name="T15"/>
              <a:gd fmla="*/ 2147483647 w 387" name="T16"/>
              <a:gd fmla="*/ 2147483647 h 368" name="T17"/>
              <a:gd fmla="*/ 2147483647 w 387" name="T18"/>
              <a:gd fmla="*/ 2147483647 h 368" name="T19"/>
              <a:gd fmla="*/ 2147483647 w 387" name="T20"/>
              <a:gd fmla="*/ 2147483647 h 368" name="T21"/>
              <a:gd fmla="*/ 2147483647 w 387" name="T22"/>
              <a:gd fmla="*/ 2147483647 h 368" name="T23"/>
              <a:gd fmla="*/ 2147483647 w 387" name="T24"/>
              <a:gd fmla="*/ 2147483647 h 368" name="T25"/>
              <a:gd fmla="*/ 2147483647 w 387" name="T26"/>
              <a:gd fmla="*/ 0 h 368" name="T27"/>
              <a:gd fmla="*/ 2147483647 w 387" name="T28"/>
              <a:gd fmla="*/ 0 h 368" name="T29"/>
              <a:gd fmla="*/ 2147483647 w 387" name="T30"/>
              <a:gd fmla="*/ 0 h 368" name="T31"/>
              <a:gd fmla="*/ 2147483647 w 387" name="T32"/>
              <a:gd fmla="*/ 0 h 368" name="T33"/>
              <a:gd fmla="*/ 2147483647 w 387" name="T34"/>
              <a:gd fmla="*/ 0 h 368" name="T35"/>
              <a:gd fmla="*/ 2147483647 w 387" name="T36"/>
              <a:gd fmla="*/ 2147483647 h 368" name="T37"/>
              <a:gd fmla="*/ 2147483647 w 387" name="T38"/>
              <a:gd fmla="*/ 2147483647 h 368" name="T39"/>
              <a:gd fmla="*/ 2147483647 w 387" name="T40"/>
              <a:gd fmla="*/ 2147483647 h 368" name="T41"/>
              <a:gd fmla="*/ 0 w 387" name="T42"/>
              <a:gd fmla="*/ 2147483647 h 368" name="T43"/>
              <a:gd fmla="*/ 0 w 387" name="T44"/>
              <a:gd fmla="*/ 2147483647 h 368" name="T45"/>
              <a:gd fmla="*/ 2147483647 w 387" name="T46"/>
              <a:gd fmla="*/ 2147483647 h 368" name="T47"/>
              <a:gd fmla="*/ 2147483647 w 387" name="T48"/>
              <a:gd fmla="*/ 2147483647 h 368" name="T49"/>
              <a:gd fmla="*/ 2147483647 w 387" name="T50"/>
              <a:gd fmla="*/ 2147483647 h 368" name="T51"/>
              <a:gd fmla="*/ 2147483647 w 387" name="T52"/>
              <a:gd fmla="*/ 2147483647 h 368" name="T53"/>
              <a:gd fmla="*/ 2147483647 w 387" name="T54"/>
              <a:gd fmla="*/ 2147483647 h 368" name="T55"/>
              <a:gd fmla="*/ 2147483647 w 387" name="T56"/>
              <a:gd fmla="*/ 2147483647 h 368" name="T57"/>
              <a:gd fmla="*/ 2147483647 w 387" name="T58"/>
              <a:gd fmla="*/ 2147483647 h 368" name="T59"/>
              <a:gd fmla="*/ 2147483647 w 387" name="T60"/>
              <a:gd fmla="*/ 2147483647 h 368" name="T61"/>
              <a:gd fmla="*/ 2147483647 w 387" name="T62"/>
              <a:gd fmla="*/ 2147483647 h 368" name="T63"/>
              <a:gd fmla="*/ 2147483647 w 387" name="T64"/>
              <a:gd fmla="*/ 2147483647 h 368" name="T65"/>
              <a:gd fmla="*/ 2147483647 w 387" name="T66"/>
              <a:gd fmla="*/ 2147483647 h 368" name="T67"/>
              <a:gd fmla="*/ 2147483647 w 387" name="T68"/>
              <a:gd fmla="*/ 2147483647 h 368" name="T69"/>
              <a:gd fmla="*/ 2147483647 w 387" name="T70"/>
              <a:gd fmla="*/ 2147483647 h 36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368" w="387">
                <a:moveTo>
                  <a:pt x="124" y="300"/>
                </a:moveTo>
                <a:lnTo>
                  <a:pt x="262" y="300"/>
                </a:lnTo>
                <a:lnTo>
                  <a:pt x="262" y="257"/>
                </a:lnTo>
                <a:lnTo>
                  <a:pt x="124" y="257"/>
                </a:lnTo>
                <a:lnTo>
                  <a:pt x="124" y="300"/>
                </a:lnTo>
                <a:close/>
                <a:moveTo>
                  <a:pt x="124" y="241"/>
                </a:moveTo>
                <a:lnTo>
                  <a:pt x="262" y="241"/>
                </a:lnTo>
                <a:lnTo>
                  <a:pt x="262" y="199"/>
                </a:lnTo>
                <a:lnTo>
                  <a:pt x="124" y="199"/>
                </a:lnTo>
                <a:lnTo>
                  <a:pt x="124" y="241"/>
                </a:lnTo>
                <a:close/>
                <a:moveTo>
                  <a:pt x="381" y="148"/>
                </a:moveTo>
                <a:lnTo>
                  <a:pt x="373" y="140"/>
                </a:lnTo>
                <a:lnTo>
                  <a:pt x="192" y="0"/>
                </a:lnTo>
                <a:lnTo>
                  <a:pt x="14" y="140"/>
                </a:lnTo>
                <a:lnTo>
                  <a:pt x="6" y="148"/>
                </a:lnTo>
                <a:lnTo>
                  <a:pt x="0" y="152"/>
                </a:lnTo>
                <a:lnTo>
                  <a:pt x="0" y="187"/>
                </a:lnTo>
                <a:lnTo>
                  <a:pt x="31" y="187"/>
                </a:lnTo>
                <a:lnTo>
                  <a:pt x="31" y="368"/>
                </a:lnTo>
                <a:lnTo>
                  <a:pt x="356" y="368"/>
                </a:lnTo>
                <a:lnTo>
                  <a:pt x="356" y="187"/>
                </a:lnTo>
                <a:lnTo>
                  <a:pt x="387" y="187"/>
                </a:lnTo>
                <a:lnTo>
                  <a:pt x="387" y="152"/>
                </a:lnTo>
                <a:lnTo>
                  <a:pt x="381" y="148"/>
                </a:lnTo>
                <a:close/>
                <a:moveTo>
                  <a:pt x="313" y="325"/>
                </a:moveTo>
                <a:lnTo>
                  <a:pt x="72" y="325"/>
                </a:lnTo>
                <a:lnTo>
                  <a:pt x="72" y="148"/>
                </a:lnTo>
                <a:lnTo>
                  <a:pt x="192" y="53"/>
                </a:lnTo>
                <a:lnTo>
                  <a:pt x="313" y="148"/>
                </a:lnTo>
                <a:lnTo>
                  <a:pt x="313" y="325"/>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 name="Freeform 235"/>
          <p:cNvSpPr/>
          <p:nvPr/>
        </p:nvSpPr>
        <p:spPr bwMode="auto">
          <a:xfrm>
            <a:off x="4119563" y="3025775"/>
            <a:ext cx="1314450" cy="1665288"/>
          </a:xfrm>
          <a:custGeom>
            <a:gdLst>
              <a:gd fmla="*/ 380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4 w 426" name="T14"/>
              <a:gd fmla="*/ 426 h 540" name="T15"/>
              <a:gd fmla="*/ 380 w 426" name="T16"/>
              <a:gd fmla="*/ 426 h 540" name="T17"/>
              <a:gd fmla="*/ 426 w 426" name="T18"/>
              <a:gd fmla="*/ 380 h 540" name="T19"/>
              <a:gd fmla="*/ 426 w 426" name="T20"/>
              <a:gd fmla="*/ 46 h 540" name="T21"/>
              <a:gd fmla="*/ 380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583" name="TextBox 68"/>
          <p:cNvSpPr txBox="1">
            <a:spLocks noChangeArrowheads="1"/>
          </p:cNvSpPr>
          <p:nvPr/>
        </p:nvSpPr>
        <p:spPr bwMode="auto">
          <a:xfrm>
            <a:off x="4201161" y="3267075"/>
            <a:ext cx="117030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400">
                <a:solidFill>
                  <a:schemeClr val="bg1"/>
                </a:solidFill>
                <a:latin charset="0" panose="020b0806030902050204" pitchFamily="34" typeface="Impact"/>
              </a:rPr>
              <a:t>50%</a:t>
            </a:r>
          </a:p>
        </p:txBody>
      </p:sp>
      <p:sp>
        <p:nvSpPr>
          <p:cNvPr id="24584" name="Freeform 233"/>
          <p:cNvSpPr>
            <a:spLocks noEditPoints="1"/>
          </p:cNvSpPr>
          <p:nvPr/>
        </p:nvSpPr>
        <p:spPr bwMode="auto">
          <a:xfrm>
            <a:off x="7223125" y="4860925"/>
            <a:ext cx="414338" cy="638175"/>
          </a:xfrm>
          <a:custGeom>
            <a:gdLst>
              <a:gd fmla="*/ 2147483647 w 134" name="T0"/>
              <a:gd fmla="*/ 2147483647 h 207" name="T1"/>
              <a:gd fmla="*/ 2147483647 w 134" name="T2"/>
              <a:gd fmla="*/ 2147483647 h 207" name="T3"/>
              <a:gd fmla="*/ 2147483647 w 134" name="T4"/>
              <a:gd fmla="*/ 2147483647 h 207" name="T5"/>
              <a:gd fmla="*/ 2147483647 w 134" name="T6"/>
              <a:gd fmla="*/ 2147483647 h 207" name="T7"/>
              <a:gd fmla="*/ 2147483647 w 134" name="T8"/>
              <a:gd fmla="*/ 0 h 207" name="T9"/>
              <a:gd fmla="*/ 2147483647 w 134" name="T10"/>
              <a:gd fmla="*/ 2147483647 h 207" name="T11"/>
              <a:gd fmla="*/ 2147483647 w 134" name="T12"/>
              <a:gd fmla="*/ 2147483647 h 207" name="T13"/>
              <a:gd fmla="*/ 2147483647 w 134" name="T14"/>
              <a:gd fmla="*/ 2147483647 h 207" name="T15"/>
              <a:gd fmla="*/ 0 w 134" name="T16"/>
              <a:gd fmla="*/ 2147483647 h 207" name="T17"/>
              <a:gd fmla="*/ 0 w 134" name="T18"/>
              <a:gd fmla="*/ 2147483647 h 207" name="T19"/>
              <a:gd fmla="*/ 2147483647 w 134" name="T20"/>
              <a:gd fmla="*/ 2147483647 h 207" name="T21"/>
              <a:gd fmla="*/ 2147483647 w 134" name="T22"/>
              <a:gd fmla="*/ 2147483647 h 207" name="T23"/>
              <a:gd fmla="*/ 2147483647 w 134" name="T24"/>
              <a:gd fmla="*/ 2147483647 h 207" name="T25"/>
              <a:gd fmla="*/ 2147483647 w 134" name="T26"/>
              <a:gd fmla="*/ 2147483647 h 207" name="T27"/>
              <a:gd fmla="*/ 2147483647 w 134" name="T28"/>
              <a:gd fmla="*/ 2147483647 h 207" name="T29"/>
              <a:gd fmla="*/ 2147483647 w 134" name="T30"/>
              <a:gd fmla="*/ 2147483647 h 207" name="T31"/>
              <a:gd fmla="*/ 2147483647 w 134" name="T32"/>
              <a:gd fmla="*/ 2147483647 h 207" name="T33"/>
              <a:gd fmla="*/ 2147483647 w 134" name="T34"/>
              <a:gd fmla="*/ 2147483647 h 207" name="T35"/>
              <a:gd fmla="*/ 2147483647 w 134" name="T36"/>
              <a:gd fmla="*/ 2147483647 h 207" name="T37"/>
              <a:gd fmla="*/ 2147483647 w 134" name="T38"/>
              <a:gd fmla="*/ 2147483647 h 207" name="T39"/>
              <a:gd fmla="*/ 2147483647 w 134" name="T40"/>
              <a:gd fmla="*/ 2147483647 h 207" name="T41"/>
              <a:gd fmla="*/ 2147483647 w 134" name="T42"/>
              <a:gd fmla="*/ 2147483647 h 207" name="T43"/>
              <a:gd fmla="*/ 2147483647 w 134" name="T44"/>
              <a:gd fmla="*/ 2147483647 h 207" name="T45"/>
              <a:gd fmla="*/ 2147483647 w 134" name="T46"/>
              <a:gd fmla="*/ 2147483647 h 207" name="T47"/>
              <a:gd fmla="*/ 2147483647 w 134" name="T48"/>
              <a:gd fmla="*/ 2147483647 h 20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06" w="134">
                <a:moveTo>
                  <a:pt x="120" y="97"/>
                </a:moveTo>
                <a:cubicBezTo>
                  <a:pt x="120" y="94"/>
                  <a:pt x="120" y="89"/>
                  <a:pt x="121" y="81"/>
                </a:cubicBezTo>
                <a:cubicBezTo>
                  <a:pt x="121" y="74"/>
                  <a:pt x="121" y="69"/>
                  <a:pt x="121" y="66"/>
                </a:cubicBezTo>
                <a:cubicBezTo>
                  <a:pt x="121" y="43"/>
                  <a:pt x="115" y="26"/>
                  <a:pt x="104" y="16"/>
                </a:cubicBezTo>
                <a:cubicBezTo>
                  <a:pt x="94" y="5"/>
                  <a:pt x="81" y="0"/>
                  <a:pt x="66" y="0"/>
                </a:cubicBezTo>
                <a:cubicBezTo>
                  <a:pt x="52" y="0"/>
                  <a:pt x="39" y="5"/>
                  <a:pt x="28" y="16"/>
                </a:cubicBezTo>
                <a:cubicBezTo>
                  <a:pt x="18" y="26"/>
                  <a:pt x="13" y="39"/>
                  <a:pt x="13" y="53"/>
                </a:cubicBezTo>
                <a:cubicBezTo>
                  <a:pt x="13" y="97"/>
                  <a:pt x="13" y="97"/>
                  <a:pt x="13" y="97"/>
                </a:cubicBezTo>
                <a:cubicBezTo>
                  <a:pt x="4" y="97"/>
                  <a:pt x="0" y="100"/>
                  <a:pt x="0" y="106"/>
                </a:cubicBezTo>
                <a:cubicBezTo>
                  <a:pt x="0" y="198"/>
                  <a:pt x="0" y="198"/>
                  <a:pt x="0" y="198"/>
                </a:cubicBezTo>
                <a:cubicBezTo>
                  <a:pt x="0" y="200"/>
                  <a:pt x="1" y="203"/>
                  <a:pt x="3" y="204"/>
                </a:cubicBezTo>
                <a:cubicBezTo>
                  <a:pt x="5" y="206"/>
                  <a:pt x="7" y="207"/>
                  <a:pt x="9" y="207"/>
                </a:cubicBezTo>
                <a:cubicBezTo>
                  <a:pt x="125" y="207"/>
                  <a:pt x="125" y="207"/>
                  <a:pt x="125" y="207"/>
                </a:cubicBezTo>
                <a:cubicBezTo>
                  <a:pt x="127" y="207"/>
                  <a:pt x="129" y="206"/>
                  <a:pt x="131" y="204"/>
                </a:cubicBezTo>
                <a:cubicBezTo>
                  <a:pt x="133" y="203"/>
                  <a:pt x="134" y="200"/>
                  <a:pt x="134" y="198"/>
                </a:cubicBezTo>
                <a:cubicBezTo>
                  <a:pt x="134" y="106"/>
                  <a:pt x="134" y="106"/>
                  <a:pt x="134" y="106"/>
                </a:cubicBezTo>
                <a:cubicBezTo>
                  <a:pt x="134" y="100"/>
                  <a:pt x="129" y="97"/>
                  <a:pt x="120" y="97"/>
                </a:cubicBezTo>
                <a:close/>
                <a:moveTo>
                  <a:pt x="33" y="54"/>
                </a:moveTo>
                <a:cubicBezTo>
                  <a:pt x="33" y="44"/>
                  <a:pt x="37" y="37"/>
                  <a:pt x="43" y="30"/>
                </a:cubicBezTo>
                <a:cubicBezTo>
                  <a:pt x="50" y="24"/>
                  <a:pt x="57" y="21"/>
                  <a:pt x="66" y="21"/>
                </a:cubicBezTo>
                <a:cubicBezTo>
                  <a:pt x="75" y="21"/>
                  <a:pt x="83" y="24"/>
                  <a:pt x="90" y="30"/>
                </a:cubicBezTo>
                <a:cubicBezTo>
                  <a:pt x="96" y="37"/>
                  <a:pt x="99" y="44"/>
                  <a:pt x="99" y="54"/>
                </a:cubicBezTo>
                <a:cubicBezTo>
                  <a:pt x="99" y="97"/>
                  <a:pt x="99" y="97"/>
                  <a:pt x="99" y="97"/>
                </a:cubicBezTo>
                <a:cubicBezTo>
                  <a:pt x="33" y="97"/>
                  <a:pt x="33" y="97"/>
                  <a:pt x="33" y="97"/>
                </a:cubicBezTo>
                <a:lnTo>
                  <a:pt x="33" y="54"/>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 name="Freeform 236"/>
          <p:cNvSpPr/>
          <p:nvPr/>
        </p:nvSpPr>
        <p:spPr bwMode="auto">
          <a:xfrm>
            <a:off x="6757988" y="3025775"/>
            <a:ext cx="1314450" cy="1665288"/>
          </a:xfrm>
          <a:custGeom>
            <a:gdLst>
              <a:gd fmla="*/ 380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4 w 426" name="T14"/>
              <a:gd fmla="*/ 426 h 540" name="T15"/>
              <a:gd fmla="*/ 380 w 426" name="T16"/>
              <a:gd fmla="*/ 426 h 540" name="T17"/>
              <a:gd fmla="*/ 426 w 426" name="T18"/>
              <a:gd fmla="*/ 380 h 540" name="T19"/>
              <a:gd fmla="*/ 426 w 426" name="T20"/>
              <a:gd fmla="*/ 46 h 540" name="T21"/>
              <a:gd fmla="*/ 380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586" name="TextBox 69"/>
          <p:cNvSpPr txBox="1">
            <a:spLocks noChangeArrowheads="1"/>
          </p:cNvSpPr>
          <p:nvPr/>
        </p:nvSpPr>
        <p:spPr bwMode="auto">
          <a:xfrm>
            <a:off x="6871336" y="3284538"/>
            <a:ext cx="108934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400">
                <a:solidFill>
                  <a:schemeClr val="bg1"/>
                </a:solidFill>
                <a:latin charset="0" panose="020b0806030902050204" pitchFamily="34" typeface="Impact"/>
              </a:rPr>
              <a:t>70%</a:t>
            </a:r>
          </a:p>
        </p:txBody>
      </p:sp>
      <p:sp>
        <p:nvSpPr>
          <p:cNvPr id="24587" name="Freeform 197"/>
          <p:cNvSpPr>
            <a:spLocks noEditPoints="1"/>
          </p:cNvSpPr>
          <p:nvPr/>
        </p:nvSpPr>
        <p:spPr bwMode="auto">
          <a:xfrm>
            <a:off x="9788525" y="4894263"/>
            <a:ext cx="595313" cy="595312"/>
          </a:xfrm>
          <a:custGeom>
            <a:gdLst>
              <a:gd fmla="*/ 0 w 193" name="T0"/>
              <a:gd fmla="*/ 2147483647 h 193" name="T1"/>
              <a:gd fmla="*/ 2147483647 w 193" name="T2"/>
              <a:gd fmla="*/ 0 h 193" name="T3"/>
              <a:gd fmla="*/ 2147483647 w 193" name="T4"/>
              <a:gd fmla="*/ 0 h 193" name="T5"/>
              <a:gd fmla="*/ 2147483647 w 193" name="T6"/>
              <a:gd fmla="*/ 2147483647 h 193" name="T7"/>
              <a:gd fmla="*/ 2147483647 w 193" name="T8"/>
              <a:gd fmla="*/ 2147483647 h 193" name="T9"/>
              <a:gd fmla="*/ 2147483647 w 193" name="T10"/>
              <a:gd fmla="*/ 2147483647 h 193" name="T11"/>
              <a:gd fmla="*/ 2147483647 w 193" name="T12"/>
              <a:gd fmla="*/ 2147483647 h 193" name="T13"/>
              <a:gd fmla="*/ 0 w 193" name="T14"/>
              <a:gd fmla="*/ 2147483647 h 193" name="T15"/>
              <a:gd fmla="*/ 2147483647 w 193" name="T16"/>
              <a:gd fmla="*/ 2147483647 h 193" name="T17"/>
              <a:gd fmla="*/ 2147483647 w 193" name="T18"/>
              <a:gd fmla="*/ 2147483647 h 193" name="T19"/>
              <a:gd fmla="*/ 2147483647 w 193" name="T20"/>
              <a:gd fmla="*/ 2147483647 h 193" name="T21"/>
              <a:gd fmla="*/ 2147483647 w 193" name="T22"/>
              <a:gd fmla="*/ 2147483647 h 193" name="T23"/>
              <a:gd fmla="*/ 2147483647 w 193" name="T24"/>
              <a:gd fmla="*/ 2147483647 h 193" name="T25"/>
              <a:gd fmla="*/ 2147483647 w 193" name="T26"/>
              <a:gd fmla="*/ 2147483647 h 193" name="T27"/>
              <a:gd fmla="*/ 2147483647 w 193" name="T28"/>
              <a:gd fmla="*/ 2147483647 h 193" name="T29"/>
              <a:gd fmla="*/ 2147483647 w 193" name="T30"/>
              <a:gd fmla="*/ 2147483647 h 19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93" w="193">
                <a:moveTo>
                  <a:pt x="0" y="96"/>
                </a:moveTo>
                <a:cubicBezTo>
                  <a:pt x="0" y="43"/>
                  <a:pt x="43" y="0"/>
                  <a:pt x="96" y="0"/>
                </a:cubicBezTo>
                <a:cubicBezTo>
                  <a:pt x="96" y="0"/>
                  <a:pt x="96" y="0"/>
                  <a:pt x="96" y="0"/>
                </a:cubicBezTo>
                <a:cubicBezTo>
                  <a:pt x="150" y="0"/>
                  <a:pt x="193" y="43"/>
                  <a:pt x="193" y="96"/>
                </a:cubicBezTo>
                <a:cubicBezTo>
                  <a:pt x="193" y="96"/>
                  <a:pt x="193" y="96"/>
                  <a:pt x="193" y="96"/>
                </a:cubicBezTo>
                <a:cubicBezTo>
                  <a:pt x="193" y="150"/>
                  <a:pt x="150" y="193"/>
                  <a:pt x="96" y="193"/>
                </a:cubicBezTo>
                <a:cubicBezTo>
                  <a:pt x="96" y="193"/>
                  <a:pt x="96" y="193"/>
                  <a:pt x="96" y="193"/>
                </a:cubicBezTo>
                <a:cubicBezTo>
                  <a:pt x="43" y="193"/>
                  <a:pt x="0" y="150"/>
                  <a:pt x="0" y="96"/>
                </a:cubicBezTo>
                <a:close/>
                <a:moveTo>
                  <a:pt x="11" y="96"/>
                </a:moveTo>
                <a:cubicBezTo>
                  <a:pt x="11" y="143"/>
                  <a:pt x="49" y="182"/>
                  <a:pt x="96" y="182"/>
                </a:cubicBezTo>
                <a:cubicBezTo>
                  <a:pt x="96" y="182"/>
                  <a:pt x="96" y="182"/>
                  <a:pt x="96" y="182"/>
                </a:cubicBezTo>
                <a:cubicBezTo>
                  <a:pt x="144" y="182"/>
                  <a:pt x="182" y="143"/>
                  <a:pt x="182" y="96"/>
                </a:cubicBezTo>
                <a:cubicBezTo>
                  <a:pt x="182" y="96"/>
                  <a:pt x="182" y="96"/>
                  <a:pt x="182" y="96"/>
                </a:cubicBezTo>
                <a:cubicBezTo>
                  <a:pt x="182" y="49"/>
                  <a:pt x="144" y="11"/>
                  <a:pt x="96" y="11"/>
                </a:cubicBezTo>
                <a:cubicBezTo>
                  <a:pt x="96" y="11"/>
                  <a:pt x="96" y="11"/>
                  <a:pt x="96" y="11"/>
                </a:cubicBezTo>
                <a:cubicBezTo>
                  <a:pt x="49" y="11"/>
                  <a:pt x="11" y="49"/>
                  <a:pt x="11" y="96"/>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8" name="Freeform 198"/>
          <p:cNvSpPr/>
          <p:nvPr/>
        </p:nvSpPr>
        <p:spPr bwMode="auto">
          <a:xfrm flipH="1">
            <a:off x="10086975" y="4967288"/>
            <a:ext cx="0" cy="58737"/>
          </a:xfrm>
          <a:custGeom>
            <a:gdLst>
              <a:gd fmla="*/ 0 h 37" name="T0"/>
              <a:gd fmla="*/ 2147483647 h 37" name="T1"/>
              <a:gd fmla="*/ 0 h 37" name="T2"/>
              <a:gd fmla="*/ 0 60000 65536" name="T3"/>
              <a:gd fmla="*/ 0 60000 65536" name="T4"/>
              <a:gd fmla="*/ 0 60000 65536" name="T5"/>
            </a:gdLst>
            <a:cxnLst>
              <a:cxn ang="T3">
                <a:pos x="0" y="T0"/>
              </a:cxn>
              <a:cxn ang="T4">
                <a:pos x="0" y="T1"/>
              </a:cxn>
              <a:cxn ang="T5">
                <a:pos x="0" y="T2"/>
              </a:cxn>
            </a:cxnLst>
            <a:rect b="b" l="0" r="r" t="0"/>
            <a:pathLst>
              <a:path h="37">
                <a:moveTo>
                  <a:pt x="0" y="0"/>
                </a:moveTo>
                <a:lnTo>
                  <a:pt x="0" y="37"/>
                </a:lnTo>
                <a:lnTo>
                  <a:pt x="0"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9" name="Line 199"/>
          <p:cNvSpPr>
            <a:spLocks noChangeShapeType="1"/>
          </p:cNvSpPr>
          <p:nvPr/>
        </p:nvSpPr>
        <p:spPr bwMode="auto">
          <a:xfrm flipH="1">
            <a:off x="10086975" y="4967288"/>
            <a:ext cx="0" cy="58737"/>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4590" name="Freeform 200"/>
          <p:cNvSpPr/>
          <p:nvPr/>
        </p:nvSpPr>
        <p:spPr bwMode="auto">
          <a:xfrm>
            <a:off x="10075863" y="4951413"/>
            <a:ext cx="20637" cy="90487"/>
          </a:xfrm>
          <a:custGeom>
            <a:gdLst>
              <a:gd fmla="*/ 0 w 7" name="T0"/>
              <a:gd fmla="*/ 2147483647 h 29" name="T1"/>
              <a:gd fmla="*/ 0 w 7" name="T2"/>
              <a:gd fmla="*/ 2147483647 h 29" name="T3"/>
              <a:gd fmla="*/ 2147483647 w 7" name="T4"/>
              <a:gd fmla="*/ 2147483647 h 29" name="T5"/>
              <a:gd fmla="*/ 2147483647 w 7" name="T6"/>
              <a:gd fmla="*/ 2147483647 h 29" name="T7"/>
              <a:gd fmla="*/ 0 w 7" name="T8"/>
              <a:gd fmla="*/ 2147483647 h 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7">
                <a:moveTo>
                  <a:pt x="0" y="5"/>
                </a:moveTo>
                <a:cubicBezTo>
                  <a:pt x="0" y="11"/>
                  <a:pt x="0" y="18"/>
                  <a:pt x="0" y="24"/>
                </a:cubicBezTo>
                <a:cubicBezTo>
                  <a:pt x="0" y="29"/>
                  <a:pt x="7" y="29"/>
                  <a:pt x="7" y="24"/>
                </a:cubicBezTo>
                <a:cubicBezTo>
                  <a:pt x="7" y="18"/>
                  <a:pt x="7" y="11"/>
                  <a:pt x="7" y="5"/>
                </a:cubicBezTo>
                <a:cubicBezTo>
                  <a:pt x="7" y="0"/>
                  <a:pt x="0" y="0"/>
                  <a:pt x="0" y="5"/>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91" name="Freeform 201"/>
          <p:cNvSpPr/>
          <p:nvPr/>
        </p:nvSpPr>
        <p:spPr bwMode="auto">
          <a:xfrm flipH="1">
            <a:off x="10086975" y="5365750"/>
            <a:ext cx="0" cy="58738"/>
          </a:xfrm>
          <a:custGeom>
            <a:gdLst>
              <a:gd fmla="*/ 0 h 37" name="T0"/>
              <a:gd fmla="*/ 2147483647 h 37" name="T1"/>
              <a:gd fmla="*/ 0 h 37" name="T2"/>
              <a:gd fmla="*/ 0 60000 65536" name="T3"/>
              <a:gd fmla="*/ 0 60000 65536" name="T4"/>
              <a:gd fmla="*/ 0 60000 65536" name="T5"/>
            </a:gdLst>
            <a:cxnLst>
              <a:cxn ang="T3">
                <a:pos x="0" y="T0"/>
              </a:cxn>
              <a:cxn ang="T4">
                <a:pos x="0" y="T1"/>
              </a:cxn>
              <a:cxn ang="T5">
                <a:pos x="0" y="T2"/>
              </a:cxn>
            </a:cxnLst>
            <a:rect b="b" l="0" r="r" t="0"/>
            <a:pathLst>
              <a:path h="37">
                <a:moveTo>
                  <a:pt x="0" y="0"/>
                </a:moveTo>
                <a:lnTo>
                  <a:pt x="0" y="37"/>
                </a:lnTo>
                <a:lnTo>
                  <a:pt x="0"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92" name="Line 202"/>
          <p:cNvSpPr>
            <a:spLocks noChangeShapeType="1"/>
          </p:cNvSpPr>
          <p:nvPr/>
        </p:nvSpPr>
        <p:spPr bwMode="auto">
          <a:xfrm flipH="1">
            <a:off x="10086975" y="5365750"/>
            <a:ext cx="0" cy="58738"/>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4593" name="Freeform 203"/>
          <p:cNvSpPr/>
          <p:nvPr/>
        </p:nvSpPr>
        <p:spPr bwMode="auto">
          <a:xfrm>
            <a:off x="10075863" y="5349875"/>
            <a:ext cx="20637" cy="88900"/>
          </a:xfrm>
          <a:custGeom>
            <a:gdLst>
              <a:gd fmla="*/ 0 w 7" name="T0"/>
              <a:gd fmla="*/ 2147483647 h 29" name="T1"/>
              <a:gd fmla="*/ 0 w 7" name="T2"/>
              <a:gd fmla="*/ 2147483647 h 29" name="T3"/>
              <a:gd fmla="*/ 2147483647 w 7" name="T4"/>
              <a:gd fmla="*/ 2147483647 h 29" name="T5"/>
              <a:gd fmla="*/ 2147483647 w 7" name="T6"/>
              <a:gd fmla="*/ 2147483647 h 29" name="T7"/>
              <a:gd fmla="*/ 0 w 7" name="T8"/>
              <a:gd fmla="*/ 2147483647 h 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7">
                <a:moveTo>
                  <a:pt x="0" y="5"/>
                </a:moveTo>
                <a:cubicBezTo>
                  <a:pt x="0" y="11"/>
                  <a:pt x="0" y="17"/>
                  <a:pt x="0" y="24"/>
                </a:cubicBezTo>
                <a:cubicBezTo>
                  <a:pt x="0" y="29"/>
                  <a:pt x="7" y="29"/>
                  <a:pt x="7" y="24"/>
                </a:cubicBezTo>
                <a:cubicBezTo>
                  <a:pt x="7" y="17"/>
                  <a:pt x="7" y="11"/>
                  <a:pt x="7" y="5"/>
                </a:cubicBezTo>
                <a:cubicBezTo>
                  <a:pt x="7" y="0"/>
                  <a:pt x="0" y="0"/>
                  <a:pt x="0" y="5"/>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94" name="Freeform 204"/>
          <p:cNvSpPr/>
          <p:nvPr/>
        </p:nvSpPr>
        <p:spPr bwMode="auto">
          <a:xfrm>
            <a:off x="10253663" y="5189538"/>
            <a:ext cx="58737" cy="0"/>
          </a:xfrm>
          <a:custGeom>
            <a:gdLst>
              <a:gd fmla="*/ 2147483647 w 37" name="T0"/>
              <a:gd fmla="*/ 0 w 37" name="T1"/>
              <a:gd fmla="*/ 2147483647 w 37" name="T2"/>
              <a:gd fmla="*/ 0 60000 65536" name="T3"/>
              <a:gd fmla="*/ 0 60000 65536" name="T4"/>
              <a:gd fmla="*/ 0 60000 65536" name="T5"/>
            </a:gdLst>
            <a:cxnLst>
              <a:cxn ang="T3">
                <a:pos x="T0" y="0"/>
              </a:cxn>
              <a:cxn ang="T4">
                <a:pos x="T1" y="0"/>
              </a:cxn>
              <a:cxn ang="T5">
                <a:pos x="T2" y="0"/>
              </a:cxn>
            </a:cxnLst>
            <a:rect b="b" l="0" r="r" t="0"/>
            <a:pathLst>
              <a:path w="37">
                <a:moveTo>
                  <a:pt x="37" y="0"/>
                </a:moveTo>
                <a:lnTo>
                  <a:pt x="0" y="0"/>
                </a:lnTo>
                <a:lnTo>
                  <a:pt x="37"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95" name="Line 205"/>
          <p:cNvSpPr>
            <a:spLocks noChangeShapeType="1"/>
          </p:cNvSpPr>
          <p:nvPr/>
        </p:nvSpPr>
        <p:spPr bwMode="auto">
          <a:xfrm flipH="1">
            <a:off x="10253663" y="5189538"/>
            <a:ext cx="58737"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4596" name="Freeform 207"/>
          <p:cNvSpPr/>
          <p:nvPr/>
        </p:nvSpPr>
        <p:spPr bwMode="auto">
          <a:xfrm>
            <a:off x="10244138" y="5165725"/>
            <a:ext cx="88900" cy="25400"/>
          </a:xfrm>
          <a:custGeom>
            <a:gdLst>
              <a:gd fmla="*/ 2147483647 w 29" name="T0"/>
              <a:gd fmla="*/ 0 h 8" name="T1"/>
              <a:gd fmla="*/ 2147483647 w 29" name="T2"/>
              <a:gd fmla="*/ 0 h 8" name="T3"/>
              <a:gd fmla="*/ 2147483647 w 29" name="T4"/>
              <a:gd fmla="*/ 2147483647 h 8" name="T5"/>
              <a:gd fmla="*/ 2147483647 w 29" name="T6"/>
              <a:gd fmla="*/ 2147483647 h 8" name="T7"/>
              <a:gd fmla="*/ 2147483647 w 29" name="T8"/>
              <a:gd fmla="*/ 0 h 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 w="28">
                <a:moveTo>
                  <a:pt x="24" y="0"/>
                </a:moveTo>
                <a:cubicBezTo>
                  <a:pt x="17" y="0"/>
                  <a:pt x="11" y="0"/>
                  <a:pt x="5" y="0"/>
                </a:cubicBezTo>
                <a:cubicBezTo>
                  <a:pt x="0" y="0"/>
                  <a:pt x="0" y="8"/>
                  <a:pt x="5" y="8"/>
                </a:cubicBezTo>
                <a:cubicBezTo>
                  <a:pt x="11" y="8"/>
                  <a:pt x="17" y="8"/>
                  <a:pt x="24" y="8"/>
                </a:cubicBezTo>
                <a:cubicBezTo>
                  <a:pt x="29" y="8"/>
                  <a:pt x="29" y="0"/>
                  <a:pt x="24" y="0"/>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97" name="Freeform 208"/>
          <p:cNvSpPr/>
          <p:nvPr/>
        </p:nvSpPr>
        <p:spPr bwMode="auto">
          <a:xfrm>
            <a:off x="9861550" y="5178425"/>
            <a:ext cx="58738" cy="0"/>
          </a:xfrm>
          <a:custGeom>
            <a:gdLst>
              <a:gd fmla="*/ 2147483647 w 37" name="T0"/>
              <a:gd fmla="*/ 0 w 37" name="T1"/>
              <a:gd fmla="*/ 2147483647 w 37" name="T2"/>
              <a:gd fmla="*/ 0 60000 65536" name="T3"/>
              <a:gd fmla="*/ 0 60000 65536" name="T4"/>
              <a:gd fmla="*/ 0 60000 65536" name="T5"/>
            </a:gdLst>
            <a:cxnLst>
              <a:cxn ang="T3">
                <a:pos x="T0" y="0"/>
              </a:cxn>
              <a:cxn ang="T4">
                <a:pos x="T1" y="0"/>
              </a:cxn>
              <a:cxn ang="T5">
                <a:pos x="T2" y="0"/>
              </a:cxn>
            </a:cxnLst>
            <a:rect b="b" l="0" r="r" t="0"/>
            <a:pathLst>
              <a:path w="37">
                <a:moveTo>
                  <a:pt x="37" y="0"/>
                </a:moveTo>
                <a:lnTo>
                  <a:pt x="0" y="0"/>
                </a:lnTo>
                <a:lnTo>
                  <a:pt x="37"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98" name="Line 209"/>
          <p:cNvSpPr>
            <a:spLocks noChangeShapeType="1"/>
          </p:cNvSpPr>
          <p:nvPr/>
        </p:nvSpPr>
        <p:spPr bwMode="auto">
          <a:xfrm flipH="1">
            <a:off x="9861550" y="5178425"/>
            <a:ext cx="58738"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4599" name="Freeform 210"/>
          <p:cNvSpPr/>
          <p:nvPr/>
        </p:nvSpPr>
        <p:spPr bwMode="auto">
          <a:xfrm>
            <a:off x="9845675" y="5165725"/>
            <a:ext cx="88900" cy="25400"/>
          </a:xfrm>
          <a:custGeom>
            <a:gdLst>
              <a:gd fmla="*/ 2147483647 w 29" name="T0"/>
              <a:gd fmla="*/ 0 h 8" name="T1"/>
              <a:gd fmla="*/ 2147483647 w 29" name="T2"/>
              <a:gd fmla="*/ 0 h 8" name="T3"/>
              <a:gd fmla="*/ 2147483647 w 29" name="T4"/>
              <a:gd fmla="*/ 2147483647 h 8" name="T5"/>
              <a:gd fmla="*/ 2147483647 w 29" name="T6"/>
              <a:gd fmla="*/ 2147483647 h 8" name="T7"/>
              <a:gd fmla="*/ 2147483647 w 29" name="T8"/>
              <a:gd fmla="*/ 0 h 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 w="28">
                <a:moveTo>
                  <a:pt x="24" y="0"/>
                </a:moveTo>
                <a:cubicBezTo>
                  <a:pt x="18" y="0"/>
                  <a:pt x="11" y="0"/>
                  <a:pt x="5" y="0"/>
                </a:cubicBezTo>
                <a:cubicBezTo>
                  <a:pt x="0" y="0"/>
                  <a:pt x="0" y="8"/>
                  <a:pt x="5" y="8"/>
                </a:cubicBezTo>
                <a:cubicBezTo>
                  <a:pt x="11" y="8"/>
                  <a:pt x="18" y="8"/>
                  <a:pt x="24" y="8"/>
                </a:cubicBezTo>
                <a:cubicBezTo>
                  <a:pt x="29" y="8"/>
                  <a:pt x="29" y="0"/>
                  <a:pt x="24" y="0"/>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00" name="Freeform 211"/>
          <p:cNvSpPr/>
          <p:nvPr/>
        </p:nvSpPr>
        <p:spPr bwMode="auto">
          <a:xfrm>
            <a:off x="9928225" y="5018088"/>
            <a:ext cx="41275" cy="39687"/>
          </a:xfrm>
          <a:custGeom>
            <a:gdLst>
              <a:gd fmla="*/ 0 w 26" name="T0"/>
              <a:gd fmla="*/ 0 h 25" name="T1"/>
              <a:gd fmla="*/ 2147483647 w 26" name="T2"/>
              <a:gd fmla="*/ 2147483647 h 25" name="T3"/>
              <a:gd fmla="*/ 0 w 26" name="T4"/>
              <a:gd fmla="*/ 0 h 25" name="T5"/>
              <a:gd fmla="*/ 0 60000 65536" name="T6"/>
              <a:gd fmla="*/ 0 60000 65536" name="T7"/>
              <a:gd fmla="*/ 0 60000 65536" name="T8"/>
            </a:gdLst>
            <a:cxnLst>
              <a:cxn ang="T6">
                <a:pos x="T0" y="T1"/>
              </a:cxn>
              <a:cxn ang="T7">
                <a:pos x="T2" y="T3"/>
              </a:cxn>
              <a:cxn ang="T8">
                <a:pos x="T4" y="T5"/>
              </a:cxn>
            </a:cxnLst>
            <a:rect b="b" l="0" r="r" t="0"/>
            <a:pathLst>
              <a:path h="25" w="26">
                <a:moveTo>
                  <a:pt x="0" y="0"/>
                </a:moveTo>
                <a:lnTo>
                  <a:pt x="26" y="25"/>
                </a:lnTo>
                <a:lnTo>
                  <a:pt x="0"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01" name="Line 212"/>
          <p:cNvSpPr>
            <a:spLocks noChangeShapeType="1"/>
          </p:cNvSpPr>
          <p:nvPr/>
        </p:nvSpPr>
        <p:spPr bwMode="auto">
          <a:xfrm>
            <a:off x="9928225" y="5018088"/>
            <a:ext cx="41275" cy="39687"/>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4602" name="Freeform 213"/>
          <p:cNvSpPr/>
          <p:nvPr/>
        </p:nvSpPr>
        <p:spPr bwMode="auto">
          <a:xfrm>
            <a:off x="9917113" y="5005388"/>
            <a:ext cx="60325" cy="61912"/>
          </a:xfrm>
          <a:custGeom>
            <a:gdLst>
              <a:gd fmla="*/ 2147483647 w 20" name="T0"/>
              <a:gd fmla="*/ 2147483647 h 20" name="T1"/>
              <a:gd fmla="*/ 2147483647 w 20" name="T2"/>
              <a:gd fmla="*/ 2147483647 h 20" name="T3"/>
              <a:gd fmla="*/ 2147483647 w 20" name="T4"/>
              <a:gd fmla="*/ 2147483647 h 20" name="T5"/>
              <a:gd fmla="*/ 2147483647 w 20" name="T6"/>
              <a:gd fmla="*/ 2147483647 h 20" name="T7"/>
              <a:gd fmla="*/ 2147483647 w 20" name="T8"/>
              <a:gd fmla="*/ 2147483647 h 2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0" w="20">
                <a:moveTo>
                  <a:pt x="2" y="5"/>
                </a:moveTo>
                <a:cubicBezTo>
                  <a:pt x="7" y="9"/>
                  <a:pt x="11" y="14"/>
                  <a:pt x="16" y="18"/>
                </a:cubicBezTo>
                <a:cubicBezTo>
                  <a:pt x="17" y="20"/>
                  <a:pt x="20" y="17"/>
                  <a:pt x="18" y="16"/>
                </a:cubicBezTo>
                <a:cubicBezTo>
                  <a:pt x="14" y="11"/>
                  <a:pt x="9" y="7"/>
                  <a:pt x="5" y="2"/>
                </a:cubicBezTo>
                <a:cubicBezTo>
                  <a:pt x="3" y="0"/>
                  <a:pt x="0" y="3"/>
                  <a:pt x="2" y="5"/>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03" name="Freeform 214"/>
          <p:cNvSpPr/>
          <p:nvPr/>
        </p:nvSpPr>
        <p:spPr bwMode="auto">
          <a:xfrm>
            <a:off x="10209213" y="5299075"/>
            <a:ext cx="39687" cy="39688"/>
          </a:xfrm>
          <a:custGeom>
            <a:gdLst>
              <a:gd fmla="*/ 0 w 25" name="T0"/>
              <a:gd fmla="*/ 0 h 25" name="T1"/>
              <a:gd fmla="*/ 2147483647 w 25" name="T2"/>
              <a:gd fmla="*/ 2147483647 h 25" name="T3"/>
              <a:gd fmla="*/ 0 w 25" name="T4"/>
              <a:gd fmla="*/ 0 h 25" name="T5"/>
              <a:gd fmla="*/ 0 60000 65536" name="T6"/>
              <a:gd fmla="*/ 0 60000 65536" name="T7"/>
              <a:gd fmla="*/ 0 60000 65536" name="T8"/>
            </a:gdLst>
            <a:cxnLst>
              <a:cxn ang="T6">
                <a:pos x="T0" y="T1"/>
              </a:cxn>
              <a:cxn ang="T7">
                <a:pos x="T2" y="T3"/>
              </a:cxn>
              <a:cxn ang="T8">
                <a:pos x="T4" y="T5"/>
              </a:cxn>
            </a:cxnLst>
            <a:rect b="b" l="0" r="r" t="0"/>
            <a:pathLst>
              <a:path h="25" w="25">
                <a:moveTo>
                  <a:pt x="0" y="0"/>
                </a:moveTo>
                <a:lnTo>
                  <a:pt x="25" y="25"/>
                </a:lnTo>
                <a:lnTo>
                  <a:pt x="0"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04" name="Line 215"/>
          <p:cNvSpPr>
            <a:spLocks noChangeShapeType="1"/>
          </p:cNvSpPr>
          <p:nvPr/>
        </p:nvSpPr>
        <p:spPr bwMode="auto">
          <a:xfrm>
            <a:off x="10209213" y="5299075"/>
            <a:ext cx="39687" cy="39688"/>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4605" name="Freeform 216"/>
          <p:cNvSpPr/>
          <p:nvPr/>
        </p:nvSpPr>
        <p:spPr bwMode="auto">
          <a:xfrm>
            <a:off x="10196513" y="5286375"/>
            <a:ext cx="61912" cy="61913"/>
          </a:xfrm>
          <a:custGeom>
            <a:gdLst>
              <a:gd fmla="*/ 2147483647 w 20" name="T0"/>
              <a:gd fmla="*/ 2147483647 h 20" name="T1"/>
              <a:gd fmla="*/ 2147483647 w 20" name="T2"/>
              <a:gd fmla="*/ 2147483647 h 20" name="T3"/>
              <a:gd fmla="*/ 2147483647 w 20" name="T4"/>
              <a:gd fmla="*/ 2147483647 h 20" name="T5"/>
              <a:gd fmla="*/ 2147483647 w 20" name="T6"/>
              <a:gd fmla="*/ 2147483647 h 20" name="T7"/>
              <a:gd fmla="*/ 2147483647 w 20" name="T8"/>
              <a:gd fmla="*/ 2147483647 h 2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0" w="20">
                <a:moveTo>
                  <a:pt x="2" y="5"/>
                </a:moveTo>
                <a:cubicBezTo>
                  <a:pt x="7" y="9"/>
                  <a:pt x="11" y="14"/>
                  <a:pt x="16" y="18"/>
                </a:cubicBezTo>
                <a:cubicBezTo>
                  <a:pt x="17" y="20"/>
                  <a:pt x="20" y="17"/>
                  <a:pt x="18" y="16"/>
                </a:cubicBezTo>
                <a:cubicBezTo>
                  <a:pt x="14" y="11"/>
                  <a:pt x="10" y="7"/>
                  <a:pt x="5" y="2"/>
                </a:cubicBezTo>
                <a:cubicBezTo>
                  <a:pt x="3" y="0"/>
                  <a:pt x="0" y="3"/>
                  <a:pt x="2" y="5"/>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06" name="Freeform 217"/>
          <p:cNvSpPr/>
          <p:nvPr/>
        </p:nvSpPr>
        <p:spPr bwMode="auto">
          <a:xfrm>
            <a:off x="10209213" y="5018088"/>
            <a:ext cx="39687" cy="39687"/>
          </a:xfrm>
          <a:custGeom>
            <a:gdLst>
              <a:gd fmla="*/ 2147483647 w 25" name="T0"/>
              <a:gd fmla="*/ 0 h 25" name="T1"/>
              <a:gd fmla="*/ 0 w 25" name="T2"/>
              <a:gd fmla="*/ 2147483647 h 25" name="T3"/>
              <a:gd fmla="*/ 2147483647 w 25" name="T4"/>
              <a:gd fmla="*/ 0 h 25" name="T5"/>
              <a:gd fmla="*/ 0 60000 65536" name="T6"/>
              <a:gd fmla="*/ 0 60000 65536" name="T7"/>
              <a:gd fmla="*/ 0 60000 65536" name="T8"/>
            </a:gdLst>
            <a:cxnLst>
              <a:cxn ang="T6">
                <a:pos x="T0" y="T1"/>
              </a:cxn>
              <a:cxn ang="T7">
                <a:pos x="T2" y="T3"/>
              </a:cxn>
              <a:cxn ang="T8">
                <a:pos x="T4" y="T5"/>
              </a:cxn>
            </a:cxnLst>
            <a:rect b="b" l="0" r="r" t="0"/>
            <a:pathLst>
              <a:path h="25" w="25">
                <a:moveTo>
                  <a:pt x="25" y="0"/>
                </a:moveTo>
                <a:lnTo>
                  <a:pt x="0" y="25"/>
                </a:lnTo>
                <a:lnTo>
                  <a:pt x="25"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07" name="Line 218"/>
          <p:cNvSpPr>
            <a:spLocks noChangeShapeType="1"/>
          </p:cNvSpPr>
          <p:nvPr/>
        </p:nvSpPr>
        <p:spPr bwMode="auto">
          <a:xfrm flipH="1">
            <a:off x="10209213" y="5018088"/>
            <a:ext cx="39687" cy="39687"/>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4608" name="Freeform 219"/>
          <p:cNvSpPr/>
          <p:nvPr/>
        </p:nvSpPr>
        <p:spPr bwMode="auto">
          <a:xfrm>
            <a:off x="10196513" y="5005388"/>
            <a:ext cx="61912" cy="61912"/>
          </a:xfrm>
          <a:custGeom>
            <a:gdLst>
              <a:gd fmla="*/ 2147483647 w 20" name="T0"/>
              <a:gd fmla="*/ 2147483647 h 20" name="T1"/>
              <a:gd fmla="*/ 2147483647 w 20" name="T2"/>
              <a:gd fmla="*/ 2147483647 h 20" name="T3"/>
              <a:gd fmla="*/ 2147483647 w 20" name="T4"/>
              <a:gd fmla="*/ 2147483647 h 20" name="T5"/>
              <a:gd fmla="*/ 2147483647 w 20" name="T6"/>
              <a:gd fmla="*/ 2147483647 h 20" name="T7"/>
              <a:gd fmla="*/ 2147483647 w 20" name="T8"/>
              <a:gd fmla="*/ 2147483647 h 2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0" w="20">
                <a:moveTo>
                  <a:pt x="16" y="2"/>
                </a:moveTo>
                <a:cubicBezTo>
                  <a:pt x="11" y="7"/>
                  <a:pt x="7" y="11"/>
                  <a:pt x="2" y="16"/>
                </a:cubicBezTo>
                <a:cubicBezTo>
                  <a:pt x="0" y="17"/>
                  <a:pt x="3" y="20"/>
                  <a:pt x="5" y="18"/>
                </a:cubicBezTo>
                <a:cubicBezTo>
                  <a:pt x="10" y="14"/>
                  <a:pt x="14" y="9"/>
                  <a:pt x="18" y="5"/>
                </a:cubicBezTo>
                <a:cubicBezTo>
                  <a:pt x="20" y="3"/>
                  <a:pt x="17" y="0"/>
                  <a:pt x="16" y="2"/>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09" name="Freeform 220"/>
          <p:cNvSpPr/>
          <p:nvPr/>
        </p:nvSpPr>
        <p:spPr bwMode="auto">
          <a:xfrm>
            <a:off x="9928225" y="5299075"/>
            <a:ext cx="41275" cy="39688"/>
          </a:xfrm>
          <a:custGeom>
            <a:gdLst>
              <a:gd fmla="*/ 2147483647 w 26" name="T0"/>
              <a:gd fmla="*/ 0 h 25" name="T1"/>
              <a:gd fmla="*/ 0 w 26" name="T2"/>
              <a:gd fmla="*/ 2147483647 h 25" name="T3"/>
              <a:gd fmla="*/ 2147483647 w 26" name="T4"/>
              <a:gd fmla="*/ 0 h 25" name="T5"/>
              <a:gd fmla="*/ 0 60000 65536" name="T6"/>
              <a:gd fmla="*/ 0 60000 65536" name="T7"/>
              <a:gd fmla="*/ 0 60000 65536" name="T8"/>
            </a:gdLst>
            <a:cxnLst>
              <a:cxn ang="T6">
                <a:pos x="T0" y="T1"/>
              </a:cxn>
              <a:cxn ang="T7">
                <a:pos x="T2" y="T3"/>
              </a:cxn>
              <a:cxn ang="T8">
                <a:pos x="T4" y="T5"/>
              </a:cxn>
            </a:cxnLst>
            <a:rect b="b" l="0" r="r" t="0"/>
            <a:pathLst>
              <a:path h="25" w="26">
                <a:moveTo>
                  <a:pt x="26" y="0"/>
                </a:moveTo>
                <a:lnTo>
                  <a:pt x="0" y="25"/>
                </a:lnTo>
                <a:lnTo>
                  <a:pt x="26"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0" name="Line 221"/>
          <p:cNvSpPr>
            <a:spLocks noChangeShapeType="1"/>
          </p:cNvSpPr>
          <p:nvPr/>
        </p:nvSpPr>
        <p:spPr bwMode="auto">
          <a:xfrm flipH="1">
            <a:off x="9928225" y="5299075"/>
            <a:ext cx="41275" cy="39688"/>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4611" name="Freeform 222"/>
          <p:cNvSpPr/>
          <p:nvPr/>
        </p:nvSpPr>
        <p:spPr bwMode="auto">
          <a:xfrm>
            <a:off x="9917113" y="5286375"/>
            <a:ext cx="60325" cy="61913"/>
          </a:xfrm>
          <a:custGeom>
            <a:gdLst>
              <a:gd fmla="*/ 2147483647 w 20" name="T0"/>
              <a:gd fmla="*/ 2147483647 h 20" name="T1"/>
              <a:gd fmla="*/ 2147483647 w 20" name="T2"/>
              <a:gd fmla="*/ 2147483647 h 20" name="T3"/>
              <a:gd fmla="*/ 2147483647 w 20" name="T4"/>
              <a:gd fmla="*/ 2147483647 h 20" name="T5"/>
              <a:gd fmla="*/ 2147483647 w 20" name="T6"/>
              <a:gd fmla="*/ 2147483647 h 20" name="T7"/>
              <a:gd fmla="*/ 2147483647 w 20" name="T8"/>
              <a:gd fmla="*/ 2147483647 h 2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0" w="20">
                <a:moveTo>
                  <a:pt x="16" y="2"/>
                </a:moveTo>
                <a:cubicBezTo>
                  <a:pt x="11" y="7"/>
                  <a:pt x="7" y="11"/>
                  <a:pt x="2" y="16"/>
                </a:cubicBezTo>
                <a:cubicBezTo>
                  <a:pt x="0" y="17"/>
                  <a:pt x="3" y="20"/>
                  <a:pt x="5" y="18"/>
                </a:cubicBezTo>
                <a:cubicBezTo>
                  <a:pt x="9" y="14"/>
                  <a:pt x="14" y="9"/>
                  <a:pt x="18" y="5"/>
                </a:cubicBezTo>
                <a:cubicBezTo>
                  <a:pt x="20" y="3"/>
                  <a:pt x="17" y="0"/>
                  <a:pt x="16" y="2"/>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2" name="Freeform 223"/>
          <p:cNvSpPr/>
          <p:nvPr/>
        </p:nvSpPr>
        <p:spPr bwMode="auto">
          <a:xfrm>
            <a:off x="10085388" y="4965700"/>
            <a:ext cx="61912" cy="222250"/>
          </a:xfrm>
          <a:custGeom>
            <a:gdLst>
              <a:gd fmla="*/ 2147483647 w 39" name="T0"/>
              <a:gd fmla="*/ 0 h 140" name="T1"/>
              <a:gd fmla="*/ 0 w 39" name="T2"/>
              <a:gd fmla="*/ 2147483647 h 140" name="T3"/>
              <a:gd fmla="*/ 2147483647 w 39" name="T4"/>
              <a:gd fmla="*/ 0 h 140" name="T5"/>
              <a:gd fmla="*/ 0 60000 65536" name="T6"/>
              <a:gd fmla="*/ 0 60000 65536" name="T7"/>
              <a:gd fmla="*/ 0 60000 65536" name="T8"/>
            </a:gdLst>
            <a:cxnLst>
              <a:cxn ang="T6">
                <a:pos x="T0" y="T1"/>
              </a:cxn>
              <a:cxn ang="T7">
                <a:pos x="T2" y="T3"/>
              </a:cxn>
              <a:cxn ang="T8">
                <a:pos x="T4" y="T5"/>
              </a:cxn>
            </a:cxnLst>
            <a:rect b="b" l="0" r="r" t="0"/>
            <a:pathLst>
              <a:path h="140" w="39">
                <a:moveTo>
                  <a:pt x="39" y="0"/>
                </a:moveTo>
                <a:lnTo>
                  <a:pt x="0" y="140"/>
                </a:lnTo>
                <a:lnTo>
                  <a:pt x="39"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3" name="Line 224"/>
          <p:cNvSpPr>
            <a:spLocks noChangeShapeType="1"/>
          </p:cNvSpPr>
          <p:nvPr/>
        </p:nvSpPr>
        <p:spPr bwMode="auto">
          <a:xfrm flipH="1">
            <a:off x="10085388" y="4965700"/>
            <a:ext cx="61912" cy="22225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4614" name="Freeform 225"/>
          <p:cNvSpPr/>
          <p:nvPr/>
        </p:nvSpPr>
        <p:spPr bwMode="auto">
          <a:xfrm>
            <a:off x="10071100" y="4946650"/>
            <a:ext cx="95250" cy="260350"/>
          </a:xfrm>
          <a:custGeom>
            <a:gdLst>
              <a:gd fmla="*/ 2147483647 w 31" name="T0"/>
              <a:gd fmla="*/ 2147483647 h 84" name="T1"/>
              <a:gd fmla="*/ 2147483647 w 31" name="T2"/>
              <a:gd fmla="*/ 2147483647 h 84" name="T3"/>
              <a:gd fmla="*/ 2147483647 w 31" name="T4"/>
              <a:gd fmla="*/ 2147483647 h 84" name="T5"/>
              <a:gd fmla="*/ 2147483647 w 31" name="T6"/>
              <a:gd fmla="*/ 2147483647 h 84" name="T7"/>
              <a:gd fmla="*/ 2147483647 w 31" name="T8"/>
              <a:gd fmla="*/ 2147483647 h 8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4" w="31">
                <a:moveTo>
                  <a:pt x="22" y="5"/>
                </a:moveTo>
                <a:cubicBezTo>
                  <a:pt x="15" y="29"/>
                  <a:pt x="8" y="53"/>
                  <a:pt x="1" y="77"/>
                </a:cubicBezTo>
                <a:cubicBezTo>
                  <a:pt x="0" y="82"/>
                  <a:pt x="7" y="84"/>
                  <a:pt x="9" y="79"/>
                </a:cubicBezTo>
                <a:cubicBezTo>
                  <a:pt x="16" y="55"/>
                  <a:pt x="22" y="31"/>
                  <a:pt x="29" y="7"/>
                </a:cubicBezTo>
                <a:cubicBezTo>
                  <a:pt x="31" y="2"/>
                  <a:pt x="23" y="0"/>
                  <a:pt x="22" y="5"/>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5" name="Freeform 226"/>
          <p:cNvSpPr/>
          <p:nvPr/>
        </p:nvSpPr>
        <p:spPr bwMode="auto">
          <a:xfrm>
            <a:off x="10085388" y="5187950"/>
            <a:ext cx="127000" cy="0"/>
          </a:xfrm>
          <a:custGeom>
            <a:gdLst>
              <a:gd fmla="*/ 0 w 80" name="T0"/>
              <a:gd fmla="*/ 2147483647 w 80" name="T1"/>
              <a:gd fmla="*/ 0 w 80" name="T2"/>
              <a:gd fmla="*/ 0 60000 65536" name="T3"/>
              <a:gd fmla="*/ 0 60000 65536" name="T4"/>
              <a:gd fmla="*/ 0 60000 65536" name="T5"/>
            </a:gdLst>
            <a:cxnLst>
              <a:cxn ang="T3">
                <a:pos x="T0" y="0"/>
              </a:cxn>
              <a:cxn ang="T4">
                <a:pos x="T1" y="0"/>
              </a:cxn>
              <a:cxn ang="T5">
                <a:pos x="T2" y="0"/>
              </a:cxn>
            </a:cxnLst>
            <a:rect b="b" l="0" r="r" t="0"/>
            <a:pathLst>
              <a:path w="80">
                <a:moveTo>
                  <a:pt x="0" y="0"/>
                </a:moveTo>
                <a:lnTo>
                  <a:pt x="80" y="0"/>
                </a:lnTo>
                <a:lnTo>
                  <a:pt x="0"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6" name="Line 227"/>
          <p:cNvSpPr>
            <a:spLocks noChangeShapeType="1"/>
          </p:cNvSpPr>
          <p:nvPr/>
        </p:nvSpPr>
        <p:spPr bwMode="auto">
          <a:xfrm>
            <a:off x="10085388" y="5187950"/>
            <a:ext cx="12700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4617" name="Freeform 228"/>
          <p:cNvSpPr/>
          <p:nvPr/>
        </p:nvSpPr>
        <p:spPr bwMode="auto">
          <a:xfrm>
            <a:off x="10071100" y="5175250"/>
            <a:ext cx="157163" cy="25400"/>
          </a:xfrm>
          <a:custGeom>
            <a:gdLst>
              <a:gd fmla="*/ 2147483647 w 51" name="T0"/>
              <a:gd fmla="*/ 2147483647 h 8" name="T1"/>
              <a:gd fmla="*/ 2147483647 w 51" name="T2"/>
              <a:gd fmla="*/ 2147483647 h 8" name="T3"/>
              <a:gd fmla="*/ 2147483647 w 51" name="T4"/>
              <a:gd fmla="*/ 0 h 8" name="T5"/>
              <a:gd fmla="*/ 2147483647 w 51" name="T6"/>
              <a:gd fmla="*/ 0 h 8" name="T7"/>
              <a:gd fmla="*/ 2147483647 w 51" name="T8"/>
              <a:gd fmla="*/ 2147483647 h 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 w="51">
                <a:moveTo>
                  <a:pt x="5" y="8"/>
                </a:moveTo>
                <a:cubicBezTo>
                  <a:pt x="19" y="8"/>
                  <a:pt x="32" y="8"/>
                  <a:pt x="46" y="8"/>
                </a:cubicBezTo>
                <a:cubicBezTo>
                  <a:pt x="51" y="8"/>
                  <a:pt x="51" y="0"/>
                  <a:pt x="46" y="0"/>
                </a:cubicBezTo>
                <a:cubicBezTo>
                  <a:pt x="32" y="0"/>
                  <a:pt x="19" y="0"/>
                  <a:pt x="5" y="0"/>
                </a:cubicBezTo>
                <a:cubicBezTo>
                  <a:pt x="0" y="0"/>
                  <a:pt x="0" y="8"/>
                  <a:pt x="5" y="8"/>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4" name="Freeform 237"/>
          <p:cNvSpPr/>
          <p:nvPr/>
        </p:nvSpPr>
        <p:spPr bwMode="auto">
          <a:xfrm>
            <a:off x="9398000" y="3025775"/>
            <a:ext cx="1314450" cy="1665288"/>
          </a:xfrm>
          <a:custGeom>
            <a:gdLst>
              <a:gd fmla="*/ 380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3 w 426" name="T14"/>
              <a:gd fmla="*/ 426 h 540" name="T15"/>
              <a:gd fmla="*/ 380 w 426" name="T16"/>
              <a:gd fmla="*/ 426 h 540" name="T17"/>
              <a:gd fmla="*/ 426 w 426" name="T18"/>
              <a:gd fmla="*/ 380 h 540" name="T19"/>
              <a:gd fmla="*/ 426 w 426" name="T20"/>
              <a:gd fmla="*/ 46 h 540" name="T21"/>
              <a:gd fmla="*/ 380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619" name="TextBox 70"/>
          <p:cNvSpPr txBox="1">
            <a:spLocks noChangeArrowheads="1"/>
          </p:cNvSpPr>
          <p:nvPr/>
        </p:nvSpPr>
        <p:spPr bwMode="auto">
          <a:xfrm>
            <a:off x="9471661" y="3284538"/>
            <a:ext cx="116871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400">
                <a:solidFill>
                  <a:schemeClr val="bg1"/>
                </a:solidFill>
                <a:latin charset="0" panose="020b0806030902050204" pitchFamily="34" typeface="Impact"/>
              </a:rPr>
              <a:t>80%</a:t>
            </a:r>
          </a:p>
        </p:txBody>
      </p:sp>
      <p:sp>
        <p:nvSpPr>
          <p:cNvPr id="86" name="TextBox 57"/>
          <p:cNvSpPr txBox="1"/>
          <p:nvPr/>
        </p:nvSpPr>
        <p:spPr bwMode="auto">
          <a:xfrm>
            <a:off x="798513"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87" name="TextBox 57"/>
          <p:cNvSpPr txBox="1"/>
          <p:nvPr/>
        </p:nvSpPr>
        <p:spPr bwMode="auto">
          <a:xfrm>
            <a:off x="3449638"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88" name="TextBox 57"/>
          <p:cNvSpPr txBox="1"/>
          <p:nvPr/>
        </p:nvSpPr>
        <p:spPr bwMode="auto">
          <a:xfrm>
            <a:off x="6078537"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89" name="TextBox 57"/>
          <p:cNvSpPr txBox="1"/>
          <p:nvPr/>
        </p:nvSpPr>
        <p:spPr bwMode="auto">
          <a:xfrm>
            <a:off x="8718549"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462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58" name="任意多边形 57"/>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9"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Freeform 42"/>
          <p:cNvSpPr>
            <a:spLocks noEditPoints="1"/>
          </p:cNvSpPr>
          <p:nvPr/>
        </p:nvSpPr>
        <p:spPr bwMode="auto">
          <a:xfrm>
            <a:off x="990600" y="2073275"/>
            <a:ext cx="6610350" cy="3573463"/>
          </a:xfrm>
          <a:custGeom>
            <a:gdLst>
              <a:gd fmla="*/ 2147483647 w 3458" name="T0"/>
              <a:gd fmla="*/ 2147483647 h 1870" name="T1"/>
              <a:gd fmla="*/ 2147483647 w 3458" name="T2"/>
              <a:gd fmla="*/ 2147483647 h 1870" name="T3"/>
              <a:gd fmla="*/ 2147483647 w 3458" name="T4"/>
              <a:gd fmla="*/ 2147483647 h 1870" name="T5"/>
              <a:gd fmla="*/ 2147483647 w 3458" name="T6"/>
              <a:gd fmla="*/ 2147483647 h 1870" name="T7"/>
              <a:gd fmla="*/ 2147483647 w 3458" name="T8"/>
              <a:gd fmla="*/ 2147483647 h 1870" name="T9"/>
              <a:gd fmla="*/ 2147483647 w 3458" name="T10"/>
              <a:gd fmla="*/ 2147483647 h 1870" name="T11"/>
              <a:gd fmla="*/ 2147483647 w 3458" name="T12"/>
              <a:gd fmla="*/ 2147483647 h 1870" name="T13"/>
              <a:gd fmla="*/ 2147483647 w 3458" name="T14"/>
              <a:gd fmla="*/ 2147483647 h 1870" name="T15"/>
              <a:gd fmla="*/ 2147483647 w 3458" name="T16"/>
              <a:gd fmla="*/ 2147483647 h 1870" name="T17"/>
              <a:gd fmla="*/ 2147483647 w 3458" name="T18"/>
              <a:gd fmla="*/ 2147483647 h 1870" name="T19"/>
              <a:gd fmla="*/ 2147483647 w 3458" name="T20"/>
              <a:gd fmla="*/ 2147483647 h 1870" name="T21"/>
              <a:gd fmla="*/ 2147483647 w 3458" name="T22"/>
              <a:gd fmla="*/ 2147483647 h 1870" name="T23"/>
              <a:gd fmla="*/ 2147483647 w 3458" name="T24"/>
              <a:gd fmla="*/ 2147483647 h 1870" name="T25"/>
              <a:gd fmla="*/ 2147483647 w 3458" name="T26"/>
              <a:gd fmla="*/ 2147483647 h 1870" name="T27"/>
              <a:gd fmla="*/ 2147483647 w 3458" name="T28"/>
              <a:gd fmla="*/ 2147483647 h 1870" name="T29"/>
              <a:gd fmla="*/ 2147483647 w 3458" name="T30"/>
              <a:gd fmla="*/ 2147483647 h 1870" name="T31"/>
              <a:gd fmla="*/ 2147483647 w 3458" name="T32"/>
              <a:gd fmla="*/ 2147483647 h 1870" name="T33"/>
              <a:gd fmla="*/ 2147483647 w 3458" name="T34"/>
              <a:gd fmla="*/ 2147483647 h 1870" name="T35"/>
              <a:gd fmla="*/ 2147483647 w 3458" name="T36"/>
              <a:gd fmla="*/ 2147483647 h 1870" name="T37"/>
              <a:gd fmla="*/ 2147483647 w 3458" name="T38"/>
              <a:gd fmla="*/ 2147483647 h 1870" name="T39"/>
              <a:gd fmla="*/ 2147483647 w 3458" name="T40"/>
              <a:gd fmla="*/ 2147483647 h 1870" name="T41"/>
              <a:gd fmla="*/ 2147483647 w 3458" name="T42"/>
              <a:gd fmla="*/ 2147483647 h 1870" name="T43"/>
              <a:gd fmla="*/ 2147483647 w 3458" name="T44"/>
              <a:gd fmla="*/ 2147483647 h 1870" name="T45"/>
              <a:gd fmla="*/ 2147483647 w 3458" name="T46"/>
              <a:gd fmla="*/ 2147483647 h 1870" name="T47"/>
              <a:gd fmla="*/ 2147483647 w 3458" name="T48"/>
              <a:gd fmla="*/ 2147483647 h 1870" name="T49"/>
              <a:gd fmla="*/ 2147483647 w 3458" name="T50"/>
              <a:gd fmla="*/ 2147483647 h 1870" name="T51"/>
              <a:gd fmla="*/ 2147483647 w 3458" name="T52"/>
              <a:gd fmla="*/ 2147483647 h 1870" name="T53"/>
              <a:gd fmla="*/ 2147483647 w 3458" name="T54"/>
              <a:gd fmla="*/ 2147483647 h 1870" name="T55"/>
              <a:gd fmla="*/ 2147483647 w 3458" name="T56"/>
              <a:gd fmla="*/ 2147483647 h 1870" name="T57"/>
              <a:gd fmla="*/ 2147483647 w 3458" name="T58"/>
              <a:gd fmla="*/ 2147483647 h 1870" name="T59"/>
              <a:gd fmla="*/ 2147483647 w 3458" name="T60"/>
              <a:gd fmla="*/ 2147483647 h 1870" name="T61"/>
              <a:gd fmla="*/ 2147483647 w 3458" name="T62"/>
              <a:gd fmla="*/ 2147483647 h 1870" name="T63"/>
              <a:gd fmla="*/ 2147483647 w 3458" name="T64"/>
              <a:gd fmla="*/ 2147483647 h 1870" name="T65"/>
              <a:gd fmla="*/ 2147483647 w 3458" name="T66"/>
              <a:gd fmla="*/ 2147483647 h 1870" name="T67"/>
              <a:gd fmla="*/ 2147483647 w 3458" name="T68"/>
              <a:gd fmla="*/ 2147483647 h 1870" name="T69"/>
              <a:gd fmla="*/ 2147483647 w 3458" name="T70"/>
              <a:gd fmla="*/ 2147483647 h 1870" name="T71"/>
              <a:gd fmla="*/ 2147483647 w 3458" name="T72"/>
              <a:gd fmla="*/ 2147483647 h 1870" name="T73"/>
              <a:gd fmla="*/ 2147483647 w 3458" name="T74"/>
              <a:gd fmla="*/ 2147483647 h 1870" name="T75"/>
              <a:gd fmla="*/ 2147483647 w 3458" name="T76"/>
              <a:gd fmla="*/ 2147483647 h 1870" name="T77"/>
              <a:gd fmla="*/ 2147483647 w 3458" name="T78"/>
              <a:gd fmla="*/ 2147483647 h 1870" name="T79"/>
              <a:gd fmla="*/ 2147483647 w 3458" name="T80"/>
              <a:gd fmla="*/ 2147483647 h 1870" name="T81"/>
              <a:gd fmla="*/ 2147483647 w 3458" name="T82"/>
              <a:gd fmla="*/ 2147483647 h 1870" name="T83"/>
              <a:gd fmla="*/ 2147483647 w 3458" name="T84"/>
              <a:gd fmla="*/ 2147483647 h 1870" name="T85"/>
              <a:gd fmla="*/ 2147483647 w 3458" name="T86"/>
              <a:gd fmla="*/ 2147483647 h 1870" name="T87"/>
              <a:gd fmla="*/ 2147483647 w 3458" name="T88"/>
              <a:gd fmla="*/ 2147483647 h 1870" name="T89"/>
              <a:gd fmla="*/ 2147483647 w 3458" name="T90"/>
              <a:gd fmla="*/ 2147483647 h 1870" name="T91"/>
              <a:gd fmla="*/ 2147483647 w 3458" name="T92"/>
              <a:gd fmla="*/ 2147483647 h 1870" name="T93"/>
              <a:gd fmla="*/ 2147483647 w 3458" name="T94"/>
              <a:gd fmla="*/ 2147483647 h 1870" name="T95"/>
              <a:gd fmla="*/ 2147483647 w 3458" name="T96"/>
              <a:gd fmla="*/ 2147483647 h 1870" name="T97"/>
              <a:gd fmla="*/ 2147483647 w 3458" name="T98"/>
              <a:gd fmla="*/ 2147483647 h 1870" name="T99"/>
              <a:gd fmla="*/ 2147483647 w 3458" name="T100"/>
              <a:gd fmla="*/ 2147483647 h 1870" name="T101"/>
              <a:gd fmla="*/ 2147483647 w 3458" name="T102"/>
              <a:gd fmla="*/ 2147483647 h 1870" name="T103"/>
              <a:gd fmla="*/ 2147483647 w 3458" name="T104"/>
              <a:gd fmla="*/ 2147483647 h 1870" name="T105"/>
              <a:gd fmla="*/ 2147483647 w 3458" name="T106"/>
              <a:gd fmla="*/ 2147483647 h 1870" name="T107"/>
              <a:gd fmla="*/ 2147483647 w 3458" name="T108"/>
              <a:gd fmla="*/ 2147483647 h 1870" name="T109"/>
              <a:gd fmla="*/ 2147483647 w 3458" name="T110"/>
              <a:gd fmla="*/ 2147483647 h 1870" name="T111"/>
              <a:gd fmla="*/ 2147483647 w 3458" name="T112"/>
              <a:gd fmla="*/ 2147483647 h 1870" name="T113"/>
              <a:gd fmla="*/ 2147483647 w 3458" name="T114"/>
              <a:gd fmla="*/ 2147483647 h 1870" name="T115"/>
              <a:gd fmla="*/ 2147483647 w 3458" name="T116"/>
              <a:gd fmla="*/ 2147483647 h 1870" name="T117"/>
              <a:gd fmla="*/ 2147483647 w 3458" name="T118"/>
              <a:gd fmla="*/ 2147483647 h 1870" name="T119"/>
              <a:gd fmla="*/ 2147483647 w 3458" name="T120"/>
              <a:gd fmla="*/ 2147483647 h 1870" name="T121"/>
              <a:gd fmla="*/ 2147483647 w 3458" name="T122"/>
              <a:gd fmla="*/ 2147483647 h 1870" name="T123"/>
              <a:gd fmla="*/ 2147483647 w 3458" name="T124"/>
              <a:gd fmla="*/ 2147483647 h 187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870" w="3458">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1" name="TextBox 57"/>
          <p:cNvSpPr txBox="1"/>
          <p:nvPr/>
        </p:nvSpPr>
        <p:spPr bwMode="auto">
          <a:xfrm>
            <a:off x="8059739" y="17859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92" name="TextBox 57"/>
          <p:cNvSpPr txBox="1"/>
          <p:nvPr/>
        </p:nvSpPr>
        <p:spPr bwMode="auto">
          <a:xfrm>
            <a:off x="8059739" y="27955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93" name="TextBox 57"/>
          <p:cNvSpPr txBox="1"/>
          <p:nvPr/>
        </p:nvSpPr>
        <p:spPr bwMode="auto">
          <a:xfrm>
            <a:off x="8059739" y="38052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94" name="TextBox 57"/>
          <p:cNvSpPr txBox="1"/>
          <p:nvPr/>
        </p:nvSpPr>
        <p:spPr bwMode="auto">
          <a:xfrm>
            <a:off x="8059739" y="48148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5607"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14" name="任意多边形 13"/>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9"/>
          <p:cNvSpPr/>
          <p:nvPr/>
        </p:nvSpPr>
        <p:spPr>
          <a:xfrm>
            <a:off x="6091238" y="3916363"/>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椭圆 10"/>
          <p:cNvSpPr/>
          <p:nvPr/>
        </p:nvSpPr>
        <p:spPr>
          <a:xfrm>
            <a:off x="6886575" y="2905125"/>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椭圆 11"/>
          <p:cNvSpPr/>
          <p:nvPr/>
        </p:nvSpPr>
        <p:spPr>
          <a:xfrm>
            <a:off x="7683500" y="4468813"/>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椭圆 12"/>
          <p:cNvSpPr/>
          <p:nvPr/>
        </p:nvSpPr>
        <p:spPr>
          <a:xfrm>
            <a:off x="8478838" y="3116263"/>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椭圆 13"/>
          <p:cNvSpPr/>
          <p:nvPr/>
        </p:nvSpPr>
        <p:spPr>
          <a:xfrm>
            <a:off x="9274175" y="2030413"/>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椭圆 14"/>
          <p:cNvSpPr/>
          <p:nvPr/>
        </p:nvSpPr>
        <p:spPr>
          <a:xfrm>
            <a:off x="10069513" y="4181475"/>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椭圆 15"/>
          <p:cNvSpPr/>
          <p:nvPr/>
        </p:nvSpPr>
        <p:spPr>
          <a:xfrm>
            <a:off x="10864850" y="2905125"/>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7" name="直接连接符 16"/>
          <p:cNvCxnSpPr/>
          <p:nvPr/>
        </p:nvCxnSpPr>
        <p:spPr>
          <a:xfrm flipH="1">
            <a:off x="6548438" y="0"/>
            <a:ext cx="0" cy="3910013"/>
          </a:xfrm>
          <a:prstGeom prst="line">
            <a:avLst/>
          </a:prstGeom>
          <a:noFill/>
          <a:ln algn="ctr" cap="flat" cmpd="sng" w="6350">
            <a:solidFill>
              <a:schemeClr val="tx1">
                <a:lumMod val="50000"/>
                <a:lumOff val="50000"/>
              </a:schemeClr>
            </a:solidFill>
            <a:prstDash val="solid"/>
            <a:miter lim="800000"/>
          </a:ln>
          <a:effectLst/>
        </p:spPr>
      </p:cxnSp>
      <p:cxnSp>
        <p:nvCxnSpPr>
          <p:cNvPr id="18" name="直接连接符 17"/>
          <p:cNvCxnSpPr/>
          <p:nvPr/>
        </p:nvCxnSpPr>
        <p:spPr>
          <a:xfrm flipH="1">
            <a:off x="7343775" y="0"/>
            <a:ext cx="0" cy="2905125"/>
          </a:xfrm>
          <a:prstGeom prst="line">
            <a:avLst/>
          </a:prstGeom>
          <a:noFill/>
          <a:ln algn="ctr" cap="flat" cmpd="sng" w="6350">
            <a:solidFill>
              <a:schemeClr val="tx1">
                <a:lumMod val="50000"/>
                <a:lumOff val="50000"/>
              </a:schemeClr>
            </a:solidFill>
            <a:prstDash val="solid"/>
            <a:miter lim="800000"/>
          </a:ln>
          <a:effectLst/>
        </p:spPr>
      </p:cxnSp>
      <p:cxnSp>
        <p:nvCxnSpPr>
          <p:cNvPr id="19" name="直接连接符 18"/>
          <p:cNvCxnSpPr/>
          <p:nvPr/>
        </p:nvCxnSpPr>
        <p:spPr>
          <a:xfrm flipH="1">
            <a:off x="8140700" y="0"/>
            <a:ext cx="0" cy="4464050"/>
          </a:xfrm>
          <a:prstGeom prst="line">
            <a:avLst/>
          </a:prstGeom>
          <a:noFill/>
          <a:ln algn="ctr" cap="flat" cmpd="sng" w="6350">
            <a:solidFill>
              <a:schemeClr val="tx1">
                <a:lumMod val="50000"/>
                <a:lumOff val="50000"/>
              </a:schemeClr>
            </a:solidFill>
            <a:prstDash val="solid"/>
            <a:miter lim="800000"/>
          </a:ln>
          <a:effectLst/>
        </p:spPr>
      </p:cxnSp>
      <p:cxnSp>
        <p:nvCxnSpPr>
          <p:cNvPr id="20" name="直接连接符 19"/>
          <p:cNvCxnSpPr/>
          <p:nvPr/>
        </p:nvCxnSpPr>
        <p:spPr>
          <a:xfrm flipH="1">
            <a:off x="8936038" y="0"/>
            <a:ext cx="0" cy="3116263"/>
          </a:xfrm>
          <a:prstGeom prst="line">
            <a:avLst/>
          </a:prstGeom>
          <a:noFill/>
          <a:ln algn="ctr" cap="flat" cmpd="sng" w="6350">
            <a:solidFill>
              <a:schemeClr val="tx1">
                <a:lumMod val="50000"/>
                <a:lumOff val="50000"/>
              </a:schemeClr>
            </a:solidFill>
            <a:prstDash val="solid"/>
            <a:miter lim="800000"/>
          </a:ln>
          <a:effectLst/>
        </p:spPr>
      </p:cxnSp>
      <p:cxnSp>
        <p:nvCxnSpPr>
          <p:cNvPr id="21" name="直接连接符 20"/>
          <p:cNvCxnSpPr/>
          <p:nvPr/>
        </p:nvCxnSpPr>
        <p:spPr>
          <a:xfrm flipH="1">
            <a:off x="9731375" y="0"/>
            <a:ext cx="0" cy="2030413"/>
          </a:xfrm>
          <a:prstGeom prst="line">
            <a:avLst/>
          </a:prstGeom>
          <a:noFill/>
          <a:ln algn="ctr" cap="flat" cmpd="sng" w="6350">
            <a:solidFill>
              <a:schemeClr val="tx1">
                <a:lumMod val="50000"/>
                <a:lumOff val="50000"/>
              </a:schemeClr>
            </a:solidFill>
            <a:prstDash val="solid"/>
            <a:miter lim="800000"/>
          </a:ln>
          <a:effectLst/>
        </p:spPr>
      </p:cxnSp>
      <p:cxnSp>
        <p:nvCxnSpPr>
          <p:cNvPr id="22" name="直接连接符 21"/>
          <p:cNvCxnSpPr/>
          <p:nvPr/>
        </p:nvCxnSpPr>
        <p:spPr>
          <a:xfrm flipH="1">
            <a:off x="10526713" y="0"/>
            <a:ext cx="0" cy="4181475"/>
          </a:xfrm>
          <a:prstGeom prst="line">
            <a:avLst/>
          </a:prstGeom>
          <a:noFill/>
          <a:ln algn="ctr" cap="flat" cmpd="sng" w="6350">
            <a:solidFill>
              <a:schemeClr val="tx1">
                <a:lumMod val="50000"/>
                <a:lumOff val="50000"/>
              </a:schemeClr>
            </a:solidFill>
            <a:prstDash val="solid"/>
            <a:miter lim="800000"/>
          </a:ln>
          <a:effectLst/>
        </p:spPr>
      </p:cxnSp>
      <p:cxnSp>
        <p:nvCxnSpPr>
          <p:cNvPr id="23" name="直接连接符 22"/>
          <p:cNvCxnSpPr/>
          <p:nvPr/>
        </p:nvCxnSpPr>
        <p:spPr>
          <a:xfrm flipH="1">
            <a:off x="11345863" y="0"/>
            <a:ext cx="0" cy="2905125"/>
          </a:xfrm>
          <a:prstGeom prst="line">
            <a:avLst/>
          </a:prstGeom>
          <a:noFill/>
          <a:ln algn="ctr" cap="flat" cmpd="sng" w="6350">
            <a:solidFill>
              <a:schemeClr val="tx1">
                <a:lumMod val="50000"/>
                <a:lumOff val="50000"/>
              </a:schemeClr>
            </a:solidFill>
            <a:prstDash val="solid"/>
            <a:miter lim="800000"/>
          </a:ln>
          <a:effectLst/>
        </p:spPr>
      </p:cxnSp>
      <p:grpSp>
        <p:nvGrpSpPr>
          <p:cNvPr id="24" name="组合 23"/>
          <p:cNvGrpSpPr/>
          <p:nvPr/>
        </p:nvGrpSpPr>
        <p:grpSpPr>
          <a:xfrm>
            <a:off x="7933567" y="4721364"/>
            <a:ext cx="402797" cy="360000"/>
            <a:chOff x="1730152" y="3478601"/>
            <a:chExt cx="402797" cy="360000"/>
          </a:xfrm>
          <a:solidFill>
            <a:schemeClr val="bg1"/>
          </a:solidFill>
        </p:grpSpPr>
        <p:sp>
          <p:nvSpPr>
            <p:cNvPr id="25" name="Freeform 5"/>
            <p:cNvSpPr/>
            <p:nvPr/>
          </p:nvSpPr>
          <p:spPr bwMode="auto">
            <a:xfrm>
              <a:off x="1960082" y="3556643"/>
              <a:ext cx="172867" cy="171189"/>
            </a:xfrm>
            <a:custGeom>
              <a:gdLst>
                <a:gd fmla="*/ 81 w 86" name="T0"/>
                <a:gd fmla="*/ 34 h 85" name="T1"/>
                <a:gd fmla="*/ 51 w 86" name="T2"/>
                <a:gd fmla="*/ 34 h 85" name="T3"/>
                <a:gd fmla="*/ 51 w 86" name="T4"/>
                <a:gd fmla="*/ 4 h 85" name="T5"/>
                <a:gd fmla="*/ 47 w 86" name="T6"/>
                <a:gd fmla="*/ 0 h 85" name="T7"/>
                <a:gd fmla="*/ 39 w 86" name="T8"/>
                <a:gd fmla="*/ 0 h 85" name="T9"/>
                <a:gd fmla="*/ 35 w 86" name="T10"/>
                <a:gd fmla="*/ 4 h 85" name="T11"/>
                <a:gd fmla="*/ 35 w 86" name="T12"/>
                <a:gd fmla="*/ 34 h 85" name="T13"/>
                <a:gd fmla="*/ 5 w 86" name="T14"/>
                <a:gd fmla="*/ 34 h 85" name="T15"/>
                <a:gd fmla="*/ 0 w 86" name="T16"/>
                <a:gd fmla="*/ 38 h 85" name="T17"/>
                <a:gd fmla="*/ 0 w 86" name="T18"/>
                <a:gd fmla="*/ 47 h 85" name="T19"/>
                <a:gd fmla="*/ 5 w 86" name="T20"/>
                <a:gd fmla="*/ 51 h 85" name="T21"/>
                <a:gd fmla="*/ 35 w 86" name="T22"/>
                <a:gd fmla="*/ 51 h 85" name="T23"/>
                <a:gd fmla="*/ 35 w 86" name="T24"/>
                <a:gd fmla="*/ 81 h 85" name="T25"/>
                <a:gd fmla="*/ 39 w 86" name="T26"/>
                <a:gd fmla="*/ 85 h 85" name="T27"/>
                <a:gd fmla="*/ 47 w 86" name="T28"/>
                <a:gd fmla="*/ 85 h 85" name="T29"/>
                <a:gd fmla="*/ 51 w 86" name="T30"/>
                <a:gd fmla="*/ 81 h 85" name="T31"/>
                <a:gd fmla="*/ 51 w 86" name="T32"/>
                <a:gd fmla="*/ 51 h 85" name="T33"/>
                <a:gd fmla="*/ 81 w 86" name="T34"/>
                <a:gd fmla="*/ 51 h 85" name="T35"/>
                <a:gd fmla="*/ 86 w 86" name="T36"/>
                <a:gd fmla="*/ 47 h 85" name="T37"/>
                <a:gd fmla="*/ 86 w 86" name="T38"/>
                <a:gd fmla="*/ 38 h 85" name="T39"/>
                <a:gd fmla="*/ 81 w 86" name="T40"/>
                <a:gd fmla="*/ 34 h 8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5" w="86">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26" name="Freeform 6"/>
            <p:cNvSpPr>
              <a:spLocks noEditPoints="1"/>
            </p:cNvSpPr>
            <p:nvPr/>
          </p:nvSpPr>
          <p:spPr bwMode="auto">
            <a:xfrm>
              <a:off x="1730152" y="3478601"/>
              <a:ext cx="240000" cy="360000"/>
            </a:xfrm>
            <a:custGeom>
              <a:gdLst>
                <a:gd fmla="*/ 95 w 119" name="T0"/>
                <a:gd fmla="*/ 99 h 179" name="T1"/>
                <a:gd fmla="*/ 82 w 119" name="T2"/>
                <a:gd fmla="*/ 86 h 179" name="T3"/>
                <a:gd fmla="*/ 91 w 119" name="T4"/>
                <a:gd fmla="*/ 74 h 179" name="T5"/>
                <a:gd fmla="*/ 107 w 119" name="T6"/>
                <a:gd fmla="*/ 44 h 179" name="T7"/>
                <a:gd fmla="*/ 99 w 119" name="T8"/>
                <a:gd fmla="*/ 17 h 179" name="T9"/>
                <a:gd fmla="*/ 103 w 119" name="T10"/>
                <a:gd fmla="*/ 17 h 179" name="T11"/>
                <a:gd fmla="*/ 105 w 119" name="T12"/>
                <a:gd fmla="*/ 16 h 179" name="T13"/>
                <a:gd fmla="*/ 117 w 119" name="T14"/>
                <a:gd fmla="*/ 8 h 179" name="T15"/>
                <a:gd fmla="*/ 119 w 119" name="T16"/>
                <a:gd fmla="*/ 3 h 179" name="T17"/>
                <a:gd fmla="*/ 115 w 119" name="T18"/>
                <a:gd fmla="*/ 0 h 179" name="T19"/>
                <a:gd fmla="*/ 62 w 119" name="T20"/>
                <a:gd fmla="*/ 0 h 179" name="T21"/>
                <a:gd fmla="*/ 45 w 119" name="T22"/>
                <a:gd fmla="*/ 3 h 179" name="T23"/>
                <a:gd fmla="*/ 12 w 119" name="T24"/>
                <a:gd fmla="*/ 43 h 179" name="T25"/>
                <a:gd fmla="*/ 55 w 119" name="T26"/>
                <a:gd fmla="*/ 86 h 179" name="T27"/>
                <a:gd fmla="*/ 54 w 119" name="T28"/>
                <a:gd fmla="*/ 91 h 179" name="T29"/>
                <a:gd fmla="*/ 57 w 119" name="T30"/>
                <a:gd fmla="*/ 102 h 179" name="T31"/>
                <a:gd fmla="*/ 56 w 119" name="T32"/>
                <a:gd fmla="*/ 102 h 179" name="T33"/>
                <a:gd fmla="*/ 4 w 119" name="T34"/>
                <a:gd fmla="*/ 131 h 179" name="T35"/>
                <a:gd fmla="*/ 0 w 119" name="T36"/>
                <a:gd fmla="*/ 144 h 179" name="T37"/>
                <a:gd fmla="*/ 4 w 119" name="T38"/>
                <a:gd fmla="*/ 157 h 179" name="T39"/>
                <a:gd fmla="*/ 34 w 119" name="T40"/>
                <a:gd fmla="*/ 176 h 179" name="T41"/>
                <a:gd fmla="*/ 59 w 119" name="T42"/>
                <a:gd fmla="*/ 179 h 179" name="T43"/>
                <a:gd fmla="*/ 80 w 119" name="T44"/>
                <a:gd fmla="*/ 176 h 179" name="T45"/>
                <a:gd fmla="*/ 115 w 119" name="T46"/>
                <a:gd fmla="*/ 137 h 179" name="T47"/>
                <a:gd fmla="*/ 95 w 119" name="T48"/>
                <a:gd fmla="*/ 99 h 179" name="T49"/>
                <a:gd fmla="*/ 28 w 119" name="T50"/>
                <a:gd fmla="*/ 138 h 179" name="T51"/>
                <a:gd fmla="*/ 62 w 119" name="T52"/>
                <a:gd fmla="*/ 115 h 179" name="T53"/>
                <a:gd fmla="*/ 62 w 119" name="T54"/>
                <a:gd fmla="*/ 115 h 179" name="T55"/>
                <a:gd fmla="*/ 73 w 119" name="T56"/>
                <a:gd fmla="*/ 117 h 179" name="T57"/>
                <a:gd fmla="*/ 77 w 119" name="T58"/>
                <a:gd fmla="*/ 119 h 179" name="T59"/>
                <a:gd fmla="*/ 92 w 119" name="T60"/>
                <a:gd fmla="*/ 135 h 179" name="T61"/>
                <a:gd fmla="*/ 93 w 119" name="T62"/>
                <a:gd fmla="*/ 139 h 179" name="T63"/>
                <a:gd fmla="*/ 59 w 119" name="T64"/>
                <a:gd fmla="*/ 163 h 179" name="T65"/>
                <a:gd fmla="*/ 28 w 119" name="T66"/>
                <a:gd fmla="*/ 138 h 179" name="T67"/>
                <a:gd fmla="*/ 44 w 119" name="T68"/>
                <a:gd fmla="*/ 21 h 179" name="T69"/>
                <a:gd fmla="*/ 55 w 119" name="T70"/>
                <a:gd fmla="*/ 16 h 179" name="T71"/>
                <a:gd fmla="*/ 55 w 119" name="T72"/>
                <a:gd fmla="*/ 16 h 179" name="T73"/>
                <a:gd fmla="*/ 80 w 119" name="T74"/>
                <a:gd fmla="*/ 45 h 179" name="T75"/>
                <a:gd fmla="*/ 75 w 119" name="T76"/>
                <a:gd fmla="*/ 67 h 179" name="T77"/>
                <a:gd fmla="*/ 64 w 119" name="T78"/>
                <a:gd fmla="*/ 72 h 179" name="T79"/>
                <a:gd fmla="*/ 64 w 119" name="T80"/>
                <a:gd fmla="*/ 72 h 179" name="T81"/>
                <a:gd fmla="*/ 64 w 119" name="T82"/>
                <a:gd fmla="*/ 72 h 179" name="T83"/>
                <a:gd fmla="*/ 39 w 119" name="T84"/>
                <a:gd fmla="*/ 43 h 179" name="T85"/>
                <a:gd fmla="*/ 44 w 119" name="T86"/>
                <a:gd fmla="*/ 21 h 17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9" w="11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grpSp>
      <p:sp>
        <p:nvSpPr>
          <p:cNvPr id="26641" name="Freeform 16"/>
          <p:cNvSpPr>
            <a:spLocks noChangeAspect="1"/>
          </p:cNvSpPr>
          <p:nvPr/>
        </p:nvSpPr>
        <p:spPr bwMode="auto">
          <a:xfrm>
            <a:off x="11101388" y="3176588"/>
            <a:ext cx="441325" cy="360362"/>
          </a:xfrm>
          <a:custGeom>
            <a:gdLst>
              <a:gd fmla="*/ 2147483647 w 197" name="T0"/>
              <a:gd fmla="*/ 2147483647 h 160" name="T1"/>
              <a:gd fmla="*/ 2147483647 w 197" name="T2"/>
              <a:gd fmla="*/ 2147483647 h 160" name="T3"/>
              <a:gd fmla="*/ 2147483647 w 197" name="T4"/>
              <a:gd fmla="*/ 2147483647 h 160" name="T5"/>
              <a:gd fmla="*/ 2147483647 w 197" name="T6"/>
              <a:gd fmla="*/ 2147483647 h 160" name="T7"/>
              <a:gd fmla="*/ 2147483647 w 197" name="T8"/>
              <a:gd fmla="*/ 0 h 160" name="T9"/>
              <a:gd fmla="*/ 2147483647 w 197" name="T10"/>
              <a:gd fmla="*/ 2147483647 h 160" name="T11"/>
              <a:gd fmla="*/ 2147483647 w 197" name="T12"/>
              <a:gd fmla="*/ 2147483647 h 160" name="T13"/>
              <a:gd fmla="*/ 2147483647 w 197" name="T14"/>
              <a:gd fmla="*/ 2147483647 h 160" name="T15"/>
              <a:gd fmla="*/ 2147483647 w 197" name="T16"/>
              <a:gd fmla="*/ 2147483647 h 160" name="T17"/>
              <a:gd fmla="*/ 2147483647 w 197" name="T18"/>
              <a:gd fmla="*/ 2147483647 h 160" name="T19"/>
              <a:gd fmla="*/ 2147483647 w 197" name="T20"/>
              <a:gd fmla="*/ 2147483647 h 160" name="T21"/>
              <a:gd fmla="*/ 2147483647 w 197" name="T22"/>
              <a:gd fmla="*/ 2147483647 h 160" name="T23"/>
              <a:gd fmla="*/ 2147483647 w 197" name="T24"/>
              <a:gd fmla="*/ 2147483647 h 160" name="T25"/>
              <a:gd fmla="*/ 2147483647 w 197" name="T26"/>
              <a:gd fmla="*/ 2147483647 h 160" name="T27"/>
              <a:gd fmla="*/ 2147483647 w 197" name="T28"/>
              <a:gd fmla="*/ 2147483647 h 160" name="T29"/>
              <a:gd fmla="*/ 2147483647 w 197" name="T30"/>
              <a:gd fmla="*/ 2147483647 h 160" name="T31"/>
              <a:gd fmla="*/ 2147483647 w 197" name="T32"/>
              <a:gd fmla="*/ 2147483647 h 160" name="T33"/>
              <a:gd fmla="*/ 0 w 197" name="T34"/>
              <a:gd fmla="*/ 2147483647 h 160" name="T35"/>
              <a:gd fmla="*/ 2147483647 w 197" name="T36"/>
              <a:gd fmla="*/ 2147483647 h 160" name="T37"/>
              <a:gd fmla="*/ 2147483647 w 197" name="T38"/>
              <a:gd fmla="*/ 2147483647 h 160" name="T39"/>
              <a:gd fmla="*/ 2147483647 w 197" name="T40"/>
              <a:gd fmla="*/ 2147483647 h 160" name="T41"/>
              <a:gd fmla="*/ 2147483647 w 197" name="T42"/>
              <a:gd fmla="*/ 2147483647 h 16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60" w="197">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42" name="Freeform 24"/>
          <p:cNvSpPr>
            <a:spLocks noChangeAspect="1"/>
          </p:cNvSpPr>
          <p:nvPr/>
        </p:nvSpPr>
        <p:spPr bwMode="auto">
          <a:xfrm>
            <a:off x="7259638" y="3203575"/>
            <a:ext cx="169862" cy="360363"/>
          </a:xfrm>
          <a:custGeom>
            <a:gdLst>
              <a:gd fmla="*/ 2147483647 w 89" name="T0"/>
              <a:gd fmla="*/ 2147483647 h 193" name="T1"/>
              <a:gd fmla="*/ 2147483647 w 89" name="T2"/>
              <a:gd fmla="*/ 2147483647 h 193" name="T3"/>
              <a:gd fmla="*/ 2147483647 w 89" name="T4"/>
              <a:gd fmla="*/ 2147483647 h 193" name="T5"/>
              <a:gd fmla="*/ 2147483647 w 89" name="T6"/>
              <a:gd fmla="*/ 2147483647 h 193" name="T7"/>
              <a:gd fmla="*/ 2147483647 w 89" name="T8"/>
              <a:gd fmla="*/ 2147483647 h 193" name="T9"/>
              <a:gd fmla="*/ 2147483647 w 89" name="T10"/>
              <a:gd fmla="*/ 0 h 193" name="T11"/>
              <a:gd fmla="*/ 2147483647 w 89" name="T12"/>
              <a:gd fmla="*/ 0 h 193" name="T13"/>
              <a:gd fmla="*/ 2147483647 w 89" name="T14"/>
              <a:gd fmla="*/ 2147483647 h 193" name="T15"/>
              <a:gd fmla="*/ 2147483647 w 89" name="T16"/>
              <a:gd fmla="*/ 2147483647 h 193" name="T17"/>
              <a:gd fmla="*/ 0 w 89" name="T18"/>
              <a:gd fmla="*/ 2147483647 h 193" name="T19"/>
              <a:gd fmla="*/ 0 w 89" name="T20"/>
              <a:gd fmla="*/ 2147483647 h 193" name="T21"/>
              <a:gd fmla="*/ 2147483647 w 89" name="T22"/>
              <a:gd fmla="*/ 2147483647 h 193" name="T23"/>
              <a:gd fmla="*/ 2147483647 w 89" name="T24"/>
              <a:gd fmla="*/ 2147483647 h 193" name="T25"/>
              <a:gd fmla="*/ 2147483647 w 89" name="T26"/>
              <a:gd fmla="*/ 2147483647 h 193" name="T27"/>
              <a:gd fmla="*/ 2147483647 w 89" name="T28"/>
              <a:gd fmla="*/ 2147483647 h 193" name="T29"/>
              <a:gd fmla="*/ 2147483647 w 89" name="T30"/>
              <a:gd fmla="*/ 2147483647 h 193" name="T31"/>
              <a:gd fmla="*/ 2147483647 w 89" name="T32"/>
              <a:gd fmla="*/ 2147483647 h 19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93" w="89">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43" name="Freeform 36"/>
          <p:cNvSpPr>
            <a:spLocks noChangeAspect="1"/>
          </p:cNvSpPr>
          <p:nvPr/>
        </p:nvSpPr>
        <p:spPr bwMode="auto">
          <a:xfrm>
            <a:off x="10312400" y="4397375"/>
            <a:ext cx="420688" cy="539750"/>
          </a:xfrm>
          <a:custGeom>
            <a:gdLst>
              <a:gd fmla="*/ 2147483647 w 155" name="T0"/>
              <a:gd fmla="*/ 0 h 200" name="T1"/>
              <a:gd fmla="*/ 0 w 155" name="T2"/>
              <a:gd fmla="*/ 2147483647 h 200" name="T3"/>
              <a:gd fmla="*/ 2147483647 w 155" name="T4"/>
              <a:gd fmla="*/ 2147483647 h 200" name="T5"/>
              <a:gd fmla="*/ 2147483647 w 155" name="T6"/>
              <a:gd fmla="*/ 2147483647 h 200" name="T7"/>
              <a:gd fmla="*/ 2147483647 w 155" name="T8"/>
              <a:gd fmla="*/ 2147483647 h 200" name="T9"/>
              <a:gd fmla="*/ 2147483647 w 155" name="T10"/>
              <a:gd fmla="*/ 2147483647 h 200" name="T11"/>
              <a:gd fmla="*/ 2147483647 w 155" name="T12"/>
              <a:gd fmla="*/ 2147483647 h 200" name="T13"/>
              <a:gd fmla="*/ 2147483647 w 155" name="T14"/>
              <a:gd fmla="*/ 2147483647 h 200" name="T15"/>
              <a:gd fmla="*/ 2147483647 w 155" name="T16"/>
              <a:gd fmla="*/ 2147483647 h 200" name="T17"/>
              <a:gd fmla="*/ 2147483647 w 155" name="T18"/>
              <a:gd fmla="*/ 2147483647 h 200" name="T19"/>
              <a:gd fmla="*/ 2147483647 w 155" name="T20"/>
              <a:gd fmla="*/ 2147483647 h 200" name="T21"/>
              <a:gd fmla="*/ 2147483647 w 155" name="T22"/>
              <a:gd fmla="*/ 2147483647 h 200" name="T23"/>
              <a:gd fmla="*/ 2147483647 w 155" name="T24"/>
              <a:gd fmla="*/ 2147483647 h 200" name="T25"/>
              <a:gd fmla="*/ 2147483647 w 155" name="T26"/>
              <a:gd fmla="*/ 2147483647 h 200" name="T27"/>
              <a:gd fmla="*/ 2147483647 w 155" name="T28"/>
              <a:gd fmla="*/ 2147483647 h 200" name="T29"/>
              <a:gd fmla="*/ 2147483647 w 155" name="T30"/>
              <a:gd fmla="*/ 2147483647 h 200" name="T31"/>
              <a:gd fmla="*/ 2147483647 w 155" name="T32"/>
              <a:gd fmla="*/ 2147483647 h 200" name="T33"/>
              <a:gd fmla="*/ 2147483647 w 155" name="T34"/>
              <a:gd fmla="*/ 2147483647 h 200" name="T35"/>
              <a:gd fmla="*/ 2147483647 w 155" name="T36"/>
              <a:gd fmla="*/ 2147483647 h 200" name="T37"/>
              <a:gd fmla="*/ 2147483647 w 155" name="T38"/>
              <a:gd fmla="*/ 2147483647 h 200" name="T39"/>
              <a:gd fmla="*/ 2147483647 w 155" name="T40"/>
              <a:gd fmla="*/ 2147483647 h 200" name="T41"/>
              <a:gd fmla="*/ 2147483647 w 155" name="T42"/>
              <a:gd fmla="*/ 2147483647 h 200" name="T43"/>
              <a:gd fmla="*/ 2147483647 w 155" name="T44"/>
              <a:gd fmla="*/ 0 h 2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00" w="155">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30" name="Group 56"/>
          <p:cNvGrpSpPr>
            <a:grpSpLocks noChangeAspect="1"/>
          </p:cNvGrpSpPr>
          <p:nvPr/>
        </p:nvGrpSpPr>
        <p:grpSpPr>
          <a:xfrm>
            <a:off x="6337543" y="4162675"/>
            <a:ext cx="422082" cy="414000"/>
            <a:chOff x="2927" y="2264"/>
            <a:chExt cx="470" cy="461"/>
          </a:xfrm>
          <a:solidFill>
            <a:schemeClr val="bg1"/>
          </a:solidFill>
        </p:grpSpPr>
        <p:sp>
          <p:nvSpPr>
            <p:cNvPr id="31" name="Freeform 57"/>
            <p:cNvSpPr>
              <a:spLocks noEditPoints="1"/>
            </p:cNvSpPr>
            <p:nvPr/>
          </p:nvSpPr>
          <p:spPr bwMode="auto">
            <a:xfrm>
              <a:off x="2927" y="2482"/>
              <a:ext cx="470" cy="243"/>
            </a:xfrm>
            <a:custGeom>
              <a:gdLst>
                <a:gd fmla="*/ 36 w 196" name="T0"/>
                <a:gd fmla="*/ 0 h 101" name="T1"/>
                <a:gd fmla="*/ 0 w 196" name="T2"/>
                <a:gd fmla="*/ 65 h 101" name="T3"/>
                <a:gd fmla="*/ 160 w 196" name="T4"/>
                <a:gd fmla="*/ 101 h 101" name="T5"/>
                <a:gd fmla="*/ 196 w 196" name="T6"/>
                <a:gd fmla="*/ 36 h 101" name="T7"/>
                <a:gd fmla="*/ 62 w 196" name="T8"/>
                <a:gd fmla="*/ 23 h 101" name="T9"/>
                <a:gd fmla="*/ 50 w 196" name="T10"/>
                <a:gd fmla="*/ 80 h 101" name="T11"/>
                <a:gd fmla="*/ 39 w 196" name="T12"/>
                <a:gd fmla="*/ 23 h 101" name="T13"/>
                <a:gd fmla="*/ 28 w 196" name="T14"/>
                <a:gd fmla="*/ 13 h 101" name="T15"/>
                <a:gd fmla="*/ 62 w 196" name="T16"/>
                <a:gd fmla="*/ 23 h 101" name="T17"/>
                <a:gd fmla="*/ 85 w 196" name="T18"/>
                <a:gd fmla="*/ 80 h 101" name="T19"/>
                <a:gd fmla="*/ 79 w 196" name="T20"/>
                <a:gd fmla="*/ 80 h 101" name="T21"/>
                <a:gd fmla="*/ 68 w 196" name="T22"/>
                <a:gd fmla="*/ 79 h 101" name="T23"/>
                <a:gd fmla="*/ 66 w 196" name="T24"/>
                <a:gd fmla="*/ 31 h 101" name="T25"/>
                <a:gd fmla="*/ 76 w 196" name="T26"/>
                <a:gd fmla="*/ 69 h 101" name="T27"/>
                <a:gd fmla="*/ 79 w 196" name="T28"/>
                <a:gd fmla="*/ 72 h 101" name="T29"/>
                <a:gd fmla="*/ 85 w 196" name="T30"/>
                <a:gd fmla="*/ 68 h 101" name="T31"/>
                <a:gd fmla="*/ 95 w 196" name="T32"/>
                <a:gd fmla="*/ 31 h 101" name="T33"/>
                <a:gd fmla="*/ 131 w 196" name="T34"/>
                <a:gd fmla="*/ 70 h 101" name="T35"/>
                <a:gd fmla="*/ 122 w 196" name="T36"/>
                <a:gd fmla="*/ 81 h 101" name="T37"/>
                <a:gd fmla="*/ 112 w 196" name="T38"/>
                <a:gd fmla="*/ 77 h 101" name="T39"/>
                <a:gd fmla="*/ 102 w 196" name="T40"/>
                <a:gd fmla="*/ 80 h 101" name="T41"/>
                <a:gd fmla="*/ 112 w 196" name="T42"/>
                <a:gd fmla="*/ 13 h 101" name="T43"/>
                <a:gd fmla="*/ 116 w 196" name="T44"/>
                <a:gd fmla="*/ 31 h 101" name="T45"/>
                <a:gd fmla="*/ 128 w 196" name="T46"/>
                <a:gd fmla="*/ 33 h 101" name="T47"/>
                <a:gd fmla="*/ 131 w 196" name="T48"/>
                <a:gd fmla="*/ 70 h 101" name="T49"/>
                <a:gd fmla="*/ 146 w 196" name="T50"/>
                <a:gd fmla="*/ 57 h 101" name="T51"/>
                <a:gd fmla="*/ 147 w 196" name="T52"/>
                <a:gd fmla="*/ 72 h 101" name="T53"/>
                <a:gd fmla="*/ 154 w 196" name="T54"/>
                <a:gd fmla="*/ 72 h 101" name="T55"/>
                <a:gd fmla="*/ 155 w 196" name="T56"/>
                <a:gd fmla="*/ 64 h 101" name="T57"/>
                <a:gd fmla="*/ 165 w 196" name="T58"/>
                <a:gd fmla="*/ 66 h 101" name="T59"/>
                <a:gd fmla="*/ 150 w 196" name="T60"/>
                <a:gd fmla="*/ 82 h 101" name="T61"/>
                <a:gd fmla="*/ 136 w 196" name="T62"/>
                <a:gd fmla="*/ 66 h 101" name="T63"/>
                <a:gd fmla="*/ 140 w 196" name="T64"/>
                <a:gd fmla="*/ 34 h 101" name="T65"/>
                <a:gd fmla="*/ 161 w 196" name="T66"/>
                <a:gd fmla="*/ 33 h 101" name="T67"/>
                <a:gd fmla="*/ 165 w 196" name="T68"/>
                <a:gd fmla="*/ 57 h 10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196">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32" name="Freeform 58"/>
            <p:cNvSpPr/>
            <p:nvPr/>
          </p:nvSpPr>
          <p:spPr bwMode="auto">
            <a:xfrm>
              <a:off x="3277" y="2573"/>
              <a:ext cx="22" cy="27"/>
            </a:xfrm>
            <a:custGeom>
              <a:gdLst>
                <a:gd fmla="*/ 4 w 9" name="T0"/>
                <a:gd fmla="*/ 0 h 11" name="T1"/>
                <a:gd fmla="*/ 1 w 9" name="T2"/>
                <a:gd fmla="*/ 2 h 11" name="T3"/>
                <a:gd fmla="*/ 0 w 9" name="T4"/>
                <a:gd fmla="*/ 6 h 11" name="T5"/>
                <a:gd fmla="*/ 0 w 9" name="T6"/>
                <a:gd fmla="*/ 11 h 11" name="T7"/>
                <a:gd fmla="*/ 9 w 9" name="T8"/>
                <a:gd fmla="*/ 11 h 11" name="T9"/>
                <a:gd fmla="*/ 9 w 9" name="T10"/>
                <a:gd fmla="*/ 6 h 11" name="T11"/>
                <a:gd fmla="*/ 8 w 9" name="T12"/>
                <a:gd fmla="*/ 2 h 11" name="T13"/>
                <a:gd fmla="*/ 4 w 9"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9">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33" name="Freeform 59"/>
            <p:cNvSpPr/>
            <p:nvPr/>
          </p:nvSpPr>
          <p:spPr bwMode="auto">
            <a:xfrm>
              <a:off x="3196" y="2573"/>
              <a:ext cx="19" cy="84"/>
            </a:xfrm>
            <a:custGeom>
              <a:gdLst>
                <a:gd fmla="*/ 4 w 8" name="T0"/>
                <a:gd fmla="*/ 0 h 35" name="T1"/>
                <a:gd fmla="*/ 2 w 8" name="T2"/>
                <a:gd fmla="*/ 1 h 35" name="T3"/>
                <a:gd fmla="*/ 0 w 8" name="T4"/>
                <a:gd fmla="*/ 2 h 35" name="T5"/>
                <a:gd fmla="*/ 0 w 8" name="T6"/>
                <a:gd fmla="*/ 33 h 35" name="T7"/>
                <a:gd fmla="*/ 2 w 8" name="T8"/>
                <a:gd fmla="*/ 35 h 35" name="T9"/>
                <a:gd fmla="*/ 5 w 8" name="T10"/>
                <a:gd fmla="*/ 35 h 35" name="T11"/>
                <a:gd fmla="*/ 8 w 8" name="T12"/>
                <a:gd fmla="*/ 34 h 35" name="T13"/>
                <a:gd fmla="*/ 8 w 8" name="T14"/>
                <a:gd fmla="*/ 31 h 35" name="T15"/>
                <a:gd fmla="*/ 8 w 8" name="T16"/>
                <a:gd fmla="*/ 5 h 35" name="T17"/>
                <a:gd fmla="*/ 7 w 8" name="T18"/>
                <a:gd fmla="*/ 1 h 35" name="T19"/>
                <a:gd fmla="*/ 4 w 8" name="T20"/>
                <a:gd fmla="*/ 0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8">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34" name="Freeform 60"/>
            <p:cNvSpPr/>
            <p:nvPr/>
          </p:nvSpPr>
          <p:spPr bwMode="auto">
            <a:xfrm>
              <a:off x="3016" y="2264"/>
              <a:ext cx="101" cy="177"/>
            </a:xfrm>
            <a:custGeom>
              <a:gdLst>
                <a:gd fmla="*/ 36 w 101" name="T0"/>
                <a:gd fmla="*/ 177 h 177" name="T1"/>
                <a:gd fmla="*/ 67 w 101" name="T2"/>
                <a:gd fmla="*/ 177 h 177" name="T3"/>
                <a:gd fmla="*/ 67 w 101" name="T4"/>
                <a:gd fmla="*/ 103 h 177" name="T5"/>
                <a:gd fmla="*/ 101 w 101" name="T6"/>
                <a:gd fmla="*/ 0 h 177" name="T7"/>
                <a:gd fmla="*/ 69 w 101" name="T8"/>
                <a:gd fmla="*/ 0 h 177" name="T9"/>
                <a:gd fmla="*/ 53 w 101" name="T10"/>
                <a:gd fmla="*/ 72 h 177" name="T11"/>
                <a:gd fmla="*/ 50 w 101" name="T12"/>
                <a:gd fmla="*/ 72 h 177" name="T13"/>
                <a:gd fmla="*/ 31 w 101" name="T14"/>
                <a:gd fmla="*/ 0 h 177" name="T15"/>
                <a:gd fmla="*/ 0 w 101" name="T16"/>
                <a:gd fmla="*/ 0 h 177" name="T17"/>
                <a:gd fmla="*/ 36 w 101" name="T18"/>
                <a:gd fmla="*/ 108 h 177" name="T19"/>
                <a:gd fmla="*/ 36 w 101" name="T20"/>
                <a:gd fmla="*/ 177 h 1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7" w="100">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35" name="Freeform 61"/>
            <p:cNvSpPr>
              <a:spLocks noEditPoints="1"/>
            </p:cNvSpPr>
            <p:nvPr/>
          </p:nvSpPr>
          <p:spPr bwMode="auto">
            <a:xfrm>
              <a:off x="3119" y="2307"/>
              <a:ext cx="79" cy="139"/>
            </a:xfrm>
            <a:custGeom>
              <a:gdLst>
                <a:gd fmla="*/ 16 w 33" name="T0"/>
                <a:gd fmla="*/ 58 h 58" name="T1"/>
                <a:gd fmla="*/ 28 w 33" name="T2"/>
                <a:gd fmla="*/ 54 h 58" name="T3"/>
                <a:gd fmla="*/ 33 w 33" name="T4"/>
                <a:gd fmla="*/ 43 h 58" name="T5"/>
                <a:gd fmla="*/ 33 w 33" name="T6"/>
                <a:gd fmla="*/ 14 h 58" name="T7"/>
                <a:gd fmla="*/ 28 w 33" name="T8"/>
                <a:gd fmla="*/ 4 h 58" name="T9"/>
                <a:gd fmla="*/ 17 w 33" name="T10"/>
                <a:gd fmla="*/ 0 h 58" name="T11"/>
                <a:gd fmla="*/ 5 w 33" name="T12"/>
                <a:gd fmla="*/ 4 h 58" name="T13"/>
                <a:gd fmla="*/ 0 w 33" name="T14"/>
                <a:gd fmla="*/ 14 h 58" name="T15"/>
                <a:gd fmla="*/ 0 w 33" name="T16"/>
                <a:gd fmla="*/ 42 h 58" name="T17"/>
                <a:gd fmla="*/ 5 w 33" name="T18"/>
                <a:gd fmla="*/ 53 h 58" name="T19"/>
                <a:gd fmla="*/ 16 w 33" name="T20"/>
                <a:gd fmla="*/ 58 h 58" name="T21"/>
                <a:gd fmla="*/ 12 w 33" name="T22"/>
                <a:gd fmla="*/ 14 h 58" name="T23"/>
                <a:gd fmla="*/ 13 w 33" name="T24"/>
                <a:gd fmla="*/ 11 h 58" name="T25"/>
                <a:gd fmla="*/ 16 w 33" name="T26"/>
                <a:gd fmla="*/ 10 h 58" name="T27"/>
                <a:gd fmla="*/ 20 w 33" name="T28"/>
                <a:gd fmla="*/ 11 h 58" name="T29"/>
                <a:gd fmla="*/ 21 w 33" name="T30"/>
                <a:gd fmla="*/ 14 h 58" name="T31"/>
                <a:gd fmla="*/ 21 w 33" name="T32"/>
                <a:gd fmla="*/ 43 h 58" name="T33"/>
                <a:gd fmla="*/ 20 w 33" name="T34"/>
                <a:gd fmla="*/ 47 h 58" name="T35"/>
                <a:gd fmla="*/ 16 w 33" name="T36"/>
                <a:gd fmla="*/ 48 h 58" name="T37"/>
                <a:gd fmla="*/ 13 w 33" name="T38"/>
                <a:gd fmla="*/ 47 h 58" name="T39"/>
                <a:gd fmla="*/ 12 w 33" name="T40"/>
                <a:gd fmla="*/ 43 h 58" name="T41"/>
                <a:gd fmla="*/ 12 w 33" name="T42"/>
                <a:gd fmla="*/ 14 h 5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7" w="33">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36" name="Freeform 62"/>
            <p:cNvSpPr/>
            <p:nvPr/>
          </p:nvSpPr>
          <p:spPr bwMode="auto">
            <a:xfrm>
              <a:off x="3220" y="2312"/>
              <a:ext cx="77" cy="132"/>
            </a:xfrm>
            <a:custGeom>
              <a:gdLst>
                <a:gd fmla="*/ 7 w 32" name="T0"/>
                <a:gd fmla="*/ 55 h 55" name="T1"/>
                <a:gd fmla="*/ 14 w 32" name="T2"/>
                <a:gd fmla="*/ 53 h 55" name="T3"/>
                <a:gd fmla="*/ 20 w 32" name="T4"/>
                <a:gd fmla="*/ 48 h 55" name="T5"/>
                <a:gd fmla="*/ 20 w 32" name="T6"/>
                <a:gd fmla="*/ 54 h 55" name="T7"/>
                <a:gd fmla="*/ 32 w 32" name="T8"/>
                <a:gd fmla="*/ 54 h 55" name="T9"/>
                <a:gd fmla="*/ 32 w 32" name="T10"/>
                <a:gd fmla="*/ 0 h 55" name="T11"/>
                <a:gd fmla="*/ 20 w 32" name="T12"/>
                <a:gd fmla="*/ 0 h 55" name="T13"/>
                <a:gd fmla="*/ 20 w 32" name="T14"/>
                <a:gd fmla="*/ 41 h 55" name="T15"/>
                <a:gd fmla="*/ 17 w 32" name="T16"/>
                <a:gd fmla="*/ 44 h 55" name="T17"/>
                <a:gd fmla="*/ 14 w 32" name="T18"/>
                <a:gd fmla="*/ 45 h 55" name="T19"/>
                <a:gd fmla="*/ 12 w 32" name="T20"/>
                <a:gd fmla="*/ 44 h 55" name="T21"/>
                <a:gd fmla="*/ 11 w 32" name="T22"/>
                <a:gd fmla="*/ 41 h 55" name="T23"/>
                <a:gd fmla="*/ 11 w 32" name="T24"/>
                <a:gd fmla="*/ 0 h 55" name="T25"/>
                <a:gd fmla="*/ 0 w 32" name="T26"/>
                <a:gd fmla="*/ 0 h 55" name="T27"/>
                <a:gd fmla="*/ 0 w 32" name="T28"/>
                <a:gd fmla="*/ 45 h 55" name="T29"/>
                <a:gd fmla="*/ 2 w 32" name="T30"/>
                <a:gd fmla="*/ 53 h 55" name="T31"/>
                <a:gd fmla="*/ 7 w 32" name="T32"/>
                <a:gd fmla="*/ 55 h 5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5" w="32">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grpSp>
      <p:grpSp>
        <p:nvGrpSpPr>
          <p:cNvPr id="37" name="组合 36"/>
          <p:cNvGrpSpPr/>
          <p:nvPr/>
        </p:nvGrpSpPr>
        <p:grpSpPr>
          <a:xfrm>
            <a:off x="9502974" y="2299317"/>
            <a:ext cx="456587" cy="360000"/>
            <a:chOff x="1741859" y="2323507"/>
            <a:chExt cx="456587" cy="360000"/>
          </a:xfrm>
          <a:solidFill>
            <a:sysClr lastClr="FFFFFF" val="window"/>
          </a:solidFill>
        </p:grpSpPr>
        <p:sp>
          <p:nvSpPr>
            <p:cNvPr id="38" name="Freeform 66"/>
            <p:cNvSpPr/>
            <p:nvPr/>
          </p:nvSpPr>
          <p:spPr bwMode="auto">
            <a:xfrm>
              <a:off x="2046981" y="2392287"/>
              <a:ext cx="83415" cy="85610"/>
            </a:xfrm>
            <a:custGeom>
              <a:gdLst>
                <a:gd fmla="*/ 322 w 378" name="T0"/>
                <a:gd fmla="*/ 119 h 389" name="T1"/>
                <a:gd fmla="*/ 322 w 378" name="T2"/>
                <a:gd fmla="*/ 119 h 389" name="T3"/>
                <a:gd fmla="*/ 321 w 378" name="T4"/>
                <a:gd fmla="*/ 118 h 389" name="T5"/>
                <a:gd fmla="*/ 321 w 378" name="T6"/>
                <a:gd fmla="*/ 117 h 389" name="T7"/>
                <a:gd fmla="*/ 320 w 378" name="T8"/>
                <a:gd fmla="*/ 117 h 389" name="T9"/>
                <a:gd fmla="*/ 271 w 378" name="T10"/>
                <a:gd fmla="*/ 64 h 389" name="T11"/>
                <a:gd fmla="*/ 271 w 378" name="T12"/>
                <a:gd fmla="*/ 64 h 389" name="T13"/>
                <a:gd fmla="*/ 58 w 378" name="T14"/>
                <a:gd fmla="*/ 14 h 389" name="T15"/>
                <a:gd fmla="*/ 9 w 378" name="T16"/>
                <a:gd fmla="*/ 92 h 389" name="T17"/>
                <a:gd fmla="*/ 108 w 378" name="T18"/>
                <a:gd fmla="*/ 135 h 389" name="T19"/>
                <a:gd fmla="*/ 191 w 378" name="T20"/>
                <a:gd fmla="*/ 164 h 389" name="T21"/>
                <a:gd fmla="*/ 211 w 378" name="T22"/>
                <a:gd fmla="*/ 187 h 389" name="T23"/>
                <a:gd fmla="*/ 211 w 378" name="T24"/>
                <a:gd fmla="*/ 187 h 389" name="T25"/>
                <a:gd fmla="*/ 213 w 378" name="T26"/>
                <a:gd fmla="*/ 191 h 389" name="T27"/>
                <a:gd fmla="*/ 213 w 378" name="T28"/>
                <a:gd fmla="*/ 191 h 389" name="T29"/>
                <a:gd fmla="*/ 213 w 378" name="T30"/>
                <a:gd fmla="*/ 191 h 389" name="T31"/>
                <a:gd fmla="*/ 235 w 378" name="T32"/>
                <a:gd fmla="*/ 274 h 389" name="T33"/>
                <a:gd fmla="*/ 270 w 378" name="T34"/>
                <a:gd fmla="*/ 376 h 389" name="T35"/>
                <a:gd fmla="*/ 351 w 378" name="T36"/>
                <a:gd fmla="*/ 333 h 389" name="T37"/>
                <a:gd fmla="*/ 322 w 378" name="T38"/>
                <a:gd fmla="*/ 119 h 38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89" w="378">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sp>
          <p:nvSpPr>
            <p:cNvPr id="39" name="Freeform 67"/>
            <p:cNvSpPr/>
            <p:nvPr/>
          </p:nvSpPr>
          <p:spPr bwMode="auto">
            <a:xfrm>
              <a:off x="2031616" y="2323507"/>
              <a:ext cx="166830" cy="172683"/>
            </a:xfrm>
            <a:custGeom>
              <a:gdLst>
                <a:gd fmla="*/ 582 w 759" name="T0"/>
                <a:gd fmla="*/ 256 h 788" name="T1"/>
                <a:gd fmla="*/ 532 w 759" name="T2"/>
                <a:gd fmla="*/ 198 h 788" name="T3"/>
                <a:gd fmla="*/ 526 w 759" name="T4"/>
                <a:gd fmla="*/ 192 h 788" name="T5"/>
                <a:gd fmla="*/ 52 w 759" name="T6"/>
                <a:gd fmla="*/ 76 h 788" name="T7"/>
                <a:gd fmla="*/ 2 w 759" name="T8"/>
                <a:gd fmla="*/ 159 h 788" name="T9"/>
                <a:gd fmla="*/ 77 w 759" name="T10"/>
                <a:gd fmla="*/ 223 h 788" name="T11"/>
                <a:gd fmla="*/ 425 w 759" name="T12"/>
                <a:gd fmla="*/ 301 h 788" name="T13"/>
                <a:gd fmla="*/ 522 w 759" name="T14"/>
                <a:gd fmla="*/ 703 h 788" name="T15"/>
                <a:gd fmla="*/ 582 w 759" name="T16"/>
                <a:gd fmla="*/ 782 h 788" name="T17"/>
                <a:gd fmla="*/ 668 w 759" name="T18"/>
                <a:gd fmla="*/ 737 h 788" name="T19"/>
                <a:gd fmla="*/ 582 w 759" name="T20"/>
                <a:gd fmla="*/ 256 h 7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88" w="759">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sp>
          <p:nvSpPr>
            <p:cNvPr id="40" name="Freeform 68"/>
            <p:cNvSpPr>
              <a:spLocks noEditPoints="1"/>
            </p:cNvSpPr>
            <p:nvPr/>
          </p:nvSpPr>
          <p:spPr bwMode="auto">
            <a:xfrm>
              <a:off x="1741859" y="2384239"/>
              <a:ext cx="389269" cy="299268"/>
            </a:xfrm>
            <a:custGeom>
              <a:gdLst>
                <a:gd fmla="*/ 1594 w 1772" name="T0"/>
                <a:gd fmla="*/ 571 h 1365" name="T1"/>
                <a:gd fmla="*/ 1495 w 1772" name="T2"/>
                <a:gd fmla="*/ 528 h 1365" name="T3"/>
                <a:gd fmla="*/ 1503 w 1772" name="T4"/>
                <a:gd fmla="*/ 473 h 1365" name="T5"/>
                <a:gd fmla="*/ 1519 w 1772" name="T6"/>
                <a:gd fmla="*/ 367 h 1365" name="T7"/>
                <a:gd fmla="*/ 1432 w 1772" name="T8"/>
                <a:gd fmla="*/ 249 h 1365" name="T9"/>
                <a:gd fmla="*/ 1149 w 1772" name="T10"/>
                <a:gd fmla="*/ 262 h 1365" name="T11"/>
                <a:gd fmla="*/ 1035 w 1772" name="T12"/>
                <a:gd fmla="*/ 301 h 1365" name="T13"/>
                <a:gd fmla="*/ 1014 w 1772" name="T14"/>
                <a:gd fmla="*/ 266 h 1365" name="T15"/>
                <a:gd fmla="*/ 883 w 1772" name="T16"/>
                <a:gd fmla="*/ 4 h 1365" name="T17"/>
                <a:gd fmla="*/ 365 w 1772" name="T18"/>
                <a:gd fmla="*/ 275 h 1365" name="T19"/>
                <a:gd fmla="*/ 68 w 1772" name="T20"/>
                <a:gd fmla="*/ 948 h 1365" name="T21"/>
                <a:gd fmla="*/ 150 w 1772" name="T22"/>
                <a:gd fmla="*/ 1092 h 1365" name="T23"/>
                <a:gd fmla="*/ 437 w 1772" name="T24"/>
                <a:gd fmla="*/ 1286 h 1365" name="T25"/>
                <a:gd fmla="*/ 922 w 1772" name="T26"/>
                <a:gd fmla="*/ 1365 h 1365" name="T27"/>
                <a:gd fmla="*/ 1512 w 1772" name="T28"/>
                <a:gd fmla="*/ 1186 h 1365" name="T29"/>
                <a:gd fmla="*/ 1766 w 1772" name="T30"/>
                <a:gd fmla="*/ 838 h 1365" name="T31"/>
                <a:gd fmla="*/ 1594 w 1772" name="T32"/>
                <a:gd fmla="*/ 571 h 1365" name="T33"/>
                <a:gd fmla="*/ 883 w 1772" name="T34"/>
                <a:gd fmla="*/ 1248 h 1365" name="T35"/>
                <a:gd fmla="*/ 245 w 1772" name="T36"/>
                <a:gd fmla="*/ 946 h 1365" name="T37"/>
                <a:gd fmla="*/ 776 w 1772" name="T38"/>
                <a:gd fmla="*/ 482 h 1365" name="T39"/>
                <a:gd fmla="*/ 1415 w 1772" name="T40"/>
                <a:gd fmla="*/ 783 h 1365" name="T41"/>
                <a:gd fmla="*/ 883 w 1772" name="T42"/>
                <a:gd fmla="*/ 1248 h 136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65" w="1771">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sp>
          <p:nvSpPr>
            <p:cNvPr id="41" name="Freeform 69"/>
            <p:cNvSpPr>
              <a:spLocks noEditPoints="1"/>
            </p:cNvSpPr>
            <p:nvPr/>
          </p:nvSpPr>
          <p:spPr bwMode="auto">
            <a:xfrm>
              <a:off x="1844298" y="2515214"/>
              <a:ext cx="147073" cy="130244"/>
            </a:xfrm>
            <a:custGeom>
              <a:gdLst>
                <a:gd fmla="*/ 640 w 671" name="T0"/>
                <a:gd fmla="*/ 232 h 593" name="T1"/>
                <a:gd fmla="*/ 281 w 671" name="T2"/>
                <a:gd fmla="*/ 35 h 593" name="T3"/>
                <a:gd fmla="*/ 30 w 671" name="T4"/>
                <a:gd fmla="*/ 360 h 593" name="T5"/>
                <a:gd fmla="*/ 390 w 671" name="T6"/>
                <a:gd fmla="*/ 558 h 593" name="T7"/>
                <a:gd fmla="*/ 640 w 671" name="T8"/>
                <a:gd fmla="*/ 232 h 593" name="T9"/>
                <a:gd fmla="*/ 233 w 671" name="T10"/>
                <a:gd fmla="*/ 373 h 593" name="T11"/>
                <a:gd fmla="*/ 127 w 671" name="T12"/>
                <a:gd fmla="*/ 266 h 593" name="T13"/>
                <a:gd fmla="*/ 233 w 671" name="T14"/>
                <a:gd fmla="*/ 160 h 593" name="T15"/>
                <a:gd fmla="*/ 340 w 671" name="T16"/>
                <a:gd fmla="*/ 266 h 593" name="T17"/>
                <a:gd fmla="*/ 233 w 671" name="T18"/>
                <a:gd fmla="*/ 373 h 593" name="T19"/>
                <a:gd fmla="*/ 485 w 671" name="T20"/>
                <a:gd fmla="*/ 382 h 593" name="T21"/>
                <a:gd fmla="*/ 434 w 671" name="T22"/>
                <a:gd fmla="*/ 331 h 593" name="T23"/>
                <a:gd fmla="*/ 485 w 671" name="T24"/>
                <a:gd fmla="*/ 280 h 593" name="T25"/>
                <a:gd fmla="*/ 536 w 671" name="T26"/>
                <a:gd fmla="*/ 331 h 593" name="T27"/>
                <a:gd fmla="*/ 485 w 671" name="T28"/>
                <a:gd fmla="*/ 382 h 59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93" w="671">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grpSp>
      <p:sp>
        <p:nvSpPr>
          <p:cNvPr id="26646" name="Freeform 85"/>
          <p:cNvSpPr>
            <a:spLocks noChangeAspect="1" noEditPoints="1"/>
          </p:cNvSpPr>
          <p:nvPr/>
        </p:nvSpPr>
        <p:spPr bwMode="auto">
          <a:xfrm>
            <a:off x="8755063" y="3392488"/>
            <a:ext cx="361950" cy="360362"/>
          </a:xfrm>
          <a:custGeom>
            <a:gdLst>
              <a:gd fmla="*/ 2147483647 w 199" name="T0"/>
              <a:gd fmla="*/ 0 h 198" name="T1"/>
              <a:gd fmla="*/ 2147483647 w 199" name="T2"/>
              <a:gd fmla="*/ 0 h 198" name="T3"/>
              <a:gd fmla="*/ 0 w 199" name="T4"/>
              <a:gd fmla="*/ 2147483647 h 198" name="T5"/>
              <a:gd fmla="*/ 0 w 199" name="T6"/>
              <a:gd fmla="*/ 2147483647 h 198" name="T7"/>
              <a:gd fmla="*/ 0 w 199" name="T8"/>
              <a:gd fmla="*/ 2147483647 h 198" name="T9"/>
              <a:gd fmla="*/ 2147483647 w 199" name="T10"/>
              <a:gd fmla="*/ 2147483647 h 198" name="T11"/>
              <a:gd fmla="*/ 2147483647 w 199" name="T12"/>
              <a:gd fmla="*/ 2147483647 h 198" name="T13"/>
              <a:gd fmla="*/ 2147483647 w 199" name="T14"/>
              <a:gd fmla="*/ 2147483647 h 198" name="T15"/>
              <a:gd fmla="*/ 2147483647 w 199" name="T16"/>
              <a:gd fmla="*/ 2147483647 h 198" name="T17"/>
              <a:gd fmla="*/ 2147483647 w 199" name="T18"/>
              <a:gd fmla="*/ 2147483647 h 198" name="T19"/>
              <a:gd fmla="*/ 2147483647 w 199" name="T20"/>
              <a:gd fmla="*/ 0 h 198" name="T21"/>
              <a:gd fmla="*/ 2147483647 w 199" name="T22"/>
              <a:gd fmla="*/ 2147483647 h 198" name="T23"/>
              <a:gd fmla="*/ 2147483647 w 199" name="T24"/>
              <a:gd fmla="*/ 2147483647 h 198" name="T25"/>
              <a:gd fmla="*/ 2147483647 w 199" name="T26"/>
              <a:gd fmla="*/ 2147483647 h 198" name="T27"/>
              <a:gd fmla="*/ 2147483647 w 199" name="T28"/>
              <a:gd fmla="*/ 2147483647 h 198" name="T29"/>
              <a:gd fmla="*/ 2147483647 w 199" name="T30"/>
              <a:gd fmla="*/ 2147483647 h 198" name="T31"/>
              <a:gd fmla="*/ 2147483647 w 199" name="T32"/>
              <a:gd fmla="*/ 2147483647 h 198" name="T33"/>
              <a:gd fmla="*/ 2147483647 w 199" name="T34"/>
              <a:gd fmla="*/ 2147483647 h 198" name="T35"/>
              <a:gd fmla="*/ 2147483647 w 199" name="T36"/>
              <a:gd fmla="*/ 2147483647 h 198" name="T37"/>
              <a:gd fmla="*/ 2147483647 w 199" name="T38"/>
              <a:gd fmla="*/ 2147483647 h 198" name="T39"/>
              <a:gd fmla="*/ 2147483647 w 199" name="T40"/>
              <a:gd fmla="*/ 2147483647 h 198" name="T41"/>
              <a:gd fmla="*/ 2147483647 w 199" name="T42"/>
              <a:gd fmla="*/ 2147483647 h 198" name="T43"/>
              <a:gd fmla="*/ 2147483647 w 199" name="T44"/>
              <a:gd fmla="*/ 2147483647 h 198" name="T45"/>
              <a:gd fmla="*/ 2147483647 w 199" name="T46"/>
              <a:gd fmla="*/ 2147483647 h 198" name="T47"/>
              <a:gd fmla="*/ 2147483647 w 199" name="T48"/>
              <a:gd fmla="*/ 2147483647 h 198" name="T49"/>
              <a:gd fmla="*/ 2147483647 w 199" name="T50"/>
              <a:gd fmla="*/ 2147483647 h 198" name="T51"/>
              <a:gd fmla="*/ 2147483647 w 199" name="T52"/>
              <a:gd fmla="*/ 2147483647 h 198" name="T53"/>
              <a:gd fmla="*/ 2147483647 w 199" name="T54"/>
              <a:gd fmla="*/ 2147483647 h 198" name="T55"/>
              <a:gd fmla="*/ 2147483647 w 199" name="T56"/>
              <a:gd fmla="*/ 2147483647 h 198" name="T57"/>
              <a:gd fmla="*/ 2147483647 w 199" name="T58"/>
              <a:gd fmla="*/ 2147483647 h 198" name="T59"/>
              <a:gd fmla="*/ 2147483647 w 199" name="T60"/>
              <a:gd fmla="*/ 2147483647 h 198" name="T61"/>
              <a:gd fmla="*/ 2147483647 w 199" name="T62"/>
              <a:gd fmla="*/ 2147483647 h 198" name="T63"/>
              <a:gd fmla="*/ 2147483647 w 199" name="T64"/>
              <a:gd fmla="*/ 2147483647 h 198" name="T65"/>
              <a:gd fmla="*/ 2147483647 w 199" name="T66"/>
              <a:gd fmla="*/ 2147483647 h 198" name="T67"/>
              <a:gd fmla="*/ 2147483647 w 199" name="T68"/>
              <a:gd fmla="*/ 2147483647 h 198" name="T69"/>
              <a:gd fmla="*/ 2147483647 w 199" name="T70"/>
              <a:gd fmla="*/ 2147483647 h 198" name="T71"/>
              <a:gd fmla="*/ 2147483647 w 199" name="T72"/>
              <a:gd fmla="*/ 2147483647 h 19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98" w="199">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 name="TextBox 57"/>
          <p:cNvSpPr txBox="1"/>
          <p:nvPr/>
        </p:nvSpPr>
        <p:spPr bwMode="auto">
          <a:xfrm>
            <a:off x="434975" y="21240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4" name="TextBox 57"/>
          <p:cNvSpPr txBox="1"/>
          <p:nvPr/>
        </p:nvSpPr>
        <p:spPr bwMode="auto">
          <a:xfrm>
            <a:off x="434975" y="31559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5" name="TextBox 57"/>
          <p:cNvSpPr txBox="1"/>
          <p:nvPr/>
        </p:nvSpPr>
        <p:spPr bwMode="auto">
          <a:xfrm>
            <a:off x="434975" y="41862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6" name="TextBox 57"/>
          <p:cNvSpPr txBox="1"/>
          <p:nvPr/>
        </p:nvSpPr>
        <p:spPr bwMode="auto">
          <a:xfrm>
            <a:off x="3179763" y="21240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7" name="TextBox 57"/>
          <p:cNvSpPr txBox="1"/>
          <p:nvPr/>
        </p:nvSpPr>
        <p:spPr bwMode="auto">
          <a:xfrm>
            <a:off x="3179763" y="31559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8" name="TextBox 57"/>
          <p:cNvSpPr txBox="1"/>
          <p:nvPr/>
        </p:nvSpPr>
        <p:spPr bwMode="auto">
          <a:xfrm>
            <a:off x="3179763" y="41862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6653"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53" name="任意多边形 5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650" name="组合 48"/>
          <p:cNvGrpSpPr/>
          <p:nvPr/>
        </p:nvGrpSpPr>
        <p:grpSpPr>
          <a:xfrm>
            <a:off x="2286000" y="3541713"/>
            <a:ext cx="7339013" cy="1119187"/>
            <a:chOff x="2286239" y="3515794"/>
            <a:chExt cx="7339507" cy="1120331"/>
          </a:xfrm>
        </p:grpSpPr>
        <p:sp>
          <p:nvSpPr>
            <p:cNvPr id="27708" name="Freeform 12"/>
            <p:cNvSpPr/>
            <p:nvPr/>
          </p:nvSpPr>
          <p:spPr bwMode="auto">
            <a:xfrm>
              <a:off x="2286239" y="3515794"/>
              <a:ext cx="1875503" cy="1114596"/>
            </a:xfrm>
            <a:custGeom>
              <a:gdLst>
                <a:gd fmla="*/ 2147483647 w 981" name="T0"/>
                <a:gd fmla="*/ 2147483647 h 583" name="T1"/>
                <a:gd fmla="*/ 2147483647 w 981" name="T2"/>
                <a:gd fmla="*/ 2147483647 h 583" name="T3"/>
                <a:gd fmla="*/ 0 w 981" name="T4"/>
                <a:gd fmla="*/ 2147483647 h 583" name="T5"/>
                <a:gd fmla="*/ 2147483647 w 981" name="T6"/>
                <a:gd fmla="*/ 0 h 583" name="T7"/>
                <a:gd fmla="*/ 2147483647 w 981" name="T8"/>
                <a:gd fmla="*/ 2147483647 h 583" name="T9"/>
                <a:gd fmla="*/ 2147483647 w 981" name="T10"/>
                <a:gd fmla="*/ 2147483647 h 58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83" w="981">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709" name="Freeform 13"/>
            <p:cNvSpPr/>
            <p:nvPr/>
          </p:nvSpPr>
          <p:spPr bwMode="auto">
            <a:xfrm>
              <a:off x="7748331" y="3515794"/>
              <a:ext cx="1877415" cy="1114596"/>
            </a:xfrm>
            <a:custGeom>
              <a:gdLst>
                <a:gd fmla="*/ 0 w 982" name="T0"/>
                <a:gd fmla="*/ 2147483647 h 583" name="T1"/>
                <a:gd fmla="*/ 2147483647 w 982" name="T2"/>
                <a:gd fmla="*/ 2147483647 h 583" name="T3"/>
                <a:gd fmla="*/ 2147483647 w 982" name="T4"/>
                <a:gd fmla="*/ 2147483647 h 583" name="T5"/>
                <a:gd fmla="*/ 2147483647 w 982" name="T6"/>
                <a:gd fmla="*/ 0 h 583" name="T7"/>
                <a:gd fmla="*/ 0 w 982" name="T8"/>
                <a:gd fmla="*/ 2147483647 h 583" name="T9"/>
                <a:gd fmla="*/ 0 w 982" name="T10"/>
                <a:gd fmla="*/ 2147483647 h 58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83" w="982">
                  <a:moveTo>
                    <a:pt x="0" y="24"/>
                  </a:moveTo>
                  <a:lnTo>
                    <a:pt x="968" y="583"/>
                  </a:lnTo>
                  <a:lnTo>
                    <a:pt x="982" y="559"/>
                  </a:lnTo>
                  <a:lnTo>
                    <a:pt x="12" y="0"/>
                  </a:lnTo>
                  <a:lnTo>
                    <a:pt x="0" y="24"/>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710" name="Freeform 14"/>
            <p:cNvSpPr/>
            <p:nvPr/>
          </p:nvSpPr>
          <p:spPr bwMode="auto">
            <a:xfrm>
              <a:off x="4112035" y="3519617"/>
              <a:ext cx="1877415" cy="1116508"/>
            </a:xfrm>
            <a:custGeom>
              <a:gdLst>
                <a:gd fmla="*/ 0 w 982" name="T0"/>
                <a:gd fmla="*/ 2147483647 h 584" name="T1"/>
                <a:gd fmla="*/ 2147483647 w 982" name="T2"/>
                <a:gd fmla="*/ 2147483647 h 584" name="T3"/>
                <a:gd fmla="*/ 2147483647 w 982" name="T4"/>
                <a:gd fmla="*/ 2147483647 h 584" name="T5"/>
                <a:gd fmla="*/ 2147483647 w 982" name="T6"/>
                <a:gd fmla="*/ 0 h 584" name="T7"/>
                <a:gd fmla="*/ 0 w 982" name="T8"/>
                <a:gd fmla="*/ 2147483647 h 584" name="T9"/>
                <a:gd fmla="*/ 0 w 982" name="T10"/>
                <a:gd fmla="*/ 2147483647 h 58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84" w="982">
                  <a:moveTo>
                    <a:pt x="0" y="24"/>
                  </a:moveTo>
                  <a:lnTo>
                    <a:pt x="970" y="584"/>
                  </a:lnTo>
                  <a:lnTo>
                    <a:pt x="982" y="560"/>
                  </a:lnTo>
                  <a:lnTo>
                    <a:pt x="15" y="0"/>
                  </a:lnTo>
                  <a:lnTo>
                    <a:pt x="0" y="24"/>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711" name="Freeform 15"/>
            <p:cNvSpPr/>
            <p:nvPr/>
          </p:nvSpPr>
          <p:spPr bwMode="auto">
            <a:xfrm>
              <a:off x="5916800" y="3519617"/>
              <a:ext cx="1877415" cy="1116508"/>
            </a:xfrm>
            <a:custGeom>
              <a:gdLst>
                <a:gd fmla="*/ 2147483647 w 982" name="T0"/>
                <a:gd fmla="*/ 2147483647 h 584" name="T1"/>
                <a:gd fmla="*/ 2147483647 w 982" name="T2"/>
                <a:gd fmla="*/ 2147483647 h 584" name="T3"/>
                <a:gd fmla="*/ 0 w 982" name="T4"/>
                <a:gd fmla="*/ 2147483647 h 584" name="T5"/>
                <a:gd fmla="*/ 2147483647 w 982" name="T6"/>
                <a:gd fmla="*/ 0 h 584" name="T7"/>
                <a:gd fmla="*/ 2147483647 w 982" name="T8"/>
                <a:gd fmla="*/ 2147483647 h 584" name="T9"/>
                <a:gd fmla="*/ 2147483647 w 982" name="T10"/>
                <a:gd fmla="*/ 2147483647 h 58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84" w="982">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54" name="矩形 53"/>
          <p:cNvSpPr/>
          <p:nvPr/>
        </p:nvSpPr>
        <p:spPr>
          <a:xfrm>
            <a:off x="1285875" y="5483225"/>
            <a:ext cx="10140950" cy="731520"/>
          </a:xfrm>
          <a:prstGeom prst="rect">
            <a:avLst/>
          </a:prstGeom>
        </p:spPr>
        <p:txBody>
          <a:bodyPr>
            <a:spAutoFit/>
          </a:bodyPr>
          <a:lstStyle/>
          <a:p>
            <a:pPr eaLnBrk="1" fontAlgn="auto" hangingPunct="1">
              <a:lnSpc>
                <a:spcPct val="150000"/>
              </a:lnSpc>
              <a:spcBef>
                <a:spcPct val="0"/>
              </a:spcBef>
              <a:spcAft>
                <a:spcPct val="0"/>
              </a:spcAft>
              <a:defRPr/>
            </a:pPr>
            <a:r>
              <a:rPr altLang="en-US" lang="zh-CN" sz="1400">
                <a:solidFill>
                  <a:schemeClr val="tx1">
                    <a:lumMod val="65000"/>
                    <a:lumOff val="35000"/>
                  </a:schemeClr>
                </a:solidFill>
                <a:latin charset="-122" pitchFamily="34" typeface="微软雅黑"/>
                <a:ea charset="-122" pitchFamily="34" typeface="微软雅黑"/>
                <a:cs charset="0" panose="020b0604020202020204" pitchFamily="34" typeface="Arial"/>
              </a:rPr>
              <a:t>这里添加您需要的说明文字，根据需要修改字体大小，根据需要修改字体大小, 根据需要修改字体大小，根据需要修改字体大小，这里添加您需要的说明文字，根据需要修改字体大小这里添加您需要的说明文字，根据需要修改字体大小。</a:t>
            </a:r>
          </a:p>
        </p:txBody>
      </p:sp>
      <p:sp>
        <p:nvSpPr>
          <p:cNvPr id="55" name="矩形 54"/>
          <p:cNvSpPr/>
          <p:nvPr/>
        </p:nvSpPr>
        <p:spPr>
          <a:xfrm>
            <a:off x="1935163" y="4903788"/>
            <a:ext cx="836612"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anose="020b0604020202020204" pitchFamily="34" typeface="Arial"/>
                <a:ea charset="-122" pitchFamily="34" typeface="微软雅黑"/>
                <a:cs charset="0" panose="020b0604020202020204" pitchFamily="34" typeface="Arial"/>
              </a:rPr>
              <a:t>2010</a:t>
            </a:r>
          </a:p>
        </p:txBody>
      </p:sp>
      <p:sp>
        <p:nvSpPr>
          <p:cNvPr id="56" name="矩形 55"/>
          <p:cNvSpPr/>
          <p:nvPr/>
        </p:nvSpPr>
        <p:spPr>
          <a:xfrm>
            <a:off x="3762375" y="3886200"/>
            <a:ext cx="836613"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anose="020b0604020202020204" pitchFamily="34" typeface="Arial"/>
                <a:ea charset="-122" pitchFamily="34" typeface="微软雅黑"/>
                <a:cs charset="0" panose="020b0604020202020204" pitchFamily="34" typeface="Arial"/>
              </a:rPr>
              <a:t>2011</a:t>
            </a:r>
          </a:p>
        </p:txBody>
      </p:sp>
      <p:sp>
        <p:nvSpPr>
          <p:cNvPr id="57" name="矩形 56"/>
          <p:cNvSpPr/>
          <p:nvPr/>
        </p:nvSpPr>
        <p:spPr>
          <a:xfrm>
            <a:off x="5599113" y="4913313"/>
            <a:ext cx="836612"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anose="020b0604020202020204" pitchFamily="34" typeface="Arial"/>
                <a:ea charset="-122" pitchFamily="34" typeface="微软雅黑"/>
                <a:cs charset="0" panose="020b0604020202020204" pitchFamily="34" typeface="Arial"/>
              </a:rPr>
              <a:t>2012</a:t>
            </a:r>
          </a:p>
        </p:txBody>
      </p:sp>
      <p:sp>
        <p:nvSpPr>
          <p:cNvPr id="58" name="矩形 57"/>
          <p:cNvSpPr/>
          <p:nvPr/>
        </p:nvSpPr>
        <p:spPr>
          <a:xfrm>
            <a:off x="7426324" y="3895725"/>
            <a:ext cx="836613"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anose="020b0604020202020204" pitchFamily="34" typeface="Arial"/>
                <a:ea charset="-122" pitchFamily="34" typeface="微软雅黑"/>
                <a:cs charset="0" panose="020b0604020202020204" pitchFamily="34" typeface="Arial"/>
              </a:rPr>
              <a:t>2013</a:t>
            </a:r>
          </a:p>
        </p:txBody>
      </p:sp>
      <p:sp>
        <p:nvSpPr>
          <p:cNvPr id="59" name="矩形 58"/>
          <p:cNvSpPr/>
          <p:nvPr/>
        </p:nvSpPr>
        <p:spPr>
          <a:xfrm>
            <a:off x="9188449" y="4895850"/>
            <a:ext cx="836613"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anose="020b0604020202020204" pitchFamily="34" typeface="Arial"/>
                <a:ea charset="-122" pitchFamily="34" typeface="微软雅黑"/>
                <a:cs charset="0" panose="020b0604020202020204" pitchFamily="34" typeface="Arial"/>
              </a:rPr>
              <a:t>2014</a:t>
            </a:r>
          </a:p>
        </p:txBody>
      </p:sp>
      <p:grpSp>
        <p:nvGrpSpPr>
          <p:cNvPr id="27657" name="组合 59"/>
          <p:cNvGrpSpPr/>
          <p:nvPr/>
        </p:nvGrpSpPr>
        <p:grpSpPr>
          <a:xfrm>
            <a:off x="1508125" y="2293938"/>
            <a:ext cx="1636713" cy="2655887"/>
            <a:chOff x="1508125" y="2269282"/>
            <a:chExt cx="1636525" cy="2655529"/>
          </a:xfrm>
        </p:grpSpPr>
        <p:sp>
          <p:nvSpPr>
            <p:cNvPr id="27697" name="Freeform 5"/>
            <p:cNvSpPr/>
            <p:nvPr/>
          </p:nvSpPr>
          <p:spPr bwMode="auto">
            <a:xfrm>
              <a:off x="1508125" y="2269282"/>
              <a:ext cx="1636525" cy="1101213"/>
            </a:xfrm>
            <a:custGeom>
              <a:gdLst>
                <a:gd fmla="*/ 2147483647 w 362" name="T0"/>
                <a:gd fmla="*/ 2147483647 h 243" name="T1"/>
                <a:gd fmla="*/ 2147483647 w 362" name="T2"/>
                <a:gd fmla="*/ 2147483647 h 243" name="T3"/>
                <a:gd fmla="*/ 2147483647 w 362" name="T4"/>
                <a:gd fmla="*/ 2147483647 h 243" name="T5"/>
                <a:gd fmla="*/ 2147483647 w 362" name="T6"/>
                <a:gd fmla="*/ 2147483647 h 243" name="T7"/>
                <a:gd fmla="*/ 2147483647 w 362" name="T8"/>
                <a:gd fmla="*/ 2147483647 h 243" name="T9"/>
                <a:gd fmla="*/ 2147483647 w 362" name="T10"/>
                <a:gd fmla="*/ 2147483647 h 243" name="T11"/>
                <a:gd fmla="*/ 2147483647 w 362" name="T12"/>
                <a:gd fmla="*/ 2147483647 h 243" name="T13"/>
                <a:gd fmla="*/ 2147483647 w 362" name="T14"/>
                <a:gd fmla="*/ 2147483647 h 243" name="T15"/>
                <a:gd fmla="*/ 2147483647 w 362" name="T16"/>
                <a:gd fmla="*/ 2147483647 h 243" name="T17"/>
                <a:gd fmla="*/ 2147483647 w 362" name="T18"/>
                <a:gd fmla="*/ 2147483647 h 243" name="T19"/>
                <a:gd fmla="*/ 2147483647 w 362" name="T20"/>
                <a:gd fmla="*/ 2147483647 h 243" name="T21"/>
                <a:gd fmla="*/ 2147483647 w 362" name="T22"/>
                <a:gd fmla="*/ 2147483647 h 243" name="T23"/>
                <a:gd fmla="*/ 2147483647 w 362" name="T24"/>
                <a:gd fmla="*/ 2147483647 h 243" name="T25"/>
                <a:gd fmla="*/ 2147483647 w 362" name="T26"/>
                <a:gd fmla="*/ 2147483647 h 243" name="T27"/>
                <a:gd fmla="*/ 2147483647 w 362" name="T28"/>
                <a:gd fmla="*/ 2147483647 h 243" name="T29"/>
                <a:gd fmla="*/ 2147483647 w 362" name="T30"/>
                <a:gd fmla="*/ 2147483647 h 243" name="T31"/>
                <a:gd fmla="*/ 2147483647 w 362" name="T32"/>
                <a:gd fmla="*/ 2147483647 h 243" name="T33"/>
                <a:gd fmla="*/ 2147483647 w 362" name="T34"/>
                <a:gd fmla="*/ 2147483647 h 243" name="T35"/>
                <a:gd fmla="*/ 2147483647 w 362" name="T36"/>
                <a:gd fmla="*/ 2147483647 h 243" name="T37"/>
                <a:gd fmla="*/ 2147483647 w 362" name="T38"/>
                <a:gd fmla="*/ 2147483647 h 243" name="T39"/>
                <a:gd fmla="*/ 2147483647 w 362" name="T40"/>
                <a:gd fmla="*/ 2147483647 h 243" name="T41"/>
                <a:gd fmla="*/ 2147483647 w 362" name="T42"/>
                <a:gd fmla="*/ 2147483647 h 243" name="T43"/>
                <a:gd fmla="*/ 2147483647 w 362" name="T44"/>
                <a:gd fmla="*/ 2147483647 h 243" name="T45"/>
                <a:gd fmla="*/ 2147483647 w 362" name="T46"/>
                <a:gd fmla="*/ 2147483647 h 243" name="T47"/>
                <a:gd fmla="*/ 2147483647 w 362" name="T48"/>
                <a:gd fmla="*/ 2147483647 h 243" name="T49"/>
                <a:gd fmla="*/ 2147483647 w 362" name="T50"/>
                <a:gd fmla="*/ 2147483647 h 243" name="T51"/>
                <a:gd fmla="*/ 2147483647 w 362" name="T52"/>
                <a:gd fmla="*/ 2147483647 h 243" name="T53"/>
                <a:gd fmla="*/ 0 w 362" name="T54"/>
                <a:gd fmla="*/ 2147483647 h 243" name="T55"/>
                <a:gd fmla="*/ 2147483647 w 362" name="T56"/>
                <a:gd fmla="*/ 2147483647 h 243" name="T57"/>
                <a:gd fmla="*/ 2147483647 w 362" name="T58"/>
                <a:gd fmla="*/ 2147483647 h 243" name="T59"/>
                <a:gd fmla="*/ 2147483647 w 362" name="T60"/>
                <a:gd fmla="*/ 2147483647 h 243" name="T61"/>
                <a:gd fmla="*/ 2147483647 w 362" name="T62"/>
                <a:gd fmla="*/ 2147483647 h 243" name="T63"/>
                <a:gd fmla="*/ 2147483647 w 362" name="T64"/>
                <a:gd fmla="*/ 2147483647 h 243" name="T65"/>
                <a:gd fmla="*/ 2147483647 w 362" name="T66"/>
                <a:gd fmla="*/ 2147483647 h 243" name="T67"/>
                <a:gd fmla="*/ 2147483647 w 362" name="T68"/>
                <a:gd fmla="*/ 2147483647 h 243" name="T69"/>
                <a:gd fmla="*/ 2147483647 w 362" name="T70"/>
                <a:gd fmla="*/ 2147483647 h 243" name="T71"/>
                <a:gd fmla="*/ 2147483647 w 362" name="T72"/>
                <a:gd fmla="*/ 2147483647 h 243" name="T73"/>
                <a:gd fmla="*/ 2147483647 w 362" name="T74"/>
                <a:gd fmla="*/ 2147483647 h 243" name="T75"/>
                <a:gd fmla="*/ 2147483647 w 362" name="T76"/>
                <a:gd fmla="*/ 2147483647 h 243" name="T77"/>
                <a:gd fmla="*/ 2147483647 w 362" name="T78"/>
                <a:gd fmla="*/ 2147483647 h 243" name="T79"/>
                <a:gd fmla="*/ 2147483647 w 362" name="T80"/>
                <a:gd fmla="*/ 2147483647 h 243" name="T81"/>
                <a:gd fmla="*/ 2147483647 w 362" name="T82"/>
                <a:gd fmla="*/ 2147483647 h 243" name="T83"/>
                <a:gd fmla="*/ 2147483647 w 362" name="T84"/>
                <a:gd fmla="*/ 2147483647 h 243" name="T85"/>
                <a:gd fmla="*/ 2147483647 w 362" name="T86"/>
                <a:gd fmla="*/ 2147483647 h 243" name="T87"/>
                <a:gd fmla="*/ 2147483647 w 362" name="T88"/>
                <a:gd fmla="*/ 2147483647 h 243" name="T89"/>
                <a:gd fmla="*/ 2147483647 w 362" name="T90"/>
                <a:gd fmla="*/ 2147483647 h 243" name="T91"/>
                <a:gd fmla="*/ 2147483647 w 362" name="T92"/>
                <a:gd fmla="*/ 2147483647 h 243" name="T93"/>
                <a:gd fmla="*/ 2147483647 w 362" name="T94"/>
                <a:gd fmla="*/ 2147483647 h 243" name="T95"/>
                <a:gd fmla="*/ 2147483647 w 362" name="T96"/>
                <a:gd fmla="*/ 2147483647 h 24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43" w="362">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98" name="Freeform 6"/>
            <p:cNvSpPr/>
            <p:nvPr/>
          </p:nvSpPr>
          <p:spPr bwMode="auto">
            <a:xfrm>
              <a:off x="1557833" y="2324725"/>
              <a:ext cx="1537110" cy="992239"/>
            </a:xfrm>
            <a:custGeom>
              <a:gdLst>
                <a:gd fmla="*/ 2147483647 w 340" name="T0"/>
                <a:gd fmla="*/ 2147483647 h 219" name="T1"/>
                <a:gd fmla="*/ 2147483647 w 340" name="T2"/>
                <a:gd fmla="*/ 2147483647 h 219" name="T3"/>
                <a:gd fmla="*/ 2147483647 w 340" name="T4"/>
                <a:gd fmla="*/ 2147483647 h 219" name="T5"/>
                <a:gd fmla="*/ 2147483647 w 340" name="T6"/>
                <a:gd fmla="*/ 2147483647 h 219" name="T7"/>
                <a:gd fmla="*/ 2147483647 w 340" name="T8"/>
                <a:gd fmla="*/ 2147483647 h 219" name="T9"/>
                <a:gd fmla="*/ 2147483647 w 340" name="T10"/>
                <a:gd fmla="*/ 2147483647 h 219" name="T11"/>
                <a:gd fmla="*/ 2147483647 w 340" name="T12"/>
                <a:gd fmla="*/ 2147483647 h 219" name="T13"/>
                <a:gd fmla="*/ 2147483647 w 340" name="T14"/>
                <a:gd fmla="*/ 2147483647 h 219" name="T15"/>
                <a:gd fmla="*/ 2147483647 w 340" name="T16"/>
                <a:gd fmla="*/ 2147483647 h 219" name="T17"/>
                <a:gd fmla="*/ 2147483647 w 340" name="T18"/>
                <a:gd fmla="*/ 2147483647 h 219" name="T19"/>
                <a:gd fmla="*/ 2147483647 w 340" name="T20"/>
                <a:gd fmla="*/ 2147483647 h 219" name="T21"/>
                <a:gd fmla="*/ 2147483647 w 340" name="T22"/>
                <a:gd fmla="*/ 2147483647 h 219" name="T23"/>
                <a:gd fmla="*/ 2147483647 w 340" name="T24"/>
                <a:gd fmla="*/ 2147483647 h 219" name="T25"/>
                <a:gd fmla="*/ 2147483647 w 340" name="T26"/>
                <a:gd fmla="*/ 2147483647 h 219" name="T27"/>
                <a:gd fmla="*/ 2147483647 w 340" name="T28"/>
                <a:gd fmla="*/ 2147483647 h 219" name="T29"/>
                <a:gd fmla="*/ 2147483647 w 340" name="T30"/>
                <a:gd fmla="*/ 2147483647 h 219" name="T31"/>
                <a:gd fmla="*/ 2147483647 w 340" name="T32"/>
                <a:gd fmla="*/ 2147483647 h 219" name="T33"/>
                <a:gd fmla="*/ 2147483647 w 340" name="T34"/>
                <a:gd fmla="*/ 2147483647 h 219" name="T35"/>
                <a:gd fmla="*/ 2147483647 w 340" name="T36"/>
                <a:gd fmla="*/ 2147483647 h 219" name="T37"/>
                <a:gd fmla="*/ 2147483647 w 340" name="T38"/>
                <a:gd fmla="*/ 2147483647 h 219" name="T39"/>
                <a:gd fmla="*/ 2147483647 w 340" name="T40"/>
                <a:gd fmla="*/ 2147483647 h 219" name="T41"/>
                <a:gd fmla="*/ 2147483647 w 340" name="T42"/>
                <a:gd fmla="*/ 2147483647 h 219" name="T43"/>
                <a:gd fmla="*/ 2147483647 w 340" name="T44"/>
                <a:gd fmla="*/ 2147483647 h 219" name="T45"/>
                <a:gd fmla="*/ 2147483647 w 340" name="T46"/>
                <a:gd fmla="*/ 2147483647 h 219" name="T47"/>
                <a:gd fmla="*/ 2147483647 w 340" name="T48"/>
                <a:gd fmla="*/ 2147483647 h 219" name="T49"/>
                <a:gd fmla="*/ 2147483647 w 340" name="T50"/>
                <a:gd fmla="*/ 2147483647 h 219" name="T51"/>
                <a:gd fmla="*/ 2147483647 w 340" name="T52"/>
                <a:gd fmla="*/ 2147483647 h 219" name="T53"/>
                <a:gd fmla="*/ 2147483647 w 340" name="T54"/>
                <a:gd fmla="*/ 2147483647 h 219" name="T55"/>
                <a:gd fmla="*/ 2147483647 w 340" name="T56"/>
                <a:gd fmla="*/ 2147483647 h 219" name="T57"/>
                <a:gd fmla="*/ 2147483647 w 340" name="T58"/>
                <a:gd fmla="*/ 2147483647 h 219" name="T59"/>
                <a:gd fmla="*/ 2147483647 w 340" name="T60"/>
                <a:gd fmla="*/ 2147483647 h 219" name="T61"/>
                <a:gd fmla="*/ 2147483647 w 340" name="T62"/>
                <a:gd fmla="*/ 2147483647 h 219" name="T63"/>
                <a:gd fmla="*/ 2147483647 w 340" name="T64"/>
                <a:gd fmla="*/ 2147483647 h 219" name="T65"/>
                <a:gd fmla="*/ 2147483647 w 340" name="T66"/>
                <a:gd fmla="*/ 2147483647 h 219" name="T67"/>
                <a:gd fmla="*/ 2147483647 w 340" name="T68"/>
                <a:gd fmla="*/ 2147483647 h 219" name="T69"/>
                <a:gd fmla="*/ 2147483647 w 340" name="T70"/>
                <a:gd fmla="*/ 2147483647 h 219" name="T71"/>
                <a:gd fmla="*/ 2147483647 w 340" name="T72"/>
                <a:gd fmla="*/ 2147483647 h 219" name="T73"/>
                <a:gd fmla="*/ 2147483647 w 340" name="T74"/>
                <a:gd fmla="*/ 2147483647 h 219" name="T75"/>
                <a:gd fmla="*/ 2147483647 w 340" name="T76"/>
                <a:gd fmla="*/ 2147483647 h 219" name="T77"/>
                <a:gd fmla="*/ 2147483647 w 340" name="T78"/>
                <a:gd fmla="*/ 2147483647 h 219" name="T79"/>
                <a:gd fmla="*/ 2147483647 w 340" name="T80"/>
                <a:gd fmla="*/ 2147483647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9" w="340">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 name="Freeform 7"/>
            <p:cNvSpPr/>
            <p:nvPr/>
          </p:nvSpPr>
          <p:spPr bwMode="auto">
            <a:xfrm>
              <a:off x="1611301" y="2378804"/>
              <a:ext cx="1430173" cy="888880"/>
            </a:xfrm>
            <a:custGeom>
              <a:gdLst>
                <a:gd fmla="*/ 54 w 316" name="T0"/>
                <a:gd fmla="*/ 196 h 196" name="T1"/>
                <a:gd fmla="*/ 0 w 316" name="T2"/>
                <a:gd fmla="*/ 141 h 196" name="T3"/>
                <a:gd fmla="*/ 48 w 316" name="T4"/>
                <a:gd fmla="*/ 88 h 196" name="T5"/>
                <a:gd fmla="*/ 47 w 316" name="T6"/>
                <a:gd fmla="*/ 79 h 196" name="T7"/>
                <a:gd fmla="*/ 88 w 316" name="T8"/>
                <a:gd fmla="*/ 37 h 196" name="T9"/>
                <a:gd fmla="*/ 106 w 316" name="T10"/>
                <a:gd fmla="*/ 42 h 196" name="T11"/>
                <a:gd fmla="*/ 158 w 316" name="T12"/>
                <a:gd fmla="*/ 0 h 196" name="T13"/>
                <a:gd fmla="*/ 210 w 316" name="T14"/>
                <a:gd fmla="*/ 42 h 196" name="T15"/>
                <a:gd fmla="*/ 228 w 316" name="T16"/>
                <a:gd fmla="*/ 37 h 196" name="T17"/>
                <a:gd fmla="*/ 269 w 316" name="T18"/>
                <a:gd fmla="*/ 79 h 196" name="T19"/>
                <a:gd fmla="*/ 268 w 316" name="T20"/>
                <a:gd fmla="*/ 88 h 196" name="T21"/>
                <a:gd fmla="*/ 316 w 316" name="T22"/>
                <a:gd fmla="*/ 141 h 196" name="T23"/>
                <a:gd fmla="*/ 261 w 316" name="T24"/>
                <a:gd fmla="*/ 196 h 196" name="T25"/>
                <a:gd fmla="*/ 54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700" name="Freeform 8"/>
            <p:cNvSpPr/>
            <p:nvPr/>
          </p:nvSpPr>
          <p:spPr bwMode="auto">
            <a:xfrm>
              <a:off x="2299622" y="3347553"/>
              <a:ext cx="53531" cy="1319161"/>
            </a:xfrm>
            <a:custGeom>
              <a:gdLst>
                <a:gd fmla="*/ 2147483647 w 28" name="T0"/>
                <a:gd fmla="*/ 0 h 690" name="T1"/>
                <a:gd fmla="*/ 2147483647 w 28" name="T2"/>
                <a:gd fmla="*/ 2147483647 h 690" name="T3"/>
                <a:gd fmla="*/ 0 w 28" name="T4"/>
                <a:gd fmla="*/ 2147483647 h 690" name="T5"/>
                <a:gd fmla="*/ 0 w 28" name="T6"/>
                <a:gd fmla="*/ 0 h 690" name="T7"/>
                <a:gd fmla="*/ 2147483647 w 28" name="T8"/>
                <a:gd fmla="*/ 0 h 690" name="T9"/>
                <a:gd fmla="*/ 2147483647 w 28" name="T10"/>
                <a:gd fmla="*/ 0 h 69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90" w="28">
                  <a:moveTo>
                    <a:pt x="28" y="0"/>
                  </a:moveTo>
                  <a:lnTo>
                    <a:pt x="28" y="690"/>
                  </a:lnTo>
                  <a:lnTo>
                    <a:pt x="0" y="690"/>
                  </a:lnTo>
                  <a:lnTo>
                    <a:pt x="0" y="0"/>
                  </a:lnTo>
                  <a:lnTo>
                    <a:pt x="28" y="0"/>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701" name="Oval 9"/>
            <p:cNvSpPr>
              <a:spLocks noChangeArrowheads="1"/>
            </p:cNvSpPr>
            <p:nvPr/>
          </p:nvSpPr>
          <p:spPr bwMode="auto">
            <a:xfrm>
              <a:off x="2037701" y="4299643"/>
              <a:ext cx="577372" cy="585019"/>
            </a:xfrm>
            <a:prstGeom prst="ellipse">
              <a:avLst/>
            </a:prstGeom>
            <a:solidFill>
              <a:srgbClr val="72717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7702"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7703"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7704" name="Freeform 16"/>
            <p:cNvSpPr/>
            <p:nvPr/>
          </p:nvSpPr>
          <p:spPr bwMode="auto">
            <a:xfrm>
              <a:off x="1991817" y="4259495"/>
              <a:ext cx="665316" cy="665316"/>
            </a:xfrm>
            <a:custGeom>
              <a:gdLst>
                <a:gd fmla="*/ 2147483647 w 147" name="T0"/>
                <a:gd fmla="*/ 2147483647 h 147" name="T1"/>
                <a:gd fmla="*/ 2147483647 w 147" name="T2"/>
                <a:gd fmla="*/ 2147483647 h 147" name="T3"/>
                <a:gd fmla="*/ 2147483647 w 147" name="T4"/>
                <a:gd fmla="*/ 2147483647 h 147" name="T5"/>
                <a:gd fmla="*/ 2147483647 w 147" name="T6"/>
                <a:gd fmla="*/ 2147483647 h 147" name="T7"/>
                <a:gd fmla="*/ 2147483647 w 147" name="T8"/>
                <a:gd fmla="*/ 2147483647 h 14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7" w="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705" name="Freeform 17"/>
            <p:cNvSpPr/>
            <p:nvPr/>
          </p:nvSpPr>
          <p:spPr bwMode="auto">
            <a:xfrm>
              <a:off x="2054908" y="4318761"/>
              <a:ext cx="542959" cy="546783"/>
            </a:xfrm>
            <a:custGeom>
              <a:gdLst>
                <a:gd fmla="*/ 2147483647 w 120" name="T0"/>
                <a:gd fmla="*/ 2147483647 h 121" name="T1"/>
                <a:gd fmla="*/ 2147483647 w 120" name="T2"/>
                <a:gd fmla="*/ 2147483647 h 121" name="T3"/>
                <a:gd fmla="*/ 2147483647 w 120" name="T4"/>
                <a:gd fmla="*/ 2147483647 h 121" name="T5"/>
                <a:gd fmla="*/ 2147483647 w 120" name="T6"/>
                <a:gd fmla="*/ 2147483647 h 121" name="T7"/>
                <a:gd fmla="*/ 2147483647 w 120" name="T8"/>
                <a:gd fmla="*/ 2147483647 h 12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0" w="120">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0" name="Freeform 18"/>
            <p:cNvSpPr/>
            <p:nvPr/>
          </p:nvSpPr>
          <p:spPr bwMode="auto">
            <a:xfrm>
              <a:off x="2114480" y="4375610"/>
              <a:ext cx="423814" cy="426980"/>
            </a:xfrm>
            <a:custGeom>
              <a:gdLst>
                <a:gd fmla="*/ 83 w 94" name="T0"/>
                <a:gd fmla="*/ 27 h 94" name="T1"/>
                <a:gd fmla="*/ 68 w 94" name="T2"/>
                <a:gd fmla="*/ 83 h 94" name="T3"/>
                <a:gd fmla="*/ 11 w 94" name="T4"/>
                <a:gd fmla="*/ 68 h 94" name="T5"/>
                <a:gd fmla="*/ 26 w 94" name="T6"/>
                <a:gd fmla="*/ 11 h 94" name="T7"/>
                <a:gd fmla="*/ 83 w 94" name="T8"/>
                <a:gd fmla="*/ 27 h 94" name="T9"/>
              </a:gdLst>
              <a:cxnLst>
                <a:cxn ang="0">
                  <a:pos x="T0" y="T1"/>
                </a:cxn>
                <a:cxn ang="0">
                  <a:pos x="T2" y="T3"/>
                </a:cxn>
                <a:cxn ang="0">
                  <a:pos x="T4" y="T5"/>
                </a:cxn>
                <a:cxn ang="0">
                  <a:pos x="T6" y="T7"/>
                </a:cxn>
                <a:cxn ang="0">
                  <a:pos x="T8" y="T9"/>
                </a:cxn>
              </a:cxnLst>
              <a:rect b="b" l="0" r="r" t="0"/>
              <a:pathLst>
                <a:path h="94" w="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707" name="矩形 70"/>
            <p:cNvSpPr>
              <a:spLocks noChangeArrowheads="1"/>
            </p:cNvSpPr>
            <p:nvPr/>
          </p:nvSpPr>
          <p:spPr bwMode="auto">
            <a:xfrm>
              <a:off x="1972886" y="2668264"/>
              <a:ext cx="793976" cy="457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2400">
                  <a:solidFill>
                    <a:schemeClr val="bg1"/>
                  </a:solidFill>
                  <a:latin charset="0" panose="020b0604020202020204" pitchFamily="34" typeface="Arial"/>
                  <a:ea charset="-122" pitchFamily="34" typeface="微软雅黑"/>
                  <a:cs charset="0" panose="020b0604020202020204" pitchFamily="34" typeface="Arial"/>
                </a:rPr>
                <a:t>01%</a:t>
              </a:r>
            </a:p>
          </p:txBody>
        </p:sp>
      </p:grpSp>
      <p:grpSp>
        <p:nvGrpSpPr>
          <p:cNvPr id="27658" name="组合 71"/>
          <p:cNvGrpSpPr/>
          <p:nvPr/>
        </p:nvGrpSpPr>
        <p:grpSpPr>
          <a:xfrm>
            <a:off x="3321050" y="1266825"/>
            <a:ext cx="1638300" cy="2608263"/>
            <a:chOff x="3320538" y="1240718"/>
            <a:chExt cx="1638437" cy="2609646"/>
          </a:xfrm>
        </p:grpSpPr>
        <p:sp>
          <p:nvSpPr>
            <p:cNvPr id="27689" name="Freeform 19"/>
            <p:cNvSpPr/>
            <p:nvPr/>
          </p:nvSpPr>
          <p:spPr bwMode="auto">
            <a:xfrm>
              <a:off x="3320538" y="1240718"/>
              <a:ext cx="1638437" cy="1097389"/>
            </a:xfrm>
            <a:custGeom>
              <a:gdLst>
                <a:gd fmla="*/ 2147483647 w 362" name="T0"/>
                <a:gd fmla="*/ 2147483647 h 242" name="T1"/>
                <a:gd fmla="*/ 2147483647 w 362" name="T2"/>
                <a:gd fmla="*/ 2147483647 h 242" name="T3"/>
                <a:gd fmla="*/ 2147483647 w 362" name="T4"/>
                <a:gd fmla="*/ 2147483647 h 242" name="T5"/>
                <a:gd fmla="*/ 2147483647 w 362" name="T6"/>
                <a:gd fmla="*/ 2147483647 h 242" name="T7"/>
                <a:gd fmla="*/ 2147483647 w 362" name="T8"/>
                <a:gd fmla="*/ 2147483647 h 242" name="T9"/>
                <a:gd fmla="*/ 2147483647 w 362" name="T10"/>
                <a:gd fmla="*/ 2147483647 h 242" name="T11"/>
                <a:gd fmla="*/ 2147483647 w 362" name="T12"/>
                <a:gd fmla="*/ 2147483647 h 242" name="T13"/>
                <a:gd fmla="*/ 2147483647 w 362" name="T14"/>
                <a:gd fmla="*/ 2147483647 h 242" name="T15"/>
                <a:gd fmla="*/ 2147483647 w 362" name="T16"/>
                <a:gd fmla="*/ 2147483647 h 242" name="T17"/>
                <a:gd fmla="*/ 2147483647 w 362" name="T18"/>
                <a:gd fmla="*/ 2147483647 h 242" name="T19"/>
                <a:gd fmla="*/ 2147483647 w 362" name="T20"/>
                <a:gd fmla="*/ 2147483647 h 242" name="T21"/>
                <a:gd fmla="*/ 2147483647 w 362" name="T22"/>
                <a:gd fmla="*/ 2147483647 h 242" name="T23"/>
                <a:gd fmla="*/ 2147483647 w 362" name="T24"/>
                <a:gd fmla="*/ 2147483647 h 242" name="T25"/>
                <a:gd fmla="*/ 2147483647 w 362" name="T26"/>
                <a:gd fmla="*/ 2147483647 h 242" name="T27"/>
                <a:gd fmla="*/ 2147483647 w 362" name="T28"/>
                <a:gd fmla="*/ 2147483647 h 242" name="T29"/>
                <a:gd fmla="*/ 2147483647 w 362" name="T30"/>
                <a:gd fmla="*/ 2147483647 h 242" name="T31"/>
                <a:gd fmla="*/ 2147483647 w 362" name="T32"/>
                <a:gd fmla="*/ 2147483647 h 242" name="T33"/>
                <a:gd fmla="*/ 2147483647 w 362" name="T34"/>
                <a:gd fmla="*/ 2147483647 h 242" name="T35"/>
                <a:gd fmla="*/ 2147483647 w 362" name="T36"/>
                <a:gd fmla="*/ 2147483647 h 242" name="T37"/>
                <a:gd fmla="*/ 2147483647 w 362" name="T38"/>
                <a:gd fmla="*/ 2147483647 h 242" name="T39"/>
                <a:gd fmla="*/ 2147483647 w 362" name="T40"/>
                <a:gd fmla="*/ 2147483647 h 242" name="T41"/>
                <a:gd fmla="*/ 2147483647 w 362" name="T42"/>
                <a:gd fmla="*/ 2147483647 h 242" name="T43"/>
                <a:gd fmla="*/ 2147483647 w 362" name="T44"/>
                <a:gd fmla="*/ 2147483647 h 242" name="T45"/>
                <a:gd fmla="*/ 2147483647 w 362" name="T46"/>
                <a:gd fmla="*/ 2147483647 h 242" name="T47"/>
                <a:gd fmla="*/ 2147483647 w 362" name="T48"/>
                <a:gd fmla="*/ 2147483647 h 242" name="T49"/>
                <a:gd fmla="*/ 2147483647 w 362" name="T50"/>
                <a:gd fmla="*/ 2147483647 h 242" name="T51"/>
                <a:gd fmla="*/ 2147483647 w 362" name="T52"/>
                <a:gd fmla="*/ 2147483647 h 242" name="T53"/>
                <a:gd fmla="*/ 0 w 362" name="T54"/>
                <a:gd fmla="*/ 2147483647 h 242" name="T55"/>
                <a:gd fmla="*/ 2147483647 w 362" name="T56"/>
                <a:gd fmla="*/ 2147483647 h 242" name="T57"/>
                <a:gd fmla="*/ 2147483647 w 362" name="T58"/>
                <a:gd fmla="*/ 2147483647 h 242" name="T59"/>
                <a:gd fmla="*/ 2147483647 w 362" name="T60"/>
                <a:gd fmla="*/ 2147483647 h 242" name="T61"/>
                <a:gd fmla="*/ 2147483647 w 362" name="T62"/>
                <a:gd fmla="*/ 2147483647 h 242" name="T63"/>
                <a:gd fmla="*/ 2147483647 w 362" name="T64"/>
                <a:gd fmla="*/ 2147483647 h 242" name="T65"/>
                <a:gd fmla="*/ 2147483647 w 362" name="T66"/>
                <a:gd fmla="*/ 2147483647 h 242" name="T67"/>
                <a:gd fmla="*/ 2147483647 w 362" name="T68"/>
                <a:gd fmla="*/ 2147483647 h 242" name="T69"/>
                <a:gd fmla="*/ 2147483647 w 362" name="T70"/>
                <a:gd fmla="*/ 2147483647 h 242" name="T71"/>
                <a:gd fmla="*/ 2147483647 w 362" name="T72"/>
                <a:gd fmla="*/ 2147483647 h 242" name="T73"/>
                <a:gd fmla="*/ 2147483647 w 362" name="T74"/>
                <a:gd fmla="*/ 2147483647 h 242" name="T75"/>
                <a:gd fmla="*/ 2147483647 w 362" name="T76"/>
                <a:gd fmla="*/ 2147483647 h 242" name="T77"/>
                <a:gd fmla="*/ 2147483647 w 362" name="T78"/>
                <a:gd fmla="*/ 2147483647 h 242" name="T79"/>
                <a:gd fmla="*/ 2147483647 w 362" name="T80"/>
                <a:gd fmla="*/ 2147483647 h 242" name="T81"/>
                <a:gd fmla="*/ 2147483647 w 362" name="T82"/>
                <a:gd fmla="*/ 2147483647 h 242" name="T83"/>
                <a:gd fmla="*/ 2147483647 w 362" name="T84"/>
                <a:gd fmla="*/ 2147483647 h 242" name="T85"/>
                <a:gd fmla="*/ 2147483647 w 362" name="T86"/>
                <a:gd fmla="*/ 2147483647 h 242" name="T87"/>
                <a:gd fmla="*/ 2147483647 w 362" name="T88"/>
                <a:gd fmla="*/ 2147483647 h 242" name="T89"/>
                <a:gd fmla="*/ 2147483647 w 362" name="T90"/>
                <a:gd fmla="*/ 2147483647 h 242" name="T91"/>
                <a:gd fmla="*/ 2147483647 w 362" name="T92"/>
                <a:gd fmla="*/ 2147483647 h 242" name="T93"/>
                <a:gd fmla="*/ 2147483647 w 362" name="T94"/>
                <a:gd fmla="*/ 2147483647 h 242" name="T95"/>
                <a:gd fmla="*/ 2147483647 w 362" name="T96"/>
                <a:gd fmla="*/ 2147483647 h 24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41" w="36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90" name="Freeform 20"/>
            <p:cNvSpPr/>
            <p:nvPr/>
          </p:nvSpPr>
          <p:spPr bwMode="auto">
            <a:xfrm>
              <a:off x="3372157" y="1290426"/>
              <a:ext cx="1537110" cy="992239"/>
            </a:xfrm>
            <a:custGeom>
              <a:gdLst>
                <a:gd fmla="*/ 2147483647 w 340" name="T0"/>
                <a:gd fmla="*/ 2147483647 h 219" name="T1"/>
                <a:gd fmla="*/ 2147483647 w 340" name="T2"/>
                <a:gd fmla="*/ 2147483647 h 219" name="T3"/>
                <a:gd fmla="*/ 2147483647 w 340" name="T4"/>
                <a:gd fmla="*/ 2147483647 h 219" name="T5"/>
                <a:gd fmla="*/ 2147483647 w 340" name="T6"/>
                <a:gd fmla="*/ 2147483647 h 219" name="T7"/>
                <a:gd fmla="*/ 2147483647 w 340" name="T8"/>
                <a:gd fmla="*/ 2147483647 h 219" name="T9"/>
                <a:gd fmla="*/ 2147483647 w 340" name="T10"/>
                <a:gd fmla="*/ 2147483647 h 219" name="T11"/>
                <a:gd fmla="*/ 2147483647 w 340" name="T12"/>
                <a:gd fmla="*/ 2147483647 h 219" name="T13"/>
                <a:gd fmla="*/ 2147483647 w 340" name="T14"/>
                <a:gd fmla="*/ 2147483647 h 219" name="T15"/>
                <a:gd fmla="*/ 2147483647 w 340" name="T16"/>
                <a:gd fmla="*/ 2147483647 h 219" name="T17"/>
                <a:gd fmla="*/ 2147483647 w 340" name="T18"/>
                <a:gd fmla="*/ 2147483647 h 219" name="T19"/>
                <a:gd fmla="*/ 2147483647 w 340" name="T20"/>
                <a:gd fmla="*/ 2147483647 h 219" name="T21"/>
                <a:gd fmla="*/ 2147483647 w 340" name="T22"/>
                <a:gd fmla="*/ 2147483647 h 219" name="T23"/>
                <a:gd fmla="*/ 2147483647 w 340" name="T24"/>
                <a:gd fmla="*/ 2147483647 h 219" name="T25"/>
                <a:gd fmla="*/ 2147483647 w 340" name="T26"/>
                <a:gd fmla="*/ 2147483647 h 219" name="T27"/>
                <a:gd fmla="*/ 2147483647 w 340" name="T28"/>
                <a:gd fmla="*/ 2147483647 h 219" name="T29"/>
                <a:gd fmla="*/ 2147483647 w 340" name="T30"/>
                <a:gd fmla="*/ 2147483647 h 219" name="T31"/>
                <a:gd fmla="*/ 2147483647 w 340" name="T32"/>
                <a:gd fmla="*/ 2147483647 h 219" name="T33"/>
                <a:gd fmla="*/ 2147483647 w 340" name="T34"/>
                <a:gd fmla="*/ 2147483647 h 219" name="T35"/>
                <a:gd fmla="*/ 2147483647 w 340" name="T36"/>
                <a:gd fmla="*/ 2147483647 h 219" name="T37"/>
                <a:gd fmla="*/ 2147483647 w 340" name="T38"/>
                <a:gd fmla="*/ 2147483647 h 219" name="T39"/>
                <a:gd fmla="*/ 2147483647 w 340" name="T40"/>
                <a:gd fmla="*/ 2147483647 h 219" name="T41"/>
                <a:gd fmla="*/ 2147483647 w 340" name="T42"/>
                <a:gd fmla="*/ 2147483647 h 219" name="T43"/>
                <a:gd fmla="*/ 2147483647 w 340" name="T44"/>
                <a:gd fmla="*/ 2147483647 h 219" name="T45"/>
                <a:gd fmla="*/ 2147483647 w 340" name="T46"/>
                <a:gd fmla="*/ 2147483647 h 219" name="T47"/>
                <a:gd fmla="*/ 2147483647 w 340" name="T48"/>
                <a:gd fmla="*/ 2147483647 h 219" name="T49"/>
                <a:gd fmla="*/ 2147483647 w 340" name="T50"/>
                <a:gd fmla="*/ 2147483647 h 219" name="T51"/>
                <a:gd fmla="*/ 2147483647 w 340" name="T52"/>
                <a:gd fmla="*/ 2147483647 h 219" name="T53"/>
                <a:gd fmla="*/ 2147483647 w 340" name="T54"/>
                <a:gd fmla="*/ 2147483647 h 219" name="T55"/>
                <a:gd fmla="*/ 2147483647 w 340" name="T56"/>
                <a:gd fmla="*/ 2147483647 h 219" name="T57"/>
                <a:gd fmla="*/ 2147483647 w 340" name="T58"/>
                <a:gd fmla="*/ 2147483647 h 219" name="T59"/>
                <a:gd fmla="*/ 2147483647 w 340" name="T60"/>
                <a:gd fmla="*/ 2147483647 h 219" name="T61"/>
                <a:gd fmla="*/ 2147483647 w 340" name="T62"/>
                <a:gd fmla="*/ 2147483647 h 219" name="T63"/>
                <a:gd fmla="*/ 2147483647 w 340" name="T64"/>
                <a:gd fmla="*/ 2147483647 h 219" name="T65"/>
                <a:gd fmla="*/ 2147483647 w 340" name="T66"/>
                <a:gd fmla="*/ 2147483647 h 219" name="T67"/>
                <a:gd fmla="*/ 2147483647 w 340" name="T68"/>
                <a:gd fmla="*/ 2147483647 h 219" name="T69"/>
                <a:gd fmla="*/ 2147483647 w 340" name="T70"/>
                <a:gd fmla="*/ 2147483647 h 219" name="T71"/>
                <a:gd fmla="*/ 2147483647 w 340" name="T72"/>
                <a:gd fmla="*/ 2147483647 h 219" name="T73"/>
                <a:gd fmla="*/ 2147483647 w 340" name="T74"/>
                <a:gd fmla="*/ 2147483647 h 219" name="T75"/>
                <a:gd fmla="*/ 2147483647 w 340" name="T76"/>
                <a:gd fmla="*/ 2147483647 h 219" name="T77"/>
                <a:gd fmla="*/ 2147483647 w 340" name="T78"/>
                <a:gd fmla="*/ 2147483647 h 219" name="T79"/>
                <a:gd fmla="*/ 2147483647 w 340" name="T80"/>
                <a:gd fmla="*/ 2147483647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9" w="340">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5" name="Freeform 21"/>
            <p:cNvSpPr/>
            <p:nvPr/>
          </p:nvSpPr>
          <p:spPr bwMode="auto">
            <a:xfrm>
              <a:off x="3425322" y="1343961"/>
              <a:ext cx="1428869" cy="889471"/>
            </a:xfrm>
            <a:custGeom>
              <a:gdLst>
                <a:gd fmla="*/ 54 w 316" name="T0"/>
                <a:gd fmla="*/ 196 h 196" name="T1"/>
                <a:gd fmla="*/ 0 w 316" name="T2"/>
                <a:gd fmla="*/ 142 h 196" name="T3"/>
                <a:gd fmla="*/ 48 w 316" name="T4"/>
                <a:gd fmla="*/ 88 h 196" name="T5"/>
                <a:gd fmla="*/ 47 w 316" name="T6"/>
                <a:gd fmla="*/ 79 h 196" name="T7"/>
                <a:gd fmla="*/ 88 w 316" name="T8"/>
                <a:gd fmla="*/ 38 h 196" name="T9"/>
                <a:gd fmla="*/ 106 w 316" name="T10"/>
                <a:gd fmla="*/ 42 h 196" name="T11"/>
                <a:gd fmla="*/ 158 w 316" name="T12"/>
                <a:gd fmla="*/ 0 h 196" name="T13"/>
                <a:gd fmla="*/ 210 w 316" name="T14"/>
                <a:gd fmla="*/ 42 h 196" name="T15"/>
                <a:gd fmla="*/ 228 w 316" name="T16"/>
                <a:gd fmla="*/ 38 h 196" name="T17"/>
                <a:gd fmla="*/ 269 w 316" name="T18"/>
                <a:gd fmla="*/ 79 h 196" name="T19"/>
                <a:gd fmla="*/ 268 w 316" name="T20"/>
                <a:gd fmla="*/ 88 h 196" name="T21"/>
                <a:gd fmla="*/ 316 w 316" name="T22"/>
                <a:gd fmla="*/ 142 h 196" name="T23"/>
                <a:gd fmla="*/ 262 w 316" name="T24"/>
                <a:gd fmla="*/ 196 h 196" name="T25"/>
                <a:gd fmla="*/ 54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692" name="Freeform 22"/>
            <p:cNvSpPr/>
            <p:nvPr/>
          </p:nvSpPr>
          <p:spPr bwMode="auto">
            <a:xfrm>
              <a:off x="4112035" y="2315165"/>
              <a:ext cx="55443" cy="1340192"/>
            </a:xfrm>
            <a:custGeom>
              <a:gdLst>
                <a:gd fmla="*/ 2147483647 w 12" name="T0"/>
                <a:gd fmla="*/ 0 h 296" name="T1"/>
                <a:gd fmla="*/ 2147483647 w 12" name="T2"/>
                <a:gd fmla="*/ 2147483647 h 296" name="T3"/>
                <a:gd fmla="*/ 0 w 12" name="T4"/>
                <a:gd fmla="*/ 2147483647 h 296" name="T5"/>
                <a:gd fmla="*/ 0 w 12" name="T6"/>
                <a:gd fmla="*/ 0 h 296" name="T7"/>
                <a:gd fmla="*/ 2147483647 w 12" name="T8"/>
                <a:gd fmla="*/ 0 h 29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96" w="12">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93"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7694"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79" name="Oval 25"/>
            <p:cNvSpPr>
              <a:spLocks noChangeArrowheads="1"/>
            </p:cNvSpPr>
            <p:nvPr/>
          </p:nvSpPr>
          <p:spPr bwMode="auto">
            <a:xfrm>
              <a:off x="3955591" y="3370685"/>
              <a:ext cx="369919" cy="376436"/>
            </a:xfrm>
            <a:prstGeom prst="ellipse">
              <a:avLst/>
            </a:pr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696" name="矩形 79"/>
            <p:cNvSpPr>
              <a:spLocks noChangeArrowheads="1"/>
            </p:cNvSpPr>
            <p:nvPr/>
          </p:nvSpPr>
          <p:spPr bwMode="auto">
            <a:xfrm>
              <a:off x="3790486" y="1590202"/>
              <a:ext cx="794134" cy="4574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2400">
                  <a:solidFill>
                    <a:schemeClr val="bg1"/>
                  </a:solidFill>
                  <a:latin charset="0" panose="020b0604020202020204" pitchFamily="34" typeface="Arial"/>
                  <a:ea charset="-122" pitchFamily="34" typeface="微软雅黑"/>
                  <a:cs charset="0" panose="020b0604020202020204" pitchFamily="34" typeface="Arial"/>
                </a:rPr>
                <a:t>02%</a:t>
              </a:r>
            </a:p>
          </p:txBody>
        </p:sp>
      </p:grpSp>
      <p:grpSp>
        <p:nvGrpSpPr>
          <p:cNvPr id="27659" name="组合 80"/>
          <p:cNvGrpSpPr/>
          <p:nvPr/>
        </p:nvGrpSpPr>
        <p:grpSpPr>
          <a:xfrm>
            <a:off x="5135563" y="2293938"/>
            <a:ext cx="1635125" cy="2616200"/>
            <a:chOff x="5134863" y="2269282"/>
            <a:chExt cx="1636525" cy="2615380"/>
          </a:xfrm>
        </p:grpSpPr>
        <p:sp>
          <p:nvSpPr>
            <p:cNvPr id="27681" name="Freeform 26"/>
            <p:cNvSpPr/>
            <p:nvPr/>
          </p:nvSpPr>
          <p:spPr bwMode="auto">
            <a:xfrm>
              <a:off x="5134863" y="2269282"/>
              <a:ext cx="1636525" cy="1101213"/>
            </a:xfrm>
            <a:custGeom>
              <a:gdLst>
                <a:gd fmla="*/ 2147483647 w 362" name="T0"/>
                <a:gd fmla="*/ 2147483647 h 243" name="T1"/>
                <a:gd fmla="*/ 2147483647 w 362" name="T2"/>
                <a:gd fmla="*/ 2147483647 h 243" name="T3"/>
                <a:gd fmla="*/ 2147483647 w 362" name="T4"/>
                <a:gd fmla="*/ 2147483647 h 243" name="T5"/>
                <a:gd fmla="*/ 2147483647 w 362" name="T6"/>
                <a:gd fmla="*/ 2147483647 h 243" name="T7"/>
                <a:gd fmla="*/ 2147483647 w 362" name="T8"/>
                <a:gd fmla="*/ 2147483647 h 243" name="T9"/>
                <a:gd fmla="*/ 2147483647 w 362" name="T10"/>
                <a:gd fmla="*/ 2147483647 h 243" name="T11"/>
                <a:gd fmla="*/ 2147483647 w 362" name="T12"/>
                <a:gd fmla="*/ 2147483647 h 243" name="T13"/>
                <a:gd fmla="*/ 2147483647 w 362" name="T14"/>
                <a:gd fmla="*/ 2147483647 h 243" name="T15"/>
                <a:gd fmla="*/ 2147483647 w 362" name="T16"/>
                <a:gd fmla="*/ 2147483647 h 243" name="T17"/>
                <a:gd fmla="*/ 2147483647 w 362" name="T18"/>
                <a:gd fmla="*/ 2147483647 h 243" name="T19"/>
                <a:gd fmla="*/ 2147483647 w 362" name="T20"/>
                <a:gd fmla="*/ 2147483647 h 243" name="T21"/>
                <a:gd fmla="*/ 2147483647 w 362" name="T22"/>
                <a:gd fmla="*/ 2147483647 h 243" name="T23"/>
                <a:gd fmla="*/ 2147483647 w 362" name="T24"/>
                <a:gd fmla="*/ 2147483647 h 243" name="T25"/>
                <a:gd fmla="*/ 2147483647 w 362" name="T26"/>
                <a:gd fmla="*/ 2147483647 h 243" name="T27"/>
                <a:gd fmla="*/ 2147483647 w 362" name="T28"/>
                <a:gd fmla="*/ 2147483647 h 243" name="T29"/>
                <a:gd fmla="*/ 2147483647 w 362" name="T30"/>
                <a:gd fmla="*/ 2147483647 h 243" name="T31"/>
                <a:gd fmla="*/ 2147483647 w 362" name="T32"/>
                <a:gd fmla="*/ 2147483647 h 243" name="T33"/>
                <a:gd fmla="*/ 2147483647 w 362" name="T34"/>
                <a:gd fmla="*/ 2147483647 h 243" name="T35"/>
                <a:gd fmla="*/ 2147483647 w 362" name="T36"/>
                <a:gd fmla="*/ 2147483647 h 243" name="T37"/>
                <a:gd fmla="*/ 2147483647 w 362" name="T38"/>
                <a:gd fmla="*/ 2147483647 h 243" name="T39"/>
                <a:gd fmla="*/ 2147483647 w 362" name="T40"/>
                <a:gd fmla="*/ 2147483647 h 243" name="T41"/>
                <a:gd fmla="*/ 2147483647 w 362" name="T42"/>
                <a:gd fmla="*/ 2147483647 h 243" name="T43"/>
                <a:gd fmla="*/ 2147483647 w 362" name="T44"/>
                <a:gd fmla="*/ 2147483647 h 243" name="T45"/>
                <a:gd fmla="*/ 2147483647 w 362" name="T46"/>
                <a:gd fmla="*/ 2147483647 h 243" name="T47"/>
                <a:gd fmla="*/ 2147483647 w 362" name="T48"/>
                <a:gd fmla="*/ 2147483647 h 243" name="T49"/>
                <a:gd fmla="*/ 2147483647 w 362" name="T50"/>
                <a:gd fmla="*/ 2147483647 h 243" name="T51"/>
                <a:gd fmla="*/ 2147483647 w 362" name="T52"/>
                <a:gd fmla="*/ 2147483647 h 243" name="T53"/>
                <a:gd fmla="*/ 0 w 362" name="T54"/>
                <a:gd fmla="*/ 2147483647 h 243" name="T55"/>
                <a:gd fmla="*/ 2147483647 w 362" name="T56"/>
                <a:gd fmla="*/ 2147483647 h 243" name="T57"/>
                <a:gd fmla="*/ 2147483647 w 362" name="T58"/>
                <a:gd fmla="*/ 2147483647 h 243" name="T59"/>
                <a:gd fmla="*/ 2147483647 w 362" name="T60"/>
                <a:gd fmla="*/ 2147483647 h 243" name="T61"/>
                <a:gd fmla="*/ 2147483647 w 362" name="T62"/>
                <a:gd fmla="*/ 2147483647 h 243" name="T63"/>
                <a:gd fmla="*/ 2147483647 w 362" name="T64"/>
                <a:gd fmla="*/ 2147483647 h 243" name="T65"/>
                <a:gd fmla="*/ 2147483647 w 362" name="T66"/>
                <a:gd fmla="*/ 2147483647 h 243" name="T67"/>
                <a:gd fmla="*/ 2147483647 w 362" name="T68"/>
                <a:gd fmla="*/ 2147483647 h 243" name="T69"/>
                <a:gd fmla="*/ 2147483647 w 362" name="T70"/>
                <a:gd fmla="*/ 2147483647 h 243" name="T71"/>
                <a:gd fmla="*/ 2147483647 w 362" name="T72"/>
                <a:gd fmla="*/ 2147483647 h 243" name="T73"/>
                <a:gd fmla="*/ 2147483647 w 362" name="T74"/>
                <a:gd fmla="*/ 2147483647 h 243" name="T75"/>
                <a:gd fmla="*/ 2147483647 w 362" name="T76"/>
                <a:gd fmla="*/ 2147483647 h 243" name="T77"/>
                <a:gd fmla="*/ 2147483647 w 362" name="T78"/>
                <a:gd fmla="*/ 2147483647 h 243" name="T79"/>
                <a:gd fmla="*/ 2147483647 w 362" name="T80"/>
                <a:gd fmla="*/ 2147483647 h 243" name="T81"/>
                <a:gd fmla="*/ 2147483647 w 362" name="T82"/>
                <a:gd fmla="*/ 2147483647 h 243" name="T83"/>
                <a:gd fmla="*/ 2147483647 w 362" name="T84"/>
                <a:gd fmla="*/ 2147483647 h 243" name="T85"/>
                <a:gd fmla="*/ 2147483647 w 362" name="T86"/>
                <a:gd fmla="*/ 2147483647 h 243" name="T87"/>
                <a:gd fmla="*/ 2147483647 w 362" name="T88"/>
                <a:gd fmla="*/ 2147483647 h 243" name="T89"/>
                <a:gd fmla="*/ 2147483647 w 362" name="T90"/>
                <a:gd fmla="*/ 2147483647 h 243" name="T91"/>
                <a:gd fmla="*/ 2147483647 w 362" name="T92"/>
                <a:gd fmla="*/ 2147483647 h 243" name="T93"/>
                <a:gd fmla="*/ 2147483647 w 362" name="T94"/>
                <a:gd fmla="*/ 2147483647 h 243" name="T95"/>
                <a:gd fmla="*/ 2147483647 w 362" name="T96"/>
                <a:gd fmla="*/ 2147483647 h 24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43" w="362">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82" name="Freeform 27"/>
            <p:cNvSpPr/>
            <p:nvPr/>
          </p:nvSpPr>
          <p:spPr bwMode="auto">
            <a:xfrm>
              <a:off x="5184570" y="2324725"/>
              <a:ext cx="1537110" cy="992239"/>
            </a:xfrm>
            <a:custGeom>
              <a:gdLst>
                <a:gd fmla="*/ 2147483647 w 340" name="T0"/>
                <a:gd fmla="*/ 2147483647 h 219" name="T1"/>
                <a:gd fmla="*/ 2147483647 w 340" name="T2"/>
                <a:gd fmla="*/ 2147483647 h 219" name="T3"/>
                <a:gd fmla="*/ 2147483647 w 340" name="T4"/>
                <a:gd fmla="*/ 2147483647 h 219" name="T5"/>
                <a:gd fmla="*/ 2147483647 w 340" name="T6"/>
                <a:gd fmla="*/ 2147483647 h 219" name="T7"/>
                <a:gd fmla="*/ 2147483647 w 340" name="T8"/>
                <a:gd fmla="*/ 2147483647 h 219" name="T9"/>
                <a:gd fmla="*/ 2147483647 w 340" name="T10"/>
                <a:gd fmla="*/ 2147483647 h 219" name="T11"/>
                <a:gd fmla="*/ 2147483647 w 340" name="T12"/>
                <a:gd fmla="*/ 2147483647 h 219" name="T13"/>
                <a:gd fmla="*/ 2147483647 w 340" name="T14"/>
                <a:gd fmla="*/ 2147483647 h 219" name="T15"/>
                <a:gd fmla="*/ 2147483647 w 340" name="T16"/>
                <a:gd fmla="*/ 2147483647 h 219" name="T17"/>
                <a:gd fmla="*/ 2147483647 w 340" name="T18"/>
                <a:gd fmla="*/ 2147483647 h 219" name="T19"/>
                <a:gd fmla="*/ 2147483647 w 340" name="T20"/>
                <a:gd fmla="*/ 2147483647 h 219" name="T21"/>
                <a:gd fmla="*/ 2147483647 w 340" name="T22"/>
                <a:gd fmla="*/ 2147483647 h 219" name="T23"/>
                <a:gd fmla="*/ 2147483647 w 340" name="T24"/>
                <a:gd fmla="*/ 2147483647 h 219" name="T25"/>
                <a:gd fmla="*/ 2147483647 w 340" name="T26"/>
                <a:gd fmla="*/ 2147483647 h 219" name="T27"/>
                <a:gd fmla="*/ 2147483647 w 340" name="T28"/>
                <a:gd fmla="*/ 2147483647 h 219" name="T29"/>
                <a:gd fmla="*/ 2147483647 w 340" name="T30"/>
                <a:gd fmla="*/ 2147483647 h 219" name="T31"/>
                <a:gd fmla="*/ 2147483647 w 340" name="T32"/>
                <a:gd fmla="*/ 2147483647 h 219" name="T33"/>
                <a:gd fmla="*/ 2147483647 w 340" name="T34"/>
                <a:gd fmla="*/ 2147483647 h 219" name="T35"/>
                <a:gd fmla="*/ 2147483647 w 340" name="T36"/>
                <a:gd fmla="*/ 2147483647 h 219" name="T37"/>
                <a:gd fmla="*/ 2147483647 w 340" name="T38"/>
                <a:gd fmla="*/ 2147483647 h 219" name="T39"/>
                <a:gd fmla="*/ 2147483647 w 340" name="T40"/>
                <a:gd fmla="*/ 2147483647 h 219" name="T41"/>
                <a:gd fmla="*/ 2147483647 w 340" name="T42"/>
                <a:gd fmla="*/ 2147483647 h 219" name="T43"/>
                <a:gd fmla="*/ 2147483647 w 340" name="T44"/>
                <a:gd fmla="*/ 2147483647 h 219" name="T45"/>
                <a:gd fmla="*/ 2147483647 w 340" name="T46"/>
                <a:gd fmla="*/ 2147483647 h 219" name="T47"/>
                <a:gd fmla="*/ 2147483647 w 340" name="T48"/>
                <a:gd fmla="*/ 2147483647 h 219" name="T49"/>
                <a:gd fmla="*/ 2147483647 w 340" name="T50"/>
                <a:gd fmla="*/ 2147483647 h 219" name="T51"/>
                <a:gd fmla="*/ 2147483647 w 340" name="T52"/>
                <a:gd fmla="*/ 2147483647 h 219" name="T53"/>
                <a:gd fmla="*/ 2147483647 w 340" name="T54"/>
                <a:gd fmla="*/ 2147483647 h 219" name="T55"/>
                <a:gd fmla="*/ 2147483647 w 340" name="T56"/>
                <a:gd fmla="*/ 2147483647 h 219" name="T57"/>
                <a:gd fmla="*/ 2147483647 w 340" name="T58"/>
                <a:gd fmla="*/ 2147483647 h 219" name="T59"/>
                <a:gd fmla="*/ 2147483647 w 340" name="T60"/>
                <a:gd fmla="*/ 2147483647 h 219" name="T61"/>
                <a:gd fmla="*/ 2147483647 w 340" name="T62"/>
                <a:gd fmla="*/ 2147483647 h 219" name="T63"/>
                <a:gd fmla="*/ 2147483647 w 340" name="T64"/>
                <a:gd fmla="*/ 2147483647 h 219" name="T65"/>
                <a:gd fmla="*/ 2147483647 w 340" name="T66"/>
                <a:gd fmla="*/ 2147483647 h 219" name="T67"/>
                <a:gd fmla="*/ 2147483647 w 340" name="T68"/>
                <a:gd fmla="*/ 2147483647 h 219" name="T69"/>
                <a:gd fmla="*/ 2147483647 w 340" name="T70"/>
                <a:gd fmla="*/ 2147483647 h 219" name="T71"/>
                <a:gd fmla="*/ 2147483647 w 340" name="T72"/>
                <a:gd fmla="*/ 2147483647 h 219" name="T73"/>
                <a:gd fmla="*/ 2147483647 w 340" name="T74"/>
                <a:gd fmla="*/ 2147483647 h 219" name="T75"/>
                <a:gd fmla="*/ 2147483647 w 340" name="T76"/>
                <a:gd fmla="*/ 2147483647 h 219" name="T77"/>
                <a:gd fmla="*/ 2147483647 w 340" name="T78"/>
                <a:gd fmla="*/ 2147483647 h 219" name="T79"/>
                <a:gd fmla="*/ 2147483647 w 340" name="T80"/>
                <a:gd fmla="*/ 2147483647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9" w="340">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4" name="Freeform 28"/>
            <p:cNvSpPr/>
            <p:nvPr/>
          </p:nvSpPr>
          <p:spPr bwMode="auto">
            <a:xfrm>
              <a:off x="5238138" y="2378785"/>
              <a:ext cx="1429973" cy="888721"/>
            </a:xfrm>
            <a:custGeom>
              <a:gdLst>
                <a:gd fmla="*/ 55 w 316" name="T0"/>
                <a:gd fmla="*/ 196 h 196" name="T1"/>
                <a:gd fmla="*/ 0 w 316" name="T2"/>
                <a:gd fmla="*/ 141 h 196" name="T3"/>
                <a:gd fmla="*/ 48 w 316" name="T4"/>
                <a:gd fmla="*/ 88 h 196" name="T5"/>
                <a:gd fmla="*/ 47 w 316" name="T6"/>
                <a:gd fmla="*/ 79 h 196" name="T7"/>
                <a:gd fmla="*/ 88 w 316" name="T8"/>
                <a:gd fmla="*/ 37 h 196" name="T9"/>
                <a:gd fmla="*/ 106 w 316" name="T10"/>
                <a:gd fmla="*/ 42 h 196" name="T11"/>
                <a:gd fmla="*/ 158 w 316" name="T12"/>
                <a:gd fmla="*/ 0 h 196" name="T13"/>
                <a:gd fmla="*/ 210 w 316" name="T14"/>
                <a:gd fmla="*/ 42 h 196" name="T15"/>
                <a:gd fmla="*/ 228 w 316" name="T16"/>
                <a:gd fmla="*/ 37 h 196" name="T17"/>
                <a:gd fmla="*/ 269 w 316" name="T18"/>
                <a:gd fmla="*/ 79 h 196" name="T19"/>
                <a:gd fmla="*/ 268 w 316" name="T20"/>
                <a:gd fmla="*/ 88 h 196" name="T21"/>
                <a:gd fmla="*/ 316 w 316" name="T22"/>
                <a:gd fmla="*/ 141 h 196" name="T23"/>
                <a:gd fmla="*/ 262 w 316" name="T24"/>
                <a:gd fmla="*/ 196 h 196" name="T25"/>
                <a:gd fmla="*/ 55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684" name="Freeform 29"/>
            <p:cNvSpPr/>
            <p:nvPr/>
          </p:nvSpPr>
          <p:spPr bwMode="auto">
            <a:xfrm>
              <a:off x="5926359" y="3347553"/>
              <a:ext cx="53531" cy="1319161"/>
            </a:xfrm>
            <a:custGeom>
              <a:gdLst>
                <a:gd fmla="*/ 2147483647 w 12" name="T0"/>
                <a:gd fmla="*/ 0 h 291" name="T1"/>
                <a:gd fmla="*/ 2147483647 w 12" name="T2"/>
                <a:gd fmla="*/ 2147483647 h 291" name="T3"/>
                <a:gd fmla="*/ 0 w 12" name="T4"/>
                <a:gd fmla="*/ 2147483647 h 291" name="T5"/>
                <a:gd fmla="*/ 0 w 12" name="T6"/>
                <a:gd fmla="*/ 0 h 291" name="T7"/>
                <a:gd fmla="*/ 2147483647 w 12" name="T8"/>
                <a:gd fmla="*/ 0 h 2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91" w="12">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85"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7686"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88" name="Oval 32"/>
            <p:cNvSpPr>
              <a:spLocks noChangeArrowheads="1"/>
            </p:cNvSpPr>
            <p:nvPr/>
          </p:nvSpPr>
          <p:spPr bwMode="auto">
            <a:xfrm>
              <a:off x="5767229" y="4405387"/>
              <a:ext cx="371793" cy="374533"/>
            </a:xfrm>
            <a:prstGeom prst="ellipse">
              <a:avLst/>
            </a:pr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688" name="矩形 88"/>
            <p:cNvSpPr>
              <a:spLocks noChangeArrowheads="1"/>
            </p:cNvSpPr>
            <p:nvPr/>
          </p:nvSpPr>
          <p:spPr bwMode="auto">
            <a:xfrm>
              <a:off x="5610908" y="2638716"/>
              <a:ext cx="794747" cy="4570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2400">
                  <a:solidFill>
                    <a:schemeClr val="bg1"/>
                  </a:solidFill>
                  <a:latin charset="0" panose="020b0604020202020204" pitchFamily="34" typeface="Arial"/>
                  <a:ea charset="-122" pitchFamily="34" typeface="微软雅黑"/>
                  <a:cs charset="0" panose="020b0604020202020204" pitchFamily="34" typeface="Arial"/>
                </a:rPr>
                <a:t>03%</a:t>
              </a:r>
            </a:p>
          </p:txBody>
        </p:sp>
      </p:grpSp>
      <p:grpSp>
        <p:nvGrpSpPr>
          <p:cNvPr id="27660" name="组合 89"/>
          <p:cNvGrpSpPr/>
          <p:nvPr/>
        </p:nvGrpSpPr>
        <p:grpSpPr>
          <a:xfrm>
            <a:off x="6948488" y="1266825"/>
            <a:ext cx="1636712" cy="2608263"/>
            <a:chOff x="6949187" y="1240718"/>
            <a:chExt cx="1636525" cy="2609646"/>
          </a:xfrm>
        </p:grpSpPr>
        <p:sp>
          <p:nvSpPr>
            <p:cNvPr id="27673" name="Freeform 33"/>
            <p:cNvSpPr/>
            <p:nvPr/>
          </p:nvSpPr>
          <p:spPr bwMode="auto">
            <a:xfrm>
              <a:off x="6949187" y="1240718"/>
              <a:ext cx="1636525" cy="1097389"/>
            </a:xfrm>
            <a:custGeom>
              <a:gdLst>
                <a:gd fmla="*/ 2147483647 w 362" name="T0"/>
                <a:gd fmla="*/ 2147483647 h 242" name="T1"/>
                <a:gd fmla="*/ 2147483647 w 362" name="T2"/>
                <a:gd fmla="*/ 2147483647 h 242" name="T3"/>
                <a:gd fmla="*/ 2147483647 w 362" name="T4"/>
                <a:gd fmla="*/ 2147483647 h 242" name="T5"/>
                <a:gd fmla="*/ 2147483647 w 362" name="T6"/>
                <a:gd fmla="*/ 2147483647 h 242" name="T7"/>
                <a:gd fmla="*/ 2147483647 w 362" name="T8"/>
                <a:gd fmla="*/ 2147483647 h 242" name="T9"/>
                <a:gd fmla="*/ 2147483647 w 362" name="T10"/>
                <a:gd fmla="*/ 2147483647 h 242" name="T11"/>
                <a:gd fmla="*/ 2147483647 w 362" name="T12"/>
                <a:gd fmla="*/ 2147483647 h 242" name="T13"/>
                <a:gd fmla="*/ 2147483647 w 362" name="T14"/>
                <a:gd fmla="*/ 2147483647 h 242" name="T15"/>
                <a:gd fmla="*/ 2147483647 w 362" name="T16"/>
                <a:gd fmla="*/ 2147483647 h 242" name="T17"/>
                <a:gd fmla="*/ 2147483647 w 362" name="T18"/>
                <a:gd fmla="*/ 2147483647 h 242" name="T19"/>
                <a:gd fmla="*/ 2147483647 w 362" name="T20"/>
                <a:gd fmla="*/ 2147483647 h 242" name="T21"/>
                <a:gd fmla="*/ 2147483647 w 362" name="T22"/>
                <a:gd fmla="*/ 2147483647 h 242" name="T23"/>
                <a:gd fmla="*/ 2147483647 w 362" name="T24"/>
                <a:gd fmla="*/ 2147483647 h 242" name="T25"/>
                <a:gd fmla="*/ 2147483647 w 362" name="T26"/>
                <a:gd fmla="*/ 2147483647 h 242" name="T27"/>
                <a:gd fmla="*/ 2147483647 w 362" name="T28"/>
                <a:gd fmla="*/ 2147483647 h 242" name="T29"/>
                <a:gd fmla="*/ 2147483647 w 362" name="T30"/>
                <a:gd fmla="*/ 2147483647 h 242" name="T31"/>
                <a:gd fmla="*/ 2147483647 w 362" name="T32"/>
                <a:gd fmla="*/ 2147483647 h 242" name="T33"/>
                <a:gd fmla="*/ 2147483647 w 362" name="T34"/>
                <a:gd fmla="*/ 2147483647 h 242" name="T35"/>
                <a:gd fmla="*/ 2147483647 w 362" name="T36"/>
                <a:gd fmla="*/ 2147483647 h 242" name="T37"/>
                <a:gd fmla="*/ 2147483647 w 362" name="T38"/>
                <a:gd fmla="*/ 2147483647 h 242" name="T39"/>
                <a:gd fmla="*/ 2147483647 w 362" name="T40"/>
                <a:gd fmla="*/ 2147483647 h 242" name="T41"/>
                <a:gd fmla="*/ 2147483647 w 362" name="T42"/>
                <a:gd fmla="*/ 2147483647 h 242" name="T43"/>
                <a:gd fmla="*/ 2147483647 w 362" name="T44"/>
                <a:gd fmla="*/ 2147483647 h 242" name="T45"/>
                <a:gd fmla="*/ 2147483647 w 362" name="T46"/>
                <a:gd fmla="*/ 2147483647 h 242" name="T47"/>
                <a:gd fmla="*/ 2147483647 w 362" name="T48"/>
                <a:gd fmla="*/ 2147483647 h 242" name="T49"/>
                <a:gd fmla="*/ 2147483647 w 362" name="T50"/>
                <a:gd fmla="*/ 2147483647 h 242" name="T51"/>
                <a:gd fmla="*/ 2147483647 w 362" name="T52"/>
                <a:gd fmla="*/ 2147483647 h 242" name="T53"/>
                <a:gd fmla="*/ 0 w 362" name="T54"/>
                <a:gd fmla="*/ 2147483647 h 242" name="T55"/>
                <a:gd fmla="*/ 2147483647 w 362" name="T56"/>
                <a:gd fmla="*/ 2147483647 h 242" name="T57"/>
                <a:gd fmla="*/ 2147483647 w 362" name="T58"/>
                <a:gd fmla="*/ 2147483647 h 242" name="T59"/>
                <a:gd fmla="*/ 2147483647 w 362" name="T60"/>
                <a:gd fmla="*/ 2147483647 h 242" name="T61"/>
                <a:gd fmla="*/ 2147483647 w 362" name="T62"/>
                <a:gd fmla="*/ 2147483647 h 242" name="T63"/>
                <a:gd fmla="*/ 2147483647 w 362" name="T64"/>
                <a:gd fmla="*/ 2147483647 h 242" name="T65"/>
                <a:gd fmla="*/ 2147483647 w 362" name="T66"/>
                <a:gd fmla="*/ 2147483647 h 242" name="T67"/>
                <a:gd fmla="*/ 2147483647 w 362" name="T68"/>
                <a:gd fmla="*/ 2147483647 h 242" name="T69"/>
                <a:gd fmla="*/ 2147483647 w 362" name="T70"/>
                <a:gd fmla="*/ 2147483647 h 242" name="T71"/>
                <a:gd fmla="*/ 2147483647 w 362" name="T72"/>
                <a:gd fmla="*/ 2147483647 h 242" name="T73"/>
                <a:gd fmla="*/ 2147483647 w 362" name="T74"/>
                <a:gd fmla="*/ 2147483647 h 242" name="T75"/>
                <a:gd fmla="*/ 2147483647 w 362" name="T76"/>
                <a:gd fmla="*/ 2147483647 h 242" name="T77"/>
                <a:gd fmla="*/ 2147483647 w 362" name="T78"/>
                <a:gd fmla="*/ 2147483647 h 242" name="T79"/>
                <a:gd fmla="*/ 2147483647 w 362" name="T80"/>
                <a:gd fmla="*/ 2147483647 h 242" name="T81"/>
                <a:gd fmla="*/ 2147483647 w 362" name="T82"/>
                <a:gd fmla="*/ 2147483647 h 242" name="T83"/>
                <a:gd fmla="*/ 2147483647 w 362" name="T84"/>
                <a:gd fmla="*/ 2147483647 h 242" name="T85"/>
                <a:gd fmla="*/ 2147483647 w 362" name="T86"/>
                <a:gd fmla="*/ 2147483647 h 242" name="T87"/>
                <a:gd fmla="*/ 2147483647 w 362" name="T88"/>
                <a:gd fmla="*/ 2147483647 h 242" name="T89"/>
                <a:gd fmla="*/ 2147483647 w 362" name="T90"/>
                <a:gd fmla="*/ 2147483647 h 242" name="T91"/>
                <a:gd fmla="*/ 2147483647 w 362" name="T92"/>
                <a:gd fmla="*/ 2147483647 h 242" name="T93"/>
                <a:gd fmla="*/ 2147483647 w 362" name="T94"/>
                <a:gd fmla="*/ 2147483647 h 242" name="T95"/>
                <a:gd fmla="*/ 2147483647 w 362" name="T96"/>
                <a:gd fmla="*/ 2147483647 h 24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41" w="36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74" name="Freeform 34"/>
            <p:cNvSpPr/>
            <p:nvPr/>
          </p:nvSpPr>
          <p:spPr bwMode="auto">
            <a:xfrm>
              <a:off x="7002719" y="1290426"/>
              <a:ext cx="1533286" cy="992239"/>
            </a:xfrm>
            <a:custGeom>
              <a:gdLst>
                <a:gd fmla="*/ 2147483647 w 339" name="T0"/>
                <a:gd fmla="*/ 2147483647 h 219" name="T1"/>
                <a:gd fmla="*/ 2147483647 w 339" name="T2"/>
                <a:gd fmla="*/ 2147483647 h 219" name="T3"/>
                <a:gd fmla="*/ 2147483647 w 339" name="T4"/>
                <a:gd fmla="*/ 2147483647 h 219" name="T5"/>
                <a:gd fmla="*/ 2147483647 w 339" name="T6"/>
                <a:gd fmla="*/ 2147483647 h 219" name="T7"/>
                <a:gd fmla="*/ 2147483647 w 339" name="T8"/>
                <a:gd fmla="*/ 2147483647 h 219" name="T9"/>
                <a:gd fmla="*/ 2147483647 w 339" name="T10"/>
                <a:gd fmla="*/ 2147483647 h 219" name="T11"/>
                <a:gd fmla="*/ 2147483647 w 339" name="T12"/>
                <a:gd fmla="*/ 2147483647 h 219" name="T13"/>
                <a:gd fmla="*/ 2147483647 w 339" name="T14"/>
                <a:gd fmla="*/ 2147483647 h 219" name="T15"/>
                <a:gd fmla="*/ 2147483647 w 339" name="T16"/>
                <a:gd fmla="*/ 2147483647 h 219" name="T17"/>
                <a:gd fmla="*/ 2147483647 w 339" name="T18"/>
                <a:gd fmla="*/ 2147483647 h 219" name="T19"/>
                <a:gd fmla="*/ 2147483647 w 339" name="T20"/>
                <a:gd fmla="*/ 2147483647 h 219" name="T21"/>
                <a:gd fmla="*/ 2147483647 w 339" name="T22"/>
                <a:gd fmla="*/ 2147483647 h 219" name="T23"/>
                <a:gd fmla="*/ 2147483647 w 339" name="T24"/>
                <a:gd fmla="*/ 2147483647 h 219" name="T25"/>
                <a:gd fmla="*/ 2147483647 w 339" name="T26"/>
                <a:gd fmla="*/ 2147483647 h 219" name="T27"/>
                <a:gd fmla="*/ 2147483647 w 339" name="T28"/>
                <a:gd fmla="*/ 2147483647 h 219" name="T29"/>
                <a:gd fmla="*/ 2147483647 w 339" name="T30"/>
                <a:gd fmla="*/ 2147483647 h 219" name="T31"/>
                <a:gd fmla="*/ 2147483647 w 339" name="T32"/>
                <a:gd fmla="*/ 2147483647 h 219" name="T33"/>
                <a:gd fmla="*/ 2147483647 w 339" name="T34"/>
                <a:gd fmla="*/ 2147483647 h 219" name="T35"/>
                <a:gd fmla="*/ 2147483647 w 339" name="T36"/>
                <a:gd fmla="*/ 2147483647 h 219" name="T37"/>
                <a:gd fmla="*/ 2147483647 w 339" name="T38"/>
                <a:gd fmla="*/ 2147483647 h 219" name="T39"/>
                <a:gd fmla="*/ 2147483647 w 339" name="T40"/>
                <a:gd fmla="*/ 2147483647 h 219" name="T41"/>
                <a:gd fmla="*/ 2147483647 w 339" name="T42"/>
                <a:gd fmla="*/ 2147483647 h 219" name="T43"/>
                <a:gd fmla="*/ 2147483647 w 339" name="T44"/>
                <a:gd fmla="*/ 2147483647 h 219" name="T45"/>
                <a:gd fmla="*/ 2147483647 w 339" name="T46"/>
                <a:gd fmla="*/ 2147483647 h 219" name="T47"/>
                <a:gd fmla="*/ 2147483647 w 339" name="T48"/>
                <a:gd fmla="*/ 2147483647 h 219" name="T49"/>
                <a:gd fmla="*/ 2147483647 w 339" name="T50"/>
                <a:gd fmla="*/ 2147483647 h 219" name="T51"/>
                <a:gd fmla="*/ 2147483647 w 339" name="T52"/>
                <a:gd fmla="*/ 2147483647 h 219" name="T53"/>
                <a:gd fmla="*/ 2147483647 w 339" name="T54"/>
                <a:gd fmla="*/ 2147483647 h 219" name="T55"/>
                <a:gd fmla="*/ 2147483647 w 339" name="T56"/>
                <a:gd fmla="*/ 2147483647 h 219" name="T57"/>
                <a:gd fmla="*/ 2147483647 w 339" name="T58"/>
                <a:gd fmla="*/ 2147483647 h 219" name="T59"/>
                <a:gd fmla="*/ 0 w 339" name="T60"/>
                <a:gd fmla="*/ 2147483647 h 219" name="T61"/>
                <a:gd fmla="*/ 2147483647 w 339" name="T62"/>
                <a:gd fmla="*/ 2147483647 h 219" name="T63"/>
                <a:gd fmla="*/ 2147483647 w 339" name="T64"/>
                <a:gd fmla="*/ 2147483647 h 219" name="T65"/>
                <a:gd fmla="*/ 2147483647 w 339" name="T66"/>
                <a:gd fmla="*/ 2147483647 h 219" name="T67"/>
                <a:gd fmla="*/ 2147483647 w 339" name="T68"/>
                <a:gd fmla="*/ 2147483647 h 219" name="T69"/>
                <a:gd fmla="*/ 2147483647 w 339" name="T70"/>
                <a:gd fmla="*/ 2147483647 h 219" name="T71"/>
                <a:gd fmla="*/ 2147483647 w 339" name="T72"/>
                <a:gd fmla="*/ 2147483647 h 219" name="T73"/>
                <a:gd fmla="*/ 2147483647 w 339" name="T74"/>
                <a:gd fmla="*/ 2147483647 h 219" name="T75"/>
                <a:gd fmla="*/ 2147483647 w 339" name="T76"/>
                <a:gd fmla="*/ 2147483647 h 219" name="T77"/>
                <a:gd fmla="*/ 2147483647 w 339" name="T78"/>
                <a:gd fmla="*/ 2147483647 h 219" name="T79"/>
                <a:gd fmla="*/ 2147483647 w 339" name="T80"/>
                <a:gd fmla="*/ 2147483647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9" w="33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3" name="Freeform 35"/>
            <p:cNvSpPr/>
            <p:nvPr/>
          </p:nvSpPr>
          <p:spPr bwMode="auto">
            <a:xfrm>
              <a:off x="7052362" y="1343961"/>
              <a:ext cx="1428587" cy="889471"/>
            </a:xfrm>
            <a:custGeom>
              <a:gdLst>
                <a:gd fmla="*/ 55 w 316" name="T0"/>
                <a:gd fmla="*/ 196 h 196" name="T1"/>
                <a:gd fmla="*/ 0 w 316" name="T2"/>
                <a:gd fmla="*/ 142 h 196" name="T3"/>
                <a:gd fmla="*/ 48 w 316" name="T4"/>
                <a:gd fmla="*/ 88 h 196" name="T5"/>
                <a:gd fmla="*/ 47 w 316" name="T6"/>
                <a:gd fmla="*/ 79 h 196" name="T7"/>
                <a:gd fmla="*/ 88 w 316" name="T8"/>
                <a:gd fmla="*/ 38 h 196" name="T9"/>
                <a:gd fmla="*/ 106 w 316" name="T10"/>
                <a:gd fmla="*/ 42 h 196" name="T11"/>
                <a:gd fmla="*/ 158 w 316" name="T12"/>
                <a:gd fmla="*/ 0 h 196" name="T13"/>
                <a:gd fmla="*/ 210 w 316" name="T14"/>
                <a:gd fmla="*/ 42 h 196" name="T15"/>
                <a:gd fmla="*/ 228 w 316" name="T16"/>
                <a:gd fmla="*/ 38 h 196" name="T17"/>
                <a:gd fmla="*/ 269 w 316" name="T18"/>
                <a:gd fmla="*/ 79 h 196" name="T19"/>
                <a:gd fmla="*/ 268 w 316" name="T20"/>
                <a:gd fmla="*/ 88 h 196" name="T21"/>
                <a:gd fmla="*/ 316 w 316" name="T22"/>
                <a:gd fmla="*/ 142 h 196" name="T23"/>
                <a:gd fmla="*/ 262 w 316" name="T24"/>
                <a:gd fmla="*/ 196 h 196" name="T25"/>
                <a:gd fmla="*/ 55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676" name="Freeform 36"/>
            <p:cNvSpPr/>
            <p:nvPr/>
          </p:nvSpPr>
          <p:spPr bwMode="auto">
            <a:xfrm>
              <a:off x="7738772" y="2315165"/>
              <a:ext cx="55443" cy="1368869"/>
            </a:xfrm>
            <a:custGeom>
              <a:gdLst>
                <a:gd fmla="*/ 2147483647 w 12" name="T0"/>
                <a:gd fmla="*/ 0 h 302" name="T1"/>
                <a:gd fmla="*/ 2147483647 w 12" name="T2"/>
                <a:gd fmla="*/ 2147483647 h 302" name="T3"/>
                <a:gd fmla="*/ 0 w 12" name="T4"/>
                <a:gd fmla="*/ 2147483647 h 302" name="T5"/>
                <a:gd fmla="*/ 0 w 12" name="T6"/>
                <a:gd fmla="*/ 0 h 302" name="T7"/>
                <a:gd fmla="*/ 2147483647 w 12" name="T8"/>
                <a:gd fmla="*/ 0 h 30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02" w="1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77"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7678"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97" name="Oval 39"/>
            <p:cNvSpPr>
              <a:spLocks noChangeArrowheads="1"/>
            </p:cNvSpPr>
            <p:nvPr/>
          </p:nvSpPr>
          <p:spPr bwMode="auto">
            <a:xfrm>
              <a:off x="7582527" y="3370685"/>
              <a:ext cx="374607" cy="376436"/>
            </a:xfrm>
            <a:prstGeom prst="ellipse">
              <a:avLst/>
            </a:pr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680" name="矩形 97"/>
            <p:cNvSpPr>
              <a:spLocks noChangeArrowheads="1"/>
            </p:cNvSpPr>
            <p:nvPr/>
          </p:nvSpPr>
          <p:spPr bwMode="auto">
            <a:xfrm>
              <a:off x="7382742" y="1589344"/>
              <a:ext cx="793977" cy="4574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2400">
                  <a:solidFill>
                    <a:schemeClr val="bg1"/>
                  </a:solidFill>
                  <a:latin charset="0" panose="020b0604020202020204" pitchFamily="34" typeface="Arial"/>
                  <a:ea charset="-122" pitchFamily="34" typeface="微软雅黑"/>
                  <a:cs charset="0" panose="020b0604020202020204" pitchFamily="34" typeface="Arial"/>
                </a:rPr>
                <a:t>04%</a:t>
              </a:r>
            </a:p>
          </p:txBody>
        </p:sp>
      </p:grpSp>
      <p:grpSp>
        <p:nvGrpSpPr>
          <p:cNvPr id="27661" name="组合 98"/>
          <p:cNvGrpSpPr/>
          <p:nvPr/>
        </p:nvGrpSpPr>
        <p:grpSpPr>
          <a:xfrm>
            <a:off x="8761413" y="2293938"/>
            <a:ext cx="1636712" cy="2616200"/>
            <a:chOff x="8761600" y="2269282"/>
            <a:chExt cx="1636525" cy="2615380"/>
          </a:xfrm>
        </p:grpSpPr>
        <p:sp>
          <p:nvSpPr>
            <p:cNvPr id="27665" name="Freeform 40"/>
            <p:cNvSpPr/>
            <p:nvPr/>
          </p:nvSpPr>
          <p:spPr bwMode="auto">
            <a:xfrm>
              <a:off x="8761600" y="2269282"/>
              <a:ext cx="1636525" cy="1101213"/>
            </a:xfrm>
            <a:custGeom>
              <a:gdLst>
                <a:gd fmla="*/ 2147483647 w 362" name="T0"/>
                <a:gd fmla="*/ 2147483647 h 243" name="T1"/>
                <a:gd fmla="*/ 2147483647 w 362" name="T2"/>
                <a:gd fmla="*/ 2147483647 h 243" name="T3"/>
                <a:gd fmla="*/ 2147483647 w 362" name="T4"/>
                <a:gd fmla="*/ 2147483647 h 243" name="T5"/>
                <a:gd fmla="*/ 2147483647 w 362" name="T6"/>
                <a:gd fmla="*/ 2147483647 h 243" name="T7"/>
                <a:gd fmla="*/ 2147483647 w 362" name="T8"/>
                <a:gd fmla="*/ 2147483647 h 243" name="T9"/>
                <a:gd fmla="*/ 2147483647 w 362" name="T10"/>
                <a:gd fmla="*/ 2147483647 h 243" name="T11"/>
                <a:gd fmla="*/ 2147483647 w 362" name="T12"/>
                <a:gd fmla="*/ 2147483647 h 243" name="T13"/>
                <a:gd fmla="*/ 2147483647 w 362" name="T14"/>
                <a:gd fmla="*/ 2147483647 h 243" name="T15"/>
                <a:gd fmla="*/ 2147483647 w 362" name="T16"/>
                <a:gd fmla="*/ 2147483647 h 243" name="T17"/>
                <a:gd fmla="*/ 2147483647 w 362" name="T18"/>
                <a:gd fmla="*/ 2147483647 h 243" name="T19"/>
                <a:gd fmla="*/ 2147483647 w 362" name="T20"/>
                <a:gd fmla="*/ 2147483647 h 243" name="T21"/>
                <a:gd fmla="*/ 2147483647 w 362" name="T22"/>
                <a:gd fmla="*/ 2147483647 h 243" name="T23"/>
                <a:gd fmla="*/ 2147483647 w 362" name="T24"/>
                <a:gd fmla="*/ 2147483647 h 243" name="T25"/>
                <a:gd fmla="*/ 2147483647 w 362" name="T26"/>
                <a:gd fmla="*/ 2147483647 h 243" name="T27"/>
                <a:gd fmla="*/ 2147483647 w 362" name="T28"/>
                <a:gd fmla="*/ 2147483647 h 243" name="T29"/>
                <a:gd fmla="*/ 2147483647 w 362" name="T30"/>
                <a:gd fmla="*/ 2147483647 h 243" name="T31"/>
                <a:gd fmla="*/ 2147483647 w 362" name="T32"/>
                <a:gd fmla="*/ 2147483647 h 243" name="T33"/>
                <a:gd fmla="*/ 2147483647 w 362" name="T34"/>
                <a:gd fmla="*/ 2147483647 h 243" name="T35"/>
                <a:gd fmla="*/ 2147483647 w 362" name="T36"/>
                <a:gd fmla="*/ 2147483647 h 243" name="T37"/>
                <a:gd fmla="*/ 2147483647 w 362" name="T38"/>
                <a:gd fmla="*/ 2147483647 h 243" name="T39"/>
                <a:gd fmla="*/ 2147483647 w 362" name="T40"/>
                <a:gd fmla="*/ 2147483647 h 243" name="T41"/>
                <a:gd fmla="*/ 2147483647 w 362" name="T42"/>
                <a:gd fmla="*/ 2147483647 h 243" name="T43"/>
                <a:gd fmla="*/ 2147483647 w 362" name="T44"/>
                <a:gd fmla="*/ 2147483647 h 243" name="T45"/>
                <a:gd fmla="*/ 2147483647 w 362" name="T46"/>
                <a:gd fmla="*/ 2147483647 h 243" name="T47"/>
                <a:gd fmla="*/ 2147483647 w 362" name="T48"/>
                <a:gd fmla="*/ 2147483647 h 243" name="T49"/>
                <a:gd fmla="*/ 2147483647 w 362" name="T50"/>
                <a:gd fmla="*/ 2147483647 h 243" name="T51"/>
                <a:gd fmla="*/ 2147483647 w 362" name="T52"/>
                <a:gd fmla="*/ 2147483647 h 243" name="T53"/>
                <a:gd fmla="*/ 0 w 362" name="T54"/>
                <a:gd fmla="*/ 2147483647 h 243" name="T55"/>
                <a:gd fmla="*/ 2147483647 w 362" name="T56"/>
                <a:gd fmla="*/ 2147483647 h 243" name="T57"/>
                <a:gd fmla="*/ 2147483647 w 362" name="T58"/>
                <a:gd fmla="*/ 2147483647 h 243" name="T59"/>
                <a:gd fmla="*/ 2147483647 w 362" name="T60"/>
                <a:gd fmla="*/ 2147483647 h 243" name="T61"/>
                <a:gd fmla="*/ 2147483647 w 362" name="T62"/>
                <a:gd fmla="*/ 2147483647 h 243" name="T63"/>
                <a:gd fmla="*/ 2147483647 w 362" name="T64"/>
                <a:gd fmla="*/ 2147483647 h 243" name="T65"/>
                <a:gd fmla="*/ 2147483647 w 362" name="T66"/>
                <a:gd fmla="*/ 2147483647 h 243" name="T67"/>
                <a:gd fmla="*/ 2147483647 w 362" name="T68"/>
                <a:gd fmla="*/ 2147483647 h 243" name="T69"/>
                <a:gd fmla="*/ 2147483647 w 362" name="T70"/>
                <a:gd fmla="*/ 2147483647 h 243" name="T71"/>
                <a:gd fmla="*/ 2147483647 w 362" name="T72"/>
                <a:gd fmla="*/ 2147483647 h 243" name="T73"/>
                <a:gd fmla="*/ 2147483647 w 362" name="T74"/>
                <a:gd fmla="*/ 2147483647 h 243" name="T75"/>
                <a:gd fmla="*/ 2147483647 w 362" name="T76"/>
                <a:gd fmla="*/ 2147483647 h 243" name="T77"/>
                <a:gd fmla="*/ 2147483647 w 362" name="T78"/>
                <a:gd fmla="*/ 2147483647 h 243" name="T79"/>
                <a:gd fmla="*/ 2147483647 w 362" name="T80"/>
                <a:gd fmla="*/ 2147483647 h 243" name="T81"/>
                <a:gd fmla="*/ 2147483647 w 362" name="T82"/>
                <a:gd fmla="*/ 2147483647 h 243" name="T83"/>
                <a:gd fmla="*/ 2147483647 w 362" name="T84"/>
                <a:gd fmla="*/ 2147483647 h 243" name="T85"/>
                <a:gd fmla="*/ 2147483647 w 362" name="T86"/>
                <a:gd fmla="*/ 2147483647 h 243" name="T87"/>
                <a:gd fmla="*/ 2147483647 w 362" name="T88"/>
                <a:gd fmla="*/ 2147483647 h 243" name="T89"/>
                <a:gd fmla="*/ 2147483647 w 362" name="T90"/>
                <a:gd fmla="*/ 2147483647 h 243" name="T91"/>
                <a:gd fmla="*/ 2147483647 w 362" name="T92"/>
                <a:gd fmla="*/ 2147483647 h 243" name="T93"/>
                <a:gd fmla="*/ 2147483647 w 362" name="T94"/>
                <a:gd fmla="*/ 2147483647 h 243" name="T95"/>
                <a:gd fmla="*/ 2147483647 w 362" name="T96"/>
                <a:gd fmla="*/ 2147483647 h 24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43" w="362">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6" name="Freeform 41"/>
            <p:cNvSpPr/>
            <p:nvPr/>
          </p:nvSpPr>
          <p:spPr bwMode="auto">
            <a:xfrm>
              <a:off x="8815131" y="2324725"/>
              <a:ext cx="1533286" cy="992239"/>
            </a:xfrm>
            <a:custGeom>
              <a:gdLst>
                <a:gd fmla="*/ 2147483647 w 339" name="T0"/>
                <a:gd fmla="*/ 2147483647 h 219" name="T1"/>
                <a:gd fmla="*/ 2147483647 w 339" name="T2"/>
                <a:gd fmla="*/ 2147483647 h 219" name="T3"/>
                <a:gd fmla="*/ 2147483647 w 339" name="T4"/>
                <a:gd fmla="*/ 2147483647 h 219" name="T5"/>
                <a:gd fmla="*/ 2147483647 w 339" name="T6"/>
                <a:gd fmla="*/ 2147483647 h 219" name="T7"/>
                <a:gd fmla="*/ 2147483647 w 339" name="T8"/>
                <a:gd fmla="*/ 2147483647 h 219" name="T9"/>
                <a:gd fmla="*/ 2147483647 w 339" name="T10"/>
                <a:gd fmla="*/ 2147483647 h 219" name="T11"/>
                <a:gd fmla="*/ 2147483647 w 339" name="T12"/>
                <a:gd fmla="*/ 2147483647 h 219" name="T13"/>
                <a:gd fmla="*/ 2147483647 w 339" name="T14"/>
                <a:gd fmla="*/ 2147483647 h 219" name="T15"/>
                <a:gd fmla="*/ 2147483647 w 339" name="T16"/>
                <a:gd fmla="*/ 2147483647 h 219" name="T17"/>
                <a:gd fmla="*/ 2147483647 w 339" name="T18"/>
                <a:gd fmla="*/ 2147483647 h 219" name="T19"/>
                <a:gd fmla="*/ 2147483647 w 339" name="T20"/>
                <a:gd fmla="*/ 2147483647 h 219" name="T21"/>
                <a:gd fmla="*/ 2147483647 w 339" name="T22"/>
                <a:gd fmla="*/ 2147483647 h 219" name="T23"/>
                <a:gd fmla="*/ 2147483647 w 339" name="T24"/>
                <a:gd fmla="*/ 2147483647 h 219" name="T25"/>
                <a:gd fmla="*/ 2147483647 w 339" name="T26"/>
                <a:gd fmla="*/ 2147483647 h 219" name="T27"/>
                <a:gd fmla="*/ 2147483647 w 339" name="T28"/>
                <a:gd fmla="*/ 2147483647 h 219" name="T29"/>
                <a:gd fmla="*/ 2147483647 w 339" name="T30"/>
                <a:gd fmla="*/ 2147483647 h 219" name="T31"/>
                <a:gd fmla="*/ 2147483647 w 339" name="T32"/>
                <a:gd fmla="*/ 2147483647 h 219" name="T33"/>
                <a:gd fmla="*/ 2147483647 w 339" name="T34"/>
                <a:gd fmla="*/ 2147483647 h 219" name="T35"/>
                <a:gd fmla="*/ 2147483647 w 339" name="T36"/>
                <a:gd fmla="*/ 2147483647 h 219" name="T37"/>
                <a:gd fmla="*/ 2147483647 w 339" name="T38"/>
                <a:gd fmla="*/ 2147483647 h 219" name="T39"/>
                <a:gd fmla="*/ 2147483647 w 339" name="T40"/>
                <a:gd fmla="*/ 2147483647 h 219" name="T41"/>
                <a:gd fmla="*/ 2147483647 w 339" name="T42"/>
                <a:gd fmla="*/ 2147483647 h 219" name="T43"/>
                <a:gd fmla="*/ 2147483647 w 339" name="T44"/>
                <a:gd fmla="*/ 2147483647 h 219" name="T45"/>
                <a:gd fmla="*/ 2147483647 w 339" name="T46"/>
                <a:gd fmla="*/ 2147483647 h 219" name="T47"/>
                <a:gd fmla="*/ 2147483647 w 339" name="T48"/>
                <a:gd fmla="*/ 2147483647 h 219" name="T49"/>
                <a:gd fmla="*/ 2147483647 w 339" name="T50"/>
                <a:gd fmla="*/ 2147483647 h 219" name="T51"/>
                <a:gd fmla="*/ 2147483647 w 339" name="T52"/>
                <a:gd fmla="*/ 2147483647 h 219" name="T53"/>
                <a:gd fmla="*/ 2147483647 w 339" name="T54"/>
                <a:gd fmla="*/ 2147483647 h 219" name="T55"/>
                <a:gd fmla="*/ 2147483647 w 339" name="T56"/>
                <a:gd fmla="*/ 2147483647 h 219" name="T57"/>
                <a:gd fmla="*/ 2147483647 w 339" name="T58"/>
                <a:gd fmla="*/ 2147483647 h 219" name="T59"/>
                <a:gd fmla="*/ 0 w 339" name="T60"/>
                <a:gd fmla="*/ 2147483647 h 219" name="T61"/>
                <a:gd fmla="*/ 2147483647 w 339" name="T62"/>
                <a:gd fmla="*/ 2147483647 h 219" name="T63"/>
                <a:gd fmla="*/ 2147483647 w 339" name="T64"/>
                <a:gd fmla="*/ 2147483647 h 219" name="T65"/>
                <a:gd fmla="*/ 2147483647 w 339" name="T66"/>
                <a:gd fmla="*/ 2147483647 h 219" name="T67"/>
                <a:gd fmla="*/ 2147483647 w 339" name="T68"/>
                <a:gd fmla="*/ 2147483647 h 219" name="T69"/>
                <a:gd fmla="*/ 2147483647 w 339" name="T70"/>
                <a:gd fmla="*/ 2147483647 h 219" name="T71"/>
                <a:gd fmla="*/ 2147483647 w 339" name="T72"/>
                <a:gd fmla="*/ 2147483647 h 219" name="T73"/>
                <a:gd fmla="*/ 2147483647 w 339" name="T74"/>
                <a:gd fmla="*/ 2147483647 h 219" name="T75"/>
                <a:gd fmla="*/ 2147483647 w 339" name="T76"/>
                <a:gd fmla="*/ 2147483647 h 219" name="T77"/>
                <a:gd fmla="*/ 2147483647 w 339" name="T78"/>
                <a:gd fmla="*/ 2147483647 h 219" name="T79"/>
                <a:gd fmla="*/ 2147483647 w 339" name="T80"/>
                <a:gd fmla="*/ 2147483647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9" w="33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 name="Freeform 42"/>
            <p:cNvSpPr/>
            <p:nvPr/>
          </p:nvSpPr>
          <p:spPr bwMode="auto">
            <a:xfrm>
              <a:off x="8864775" y="2378785"/>
              <a:ext cx="1430175" cy="888721"/>
            </a:xfrm>
            <a:custGeom>
              <a:gdLst>
                <a:gd fmla="*/ 55 w 316" name="T0"/>
                <a:gd fmla="*/ 196 h 196" name="T1"/>
                <a:gd fmla="*/ 0 w 316" name="T2"/>
                <a:gd fmla="*/ 141 h 196" name="T3"/>
                <a:gd fmla="*/ 48 w 316" name="T4"/>
                <a:gd fmla="*/ 88 h 196" name="T5"/>
                <a:gd fmla="*/ 47 w 316" name="T6"/>
                <a:gd fmla="*/ 79 h 196" name="T7"/>
                <a:gd fmla="*/ 88 w 316" name="T8"/>
                <a:gd fmla="*/ 37 h 196" name="T9"/>
                <a:gd fmla="*/ 106 w 316" name="T10"/>
                <a:gd fmla="*/ 42 h 196" name="T11"/>
                <a:gd fmla="*/ 158 w 316" name="T12"/>
                <a:gd fmla="*/ 0 h 196" name="T13"/>
                <a:gd fmla="*/ 210 w 316" name="T14"/>
                <a:gd fmla="*/ 42 h 196" name="T15"/>
                <a:gd fmla="*/ 228 w 316" name="T16"/>
                <a:gd fmla="*/ 37 h 196" name="T17"/>
                <a:gd fmla="*/ 269 w 316" name="T18"/>
                <a:gd fmla="*/ 79 h 196" name="T19"/>
                <a:gd fmla="*/ 269 w 316" name="T20"/>
                <a:gd fmla="*/ 88 h 196" name="T21"/>
                <a:gd fmla="*/ 316 w 316" name="T22"/>
                <a:gd fmla="*/ 141 h 196" name="T23"/>
                <a:gd fmla="*/ 262 w 316" name="T24"/>
                <a:gd fmla="*/ 196 h 196" name="T25"/>
                <a:gd fmla="*/ 55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668" name="Freeform 43"/>
            <p:cNvSpPr/>
            <p:nvPr/>
          </p:nvSpPr>
          <p:spPr bwMode="auto">
            <a:xfrm>
              <a:off x="9553097" y="3347553"/>
              <a:ext cx="53531" cy="1309602"/>
            </a:xfrm>
            <a:custGeom>
              <a:gdLst>
                <a:gd fmla="*/ 2147483647 w 28" name="T0"/>
                <a:gd fmla="*/ 0 h 685" name="T1"/>
                <a:gd fmla="*/ 2147483647 w 28" name="T2"/>
                <a:gd fmla="*/ 2147483647 h 685" name="T3"/>
                <a:gd fmla="*/ 0 w 28" name="T4"/>
                <a:gd fmla="*/ 2147483647 h 685" name="T5"/>
                <a:gd fmla="*/ 2147483647 w 28" name="T6"/>
                <a:gd fmla="*/ 0 h 685" name="T7"/>
                <a:gd fmla="*/ 2147483647 w 28" name="T8"/>
                <a:gd fmla="*/ 0 h 685" name="T9"/>
                <a:gd fmla="*/ 2147483647 w 28" name="T10"/>
                <a:gd fmla="*/ 0 h 68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85" w="28">
                  <a:moveTo>
                    <a:pt x="28" y="0"/>
                  </a:moveTo>
                  <a:lnTo>
                    <a:pt x="28" y="685"/>
                  </a:lnTo>
                  <a:lnTo>
                    <a:pt x="0" y="685"/>
                  </a:lnTo>
                  <a:lnTo>
                    <a:pt x="2" y="0"/>
                  </a:lnTo>
                  <a:lnTo>
                    <a:pt x="28" y="0"/>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9"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7670"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106" name="Oval 46"/>
            <p:cNvSpPr>
              <a:spLocks noChangeArrowheads="1"/>
            </p:cNvSpPr>
            <p:nvPr/>
          </p:nvSpPr>
          <p:spPr bwMode="auto">
            <a:xfrm>
              <a:off x="9394940" y="4405387"/>
              <a:ext cx="376195" cy="374533"/>
            </a:xfrm>
            <a:prstGeom prst="ellipse">
              <a:avLst/>
            </a:pr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672" name="矩形 106"/>
            <p:cNvSpPr>
              <a:spLocks noChangeArrowheads="1"/>
            </p:cNvSpPr>
            <p:nvPr/>
          </p:nvSpPr>
          <p:spPr bwMode="auto">
            <a:xfrm>
              <a:off x="9177200" y="2645690"/>
              <a:ext cx="793977" cy="4570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2400">
                  <a:solidFill>
                    <a:schemeClr val="bg1"/>
                  </a:solidFill>
                  <a:latin charset="0" panose="020b0604020202020204" pitchFamily="34" typeface="Arial"/>
                  <a:ea charset="-122" pitchFamily="34" typeface="微软雅黑"/>
                  <a:cs charset="0" panose="020b0604020202020204" pitchFamily="34" typeface="Arial"/>
                </a:rPr>
                <a:t>05%</a:t>
              </a:r>
            </a:p>
          </p:txBody>
        </p:sp>
      </p:grpSp>
      <p:sp>
        <p:nvSpPr>
          <p:cNvPr id="2766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68" name="任意多边形 67"/>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9"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8" name="组合 107"/>
          <p:cNvGrpSpPr/>
          <p:nvPr/>
        </p:nvGrpSpPr>
        <p:grpSpPr>
          <a:xfrm>
            <a:off x="974001" y="1535901"/>
            <a:ext cx="5025160" cy="4152747"/>
            <a:chOff x="653337" y="1916527"/>
            <a:chExt cx="5025160" cy="4152747"/>
          </a:xfrm>
          <a:solidFill>
            <a:srgbClr val="00B075"/>
          </a:solidFill>
        </p:grpSpPr>
        <p:sp>
          <p:nvSpPr>
            <p:cNvPr id="109" name="Freeform 6"/>
            <p:cNvSpPr/>
            <p:nvPr/>
          </p:nvSpPr>
          <p:spPr bwMode="auto">
            <a:xfrm>
              <a:off x="2761774" y="1965532"/>
              <a:ext cx="2201608" cy="1877933"/>
            </a:xfrm>
            <a:custGeom>
              <a:gdLst>
                <a:gd fmla="*/ 672 w 714" name="T0"/>
                <a:gd fmla="*/ 52 h 609" name="T1"/>
                <a:gd fmla="*/ 632 w 714" name="T2"/>
                <a:gd fmla="*/ 59 h 609" name="T3"/>
                <a:gd fmla="*/ 608 w 714" name="T4"/>
                <a:gd fmla="*/ 29 h 609" name="T5"/>
                <a:gd fmla="*/ 584 w 714" name="T6"/>
                <a:gd fmla="*/ 30 h 609" name="T7"/>
                <a:gd fmla="*/ 564 w 714" name="T8"/>
                <a:gd fmla="*/ 11 h 609" name="T9"/>
                <a:gd fmla="*/ 570 w 714" name="T10"/>
                <a:gd fmla="*/ 23 h 609" name="T11"/>
                <a:gd fmla="*/ 574 w 714" name="T12"/>
                <a:gd fmla="*/ 42 h 609" name="T13"/>
                <a:gd fmla="*/ 552 w 714" name="T14"/>
                <a:gd fmla="*/ 122 h 609" name="T15"/>
                <a:gd fmla="*/ 490 w 714" name="T16"/>
                <a:gd fmla="*/ 158 h 609" name="T17"/>
                <a:gd fmla="*/ 522 w 714" name="T18"/>
                <a:gd fmla="*/ 214 h 609" name="T19"/>
                <a:gd fmla="*/ 568 w 714" name="T20"/>
                <a:gd fmla="*/ 215 h 609" name="T21"/>
                <a:gd fmla="*/ 509 w 714" name="T22"/>
                <a:gd fmla="*/ 271 h 609" name="T23"/>
                <a:gd fmla="*/ 455 w 714" name="T24"/>
                <a:gd fmla="*/ 332 h 609" name="T25"/>
                <a:gd fmla="*/ 393 w 714" name="T26"/>
                <a:gd fmla="*/ 364 h 609" name="T27"/>
                <a:gd fmla="*/ 353 w 714" name="T28"/>
                <a:gd fmla="*/ 423 h 609" name="T29"/>
                <a:gd fmla="*/ 215 w 714" name="T30"/>
                <a:gd fmla="*/ 466 h 609" name="T31"/>
                <a:gd fmla="*/ 101 w 714" name="T32"/>
                <a:gd fmla="*/ 427 h 609" name="T33"/>
                <a:gd fmla="*/ 1 w 714" name="T34"/>
                <a:gd fmla="*/ 422 h 609" name="T35"/>
                <a:gd fmla="*/ 12 w 714" name="T36"/>
                <a:gd fmla="*/ 454 h 609" name="T37"/>
                <a:gd fmla="*/ 23 w 714" name="T38"/>
                <a:gd fmla="*/ 494 h 609" name="T39"/>
                <a:gd fmla="*/ 69 w 714" name="T40"/>
                <a:gd fmla="*/ 483 h 609" name="T41"/>
                <a:gd fmla="*/ 68 w 714" name="T42"/>
                <a:gd fmla="*/ 523 h 609" name="T43"/>
                <a:gd fmla="*/ 95 w 714" name="T44"/>
                <a:gd fmla="*/ 542 h 609" name="T45"/>
                <a:gd fmla="*/ 109 w 714" name="T46"/>
                <a:gd fmla="*/ 559 h 609" name="T47"/>
                <a:gd fmla="*/ 121 w 714" name="T48"/>
                <a:gd fmla="*/ 556 h 609" name="T49"/>
                <a:gd fmla="*/ 180 w 714" name="T50"/>
                <a:gd fmla="*/ 536 h 609" name="T51"/>
                <a:gd fmla="*/ 191 w 714" name="T52"/>
                <a:gd fmla="*/ 562 h 609" name="T53"/>
                <a:gd fmla="*/ 167 w 714" name="T54"/>
                <a:gd fmla="*/ 582 h 609" name="T55"/>
                <a:gd fmla="*/ 209 w 714" name="T56"/>
                <a:gd fmla="*/ 605 h 609" name="T57"/>
                <a:gd fmla="*/ 236 w 714" name="T58"/>
                <a:gd fmla="*/ 554 h 609" name="T59"/>
                <a:gd fmla="*/ 261 w 714" name="T60"/>
                <a:gd fmla="*/ 546 h 609" name="T61"/>
                <a:gd fmla="*/ 270 w 714" name="T62"/>
                <a:gd fmla="*/ 590 h 609" name="T63"/>
                <a:gd fmla="*/ 306 w 714" name="T64"/>
                <a:gd fmla="*/ 608 h 609" name="T65"/>
                <a:gd fmla="*/ 332 w 714" name="T66"/>
                <a:gd fmla="*/ 564 h 609" name="T67"/>
                <a:gd fmla="*/ 366 w 714" name="T68"/>
                <a:gd fmla="*/ 539 h 609" name="T69"/>
                <a:gd fmla="*/ 377 w 714" name="T70"/>
                <a:gd fmla="*/ 533 h 609" name="T71"/>
                <a:gd fmla="*/ 402 w 714" name="T72"/>
                <a:gd fmla="*/ 526 h 609" name="T73"/>
                <a:gd fmla="*/ 425 w 714" name="T74"/>
                <a:gd fmla="*/ 504 h 609" name="T75"/>
                <a:gd fmla="*/ 456 w 714" name="T76"/>
                <a:gd fmla="*/ 493 h 609" name="T77"/>
                <a:gd fmla="*/ 456 w 714" name="T78"/>
                <a:gd fmla="*/ 463 h 609" name="T79"/>
                <a:gd fmla="*/ 478 w 714" name="T80"/>
                <a:gd fmla="*/ 420 h 609" name="T81"/>
                <a:gd fmla="*/ 494 w 714" name="T82"/>
                <a:gd fmla="*/ 448 h 609" name="T83"/>
                <a:gd fmla="*/ 506 w 714" name="T84"/>
                <a:gd fmla="*/ 433 h 609" name="T85"/>
                <a:gd fmla="*/ 536 w 714" name="T86"/>
                <a:gd fmla="*/ 404 h 609" name="T87"/>
                <a:gd fmla="*/ 562 w 714" name="T88"/>
                <a:gd fmla="*/ 398 h 609" name="T89"/>
                <a:gd fmla="*/ 572 w 714" name="T90"/>
                <a:gd fmla="*/ 418 h 609" name="T91"/>
                <a:gd fmla="*/ 601 w 714" name="T92"/>
                <a:gd fmla="*/ 445 h 609" name="T93"/>
                <a:gd fmla="*/ 613 w 714" name="T94"/>
                <a:gd fmla="*/ 436 h 609" name="T95"/>
                <a:gd fmla="*/ 632 w 714" name="T96"/>
                <a:gd fmla="*/ 416 h 609" name="T97"/>
                <a:gd fmla="*/ 676 w 714" name="T98"/>
                <a:gd fmla="*/ 386 h 609" name="T99"/>
                <a:gd fmla="*/ 712 w 714" name="T100"/>
                <a:gd fmla="*/ 354 h 609" name="T101"/>
                <a:gd fmla="*/ 699 w 714" name="T102"/>
                <a:gd fmla="*/ 324 h 609" name="T103"/>
                <a:gd fmla="*/ 674 w 714" name="T104"/>
                <a:gd fmla="*/ 322 h 609" name="T105"/>
                <a:gd fmla="*/ 656 w 714" name="T106"/>
                <a:gd fmla="*/ 295 h 609" name="T107"/>
                <a:gd fmla="*/ 637 w 714" name="T108"/>
                <a:gd fmla="*/ 263 h 609" name="T109"/>
                <a:gd fmla="*/ 652 w 714" name="T110"/>
                <a:gd fmla="*/ 254 h 609" name="T111"/>
                <a:gd fmla="*/ 662 w 714" name="T112"/>
                <a:gd fmla="*/ 226 h 609" name="T113"/>
                <a:gd fmla="*/ 657 w 714" name="T114"/>
                <a:gd fmla="*/ 190 h 609" name="T115"/>
                <a:gd fmla="*/ 672 w 714" name="T116"/>
                <a:gd fmla="*/ 169 h 609" name="T117"/>
                <a:gd fmla="*/ 691 w 714" name="T118"/>
                <a:gd fmla="*/ 164 h 609" name="T119"/>
                <a:gd fmla="*/ 698 w 714" name="T120"/>
                <a:gd fmla="*/ 126 h 609" name="T121"/>
                <a:gd fmla="*/ 700 w 714" name="T122"/>
                <a:gd fmla="*/ 84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714">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0" name="Freeform 7"/>
            <p:cNvSpPr/>
            <p:nvPr/>
          </p:nvSpPr>
          <p:spPr bwMode="auto">
            <a:xfrm>
              <a:off x="2339481" y="3236040"/>
              <a:ext cx="1406028" cy="1190043"/>
            </a:xfrm>
            <a:custGeom>
              <a:gdLst>
                <a:gd fmla="*/ 268 w 456" name="T0"/>
                <a:gd fmla="*/ 154 h 386" name="T1"/>
                <a:gd fmla="*/ 258 w 456" name="T2"/>
                <a:gd fmla="*/ 161 h 386" name="T3"/>
                <a:gd fmla="*/ 222 w 456" name="T4"/>
                <a:gd fmla="*/ 129 h 386" name="T5"/>
                <a:gd fmla="*/ 196 w 456" name="T6"/>
                <a:gd fmla="*/ 108 h 386" name="T7"/>
                <a:gd fmla="*/ 199 w 456" name="T8"/>
                <a:gd fmla="*/ 79 h 386" name="T9"/>
                <a:gd fmla="*/ 170 w 456" name="T10"/>
                <a:gd fmla="*/ 87 h 386" name="T11"/>
                <a:gd fmla="*/ 148 w 456" name="T12"/>
                <a:gd fmla="*/ 59 h 386" name="T13"/>
                <a:gd fmla="*/ 138 w 456" name="T14"/>
                <a:gd fmla="*/ 25 h 386" name="T15"/>
                <a:gd fmla="*/ 128 w 456" name="T16"/>
                <a:gd fmla="*/ 8 h 386" name="T17"/>
                <a:gd fmla="*/ 105 w 456" name="T18"/>
                <a:gd fmla="*/ 16 h 386" name="T19"/>
                <a:gd fmla="*/ 89 w 456" name="T20"/>
                <a:gd fmla="*/ 32 h 386" name="T21"/>
                <a:gd fmla="*/ 49 w 456" name="T22"/>
                <a:gd fmla="*/ 45 h 386" name="T23"/>
                <a:gd fmla="*/ 25 w 456" name="T24"/>
                <a:gd fmla="*/ 73 h 386" name="T25"/>
                <a:gd fmla="*/ 2 w 456" name="T26"/>
                <a:gd fmla="*/ 92 h 386" name="T27"/>
                <a:gd fmla="*/ 33 w 456" name="T28"/>
                <a:gd fmla="*/ 120 h 386" name="T29"/>
                <a:gd fmla="*/ 56 w 456" name="T30"/>
                <a:gd fmla="*/ 127 h 386" name="T31"/>
                <a:gd fmla="*/ 112 w 456" name="T32"/>
                <a:gd fmla="*/ 150 h 386" name="T33"/>
                <a:gd fmla="*/ 152 w 456" name="T34"/>
                <a:gd fmla="*/ 142 h 386" name="T35"/>
                <a:gd fmla="*/ 186 w 456" name="T36"/>
                <a:gd fmla="*/ 157 h 386" name="T37"/>
                <a:gd fmla="*/ 215 w 456" name="T38"/>
                <a:gd fmla="*/ 168 h 386" name="T39"/>
                <a:gd fmla="*/ 262 w 456" name="T40"/>
                <a:gd fmla="*/ 203 h 386" name="T41"/>
                <a:gd fmla="*/ 274 w 456" name="T42"/>
                <a:gd fmla="*/ 220 h 386" name="T43"/>
                <a:gd fmla="*/ 271 w 456" name="T44"/>
                <a:gd fmla="*/ 288 h 386" name="T45"/>
                <a:gd fmla="*/ 252 w 456" name="T46"/>
                <a:gd fmla="*/ 322 h 386" name="T47"/>
                <a:gd fmla="*/ 224 w 456" name="T48"/>
                <a:gd fmla="*/ 334 h 386" name="T49"/>
                <a:gd fmla="*/ 249 w 456" name="T50"/>
                <a:gd fmla="*/ 353 h 386" name="T51"/>
                <a:gd fmla="*/ 261 w 456" name="T52"/>
                <a:gd fmla="*/ 348 h 386" name="T53"/>
                <a:gd fmla="*/ 263 w 456" name="T54"/>
                <a:gd fmla="*/ 335 h 386" name="T55"/>
                <a:gd fmla="*/ 276 w 456" name="T56"/>
                <a:gd fmla="*/ 322 h 386" name="T57"/>
                <a:gd fmla="*/ 288 w 456" name="T58"/>
                <a:gd fmla="*/ 332 h 386" name="T59"/>
                <a:gd fmla="*/ 322 w 456" name="T60"/>
                <a:gd fmla="*/ 346 h 386" name="T61"/>
                <a:gd fmla="*/ 334 w 456" name="T62"/>
                <a:gd fmla="*/ 366 h 386" name="T63"/>
                <a:gd fmla="*/ 364 w 456" name="T64"/>
                <a:gd fmla="*/ 376 h 386" name="T65"/>
                <a:gd fmla="*/ 364 w 456" name="T66"/>
                <a:gd fmla="*/ 357 h 386" name="T67"/>
                <a:gd fmla="*/ 368 w 456" name="T68"/>
                <a:gd fmla="*/ 350 h 386" name="T69"/>
                <a:gd fmla="*/ 383 w 456" name="T70"/>
                <a:gd fmla="*/ 325 h 386" name="T71"/>
                <a:gd fmla="*/ 385 w 456" name="T72"/>
                <a:gd fmla="*/ 308 h 386" name="T73"/>
                <a:gd fmla="*/ 400 w 456" name="T74"/>
                <a:gd fmla="*/ 291 h 386" name="T75"/>
                <a:gd fmla="*/ 423 w 456" name="T76"/>
                <a:gd fmla="*/ 287 h 386" name="T77"/>
                <a:gd fmla="*/ 445 w 456" name="T78"/>
                <a:gd fmla="*/ 278 h 386" name="T79"/>
                <a:gd fmla="*/ 453 w 456" name="T80"/>
                <a:gd fmla="*/ 244 h 386" name="T81"/>
                <a:gd fmla="*/ 412 w 456" name="T82"/>
                <a:gd fmla="*/ 219 h 386" name="T83"/>
                <a:gd fmla="*/ 395 w 456" name="T84"/>
                <a:gd fmla="*/ 246 h 386" name="T85"/>
                <a:gd fmla="*/ 407 w 456" name="T86"/>
                <a:gd fmla="*/ 256 h 386" name="T87"/>
                <a:gd fmla="*/ 405 w 456" name="T88"/>
                <a:gd fmla="*/ 270 h 386" name="T89"/>
                <a:gd fmla="*/ 389 w 456" name="T90"/>
                <a:gd fmla="*/ 275 h 386" name="T91"/>
                <a:gd fmla="*/ 374 w 456" name="T92"/>
                <a:gd fmla="*/ 284 h 386" name="T93"/>
                <a:gd fmla="*/ 363 w 456" name="T94"/>
                <a:gd fmla="*/ 274 h 386" name="T95"/>
                <a:gd fmla="*/ 356 w 456" name="T96"/>
                <a:gd fmla="*/ 257 h 386" name="T97"/>
                <a:gd fmla="*/ 350 w 456" name="T98"/>
                <a:gd fmla="*/ 238 h 386" name="T99"/>
                <a:gd fmla="*/ 326 w 456" name="T100"/>
                <a:gd fmla="*/ 208 h 386" name="T101"/>
                <a:gd fmla="*/ 299 w 456" name="T102"/>
                <a:gd fmla="*/ 188 h 386" name="T103"/>
                <a:gd fmla="*/ 300 w 456" name="T104"/>
                <a:gd fmla="*/ 168 h 386" name="T105"/>
                <a:gd fmla="*/ 325 w 456" name="T106"/>
                <a:gd fmla="*/ 142 h 386" name="T107"/>
                <a:gd fmla="*/ 295 w 456" name="T108"/>
                <a:gd fmla="*/ 143 h 3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1" name="Freeform 8"/>
            <p:cNvSpPr/>
            <p:nvPr/>
          </p:nvSpPr>
          <p:spPr bwMode="auto">
            <a:xfrm>
              <a:off x="3338342" y="3649259"/>
              <a:ext cx="280722" cy="471298"/>
            </a:xfrm>
            <a:custGeom>
              <a:gdLst>
                <a:gd fmla="*/ 46 w 91" name="T0"/>
                <a:gd fmla="*/ 30 h 153" name="T1"/>
                <a:gd fmla="*/ 46 w 91" name="T2"/>
                <a:gd fmla="*/ 43 h 153" name="T3"/>
                <a:gd fmla="*/ 41 w 91" name="T4"/>
                <a:gd fmla="*/ 55 h 153" name="T5"/>
                <a:gd fmla="*/ 37 w 91" name="T6"/>
                <a:gd fmla="*/ 62 h 153" name="T7"/>
                <a:gd fmla="*/ 37 w 91" name="T8"/>
                <a:gd fmla="*/ 62 h 153" name="T9"/>
                <a:gd fmla="*/ 21 w 91" name="T10"/>
                <a:gd fmla="*/ 65 h 153" name="T11"/>
                <a:gd fmla="*/ 6 w 91" name="T12"/>
                <a:gd fmla="*/ 68 h 153" name="T13"/>
                <a:gd fmla="*/ 4 w 91" name="T14"/>
                <a:gd fmla="*/ 70 h 153" name="T15"/>
                <a:gd fmla="*/ 19 w 91" name="T16"/>
                <a:gd fmla="*/ 72 h 153" name="T17"/>
                <a:gd fmla="*/ 20 w 91" name="T18"/>
                <a:gd fmla="*/ 72 h 153" name="T19"/>
                <a:gd fmla="*/ 24 w 91" name="T20"/>
                <a:gd fmla="*/ 82 h 153" name="T21"/>
                <a:gd fmla="*/ 30 w 91" name="T22"/>
                <a:gd fmla="*/ 93 h 153" name="T23"/>
                <a:gd fmla="*/ 35 w 91" name="T24"/>
                <a:gd fmla="*/ 108 h 153" name="T25"/>
                <a:gd fmla="*/ 35 w 91" name="T26"/>
                <a:gd fmla="*/ 108 h 153" name="T27"/>
                <a:gd fmla="*/ 38 w 91" name="T28"/>
                <a:gd fmla="*/ 116 h 153" name="T29"/>
                <a:gd fmla="*/ 35 w 91" name="T30"/>
                <a:gd fmla="*/ 125 h 153" name="T31"/>
                <a:gd fmla="*/ 36 w 91" name="T32"/>
                <a:gd fmla="*/ 132 h 153" name="T33"/>
                <a:gd fmla="*/ 50 w 91" name="T34"/>
                <a:gd fmla="*/ 141 h 153" name="T35"/>
                <a:gd fmla="*/ 58 w 91" name="T36"/>
                <a:gd fmla="*/ 152 h 153" name="T37"/>
                <a:gd fmla="*/ 62 w 91" name="T38"/>
                <a:gd fmla="*/ 153 h 153" name="T39"/>
                <a:gd fmla="*/ 61 w 91" name="T40"/>
                <a:gd fmla="*/ 139 h 153" name="T41"/>
                <a:gd fmla="*/ 70 w 91" name="T42"/>
                <a:gd fmla="*/ 135 h 153" name="T43"/>
                <a:gd fmla="*/ 71 w 91" name="T44"/>
                <a:gd fmla="*/ 134 h 153" name="T45"/>
                <a:gd fmla="*/ 71 w 91" name="T46"/>
                <a:gd fmla="*/ 135 h 153" name="T47"/>
                <a:gd fmla="*/ 78 w 91" name="T48"/>
                <a:gd fmla="*/ 134 h 153" name="T49"/>
                <a:gd fmla="*/ 79 w 91" name="T50"/>
                <a:gd fmla="*/ 123 h 153" name="T51"/>
                <a:gd fmla="*/ 73 w 91" name="T52"/>
                <a:gd fmla="*/ 116 h 153" name="T53"/>
                <a:gd fmla="*/ 69 w 91" name="T54"/>
                <a:gd fmla="*/ 116 h 153" name="T55"/>
                <a:gd fmla="*/ 66 w 91" name="T56"/>
                <a:gd fmla="*/ 105 h 153" name="T57"/>
                <a:gd fmla="*/ 67 w 91" name="T58"/>
                <a:gd fmla="*/ 84 h 153" name="T59"/>
                <a:gd fmla="*/ 82 w 91" name="T60"/>
                <a:gd fmla="*/ 80 h 153" name="T61"/>
                <a:gd fmla="*/ 91 w 91" name="T62"/>
                <a:gd fmla="*/ 54 h 153" name="T63"/>
                <a:gd fmla="*/ 84 w 91" name="T64"/>
                <a:gd fmla="*/ 48 h 153" name="T65"/>
                <a:gd fmla="*/ 83 w 91" name="T66"/>
                <a:gd fmla="*/ 48 h 153" name="T67"/>
                <a:gd fmla="*/ 76 w 91" name="T68"/>
                <a:gd fmla="*/ 49 h 153" name="T69"/>
                <a:gd fmla="*/ 71 w 91" name="T70"/>
                <a:gd fmla="*/ 43 h 153" name="T71"/>
                <a:gd fmla="*/ 71 w 91" name="T72"/>
                <a:gd fmla="*/ 42 h 153" name="T73"/>
                <a:gd fmla="*/ 73 w 91" name="T74"/>
                <a:gd fmla="*/ 26 h 153" name="T75"/>
                <a:gd fmla="*/ 76 w 91" name="T76"/>
                <a:gd fmla="*/ 19 h 153" name="T77"/>
                <a:gd fmla="*/ 78 w 91" name="T78"/>
                <a:gd fmla="*/ 10 h 153" name="T79"/>
                <a:gd fmla="*/ 64 w 91" name="T80"/>
                <a:gd fmla="*/ 0 h 15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3" w="91">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2" name="Freeform 9"/>
            <p:cNvSpPr/>
            <p:nvPr/>
          </p:nvSpPr>
          <p:spPr bwMode="auto">
            <a:xfrm>
              <a:off x="653337" y="2415655"/>
              <a:ext cx="2009824" cy="1523400"/>
            </a:xfrm>
            <a:custGeom>
              <a:gdLst>
                <a:gd fmla="*/ 652 w 652" name="T0"/>
                <a:gd fmla="*/ 265 h 494" name="T1"/>
                <a:gd fmla="*/ 629 w 652" name="T2"/>
                <a:gd fmla="*/ 206 h 494" name="T3"/>
                <a:gd fmla="*/ 611 w 652" name="T4"/>
                <a:gd fmla="*/ 204 h 494" name="T5"/>
                <a:gd fmla="*/ 583 w 652" name="T6"/>
                <a:gd fmla="*/ 178 h 494" name="T7"/>
                <a:gd fmla="*/ 520 w 652" name="T8"/>
                <a:gd fmla="*/ 166 h 494" name="T9"/>
                <a:gd fmla="*/ 524 w 652" name="T10"/>
                <a:gd fmla="*/ 90 h 494" name="T11"/>
                <a:gd fmla="*/ 491 w 652" name="T12"/>
                <a:gd fmla="*/ 48 h 494" name="T13"/>
                <a:gd fmla="*/ 469 w 652" name="T14"/>
                <a:gd fmla="*/ 25 h 494" name="T15"/>
                <a:gd fmla="*/ 435 w 652" name="T16"/>
                <a:gd fmla="*/ 20 h 494" name="T17"/>
                <a:gd fmla="*/ 401 w 652" name="T18"/>
                <a:gd fmla="*/ 62 h 494" name="T19"/>
                <a:gd fmla="*/ 308 w 652" name="T20"/>
                <a:gd fmla="*/ 112 h 494" name="T21"/>
                <a:gd fmla="*/ 308 w 652" name="T22"/>
                <a:gd fmla="*/ 114 h 494" name="T23"/>
                <a:gd fmla="*/ 257 w 652" name="T24"/>
                <a:gd fmla="*/ 110 h 494" name="T25"/>
                <a:gd fmla="*/ 241 w 652" name="T26"/>
                <a:gd fmla="*/ 118 h 494" name="T27"/>
                <a:gd fmla="*/ 244 w 652" name="T28"/>
                <a:gd fmla="*/ 168 h 494" name="T29"/>
                <a:gd fmla="*/ 236 w 652" name="T30"/>
                <a:gd fmla="*/ 195 h 494" name="T31"/>
                <a:gd fmla="*/ 232 w 652" name="T32"/>
                <a:gd fmla="*/ 195 h 494" name="T33"/>
                <a:gd fmla="*/ 206 w 652" name="T34"/>
                <a:gd fmla="*/ 222 h 494" name="T35"/>
                <a:gd fmla="*/ 176 w 652" name="T36"/>
                <a:gd fmla="*/ 224 h 494" name="T37"/>
                <a:gd fmla="*/ 164 w 652" name="T38"/>
                <a:gd fmla="*/ 234 h 494" name="T39"/>
                <a:gd fmla="*/ 92 w 652" name="T40"/>
                <a:gd fmla="*/ 253 h 494" name="T41"/>
                <a:gd fmla="*/ 63 w 652" name="T42"/>
                <a:gd fmla="*/ 239 h 494" name="T43"/>
                <a:gd fmla="*/ 52 w 652" name="T44"/>
                <a:gd fmla="*/ 248 h 494" name="T45"/>
                <a:gd fmla="*/ 18 w 652" name="T46"/>
                <a:gd fmla="*/ 248 h 494" name="T47"/>
                <a:gd fmla="*/ 4 w 652" name="T48"/>
                <a:gd fmla="*/ 284 h 494" name="T49"/>
                <a:gd fmla="*/ 26 w 652" name="T50"/>
                <a:gd fmla="*/ 303 h 494" name="T51"/>
                <a:gd fmla="*/ 28 w 652" name="T52"/>
                <a:gd fmla="*/ 326 h 494" name="T53"/>
                <a:gd fmla="*/ 14 w 652" name="T54"/>
                <a:gd fmla="*/ 368 h 494" name="T55"/>
                <a:gd fmla="*/ 34 w 652" name="T56"/>
                <a:gd fmla="*/ 380 h 494" name="T57"/>
                <a:gd fmla="*/ 60 w 652" name="T58"/>
                <a:gd fmla="*/ 417 h 494" name="T59"/>
                <a:gd fmla="*/ 64 w 652" name="T60"/>
                <a:gd fmla="*/ 434 h 494" name="T61"/>
                <a:gd fmla="*/ 88 w 652" name="T62"/>
                <a:gd fmla="*/ 477 h 494" name="T63"/>
                <a:gd fmla="*/ 106 w 652" name="T64"/>
                <a:gd fmla="*/ 490 h 494" name="T65"/>
                <a:gd fmla="*/ 130 w 652" name="T66"/>
                <a:gd fmla="*/ 492 h 494" name="T67"/>
                <a:gd fmla="*/ 145 w 652" name="T68"/>
                <a:gd fmla="*/ 466 h 494" name="T69"/>
                <a:gd fmla="*/ 158 w 652" name="T70"/>
                <a:gd fmla="*/ 464 h 494" name="T71"/>
                <a:gd fmla="*/ 217 w 652" name="T72"/>
                <a:gd fmla="*/ 467 h 494" name="T73"/>
                <a:gd fmla="*/ 236 w 652" name="T74"/>
                <a:gd fmla="*/ 474 h 494" name="T75"/>
                <a:gd fmla="*/ 251 w 652" name="T76"/>
                <a:gd fmla="*/ 480 h 494" name="T77"/>
                <a:gd fmla="*/ 284 w 652" name="T78"/>
                <a:gd fmla="*/ 480 h 494" name="T79"/>
                <a:gd fmla="*/ 338 w 652" name="T80"/>
                <a:gd fmla="*/ 470 h 494" name="T81"/>
                <a:gd fmla="*/ 389 w 652" name="T82"/>
                <a:gd fmla="*/ 464 h 494" name="T83"/>
                <a:gd fmla="*/ 428 w 652" name="T84"/>
                <a:gd fmla="*/ 483 h 494" name="T85"/>
                <a:gd fmla="*/ 446 w 652" name="T86"/>
                <a:gd fmla="*/ 484 h 494" name="T87"/>
                <a:gd fmla="*/ 472 w 652" name="T88"/>
                <a:gd fmla="*/ 491 h 494" name="T89"/>
                <a:gd fmla="*/ 470 w 652" name="T90"/>
                <a:gd fmla="*/ 470 h 494" name="T91"/>
                <a:gd fmla="*/ 476 w 652" name="T92"/>
                <a:gd fmla="*/ 461 h 494" name="T93"/>
                <a:gd fmla="*/ 482 w 652" name="T94"/>
                <a:gd fmla="*/ 456 h 494" name="T95"/>
                <a:gd fmla="*/ 475 w 652" name="T96"/>
                <a:gd fmla="*/ 442 h 494" name="T97"/>
                <a:gd fmla="*/ 461 w 652" name="T98"/>
                <a:gd fmla="*/ 429 h 494" name="T99"/>
                <a:gd fmla="*/ 462 w 652" name="T100"/>
                <a:gd fmla="*/ 420 h 494" name="T101"/>
                <a:gd fmla="*/ 472 w 652" name="T102"/>
                <a:gd fmla="*/ 398 h 494" name="T103"/>
                <a:gd fmla="*/ 502 w 652" name="T104"/>
                <a:gd fmla="*/ 397 h 494" name="T105"/>
                <a:gd fmla="*/ 528 w 652" name="T106"/>
                <a:gd fmla="*/ 390 h 494" name="T107"/>
                <a:gd fmla="*/ 544 w 652" name="T108"/>
                <a:gd fmla="*/ 375 h 494" name="T109"/>
                <a:gd fmla="*/ 544 w 652" name="T110"/>
                <a:gd fmla="*/ 368 h 494" name="T111"/>
                <a:gd fmla="*/ 543 w 652" name="T112"/>
                <a:gd fmla="*/ 352 h 494" name="T113"/>
                <a:gd fmla="*/ 563 w 652" name="T114"/>
                <a:gd fmla="*/ 339 h 494" name="T115"/>
                <a:gd fmla="*/ 585 w 652" name="T116"/>
                <a:gd fmla="*/ 314 h 494" name="T117"/>
                <a:gd fmla="*/ 602 w 652" name="T118"/>
                <a:gd fmla="*/ 302 h 494" name="T119"/>
                <a:gd fmla="*/ 634 w 652" name="T120"/>
                <a:gd fmla="*/ 294 h 494" name="T121"/>
                <a:gd fmla="*/ 642 w 652" name="T122"/>
                <a:gd fmla="*/ 293 h 494" name="T123"/>
                <a:gd fmla="*/ 649 w 652" name="T124"/>
                <a:gd fmla="*/ 270 h 49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2" w="652">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3" name="Freeform 10"/>
            <p:cNvSpPr/>
            <p:nvPr/>
          </p:nvSpPr>
          <p:spPr bwMode="auto">
            <a:xfrm>
              <a:off x="1954095" y="3608722"/>
              <a:ext cx="1251753" cy="900246"/>
            </a:xfrm>
            <a:custGeom>
              <a:gdLst>
                <a:gd fmla="*/ 242 w 406" name="T0"/>
                <a:gd fmla="*/ 29 h 292" name="T1"/>
                <a:gd fmla="*/ 229 w 406" name="T2"/>
                <a:gd fmla="*/ 42 h 292" name="T3"/>
                <a:gd fmla="*/ 191 w 406" name="T4"/>
                <a:gd fmla="*/ 15 h 292" name="T5"/>
                <a:gd fmla="*/ 179 w 406" name="T6"/>
                <a:gd fmla="*/ 10 h 292" name="T7"/>
                <a:gd fmla="*/ 144 w 406" name="T8"/>
                <a:gd fmla="*/ 2 h 292" name="T9"/>
                <a:gd fmla="*/ 115 w 406" name="T10"/>
                <a:gd fmla="*/ 6 h 292" name="T11"/>
                <a:gd fmla="*/ 99 w 406" name="T12"/>
                <a:gd fmla="*/ 10 h 292" name="T13"/>
                <a:gd fmla="*/ 72 w 406" name="T14"/>
                <a:gd fmla="*/ 14 h 292" name="T15"/>
                <a:gd fmla="*/ 42 w 406" name="T16"/>
                <a:gd fmla="*/ 21 h 292" name="T17"/>
                <a:gd fmla="*/ 50 w 406" name="T18"/>
                <a:gd fmla="*/ 45 h 292" name="T19"/>
                <a:gd fmla="*/ 63 w 406" name="T20"/>
                <a:gd fmla="*/ 65 h 292" name="T21"/>
                <a:gd fmla="*/ 53 w 406" name="T22"/>
                <a:gd fmla="*/ 90 h 292" name="T23"/>
                <a:gd fmla="*/ 56 w 406" name="T24"/>
                <a:gd fmla="*/ 103 h 292" name="T25"/>
                <a:gd fmla="*/ 30 w 406" name="T26"/>
                <a:gd fmla="*/ 105 h 292" name="T27"/>
                <a:gd fmla="*/ 10 w 406" name="T28"/>
                <a:gd fmla="*/ 121 h 292" name="T29"/>
                <a:gd fmla="*/ 2 w 406" name="T30"/>
                <a:gd fmla="*/ 137 h 292" name="T31"/>
                <a:gd fmla="*/ 6 w 406" name="T32"/>
                <a:gd fmla="*/ 169 h 292" name="T33"/>
                <a:gd fmla="*/ 9 w 406" name="T34"/>
                <a:gd fmla="*/ 197 h 292" name="T35"/>
                <a:gd fmla="*/ 39 w 406" name="T36"/>
                <a:gd fmla="*/ 209 h 292" name="T37"/>
                <a:gd fmla="*/ 51 w 406" name="T38"/>
                <a:gd fmla="*/ 218 h 292" name="T39"/>
                <a:gd fmla="*/ 64 w 406" name="T40"/>
                <a:gd fmla="*/ 229 h 292" name="T41"/>
                <a:gd fmla="*/ 94 w 406" name="T42"/>
                <a:gd fmla="*/ 242 h 292" name="T43"/>
                <a:gd fmla="*/ 136 w 406" name="T44"/>
                <a:gd fmla="*/ 251 h 292" name="T45"/>
                <a:gd fmla="*/ 159 w 406" name="T46"/>
                <a:gd fmla="*/ 256 h 292" name="T47"/>
                <a:gd fmla="*/ 171 w 406" name="T48"/>
                <a:gd fmla="*/ 269 h 292" name="T49"/>
                <a:gd fmla="*/ 175 w 406" name="T50"/>
                <a:gd fmla="*/ 278 h 292" name="T51"/>
                <a:gd fmla="*/ 184 w 406" name="T52"/>
                <a:gd fmla="*/ 289 h 292" name="T53"/>
                <a:gd fmla="*/ 196 w 406" name="T54"/>
                <a:gd fmla="*/ 285 h 292" name="T55"/>
                <a:gd fmla="*/ 211 w 406" name="T56"/>
                <a:gd fmla="*/ 280 h 292" name="T57"/>
                <a:gd fmla="*/ 223 w 406" name="T58"/>
                <a:gd fmla="*/ 277 h 292" name="T59"/>
                <a:gd fmla="*/ 227 w 406" name="T60"/>
                <a:gd fmla="*/ 261 h 292" name="T61"/>
                <a:gd fmla="*/ 243 w 406" name="T62"/>
                <a:gd fmla="*/ 235 h 292" name="T63"/>
                <a:gd fmla="*/ 240 w 406" name="T64"/>
                <a:gd fmla="*/ 211 h 292" name="T65"/>
                <a:gd fmla="*/ 247 w 406" name="T66"/>
                <a:gd fmla="*/ 203 h 292" name="T67"/>
                <a:gd fmla="*/ 279 w 406" name="T68"/>
                <a:gd fmla="*/ 214 h 292" name="T69"/>
                <a:gd fmla="*/ 285 w 406" name="T70"/>
                <a:gd fmla="*/ 231 h 292" name="T71"/>
                <a:gd fmla="*/ 300 w 406" name="T72"/>
                <a:gd fmla="*/ 249 h 292" name="T73"/>
                <a:gd fmla="*/ 326 w 406" name="T74"/>
                <a:gd fmla="*/ 259 h 292" name="T75"/>
                <a:gd fmla="*/ 333 w 406" name="T76"/>
                <a:gd fmla="*/ 261 h 292" name="T77"/>
                <a:gd fmla="*/ 351 w 406" name="T78"/>
                <a:gd fmla="*/ 254 h 292" name="T79"/>
                <a:gd fmla="*/ 362 w 406" name="T80"/>
                <a:gd fmla="*/ 237 h 292" name="T81"/>
                <a:gd fmla="*/ 347 w 406" name="T82"/>
                <a:gd fmla="*/ 229 h 292" name="T83"/>
                <a:gd fmla="*/ 368 w 406" name="T84"/>
                <a:gd fmla="*/ 204 h 292" name="T85"/>
                <a:gd fmla="*/ 376 w 406" name="T86"/>
                <a:gd fmla="*/ 175 h 292" name="T87"/>
                <a:gd fmla="*/ 403 w 406" name="T88"/>
                <a:gd fmla="*/ 145 h 292" name="T89"/>
                <a:gd fmla="*/ 401 w 406" name="T90"/>
                <a:gd fmla="*/ 128 h 292" name="T91"/>
                <a:gd fmla="*/ 383 w 406" name="T92"/>
                <a:gd fmla="*/ 85 h 292" name="T93"/>
                <a:gd fmla="*/ 369 w 406" name="T94"/>
                <a:gd fmla="*/ 80 h 292" name="T95"/>
                <a:gd fmla="*/ 337 w 406" name="T96"/>
                <a:gd fmla="*/ 50 h 292" name="T97"/>
                <a:gd fmla="*/ 329 w 406" name="T98"/>
                <a:gd fmla="*/ 53 h 292" name="T99"/>
                <a:gd fmla="*/ 308 w 406" name="T100"/>
                <a:gd fmla="*/ 39 h 292" name="T101"/>
                <a:gd fmla="*/ 282 w 406" name="T102"/>
                <a:gd fmla="*/ 26 h 292" name="T103"/>
                <a:gd fmla="*/ 273 w 406" name="T104"/>
                <a:gd fmla="*/ 27 h 292" name="T105"/>
                <a:gd fmla="*/ 243 w 406" name="T106"/>
                <a:gd fmla="*/ 15 h 2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92" w="406">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4" name="Freeform 11"/>
            <p:cNvSpPr/>
            <p:nvPr/>
          </p:nvSpPr>
          <p:spPr bwMode="auto">
            <a:xfrm>
              <a:off x="2675863" y="4237928"/>
              <a:ext cx="1081747" cy="952882"/>
            </a:xfrm>
            <a:custGeom>
              <a:gdLst>
                <a:gd fmla="*/ 10 w 351" name="T0"/>
                <a:gd fmla="*/ 14 h 309" name="T1"/>
                <a:gd fmla="*/ 8 w 351" name="T2"/>
                <a:gd fmla="*/ 35 h 309" name="T3"/>
                <a:gd fmla="*/ 4 w 351" name="T4"/>
                <a:gd fmla="*/ 57 h 309" name="T5"/>
                <a:gd fmla="*/ 19 w 351" name="T6"/>
                <a:gd fmla="*/ 69 h 309" name="T7"/>
                <a:gd fmla="*/ 35 w 351" name="T8"/>
                <a:gd fmla="*/ 97 h 309" name="T9"/>
                <a:gd fmla="*/ 37 w 351" name="T10"/>
                <a:gd fmla="*/ 123 h 309" name="T11"/>
                <a:gd fmla="*/ 45 w 351" name="T12"/>
                <a:gd fmla="*/ 143 h 309" name="T13"/>
                <a:gd fmla="*/ 50 w 351" name="T14"/>
                <a:gd fmla="*/ 175 h 309" name="T15"/>
                <a:gd fmla="*/ 47 w 351" name="T16"/>
                <a:gd fmla="*/ 219 h 309" name="T17"/>
                <a:gd fmla="*/ 55 w 351" name="T18"/>
                <a:gd fmla="*/ 231 h 309" name="T19"/>
                <a:gd fmla="*/ 62 w 351" name="T20"/>
                <a:gd fmla="*/ 213 h 309" name="T21"/>
                <a:gd fmla="*/ 78 w 351" name="T22"/>
                <a:gd fmla="*/ 221 h 309" name="T23"/>
                <a:gd fmla="*/ 85 w 351" name="T24"/>
                <a:gd fmla="*/ 237 h 309" name="T25"/>
                <a:gd fmla="*/ 102 w 351" name="T26"/>
                <a:gd fmla="*/ 239 h 309" name="T27"/>
                <a:gd fmla="*/ 119 w 351" name="T28"/>
                <a:gd fmla="*/ 279 h 309" name="T29"/>
                <a:gd fmla="*/ 122 w 351" name="T30"/>
                <a:gd fmla="*/ 299 h 309" name="T31"/>
                <a:gd fmla="*/ 131 w 351" name="T32"/>
                <a:gd fmla="*/ 308 h 309" name="T33"/>
                <a:gd fmla="*/ 153 w 351" name="T34"/>
                <a:gd fmla="*/ 293 h 309" name="T35"/>
                <a:gd fmla="*/ 164 w 351" name="T36"/>
                <a:gd fmla="*/ 268 h 309" name="T37"/>
                <a:gd fmla="*/ 173 w 351" name="T38"/>
                <a:gd fmla="*/ 255 h 309" name="T39"/>
                <a:gd fmla="*/ 186 w 351" name="T40"/>
                <a:gd fmla="*/ 235 h 309" name="T41"/>
                <a:gd fmla="*/ 195 w 351" name="T42"/>
                <a:gd fmla="*/ 219 h 309" name="T43"/>
                <a:gd fmla="*/ 220 w 351" name="T44"/>
                <a:gd fmla="*/ 226 h 309" name="T45"/>
                <a:gd fmla="*/ 229 w 351" name="T46"/>
                <a:gd fmla="*/ 236 h 309" name="T47"/>
                <a:gd fmla="*/ 240 w 351" name="T48"/>
                <a:gd fmla="*/ 233 h 309" name="T49"/>
                <a:gd fmla="*/ 255 w 351" name="T50"/>
                <a:gd fmla="*/ 249 h 309" name="T51"/>
                <a:gd fmla="*/ 275 w 351" name="T52"/>
                <a:gd fmla="*/ 233 h 309" name="T53"/>
                <a:gd fmla="*/ 264 w 351" name="T54"/>
                <a:gd fmla="*/ 229 h 309" name="T55"/>
                <a:gd fmla="*/ 259 w 351" name="T56"/>
                <a:gd fmla="*/ 211 h 309" name="T57"/>
                <a:gd fmla="*/ 275 w 351" name="T58"/>
                <a:gd fmla="*/ 210 h 309" name="T59"/>
                <a:gd fmla="*/ 258 w 351" name="T60"/>
                <a:gd fmla="*/ 187 h 309" name="T61"/>
                <a:gd fmla="*/ 254 w 351" name="T62"/>
                <a:gd fmla="*/ 163 h 309" name="T63"/>
                <a:gd fmla="*/ 303 w 351" name="T64"/>
                <a:gd fmla="*/ 143 h 309" name="T65"/>
                <a:gd fmla="*/ 327 w 351" name="T66"/>
                <a:gd fmla="*/ 121 h 309" name="T67"/>
                <a:gd fmla="*/ 332 w 351" name="T68"/>
                <a:gd fmla="*/ 112 h 309" name="T69"/>
                <a:gd fmla="*/ 343 w 351" name="T70"/>
                <a:gd fmla="*/ 86 h 309" name="T71"/>
                <a:gd fmla="*/ 325 w 351" name="T72"/>
                <a:gd fmla="*/ 79 h 309" name="T73"/>
                <a:gd fmla="*/ 315 w 351" name="T74"/>
                <a:gd fmla="*/ 69 h 309" name="T75"/>
                <a:gd fmla="*/ 304 w 351" name="T76"/>
                <a:gd fmla="*/ 73 h 309" name="T77"/>
                <a:gd fmla="*/ 298 w 351" name="T78"/>
                <a:gd fmla="*/ 63 h 309" name="T79"/>
                <a:gd fmla="*/ 287 w 351" name="T80"/>
                <a:gd fmla="*/ 62 h 309" name="T81"/>
                <a:gd fmla="*/ 262 w 351" name="T82"/>
                <a:gd fmla="*/ 58 h 309" name="T83"/>
                <a:gd fmla="*/ 252 w 351" name="T84"/>
                <a:gd fmla="*/ 60 h 309" name="T85"/>
                <a:gd fmla="*/ 219 w 351" name="T86"/>
                <a:gd fmla="*/ 56 h 309" name="T87"/>
                <a:gd fmla="*/ 217 w 351" name="T88"/>
                <a:gd fmla="*/ 39 h 309" name="T89"/>
                <a:gd fmla="*/ 180 w 351" name="T90"/>
                <a:gd fmla="*/ 17 h 309" name="T91"/>
                <a:gd fmla="*/ 163 w 351" name="T92"/>
                <a:gd fmla="*/ 6 h 309" name="T93"/>
                <a:gd fmla="*/ 160 w 351" name="T94"/>
                <a:gd fmla="*/ 31 h 309" name="T95"/>
                <a:gd fmla="*/ 140 w 351" name="T96"/>
                <a:gd fmla="*/ 33 h 309" name="T97"/>
                <a:gd fmla="*/ 130 w 351" name="T98"/>
                <a:gd fmla="*/ 42 h 309" name="T99"/>
                <a:gd fmla="*/ 122 w 351" name="T100"/>
                <a:gd fmla="*/ 55 h 309" name="T101"/>
                <a:gd fmla="*/ 94 w 351" name="T102"/>
                <a:gd fmla="*/ 68 h 309" name="T103"/>
                <a:gd fmla="*/ 77 w 351" name="T104"/>
                <a:gd fmla="*/ 51 h 309" name="T105"/>
                <a:gd fmla="*/ 62 w 351" name="T106"/>
                <a:gd fmla="*/ 47 h 309" name="T107"/>
                <a:gd fmla="*/ 49 w 351" name="T108"/>
                <a:gd fmla="*/ 31 h 309" name="T109"/>
                <a:gd fmla="*/ 34 w 351" name="T110"/>
                <a:gd fmla="*/ 8 h 30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9" w="351">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srgbClr val="C00000"/>
                </a:solidFill>
                <a:latin typeface="+mn-lt"/>
                <a:ea typeface="+mn-ea"/>
              </a:endParaRPr>
            </a:p>
          </p:txBody>
        </p:sp>
        <p:sp>
          <p:nvSpPr>
            <p:cNvPr id="115" name="Freeform 12"/>
            <p:cNvSpPr/>
            <p:nvPr/>
          </p:nvSpPr>
          <p:spPr bwMode="auto">
            <a:xfrm>
              <a:off x="875373" y="3855566"/>
              <a:ext cx="1939037" cy="1177943"/>
            </a:xfrm>
            <a:custGeom>
              <a:gdLst>
                <a:gd fmla="*/ 66 w 629" name="T0"/>
                <a:gd fmla="*/ 17 h 382" name="T1"/>
                <a:gd fmla="*/ 34 w 629" name="T2"/>
                <a:gd fmla="*/ 29 h 382" name="T3"/>
                <a:gd fmla="*/ 21 w 629" name="T4"/>
                <a:gd fmla="*/ 53 h 382" name="T5"/>
                <a:gd fmla="*/ 10 w 629" name="T6"/>
                <a:gd fmla="*/ 104 h 382" name="T7"/>
                <a:gd fmla="*/ 8 w 629" name="T8"/>
                <a:gd fmla="*/ 119 h 382" name="T9"/>
                <a:gd fmla="*/ 30 w 629" name="T10"/>
                <a:gd fmla="*/ 165 h 382" name="T11"/>
                <a:gd fmla="*/ 64 w 629" name="T12"/>
                <a:gd fmla="*/ 203 h 382" name="T13"/>
                <a:gd fmla="*/ 92 w 629" name="T14"/>
                <a:gd fmla="*/ 195 h 382" name="T15"/>
                <a:gd fmla="*/ 118 w 629" name="T16"/>
                <a:gd fmla="*/ 229 h 382" name="T17"/>
                <a:gd fmla="*/ 145 w 629" name="T18"/>
                <a:gd fmla="*/ 249 h 382" name="T19"/>
                <a:gd fmla="*/ 157 w 629" name="T20"/>
                <a:gd fmla="*/ 270 h 382" name="T21"/>
                <a:gd fmla="*/ 189 w 629" name="T22"/>
                <a:gd fmla="*/ 292 h 382" name="T23"/>
                <a:gd fmla="*/ 204 w 629" name="T24"/>
                <a:gd fmla="*/ 301 h 382" name="T25"/>
                <a:gd fmla="*/ 236 w 629" name="T26"/>
                <a:gd fmla="*/ 313 h 382" name="T27"/>
                <a:gd fmla="*/ 299 w 629" name="T28"/>
                <a:gd fmla="*/ 324 h 382" name="T29"/>
                <a:gd fmla="*/ 297 w 629" name="T30"/>
                <a:gd fmla="*/ 349 h 382" name="T31"/>
                <a:gd fmla="*/ 387 w 629" name="T32"/>
                <a:gd fmla="*/ 339 h 382" name="T33"/>
                <a:gd fmla="*/ 397 w 629" name="T34"/>
                <a:gd fmla="*/ 368 h 382" name="T35"/>
                <a:gd fmla="*/ 479 w 629" name="T36"/>
                <a:gd fmla="*/ 357 h 382" name="T37"/>
                <a:gd fmla="*/ 513 w 629" name="T38"/>
                <a:gd fmla="*/ 339 h 382" name="T39"/>
                <a:gd fmla="*/ 569 w 629" name="T40"/>
                <a:gd fmla="*/ 359 h 382" name="T41"/>
                <a:gd fmla="*/ 570 w 629" name="T42"/>
                <a:gd fmla="*/ 357 h 382" name="T43"/>
                <a:gd fmla="*/ 596 w 629" name="T44"/>
                <a:gd fmla="*/ 348 h 382" name="T45"/>
                <a:gd fmla="*/ 608 w 629" name="T46"/>
                <a:gd fmla="*/ 331 h 382" name="T47"/>
                <a:gd fmla="*/ 624 w 629" name="T48"/>
                <a:gd fmla="*/ 280 h 382" name="T49"/>
                <a:gd fmla="*/ 616 w 629" name="T50"/>
                <a:gd fmla="*/ 247 h 382" name="T51"/>
                <a:gd fmla="*/ 601 w 629" name="T52"/>
                <a:gd fmla="*/ 207 h 382" name="T53"/>
                <a:gd fmla="*/ 593 w 629" name="T54"/>
                <a:gd fmla="*/ 191 h 382" name="T55"/>
                <a:gd fmla="*/ 583 w 629" name="T56"/>
                <a:gd fmla="*/ 197 h 382" name="T57"/>
                <a:gd fmla="*/ 558 w 629" name="T58"/>
                <a:gd fmla="*/ 203 h 382" name="T59"/>
                <a:gd fmla="*/ 532 w 629" name="T60"/>
                <a:gd fmla="*/ 213 h 382" name="T61"/>
                <a:gd fmla="*/ 513 w 629" name="T62"/>
                <a:gd fmla="*/ 190 h 382" name="T63"/>
                <a:gd fmla="*/ 496 w 629" name="T64"/>
                <a:gd fmla="*/ 172 h 382" name="T65"/>
                <a:gd fmla="*/ 443 w 629" name="T66"/>
                <a:gd fmla="*/ 166 h 382" name="T67"/>
                <a:gd fmla="*/ 403 w 629" name="T68"/>
                <a:gd fmla="*/ 149 h 382" name="T69"/>
                <a:gd fmla="*/ 389 w 629" name="T70"/>
                <a:gd fmla="*/ 133 h 382" name="T71"/>
                <a:gd fmla="*/ 368 w 629" name="T72"/>
                <a:gd fmla="*/ 135 h 382" name="T73"/>
                <a:gd fmla="*/ 347 w 629" name="T74"/>
                <a:gd fmla="*/ 97 h 382" name="T75"/>
                <a:gd fmla="*/ 356 w 629" name="T76"/>
                <a:gd fmla="*/ 73 h 382" name="T77"/>
                <a:gd fmla="*/ 357 w 629" name="T78"/>
                <a:gd fmla="*/ 39 h 382" name="T79"/>
                <a:gd fmla="*/ 357 w 629" name="T80"/>
                <a:gd fmla="*/ 21 h 382" name="T81"/>
                <a:gd fmla="*/ 354 w 629" name="T82"/>
                <a:gd fmla="*/ 20 h 382" name="T83"/>
                <a:gd fmla="*/ 346 w 629" name="T84"/>
                <a:gd fmla="*/ 15 h 382" name="T85"/>
                <a:gd fmla="*/ 305 w 629" name="T86"/>
                <a:gd fmla="*/ 2 h 382" name="T87"/>
                <a:gd fmla="*/ 260 w 629" name="T88"/>
                <a:gd fmla="*/ 11 h 382" name="T89"/>
                <a:gd fmla="*/ 221 w 629" name="T90"/>
                <a:gd fmla="*/ 18 h 382" name="T91"/>
                <a:gd fmla="*/ 206 w 629" name="T92"/>
                <a:gd fmla="*/ 20 h 382" name="T93"/>
                <a:gd fmla="*/ 171 w 629" name="T94"/>
                <a:gd fmla="*/ 18 h 382" name="T95"/>
                <a:gd fmla="*/ 152 w 629" name="T96"/>
                <a:gd fmla="*/ 0 h 382" name="T97"/>
                <a:gd fmla="*/ 134 w 629" name="T98"/>
                <a:gd fmla="*/ 9 h 382" name="T99"/>
                <a:gd fmla="*/ 92 w 629" name="T100"/>
                <a:gd fmla="*/ 5 h 3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82" w="629">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6" name="Freeform 13"/>
            <p:cNvSpPr/>
            <p:nvPr/>
          </p:nvSpPr>
          <p:spPr bwMode="auto">
            <a:xfrm>
              <a:off x="2641984" y="4833251"/>
              <a:ext cx="875441" cy="915371"/>
            </a:xfrm>
            <a:custGeom>
              <a:gdLst>
                <a:gd fmla="*/ 9 w 284" name="T0"/>
                <a:gd fmla="*/ 183 h 297" name="T1"/>
                <a:gd fmla="*/ 41 w 284" name="T2"/>
                <a:gd fmla="*/ 181 h 297" name="T3"/>
                <a:gd fmla="*/ 42 w 284" name="T4"/>
                <a:gd fmla="*/ 195 h 297" name="T5"/>
                <a:gd fmla="*/ 67 w 284" name="T6"/>
                <a:gd fmla="*/ 222 h 297" name="T7"/>
                <a:gd fmla="*/ 72 w 284" name="T8"/>
                <a:gd fmla="*/ 260 h 297" name="T9"/>
                <a:gd fmla="*/ 110 w 284" name="T10"/>
                <a:gd fmla="*/ 271 h 297" name="T11"/>
                <a:gd fmla="*/ 118 w 284" name="T12"/>
                <a:gd fmla="*/ 282 h 297" name="T13"/>
                <a:gd fmla="*/ 135 w 284" name="T14"/>
                <a:gd fmla="*/ 297 h 297" name="T15"/>
                <a:gd fmla="*/ 136 w 284" name="T16"/>
                <a:gd fmla="*/ 285 h 297" name="T17"/>
                <a:gd fmla="*/ 135 w 284" name="T18"/>
                <a:gd fmla="*/ 244 h 297" name="T19"/>
                <a:gd fmla="*/ 161 w 284" name="T20"/>
                <a:gd fmla="*/ 236 h 297" name="T21"/>
                <a:gd fmla="*/ 190 w 284" name="T22"/>
                <a:gd fmla="*/ 236 h 297" name="T23"/>
                <a:gd fmla="*/ 219 w 284" name="T24"/>
                <a:gd fmla="*/ 233 h 297" name="T25"/>
                <a:gd fmla="*/ 256 w 284" name="T26"/>
                <a:gd fmla="*/ 211 h 297" name="T27"/>
                <a:gd fmla="*/ 265 w 284" name="T28"/>
                <a:gd fmla="*/ 214 h 297" name="T29"/>
                <a:gd fmla="*/ 270 w 284" name="T30"/>
                <a:gd fmla="*/ 216 h 297" name="T31"/>
                <a:gd fmla="*/ 284 w 284" name="T32"/>
                <a:gd fmla="*/ 206 h 297" name="T33"/>
                <a:gd fmla="*/ 274 w 284" name="T34"/>
                <a:gd fmla="*/ 195 h 297" name="T35"/>
                <a:gd fmla="*/ 251 w 284" name="T36"/>
                <a:gd fmla="*/ 181 h 297" name="T37"/>
                <a:gd fmla="*/ 236 w 284" name="T38"/>
                <a:gd fmla="*/ 182 h 297" name="T39"/>
                <a:gd fmla="*/ 230 w 284" name="T40"/>
                <a:gd fmla="*/ 170 h 297" name="T41"/>
                <a:gd fmla="*/ 234 w 284" name="T42"/>
                <a:gd fmla="*/ 155 h 297" name="T43"/>
                <a:gd fmla="*/ 226 w 284" name="T44"/>
                <a:gd fmla="*/ 137 h 297" name="T45"/>
                <a:gd fmla="*/ 232 w 284" name="T46"/>
                <a:gd fmla="*/ 106 h 297" name="T47"/>
                <a:gd fmla="*/ 216 w 284" name="T48"/>
                <a:gd fmla="*/ 102 h 297" name="T49"/>
                <a:gd fmla="*/ 200 w 284" name="T50"/>
                <a:gd fmla="*/ 84 h 297" name="T51"/>
                <a:gd fmla="*/ 198 w 284" name="T52"/>
                <a:gd fmla="*/ 75 h 297" name="T53"/>
                <a:gd fmla="*/ 206 w 284" name="T54"/>
                <a:gd fmla="*/ 66 h 297" name="T55"/>
                <a:gd fmla="*/ 235 w 284" name="T56"/>
                <a:gd fmla="*/ 63 h 297" name="T57"/>
                <a:gd fmla="*/ 243 w 284" name="T58"/>
                <a:gd fmla="*/ 66 h 297" name="T59"/>
                <a:gd fmla="*/ 256 w 284" name="T60"/>
                <a:gd fmla="*/ 54 h 297" name="T61"/>
                <a:gd fmla="*/ 235 w 284" name="T62"/>
                <a:gd fmla="*/ 52 h 297" name="T63"/>
                <a:gd fmla="*/ 227 w 284" name="T64"/>
                <a:gd fmla="*/ 45 h 297" name="T65"/>
                <a:gd fmla="*/ 222 w 284" name="T66"/>
                <a:gd fmla="*/ 22 h 297" name="T67"/>
                <a:gd fmla="*/ 198 w 284" name="T68"/>
                <a:gd fmla="*/ 34 h 297" name="T69"/>
                <a:gd fmla="*/ 201 w 284" name="T70"/>
                <a:gd fmla="*/ 50 h 297" name="T71"/>
                <a:gd fmla="*/ 193 w 284" name="T72"/>
                <a:gd fmla="*/ 62 h 297" name="T73"/>
                <a:gd fmla="*/ 183 w 284" name="T74"/>
                <a:gd fmla="*/ 86 h 297" name="T75"/>
                <a:gd fmla="*/ 183 w 284" name="T76"/>
                <a:gd fmla="*/ 98 h 297" name="T77"/>
                <a:gd fmla="*/ 177 w 284" name="T78"/>
                <a:gd fmla="*/ 105 h 297" name="T79"/>
                <a:gd fmla="*/ 173 w 284" name="T80"/>
                <a:gd fmla="*/ 107 h 297" name="T81"/>
                <a:gd fmla="*/ 153 w 284" name="T82"/>
                <a:gd fmla="*/ 112 h 297" name="T83"/>
                <a:gd fmla="*/ 138 w 284" name="T84"/>
                <a:gd fmla="*/ 110 h 297" name="T85"/>
                <a:gd fmla="*/ 129 w 284" name="T86"/>
                <a:gd fmla="*/ 106 h 297" name="T87"/>
                <a:gd fmla="*/ 122 w 284" name="T88"/>
                <a:gd fmla="*/ 84 h 297" name="T89"/>
                <a:gd fmla="*/ 113 w 284" name="T90"/>
                <a:gd fmla="*/ 64 h 297" name="T91"/>
                <a:gd fmla="*/ 110 w 284" name="T92"/>
                <a:gd fmla="*/ 58 h 297" name="T93"/>
                <a:gd fmla="*/ 100 w 284" name="T94"/>
                <a:gd fmla="*/ 52 h 297" name="T95"/>
                <a:gd fmla="*/ 86 w 284" name="T96"/>
                <a:gd fmla="*/ 44 h 297" name="T97"/>
                <a:gd fmla="*/ 85 w 284" name="T98"/>
                <a:gd fmla="*/ 35 h 297" name="T99"/>
                <a:gd fmla="*/ 77 w 284" name="T100"/>
                <a:gd fmla="*/ 29 h 297" name="T101"/>
                <a:gd fmla="*/ 61 w 284" name="T102"/>
                <a:gd fmla="*/ 42 h 297" name="T103"/>
                <a:gd fmla="*/ 49 w 284" name="T104"/>
                <a:gd fmla="*/ 21 h 297" name="T105"/>
                <a:gd fmla="*/ 40 w 284" name="T106"/>
                <a:gd fmla="*/ 11 h 297" name="T107"/>
                <a:gd fmla="*/ 28 w 284" name="T108"/>
                <a:gd fmla="*/ 33 h 297" name="T109"/>
                <a:gd fmla="*/ 28 w 284" name="T110"/>
                <a:gd fmla="*/ 54 h 297" name="T111"/>
                <a:gd fmla="*/ 45 w 284" name="T112"/>
                <a:gd fmla="*/ 70 h 297" name="T113"/>
                <a:gd fmla="*/ 31 w 284" name="T114"/>
                <a:gd fmla="*/ 128 h 297" name="T115"/>
                <a:gd fmla="*/ 1 w 284" name="T116"/>
                <a:gd fmla="*/ 174 h 297" name="T117"/>
                <a:gd fmla="*/ 2 w 284" name="T118"/>
                <a:gd fmla="*/ 182 h 29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7" w="284">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7" name="Freeform 14"/>
            <p:cNvSpPr/>
            <p:nvPr/>
          </p:nvSpPr>
          <p:spPr bwMode="auto">
            <a:xfrm>
              <a:off x="3267558" y="4820546"/>
              <a:ext cx="592300" cy="511832"/>
            </a:xfrm>
            <a:custGeom>
              <a:gdLst>
                <a:gd fmla="*/ 143 w 192" name="T0"/>
                <a:gd fmla="*/ 8 h 166" name="T1"/>
                <a:gd fmla="*/ 132 w 192" name="T2"/>
                <a:gd fmla="*/ 10 h 166" name="T3"/>
                <a:gd fmla="*/ 130 w 192" name="T4"/>
                <a:gd fmla="*/ 0 h 166" name="T5"/>
                <a:gd fmla="*/ 126 w 192" name="T6"/>
                <a:gd fmla="*/ 10 h 166" name="T7"/>
                <a:gd fmla="*/ 120 w 192" name="T8"/>
                <a:gd fmla="*/ 18 h 166" name="T9"/>
                <a:gd fmla="*/ 108 w 192" name="T10"/>
                <a:gd fmla="*/ 18 h 166" name="T11"/>
                <a:gd fmla="*/ 106 w 192" name="T12"/>
                <a:gd fmla="*/ 25 h 166" name="T13"/>
                <a:gd fmla="*/ 95 w 192" name="T14"/>
                <a:gd fmla="*/ 28 h 166" name="T15"/>
                <a:gd fmla="*/ 91 w 192" name="T16"/>
                <a:gd fmla="*/ 30 h 166" name="T17"/>
                <a:gd fmla="*/ 81 w 192" name="T18"/>
                <a:gd fmla="*/ 26 h 166" name="T19"/>
                <a:gd fmla="*/ 74 w 192" name="T20"/>
                <a:gd fmla="*/ 24 h 166" name="T21"/>
                <a:gd fmla="*/ 85 w 192" name="T22"/>
                <a:gd fmla="*/ 40 h 166" name="T23"/>
                <a:gd fmla="*/ 91 w 192" name="T24"/>
                <a:gd fmla="*/ 46 h 166" name="T25"/>
                <a:gd fmla="*/ 88 w 192" name="T26"/>
                <a:gd fmla="*/ 55 h 166" name="T27"/>
                <a:gd fmla="*/ 70 w 192" name="T28"/>
                <a:gd fmla="*/ 64 h 166" name="T29"/>
                <a:gd fmla="*/ 63 w 192" name="T30"/>
                <a:gd fmla="*/ 65 h 166" name="T31"/>
                <a:gd fmla="*/ 56 w 192" name="T32"/>
                <a:gd fmla="*/ 63 h 166" name="T33"/>
                <a:gd fmla="*/ 48 w 192" name="T34"/>
                <a:gd fmla="*/ 71 h 166" name="T35"/>
                <a:gd fmla="*/ 40 w 192" name="T36"/>
                <a:gd fmla="*/ 74 h 166" name="T37"/>
                <a:gd fmla="*/ 8 w 192" name="T38"/>
                <a:gd fmla="*/ 74 h 166" name="T39"/>
                <a:gd fmla="*/ 5 w 192" name="T40"/>
                <a:gd fmla="*/ 96 h 166" name="T41"/>
                <a:gd fmla="*/ 12 w 192" name="T42"/>
                <a:gd fmla="*/ 100 h 166" name="T43"/>
                <a:gd fmla="*/ 16 w 192" name="T44"/>
                <a:gd fmla="*/ 95 h 166" name="T45"/>
                <a:gd fmla="*/ 28 w 192" name="T46"/>
                <a:gd fmla="*/ 96 h 166" name="T47"/>
                <a:gd fmla="*/ 32 w 192" name="T48"/>
                <a:gd fmla="*/ 118 h 166" name="T49"/>
                <a:gd fmla="*/ 27 w 192" name="T50"/>
                <a:gd fmla="*/ 130 h 166" name="T51"/>
                <a:gd fmla="*/ 38 w 192" name="T52"/>
                <a:gd fmla="*/ 149 h 166" name="T53"/>
                <a:gd fmla="*/ 34 w 192" name="T54"/>
                <a:gd fmla="*/ 166 h 166" name="T55"/>
                <a:gd fmla="*/ 47 w 192" name="T56"/>
                <a:gd fmla="*/ 160 h 166" name="T57"/>
                <a:gd fmla="*/ 56 w 192" name="T58"/>
                <a:gd fmla="*/ 161 h 166" name="T59"/>
                <a:gd fmla="*/ 85 w 192" name="T60"/>
                <a:gd fmla="*/ 160 h 166" name="T61"/>
                <a:gd fmla="*/ 99 w 192" name="T62"/>
                <a:gd fmla="*/ 151 h 166" name="T63"/>
                <a:gd fmla="*/ 115 w 192" name="T64"/>
                <a:gd fmla="*/ 137 h 166" name="T65"/>
                <a:gd fmla="*/ 125 w 192" name="T66"/>
                <a:gd fmla="*/ 142 h 166" name="T67"/>
                <a:gd fmla="*/ 138 w 192" name="T68"/>
                <a:gd fmla="*/ 147 h 166" name="T69"/>
                <a:gd fmla="*/ 147 w 192" name="T70"/>
                <a:gd fmla="*/ 150 h 166" name="T71"/>
                <a:gd fmla="*/ 149 w 192" name="T72"/>
                <a:gd fmla="*/ 145 h 166" name="T73"/>
                <a:gd fmla="*/ 152 w 192" name="T74"/>
                <a:gd fmla="*/ 142 h 166" name="T75"/>
                <a:gd fmla="*/ 158 w 192" name="T76"/>
                <a:gd fmla="*/ 138 h 166" name="T77"/>
                <a:gd fmla="*/ 174 w 192" name="T78"/>
                <a:gd fmla="*/ 127 h 166" name="T79"/>
                <a:gd fmla="*/ 176 w 192" name="T80"/>
                <a:gd fmla="*/ 124 h 166" name="T81"/>
                <a:gd fmla="*/ 184 w 192" name="T82"/>
                <a:gd fmla="*/ 122 h 166" name="T83"/>
                <a:gd fmla="*/ 190 w 192" name="T84"/>
                <a:gd fmla="*/ 118 h 166" name="T85"/>
                <a:gd fmla="*/ 186 w 192" name="T86"/>
                <a:gd fmla="*/ 103 h 166" name="T87"/>
                <a:gd fmla="*/ 188 w 192" name="T88"/>
                <a:gd fmla="*/ 94 h 166" name="T89"/>
                <a:gd fmla="*/ 174 w 192" name="T90"/>
                <a:gd fmla="*/ 83 h 166" name="T91"/>
                <a:gd fmla="*/ 187 w 192" name="T92"/>
                <a:gd fmla="*/ 34 h 166" name="T93"/>
                <a:gd fmla="*/ 179 w 192" name="T94"/>
                <a:gd fmla="*/ 38 h 166" name="T95"/>
                <a:gd fmla="*/ 169 w 192" name="T96"/>
                <a:gd fmla="*/ 38 h 166" name="T97"/>
                <a:gd fmla="*/ 168 w 192" name="T98"/>
                <a:gd fmla="*/ 34 h 166" name="T99"/>
                <a:gd fmla="*/ 166 w 192" name="T100"/>
                <a:gd fmla="*/ 32 h 166" name="T101"/>
                <a:gd fmla="*/ 157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8" name="Freeform 15"/>
            <p:cNvSpPr/>
            <p:nvPr/>
          </p:nvSpPr>
          <p:spPr bwMode="auto">
            <a:xfrm>
              <a:off x="3366174" y="5135147"/>
              <a:ext cx="770774" cy="591695"/>
            </a:xfrm>
            <a:custGeom>
              <a:gdLst>
                <a:gd fmla="*/ 202 w 250" name="T0"/>
                <a:gd fmla="*/ 6 h 192" name="T1"/>
                <a:gd fmla="*/ 188 w 250" name="T2"/>
                <a:gd fmla="*/ 18 h 192" name="T3"/>
                <a:gd fmla="*/ 172 w 250" name="T4"/>
                <a:gd fmla="*/ 22 h 192" name="T5"/>
                <a:gd fmla="*/ 161 w 250" name="T6"/>
                <a:gd fmla="*/ 21 h 192" name="T7"/>
                <a:gd fmla="*/ 160 w 250" name="T8"/>
                <a:gd fmla="*/ 22 h 192" name="T9"/>
                <a:gd fmla="*/ 147 w 250" name="T10"/>
                <a:gd fmla="*/ 26 h 192" name="T11"/>
                <a:gd fmla="*/ 136 w 250" name="T12"/>
                <a:gd fmla="*/ 32 h 192" name="T13"/>
                <a:gd fmla="*/ 126 w 250" name="T14"/>
                <a:gd fmla="*/ 40 h 192" name="T15"/>
                <a:gd fmla="*/ 120 w 250" name="T16"/>
                <a:gd fmla="*/ 48 h 192" name="T17"/>
                <a:gd fmla="*/ 118 w 250" name="T18"/>
                <a:gd fmla="*/ 52 h 192" name="T19"/>
                <a:gd fmla="*/ 102 w 250" name="T20"/>
                <a:gd fmla="*/ 48 h 192" name="T21"/>
                <a:gd fmla="*/ 84 w 250" name="T22"/>
                <a:gd fmla="*/ 40 h 192" name="T23"/>
                <a:gd fmla="*/ 80 w 250" name="T24"/>
                <a:gd fmla="*/ 46 h 192" name="T25"/>
                <a:gd fmla="*/ 74 w 250" name="T26"/>
                <a:gd fmla="*/ 51 h 192" name="T27"/>
                <a:gd fmla="*/ 62 w 250" name="T28"/>
                <a:gd fmla="*/ 58 h 192" name="T29"/>
                <a:gd fmla="*/ 51 w 250" name="T30"/>
                <a:gd fmla="*/ 68 h 192" name="T31"/>
                <a:gd fmla="*/ 22 w 250" name="T32"/>
                <a:gd fmla="*/ 63 h 192" name="T33"/>
                <a:gd fmla="*/ 9 w 250" name="T34"/>
                <a:gd fmla="*/ 65 h 192" name="T35"/>
                <a:gd fmla="*/ 0 w 250" name="T36"/>
                <a:gd fmla="*/ 69 h 192" name="T37"/>
                <a:gd fmla="*/ 2 w 250" name="T38"/>
                <a:gd fmla="*/ 79 h 192" name="T39"/>
                <a:gd fmla="*/ 20 w 250" name="T40"/>
                <a:gd fmla="*/ 80 h 192" name="T41"/>
                <a:gd fmla="*/ 23 w 250" name="T42"/>
                <a:gd fmla="*/ 94 h 192" name="T43"/>
                <a:gd fmla="*/ 38 w 250" name="T44"/>
                <a:gd fmla="*/ 92 h 192" name="T45"/>
                <a:gd fmla="*/ 50 w 250" name="T46"/>
                <a:gd fmla="*/ 90 h 192" name="T47"/>
                <a:gd fmla="*/ 53 w 250" name="T48"/>
                <a:gd fmla="*/ 108 h 192" name="T49"/>
                <a:gd fmla="*/ 46 w 250" name="T50"/>
                <a:gd fmla="*/ 117 h 192" name="T51"/>
                <a:gd fmla="*/ 34 w 250" name="T52"/>
                <a:gd fmla="*/ 124 h 192" name="T53"/>
                <a:gd fmla="*/ 53 w 250" name="T54"/>
                <a:gd fmla="*/ 129 h 192" name="T55"/>
                <a:gd fmla="*/ 60 w 250" name="T56"/>
                <a:gd fmla="*/ 133 h 192" name="T57"/>
                <a:gd fmla="*/ 76 w 250" name="T58"/>
                <a:gd fmla="*/ 142 h 192" name="T59"/>
                <a:gd fmla="*/ 70 w 250" name="T60"/>
                <a:gd fmla="*/ 150 h 192" name="T61"/>
                <a:gd fmla="*/ 97 w 250" name="T62"/>
                <a:gd fmla="*/ 179 h 192" name="T63"/>
                <a:gd fmla="*/ 107 w 250" name="T64"/>
                <a:gd fmla="*/ 174 h 192" name="T65"/>
                <a:gd fmla="*/ 122 w 250" name="T66"/>
                <a:gd fmla="*/ 185 h 192" name="T67"/>
                <a:gd fmla="*/ 127 w 250" name="T68"/>
                <a:gd fmla="*/ 180 h 192" name="T69"/>
                <a:gd fmla="*/ 135 w 250" name="T70"/>
                <a:gd fmla="*/ 181 h 192" name="T71"/>
                <a:gd fmla="*/ 154 w 250" name="T72"/>
                <a:gd fmla="*/ 185 h 192" name="T73"/>
                <a:gd fmla="*/ 156 w 250" name="T74"/>
                <a:gd fmla="*/ 186 h 192" name="T75"/>
                <a:gd fmla="*/ 173 w 250" name="T76"/>
                <a:gd fmla="*/ 173 h 192" name="T77"/>
                <a:gd fmla="*/ 178 w 250" name="T78"/>
                <a:gd fmla="*/ 179 h 192" name="T79"/>
                <a:gd fmla="*/ 182 w 250" name="T80"/>
                <a:gd fmla="*/ 170 h 192" name="T81"/>
                <a:gd fmla="*/ 198 w 250" name="T82"/>
                <a:gd fmla="*/ 153 h 192" name="T83"/>
                <a:gd fmla="*/ 207 w 250" name="T84"/>
                <a:gd fmla="*/ 154 h 192" name="T85"/>
                <a:gd fmla="*/ 205 w 250" name="T86"/>
                <a:gd fmla="*/ 143 h 192" name="T87"/>
                <a:gd fmla="*/ 207 w 250" name="T88"/>
                <a:gd fmla="*/ 138 h 192" name="T89"/>
                <a:gd fmla="*/ 228 w 250" name="T90"/>
                <a:gd fmla="*/ 126 h 192" name="T91"/>
                <a:gd fmla="*/ 228 w 250" name="T92"/>
                <a:gd fmla="*/ 115 h 192" name="T93"/>
                <a:gd fmla="*/ 232 w 250" name="T94"/>
                <a:gd fmla="*/ 105 h 192" name="T95"/>
                <a:gd fmla="*/ 239 w 250" name="T96"/>
                <a:gd fmla="*/ 90 h 192" name="T97"/>
                <a:gd fmla="*/ 248 w 250" name="T98"/>
                <a:gd fmla="*/ 78 h 192" name="T99"/>
                <a:gd fmla="*/ 248 w 250" name="T100"/>
                <a:gd fmla="*/ 67 h 192" name="T101"/>
                <a:gd fmla="*/ 248 w 250" name="T102"/>
                <a:gd fmla="*/ 60 h 192" name="T103"/>
                <a:gd fmla="*/ 226 w 250" name="T104"/>
                <a:gd fmla="*/ 61 h 192" name="T105"/>
                <a:gd fmla="*/ 221 w 250" name="T106"/>
                <a:gd fmla="*/ 51 h 192" name="T107"/>
                <a:gd fmla="*/ 210 w 250" name="T108"/>
                <a:gd fmla="*/ 51 h 192" name="T109"/>
                <a:gd fmla="*/ 222 w 250" name="T110"/>
                <a:gd fmla="*/ 29 h 192" name="T111"/>
                <a:gd fmla="*/ 220 w 250" name="T112"/>
                <a:gd fmla="*/ 14 h 192" name="T113"/>
                <a:gd fmla="*/ 217 w 250" name="T114"/>
                <a:gd fmla="*/ 0 h 192" name="T115"/>
                <a:gd fmla="*/ 208 w 250" name="T116"/>
                <a:gd fmla="*/ 5 h 19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2" w="250">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9" name="Freeform 16"/>
            <p:cNvSpPr/>
            <p:nvPr/>
          </p:nvSpPr>
          <p:spPr bwMode="auto">
            <a:xfrm>
              <a:off x="3474470" y="4487793"/>
              <a:ext cx="434392" cy="444073"/>
            </a:xfrm>
            <a:custGeom>
              <a:gdLst>
                <a:gd fmla="*/ 134 w 141" name="T0"/>
                <a:gd fmla="*/ 16 h 144" name="T1"/>
                <a:gd fmla="*/ 129 w 141" name="T2"/>
                <a:gd fmla="*/ 15 h 144" name="T3"/>
                <a:gd fmla="*/ 125 w 141" name="T4"/>
                <a:gd fmla="*/ 13 h 144" name="T5"/>
                <a:gd fmla="*/ 117 w 141" name="T6"/>
                <a:gd fmla="*/ 14 h 144" name="T7"/>
                <a:gd fmla="*/ 111 w 141" name="T8"/>
                <a:gd fmla="*/ 12 h 144" name="T9"/>
                <a:gd fmla="*/ 110 w 141" name="T10"/>
                <a:gd fmla="*/ 11 h 144" name="T11"/>
                <a:gd fmla="*/ 102 w 141" name="T12"/>
                <a:gd fmla="*/ 2 h 144" name="T13"/>
                <a:gd fmla="*/ 88 w 141" name="T14"/>
                <a:gd fmla="*/ 8 h 144" name="T15"/>
                <a:gd fmla="*/ 86 w 141" name="T16"/>
                <a:gd fmla="*/ 20 h 144" name="T17"/>
                <a:gd fmla="*/ 81 w 141" name="T18"/>
                <a:gd fmla="*/ 30 h 144" name="T19"/>
                <a:gd fmla="*/ 72 w 141" name="T20"/>
                <a:gd fmla="*/ 43 h 144" name="T21"/>
                <a:gd fmla="*/ 57 w 141" name="T22"/>
                <a:gd fmla="*/ 59 h 144" name="T23"/>
                <a:gd fmla="*/ 43 w 141" name="T24"/>
                <a:gd fmla="*/ 73 h 144" name="T25"/>
                <a:gd fmla="*/ 36 w 141" name="T26"/>
                <a:gd fmla="*/ 82 h 144" name="T27"/>
                <a:gd fmla="*/ 0 w 141" name="T28"/>
                <a:gd fmla="*/ 84 h 144" name="T29"/>
                <a:gd fmla="*/ 10 w 141" name="T30"/>
                <a:gd fmla="*/ 114 h 144" name="T31"/>
                <a:gd fmla="*/ 16 w 141" name="T32"/>
                <a:gd fmla="*/ 117 h 144" name="T33"/>
                <a:gd fmla="*/ 21 w 141" name="T34"/>
                <a:gd fmla="*/ 131 h 144" name="T35"/>
                <a:gd fmla="*/ 21 w 141" name="T36"/>
                <a:gd fmla="*/ 134 h 144" name="T37"/>
                <a:gd fmla="*/ 31 w 141" name="T38"/>
                <a:gd fmla="*/ 131 h 144" name="T39"/>
                <a:gd fmla="*/ 35 w 141" name="T40"/>
                <a:gd fmla="*/ 133 h 144" name="T41"/>
                <a:gd fmla="*/ 38 w 141" name="T42"/>
                <a:gd fmla="*/ 123 h 144" name="T43"/>
                <a:gd fmla="*/ 55 w 141" name="T44"/>
                <a:gd fmla="*/ 116 h 144" name="T45"/>
                <a:gd fmla="*/ 56 w 141" name="T46"/>
                <a:gd fmla="*/ 106 h 144" name="T47"/>
                <a:gd fmla="*/ 60 w 141" name="T48"/>
                <a:gd fmla="*/ 104 h 144" name="T49"/>
                <a:gd fmla="*/ 61 w 141" name="T50"/>
                <a:gd fmla="*/ 104 h 144" name="T51"/>
                <a:gd fmla="*/ 68 w 141" name="T52"/>
                <a:gd fmla="*/ 110 h 144" name="T53"/>
                <a:gd fmla="*/ 70 w 141" name="T54"/>
                <a:gd fmla="*/ 116 h 144" name="T55"/>
                <a:gd fmla="*/ 75 w 141" name="T56"/>
                <a:gd fmla="*/ 109 h 144" name="T57"/>
                <a:gd fmla="*/ 81 w 141" name="T58"/>
                <a:gd fmla="*/ 106 h 144" name="T59"/>
                <a:gd fmla="*/ 87 w 141" name="T60"/>
                <a:gd fmla="*/ 107 h 144" name="T61"/>
                <a:gd fmla="*/ 90 w 141" name="T62"/>
                <a:gd fmla="*/ 119 h 144" name="T63"/>
                <a:gd fmla="*/ 94 w 141" name="T64"/>
                <a:gd fmla="*/ 127 h 144" name="T65"/>
                <a:gd fmla="*/ 97 w 141" name="T66"/>
                <a:gd fmla="*/ 135 h 144" name="T67"/>
                <a:gd fmla="*/ 103 w 141" name="T68"/>
                <a:gd fmla="*/ 135 h 144" name="T69"/>
                <a:gd fmla="*/ 104 w 141" name="T70"/>
                <a:gd fmla="*/ 136 h 144" name="T71"/>
                <a:gd fmla="*/ 108 w 141" name="T72"/>
                <a:gd fmla="*/ 144 h 144" name="T73"/>
                <a:gd fmla="*/ 110 w 141" name="T74"/>
                <a:gd fmla="*/ 138 h 144" name="T75"/>
                <a:gd fmla="*/ 111 w 141" name="T76"/>
                <a:gd fmla="*/ 137 h 144" name="T77"/>
                <a:gd fmla="*/ 115 w 141" name="T78"/>
                <a:gd fmla="*/ 135 h 144" name="T79"/>
                <a:gd fmla="*/ 117 w 141" name="T80"/>
                <a:gd fmla="*/ 132 h 144" name="T81"/>
                <a:gd fmla="*/ 93 w 141" name="T82"/>
                <a:gd fmla="*/ 84 h 144" name="T83"/>
                <a:gd fmla="*/ 87 w 141" name="T84"/>
                <a:gd fmla="*/ 65 h 144" name="T85"/>
                <a:gd fmla="*/ 87 w 141" name="T86"/>
                <a:gd fmla="*/ 64 h 144" name="T87"/>
                <a:gd fmla="*/ 91 w 141" name="T88"/>
                <a:gd fmla="*/ 53 h 144" name="T89"/>
                <a:gd fmla="*/ 130 w 141" name="T90"/>
                <a:gd fmla="*/ 44 h 144" name="T91"/>
                <a:gd fmla="*/ 139 w 141" name="T92"/>
                <a:gd fmla="*/ 38 h 1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4" w="141">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0" name="Freeform 17"/>
            <p:cNvSpPr/>
            <p:nvPr/>
          </p:nvSpPr>
          <p:spPr bwMode="auto">
            <a:xfrm>
              <a:off x="3474470" y="3624454"/>
              <a:ext cx="496102" cy="891172"/>
            </a:xfrm>
            <a:custGeom>
              <a:gdLst>
                <a:gd fmla="*/ 47 w 161" name="T0"/>
                <a:gd fmla="*/ 90 h 289" name="T1"/>
                <a:gd fmla="*/ 61 w 161" name="T2"/>
                <a:gd fmla="*/ 101 h 289" name="T3"/>
                <a:gd fmla="*/ 70 w 161" name="T4"/>
                <a:gd fmla="*/ 108 h 289" name="T5"/>
                <a:gd fmla="*/ 88 w 161" name="T6"/>
                <a:gd fmla="*/ 115 h 289" name="T7"/>
                <a:gd fmla="*/ 88 w 161" name="T8"/>
                <a:gd fmla="*/ 116 h 289" name="T9"/>
                <a:gd fmla="*/ 93 w 161" name="T10"/>
                <a:gd fmla="*/ 124 h 289" name="T11"/>
                <a:gd fmla="*/ 89 w 161" name="T12"/>
                <a:gd fmla="*/ 136 h 289" name="T13"/>
                <a:gd fmla="*/ 88 w 161" name="T14"/>
                <a:gd fmla="*/ 144 h 289" name="T15"/>
                <a:gd fmla="*/ 83 w 161" name="T16"/>
                <a:gd fmla="*/ 158 h 289" name="T17"/>
                <a:gd fmla="*/ 70 w 161" name="T18"/>
                <a:gd fmla="*/ 157 h 289" name="T19"/>
                <a:gd fmla="*/ 56 w 161" name="T20"/>
                <a:gd fmla="*/ 166 h 289" name="T21"/>
                <a:gd fmla="*/ 58 w 161" name="T22"/>
                <a:gd fmla="*/ 177 h 289" name="T23"/>
                <a:gd fmla="*/ 43 w 161" name="T24"/>
                <a:gd fmla="*/ 174 h 289" name="T25"/>
                <a:gd fmla="*/ 31 w 161" name="T26"/>
                <a:gd fmla="*/ 169 h 289" name="T27"/>
                <a:gd fmla="*/ 19 w 161" name="T28"/>
                <a:gd fmla="*/ 197 h 289" name="T29"/>
                <a:gd fmla="*/ 23 w 161" name="T30"/>
                <a:gd fmla="*/ 204 h 289" name="T31"/>
                <a:gd fmla="*/ 26 w 161" name="T32"/>
                <a:gd fmla="*/ 211 h 289" name="T33"/>
                <a:gd fmla="*/ 27 w 161" name="T34"/>
                <a:gd fmla="*/ 222 h 289" name="T35"/>
                <a:gd fmla="*/ 3 w 161" name="T36"/>
                <a:gd fmla="*/ 227 h 289" name="T37"/>
                <a:gd fmla="*/ 3 w 161" name="T38"/>
                <a:gd fmla="*/ 244 h 289" name="T39"/>
                <a:gd fmla="*/ 6 w 161" name="T40"/>
                <a:gd fmla="*/ 254 h 289" name="T41"/>
                <a:gd fmla="*/ 33 w 161" name="T42"/>
                <a:gd fmla="*/ 253 h 289" name="T43"/>
                <a:gd fmla="*/ 43 w 161" name="T44"/>
                <a:gd fmla="*/ 260 h 289" name="T45"/>
                <a:gd fmla="*/ 51 w 161" name="T46"/>
                <a:gd fmla="*/ 266 h 289" name="T47"/>
                <a:gd fmla="*/ 57 w 161" name="T48"/>
                <a:gd fmla="*/ 261 h 289" name="T49"/>
                <a:gd fmla="*/ 76 w 161" name="T50"/>
                <a:gd fmla="*/ 274 h 289" name="T51"/>
                <a:gd fmla="*/ 98 w 161" name="T52"/>
                <a:gd fmla="*/ 275 h 289" name="T53"/>
                <a:gd fmla="*/ 104 w 161" name="T54"/>
                <a:gd fmla="*/ 279 h 289" name="T55"/>
                <a:gd fmla="*/ 104 w 161" name="T56"/>
                <a:gd fmla="*/ 279 h 289" name="T57"/>
                <a:gd fmla="*/ 113 w 161" name="T58"/>
                <a:gd fmla="*/ 288 h 289" name="T59"/>
                <a:gd fmla="*/ 123 w 161" name="T60"/>
                <a:gd fmla="*/ 280 h 289" name="T61"/>
                <a:gd fmla="*/ 120 w 161" name="T62"/>
                <a:gd fmla="*/ 274 h 289" name="T63"/>
                <a:gd fmla="*/ 123 w 161" name="T64"/>
                <a:gd fmla="*/ 258 h 289" name="T65"/>
                <a:gd fmla="*/ 134 w 161" name="T66"/>
                <a:gd fmla="*/ 257 h 289" name="T67"/>
                <a:gd fmla="*/ 121 w 161" name="T68"/>
                <a:gd fmla="*/ 243 h 289" name="T69"/>
                <a:gd fmla="*/ 117 w 161" name="T70"/>
                <a:gd fmla="*/ 238 h 289" name="T71"/>
                <a:gd fmla="*/ 121 w 161" name="T72"/>
                <a:gd fmla="*/ 232 h 289" name="T73"/>
                <a:gd fmla="*/ 151 w 161" name="T74"/>
                <a:gd fmla="*/ 233 h 289" name="T75"/>
                <a:gd fmla="*/ 161 w 161" name="T76"/>
                <a:gd fmla="*/ 232 h 289" name="T77"/>
                <a:gd fmla="*/ 145 w 161" name="T78"/>
                <a:gd fmla="*/ 188 h 289" name="T79"/>
                <a:gd fmla="*/ 137 w 161" name="T80"/>
                <a:gd fmla="*/ 184 h 289" name="T81"/>
                <a:gd fmla="*/ 135 w 161" name="T82"/>
                <a:gd fmla="*/ 172 h 289" name="T83"/>
                <a:gd fmla="*/ 138 w 161" name="T84"/>
                <a:gd fmla="*/ 96 h 289" name="T85"/>
                <a:gd fmla="*/ 139 w 161" name="T86"/>
                <a:gd fmla="*/ 81 h 289" name="T87"/>
                <a:gd fmla="*/ 147 w 161" name="T88"/>
                <a:gd fmla="*/ 68 h 289" name="T89"/>
                <a:gd fmla="*/ 139 w 161" name="T90"/>
                <a:gd fmla="*/ 56 h 289" name="T91"/>
                <a:gd fmla="*/ 138 w 161" name="T92"/>
                <a:gd fmla="*/ 44 h 289" name="T93"/>
                <a:gd fmla="*/ 138 w 161" name="T94"/>
                <a:gd fmla="*/ 43 h 289" name="T95"/>
                <a:gd fmla="*/ 145 w 161" name="T96"/>
                <a:gd fmla="*/ 18 h 289" name="T97"/>
                <a:gd fmla="*/ 150 w 161" name="T98"/>
                <a:gd fmla="*/ 11 h 289" name="T99"/>
                <a:gd fmla="*/ 156 w 161" name="T100"/>
                <a:gd fmla="*/ 6 h 289" name="T101"/>
                <a:gd fmla="*/ 148 w 161" name="T102"/>
                <a:gd fmla="*/ 0 h 289" name="T103"/>
                <a:gd fmla="*/ 134 w 161" name="T104"/>
                <a:gd fmla="*/ 5 h 289" name="T105"/>
                <a:gd fmla="*/ 121 w 161" name="T106"/>
                <a:gd fmla="*/ 17 h 289" name="T107"/>
                <a:gd fmla="*/ 105 w 161" name="T108"/>
                <a:gd fmla="*/ 29 h 289" name="T109"/>
                <a:gd fmla="*/ 97 w 161" name="T110"/>
                <a:gd fmla="*/ 35 h 289" name="T111"/>
                <a:gd fmla="*/ 93 w 161" name="T112"/>
                <a:gd fmla="*/ 59 h 289" name="T113"/>
                <a:gd fmla="*/ 91 w 161" name="T114"/>
                <a:gd fmla="*/ 66 h 289" name="T115"/>
                <a:gd fmla="*/ 87 w 161" name="T116"/>
                <a:gd fmla="*/ 72 h 289" name="T117"/>
                <a:gd fmla="*/ 86 w 161" name="T118"/>
                <a:gd fmla="*/ 73 h 289" name="T119"/>
                <a:gd fmla="*/ 76 w 161" name="T120"/>
                <a:gd fmla="*/ 74 h 289" name="T121"/>
                <a:gd fmla="*/ 75 w 161" name="T122"/>
                <a:gd fmla="*/ 74 h 289" name="T123"/>
                <a:gd fmla="*/ 54 w 161"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1">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1" name="Freeform 18"/>
            <p:cNvSpPr/>
            <p:nvPr/>
          </p:nvSpPr>
          <p:spPr bwMode="auto">
            <a:xfrm>
              <a:off x="3905835" y="3461102"/>
              <a:ext cx="332752" cy="730846"/>
            </a:xfrm>
            <a:custGeom>
              <a:gdLst>
                <a:gd fmla="*/ 99 w 108" name="T0"/>
                <a:gd fmla="*/ 3 h 237" name="T1"/>
                <a:gd fmla="*/ 93 w 108" name="T2"/>
                <a:gd fmla="*/ 5 h 237" name="T3"/>
                <a:gd fmla="*/ 88 w 108" name="T4"/>
                <a:gd fmla="*/ 11 h 237" name="T5"/>
                <a:gd fmla="*/ 87 w 108" name="T6"/>
                <a:gd fmla="*/ 12 h 237" name="T7"/>
                <a:gd fmla="*/ 67 w 108" name="T8"/>
                <a:gd fmla="*/ 13 h 237" name="T9"/>
                <a:gd fmla="*/ 61 w 108" name="T10"/>
                <a:gd fmla="*/ 19 h 237" name="T11"/>
                <a:gd fmla="*/ 55 w 108" name="T12"/>
                <a:gd fmla="*/ 23 h 237" name="T13"/>
                <a:gd fmla="*/ 46 w 108" name="T14"/>
                <a:gd fmla="*/ 23 h 237" name="T15"/>
                <a:gd fmla="*/ 41 w 108" name="T16"/>
                <a:gd fmla="*/ 37 h 237" name="T17"/>
                <a:gd fmla="*/ 41 w 108" name="T18"/>
                <a:gd fmla="*/ 37 h 237" name="T19"/>
                <a:gd fmla="*/ 33 w 108" name="T20"/>
                <a:gd fmla="*/ 45 h 237" name="T21"/>
                <a:gd fmla="*/ 21 w 108" name="T22"/>
                <a:gd fmla="*/ 59 h 237" name="T23"/>
                <a:gd fmla="*/ 13 w 108" name="T24"/>
                <a:gd fmla="*/ 67 h 237" name="T25"/>
                <a:gd fmla="*/ 13 w 108" name="T26"/>
                <a:gd fmla="*/ 77 h 237" name="T27"/>
                <a:gd fmla="*/ 13 w 108" name="T28"/>
                <a:gd fmla="*/ 85 h 237" name="T29"/>
                <a:gd fmla="*/ 8 w 108" name="T30"/>
                <a:gd fmla="*/ 92 h 237" name="T31"/>
                <a:gd fmla="*/ 8 w 108" name="T32"/>
                <a:gd fmla="*/ 111 h 237" name="T33"/>
                <a:gd fmla="*/ 12 w 108" name="T34"/>
                <a:gd fmla="*/ 122 h 237" name="T35"/>
                <a:gd fmla="*/ 11 w 108" name="T36"/>
                <a:gd fmla="*/ 131 h 237" name="T37"/>
                <a:gd fmla="*/ 3 w 108" name="T38"/>
                <a:gd fmla="*/ 161 h 237" name="T39"/>
                <a:gd fmla="*/ 9 w 108" name="T40"/>
                <a:gd fmla="*/ 185 h 237" name="T41"/>
                <a:gd fmla="*/ 7 w 108" name="T42"/>
                <a:gd fmla="*/ 237 h 237" name="T43"/>
                <a:gd fmla="*/ 17 w 108" name="T44"/>
                <a:gd fmla="*/ 227 h 237" name="T45"/>
                <a:gd fmla="*/ 56 w 108" name="T46"/>
                <a:gd fmla="*/ 207 h 237" name="T47"/>
                <a:gd fmla="*/ 75 w 108" name="T48"/>
                <a:gd fmla="*/ 209 h 237" name="T49"/>
                <a:gd fmla="*/ 91 w 108" name="T50"/>
                <a:gd fmla="*/ 195 h 237" name="T51"/>
                <a:gd fmla="*/ 95 w 108" name="T52"/>
                <a:gd fmla="*/ 185 h 237" name="T53"/>
                <a:gd fmla="*/ 95 w 108" name="T54"/>
                <a:gd fmla="*/ 184 h 237" name="T55"/>
                <a:gd fmla="*/ 97 w 108" name="T56"/>
                <a:gd fmla="*/ 170 h 237" name="T57"/>
                <a:gd fmla="*/ 98 w 108" name="T58"/>
                <a:gd fmla="*/ 161 h 237" name="T59"/>
                <a:gd fmla="*/ 95 w 108" name="T60"/>
                <a:gd fmla="*/ 140 h 237" name="T61"/>
                <a:gd fmla="*/ 96 w 108" name="T62"/>
                <a:gd fmla="*/ 133 h 237" name="T63"/>
                <a:gd fmla="*/ 108 w 108" name="T64"/>
                <a:gd fmla="*/ 107 h 237" name="T65"/>
                <a:gd fmla="*/ 91 w 108" name="T66"/>
                <a:gd fmla="*/ 92 h 237" name="T67"/>
                <a:gd fmla="*/ 88 w 108" name="T68"/>
                <a:gd fmla="*/ 85 h 237" name="T69"/>
                <a:gd fmla="*/ 89 w 108" name="T70"/>
                <a:gd fmla="*/ 73 h 237" name="T71"/>
                <a:gd fmla="*/ 92 w 108" name="T72"/>
                <a:gd fmla="*/ 64 h 237" name="T73"/>
                <a:gd fmla="*/ 104 w 108" name="T74"/>
                <a:gd fmla="*/ 55 h 237" name="T75"/>
                <a:gd fmla="*/ 107 w 108" name="T76"/>
                <a:gd fmla="*/ 33 h 237" name="T77"/>
                <a:gd fmla="*/ 99 w 108" name="T78"/>
                <a:gd fmla="*/ 31 h 237" name="T79"/>
                <a:gd fmla="*/ 91 w 108" name="T80"/>
                <a:gd fmla="*/ 26 h 237" name="T81"/>
                <a:gd fmla="*/ 90 w 108" name="T82"/>
                <a:gd fmla="*/ 15 h 23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108">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2" name="Freeform 19"/>
            <p:cNvSpPr/>
            <p:nvPr/>
          </p:nvSpPr>
          <p:spPr bwMode="auto">
            <a:xfrm>
              <a:off x="3819321" y="4703176"/>
              <a:ext cx="533613" cy="620129"/>
            </a:xfrm>
            <a:custGeom>
              <a:gdLst>
                <a:gd fmla="*/ 149 w 173" name="T0"/>
                <a:gd fmla="*/ 34 h 201" name="T1"/>
                <a:gd fmla="*/ 146 w 173" name="T2"/>
                <a:gd fmla="*/ 27 h 201" name="T3"/>
                <a:gd fmla="*/ 143 w 173" name="T4"/>
                <a:gd fmla="*/ 12 h 201" name="T5"/>
                <a:gd fmla="*/ 136 w 173" name="T6"/>
                <a:gd fmla="*/ 17 h 201" name="T7"/>
                <a:gd fmla="*/ 125 w 173" name="T8"/>
                <a:gd fmla="*/ 15 h 201" name="T9"/>
                <a:gd fmla="*/ 125 w 173" name="T10"/>
                <a:gd fmla="*/ 7 h 201" name="T11"/>
                <a:gd fmla="*/ 121 w 173" name="T12"/>
                <a:gd fmla="*/ 10 h 201" name="T13"/>
                <a:gd fmla="*/ 109 w 173" name="T14"/>
                <a:gd fmla="*/ 22 h 201" name="T15"/>
                <a:gd fmla="*/ 107 w 173" name="T16"/>
                <a:gd fmla="*/ 22 h 201" name="T17"/>
                <a:gd fmla="*/ 99 w 173" name="T18"/>
                <a:gd fmla="*/ 16 h 201" name="T19"/>
                <a:gd fmla="*/ 92 w 173" name="T20"/>
                <a:gd fmla="*/ 14 h 201" name="T21"/>
                <a:gd fmla="*/ 75 w 173" name="T22"/>
                <a:gd fmla="*/ 8 h 201" name="T23"/>
                <a:gd fmla="*/ 65 w 173" name="T24"/>
                <a:gd fmla="*/ 4 h 201" name="T25"/>
                <a:gd fmla="*/ 47 w 173" name="T26"/>
                <a:gd fmla="*/ 0 h 201" name="T27"/>
                <a:gd fmla="*/ 39 w 173" name="T28"/>
                <a:gd fmla="*/ 16 h 201" name="T29"/>
                <a:gd fmla="*/ 34 w 173" name="T30"/>
                <a:gd fmla="*/ 16 h 201" name="T31"/>
                <a:gd fmla="*/ 14 w 173" name="T32"/>
                <a:gd fmla="*/ 26 h 201" name="T33"/>
                <a:gd fmla="*/ 13 w 173" name="T34"/>
                <a:gd fmla="*/ 73 h 201" name="T35"/>
                <a:gd fmla="*/ 9 w 173" name="T36"/>
                <a:gd fmla="*/ 83 h 201" name="T37"/>
                <a:gd fmla="*/ 1 w 173" name="T38"/>
                <a:gd fmla="*/ 109 h 201" name="T39"/>
                <a:gd fmla="*/ 7 w 173" name="T40"/>
                <a:gd fmla="*/ 112 h 201" name="T41"/>
                <a:gd fmla="*/ 17 w 173" name="T42"/>
                <a:gd fmla="*/ 126 h 201" name="T43"/>
                <a:gd fmla="*/ 13 w 173" name="T44"/>
                <a:gd fmla="*/ 132 h 201" name="T45"/>
                <a:gd fmla="*/ 24 w 173" name="T46"/>
                <a:gd fmla="*/ 158 h 201" name="T47"/>
                <a:gd fmla="*/ 38 w 173" name="T48"/>
                <a:gd fmla="*/ 151 h 201" name="T49"/>
                <a:gd fmla="*/ 46 w 173" name="T50"/>
                <a:gd fmla="*/ 152 h 201" name="T51"/>
                <a:gd fmla="*/ 52 w 173" name="T52"/>
                <a:gd fmla="*/ 140 h 201" name="T53"/>
                <a:gd fmla="*/ 68 w 173" name="T54"/>
                <a:gd fmla="*/ 135 h 201" name="T55"/>
                <a:gd fmla="*/ 77 w 173" name="T56"/>
                <a:gd fmla="*/ 151 h 201" name="T57"/>
                <a:gd fmla="*/ 81 w 173" name="T58"/>
                <a:gd fmla="*/ 165 h 201" name="T59"/>
                <a:gd fmla="*/ 71 w 173" name="T60"/>
                <a:gd fmla="*/ 185 h 201" name="T61"/>
                <a:gd fmla="*/ 84 w 173" name="T62"/>
                <a:gd fmla="*/ 187 h 201" name="T63"/>
                <a:gd fmla="*/ 89 w 173" name="T64"/>
                <a:gd fmla="*/ 200 h 201" name="T65"/>
                <a:gd fmla="*/ 102 w 173" name="T66"/>
                <a:gd fmla="*/ 196 h 201" name="T67"/>
                <a:gd fmla="*/ 108 w 173" name="T68"/>
                <a:gd fmla="*/ 178 h 201" name="T69"/>
                <a:gd fmla="*/ 135 w 173" name="T70"/>
                <a:gd fmla="*/ 189 h 201" name="T71"/>
                <a:gd fmla="*/ 127 w 173" name="T72"/>
                <a:gd fmla="*/ 172 h 201" name="T73"/>
                <a:gd fmla="*/ 128 w 173" name="T74"/>
                <a:gd fmla="*/ 170 h 201" name="T75"/>
                <a:gd fmla="*/ 166 w 173" name="T76"/>
                <a:gd fmla="*/ 166 h 201" name="T77"/>
                <a:gd fmla="*/ 167 w 173" name="T78"/>
                <a:gd fmla="*/ 165 h 201" name="T79"/>
                <a:gd fmla="*/ 167 w 173" name="T80"/>
                <a:gd fmla="*/ 163 h 201" name="T81"/>
                <a:gd fmla="*/ 165 w 173" name="T82"/>
                <a:gd fmla="*/ 142 h 201" name="T83"/>
                <a:gd fmla="*/ 170 w 173" name="T84"/>
                <a:gd fmla="*/ 134 h 201" name="T85"/>
                <a:gd fmla="*/ 163 w 173" name="T86"/>
                <a:gd fmla="*/ 126 h 201" name="T87"/>
                <a:gd fmla="*/ 158 w 173" name="T88"/>
                <a:gd fmla="*/ 98 h 201" name="T89"/>
                <a:gd fmla="*/ 151 w 173" name="T90"/>
                <a:gd fmla="*/ 102 h 201" name="T91"/>
                <a:gd fmla="*/ 149 w 173" name="T92"/>
                <a:gd fmla="*/ 84 h 201" name="T93"/>
                <a:gd fmla="*/ 163 w 173" name="T94"/>
                <a:gd fmla="*/ 50 h 201" name="T95"/>
                <a:gd fmla="*/ 150 w 173" name="T96"/>
                <a:gd fmla="*/ 34 h 20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173">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3" name="Freeform 20"/>
            <p:cNvSpPr/>
            <p:nvPr/>
          </p:nvSpPr>
          <p:spPr bwMode="auto">
            <a:xfrm>
              <a:off x="3757610" y="4352273"/>
              <a:ext cx="752625" cy="468272"/>
            </a:xfrm>
            <a:custGeom>
              <a:gdLst>
                <a:gd fmla="*/ 32 w 244" name="T0"/>
                <a:gd fmla="*/ 4 h 152" name="T1"/>
                <a:gd fmla="*/ 43 w 244" name="T2"/>
                <a:gd fmla="*/ 12 h 152" name="T3"/>
                <a:gd fmla="*/ 49 w 244" name="T4"/>
                <a:gd fmla="*/ 20 h 152" name="T5"/>
                <a:gd fmla="*/ 44 w 244" name="T6"/>
                <a:gd fmla="*/ 26 h 152" name="T7"/>
                <a:gd fmla="*/ 30 w 244" name="T8"/>
                <a:gd fmla="*/ 29 h 152" name="T9"/>
                <a:gd fmla="*/ 32 w 244" name="T10"/>
                <a:gd fmla="*/ 37 h 152" name="T11"/>
                <a:gd fmla="*/ 35 w 244" name="T12"/>
                <a:gd fmla="*/ 54 h 152" name="T13"/>
                <a:gd fmla="*/ 45 w 244" name="T14"/>
                <a:gd fmla="*/ 56 h 152" name="T15"/>
                <a:gd fmla="*/ 45 w 244" name="T16"/>
                <a:gd fmla="*/ 57 h 152" name="T17"/>
                <a:gd fmla="*/ 51 w 244" name="T18"/>
                <a:gd fmla="*/ 65 h 152" name="T19"/>
                <a:gd fmla="*/ 53 w 244" name="T20"/>
                <a:gd fmla="*/ 72 h 152" name="T21"/>
                <a:gd fmla="*/ 40 w 244" name="T22"/>
                <a:gd fmla="*/ 92 h 152" name="T23"/>
                <a:gd fmla="*/ 1 w 244" name="T24"/>
                <a:gd fmla="*/ 101 h 152" name="T25"/>
                <a:gd fmla="*/ 4 w 244" name="T26"/>
                <a:gd fmla="*/ 116 h 152" name="T27"/>
                <a:gd fmla="*/ 19 w 244" name="T28"/>
                <a:gd fmla="*/ 142 h 152" name="T29"/>
                <a:gd fmla="*/ 19 w 244" name="T30"/>
                <a:gd fmla="*/ 143 h 152" name="T31"/>
                <a:gd fmla="*/ 25 w 244" name="T32"/>
                <a:gd fmla="*/ 150 h 152" name="T33"/>
                <a:gd fmla="*/ 30 w 244" name="T34"/>
                <a:gd fmla="*/ 138 h 152" name="T35"/>
                <a:gd fmla="*/ 39 w 244" name="T36"/>
                <a:gd fmla="*/ 127 h 152" name="T37"/>
                <a:gd fmla="*/ 56 w 244" name="T38"/>
                <a:gd fmla="*/ 126 h 152" name="T39"/>
                <a:gd fmla="*/ 63 w 244" name="T40"/>
                <a:gd fmla="*/ 111 h 152" name="T41"/>
                <a:gd fmla="*/ 79 w 244" name="T42"/>
                <a:gd fmla="*/ 110 h 152" name="T43"/>
                <a:gd fmla="*/ 109 w 244" name="T44"/>
                <a:gd fmla="*/ 121 h 152" name="T45"/>
                <a:gd fmla="*/ 110 w 244" name="T46"/>
                <a:gd fmla="*/ 121 h 152" name="T47"/>
                <a:gd fmla="*/ 121 w 244" name="T48"/>
                <a:gd fmla="*/ 127 h 152" name="T49"/>
                <a:gd fmla="*/ 121 w 244" name="T50"/>
                <a:gd fmla="*/ 127 h 152" name="T51"/>
                <a:gd fmla="*/ 131 w 244" name="T52"/>
                <a:gd fmla="*/ 127 h 152" name="T53"/>
                <a:gd fmla="*/ 142 w 244" name="T54"/>
                <a:gd fmla="*/ 115 h 152" name="T55"/>
                <a:gd fmla="*/ 148 w 244" name="T56"/>
                <a:gd fmla="*/ 119 h 152" name="T57"/>
                <a:gd fmla="*/ 149 w 244" name="T58"/>
                <a:gd fmla="*/ 129 h 152" name="T59"/>
                <a:gd fmla="*/ 159 w 244" name="T60"/>
                <a:gd fmla="*/ 122 h 152" name="T61"/>
                <a:gd fmla="*/ 165 w 244" name="T62"/>
                <a:gd fmla="*/ 122 h 152" name="T63"/>
                <a:gd fmla="*/ 170 w 244" name="T64"/>
                <a:gd fmla="*/ 140 h 152" name="T65"/>
                <a:gd fmla="*/ 193 w 244" name="T66"/>
                <a:gd fmla="*/ 129 h 152" name="T67"/>
                <a:gd fmla="*/ 215 w 244" name="T68"/>
                <a:gd fmla="*/ 120 h 152" name="T69"/>
                <a:gd fmla="*/ 237 w 244" name="T70"/>
                <a:gd fmla="*/ 114 h 152" name="T71"/>
                <a:gd fmla="*/ 242 w 244" name="T72"/>
                <a:gd fmla="*/ 110 h 152" name="T73"/>
                <a:gd fmla="*/ 229 w 244" name="T74"/>
                <a:gd fmla="*/ 76 h 152" name="T75"/>
                <a:gd fmla="*/ 235 w 244" name="T76"/>
                <a:gd fmla="*/ 66 h 152" name="T77"/>
                <a:gd fmla="*/ 221 w 244" name="T78"/>
                <a:gd fmla="*/ 62 h 152" name="T79"/>
                <a:gd fmla="*/ 215 w 244" name="T80"/>
                <a:gd fmla="*/ 54 h 152" name="T81"/>
                <a:gd fmla="*/ 214 w 244" name="T82"/>
                <a:gd fmla="*/ 53 h 152" name="T83"/>
                <a:gd fmla="*/ 186 w 244" name="T84"/>
                <a:gd fmla="*/ 47 h 152" name="T85"/>
                <a:gd fmla="*/ 162 w 244" name="T86"/>
                <a:gd fmla="*/ 46 h 152" name="T87"/>
                <a:gd fmla="*/ 107 w 244" name="T88"/>
                <a:gd fmla="*/ 24 h 152" name="T89"/>
                <a:gd fmla="*/ 71 w 244" name="T90"/>
                <a:gd fmla="*/ 0 h 152" name="T91"/>
                <a:gd fmla="*/ 37 w 244" name="T92"/>
                <a:gd fmla="*/ 2 h 152" name="T93"/>
                <a:gd fmla="*/ 31 w 244" name="T94"/>
                <a:gd fmla="*/ 0 h 1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2" w="244">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4" name="Freeform 21"/>
            <p:cNvSpPr/>
            <p:nvPr/>
          </p:nvSpPr>
          <p:spPr bwMode="auto">
            <a:xfrm>
              <a:off x="3924591" y="5215009"/>
              <a:ext cx="779850" cy="623155"/>
            </a:xfrm>
            <a:custGeom>
              <a:gdLst>
                <a:gd fmla="*/ 244 w 253" name="T0"/>
                <a:gd fmla="*/ 65 h 202" name="T1"/>
                <a:gd fmla="*/ 253 w 253" name="T2"/>
                <a:gd fmla="*/ 63 h 202" name="T3"/>
                <a:gd fmla="*/ 235 w 253" name="T4"/>
                <a:gd fmla="*/ 45 h 202" name="T5"/>
                <a:gd fmla="*/ 223 w 253" name="T6"/>
                <a:gd fmla="*/ 22 h 202" name="T7"/>
                <a:gd fmla="*/ 201 w 253" name="T8"/>
                <a:gd fmla="*/ 27 h 202" name="T9"/>
                <a:gd fmla="*/ 200 w 253" name="T10"/>
                <a:gd fmla="*/ 29 h 202" name="T11"/>
                <a:gd fmla="*/ 182 w 253" name="T12"/>
                <a:gd fmla="*/ 25 h 202" name="T13"/>
                <a:gd fmla="*/ 150 w 253" name="T14"/>
                <a:gd fmla="*/ 40 h 202" name="T15"/>
                <a:gd fmla="*/ 150 w 253" name="T16"/>
                <a:gd fmla="*/ 19 h 202" name="T17"/>
                <a:gd fmla="*/ 149 w 253" name="T18"/>
                <a:gd fmla="*/ 10 h 202" name="T19"/>
                <a:gd fmla="*/ 138 w 253" name="T20"/>
                <a:gd fmla="*/ 10 h 202" name="T21"/>
                <a:gd fmla="*/ 126 w 253" name="T22"/>
                <a:gd fmla="*/ 9 h 202" name="T23"/>
                <a:gd fmla="*/ 109 w 253" name="T24"/>
                <a:gd fmla="*/ 1 h 202" name="T25"/>
                <a:gd fmla="*/ 105 w 253" name="T26"/>
                <a:gd fmla="*/ 25 h 202" name="T27"/>
                <a:gd fmla="*/ 82 w 253" name="T28"/>
                <a:gd fmla="*/ 18 h 202" name="T29"/>
                <a:gd fmla="*/ 77 w 253" name="T30"/>
                <a:gd fmla="*/ 16 h 202" name="T31"/>
                <a:gd fmla="*/ 71 w 253" name="T32"/>
                <a:gd fmla="*/ 33 h 202" name="T33"/>
                <a:gd fmla="*/ 75 w 253" name="T34"/>
                <a:gd fmla="*/ 48 h 202" name="T35"/>
                <a:gd fmla="*/ 67 w 253" name="T36"/>
                <a:gd fmla="*/ 61 h 202" name="T37"/>
                <a:gd fmla="*/ 52 w 253" name="T38"/>
                <a:gd fmla="*/ 102 h 202" name="T39"/>
                <a:gd fmla="*/ 29 w 253" name="T40"/>
                <a:gd fmla="*/ 118 h 202" name="T41"/>
                <a:gd fmla="*/ 31 w 253" name="T42"/>
                <a:gd fmla="*/ 125 h 202" name="T43"/>
                <a:gd fmla="*/ 19 w 253" name="T44"/>
                <a:gd fmla="*/ 143 h 202" name="T45"/>
                <a:gd fmla="*/ 5 w 253" name="T46"/>
                <a:gd fmla="*/ 147 h 202" name="T47"/>
                <a:gd fmla="*/ 2 w 253" name="T48"/>
                <a:gd fmla="*/ 184 h 202" name="T49"/>
                <a:gd fmla="*/ 7 w 253" name="T50"/>
                <a:gd fmla="*/ 196 h 202" name="T51"/>
                <a:gd fmla="*/ 21 w 253" name="T52"/>
                <a:gd fmla="*/ 201 h 202" name="T53"/>
                <a:gd fmla="*/ 22 w 253" name="T54"/>
                <a:gd fmla="*/ 199 h 202" name="T55"/>
                <a:gd fmla="*/ 17 w 253" name="T56"/>
                <a:gd fmla="*/ 187 h 202" name="T57"/>
                <a:gd fmla="*/ 12 w 253" name="T58"/>
                <a:gd fmla="*/ 182 h 202" name="T59"/>
                <a:gd fmla="*/ 18 w 253" name="T60"/>
                <a:gd fmla="*/ 174 h 202" name="T61"/>
                <a:gd fmla="*/ 32 w 253" name="T62"/>
                <a:gd fmla="*/ 163 h 202" name="T63"/>
                <a:gd fmla="*/ 64 w 253" name="T64"/>
                <a:gd fmla="*/ 142 h 202" name="T65"/>
                <a:gd fmla="*/ 70 w 253" name="T66"/>
                <a:gd fmla="*/ 145 h 202" name="T67"/>
                <a:gd fmla="*/ 75 w 253" name="T68"/>
                <a:gd fmla="*/ 142 h 202" name="T69"/>
                <a:gd fmla="*/ 96 w 253" name="T70"/>
                <a:gd fmla="*/ 137 h 202" name="T71"/>
                <a:gd fmla="*/ 97 w 253" name="T72"/>
                <a:gd fmla="*/ 136 h 202" name="T73"/>
                <a:gd fmla="*/ 119 w 253" name="T74"/>
                <a:gd fmla="*/ 128 h 202" name="T75"/>
                <a:gd fmla="*/ 123 w 253" name="T76"/>
                <a:gd fmla="*/ 96 h 202" name="T77"/>
                <a:gd fmla="*/ 130 w 253" name="T78"/>
                <a:gd fmla="*/ 95 h 202" name="T79"/>
                <a:gd fmla="*/ 132 w 253" name="T80"/>
                <a:gd fmla="*/ 96 h 202" name="T81"/>
                <a:gd fmla="*/ 159 w 253" name="T82"/>
                <a:gd fmla="*/ 113 h 202" name="T83"/>
                <a:gd fmla="*/ 155 w 253" name="T84"/>
                <a:gd fmla="*/ 103 h 202" name="T85"/>
                <a:gd fmla="*/ 166 w 253" name="T86"/>
                <a:gd fmla="*/ 99 h 202" name="T87"/>
                <a:gd fmla="*/ 173 w 253" name="T88"/>
                <a:gd fmla="*/ 96 h 202" name="T89"/>
                <a:gd fmla="*/ 193 w 253" name="T90"/>
                <a:gd fmla="*/ 102 h 202" name="T91"/>
                <a:gd fmla="*/ 206 w 253" name="T92"/>
                <a:gd fmla="*/ 93 h 202" name="T93"/>
                <a:gd fmla="*/ 207 w 253" name="T94"/>
                <a:gd fmla="*/ 94 h 202" name="T95"/>
                <a:gd fmla="*/ 238 w 253" name="T96"/>
                <a:gd fmla="*/ 69 h 20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3">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5" name="Freeform 22"/>
            <p:cNvSpPr/>
            <p:nvPr/>
          </p:nvSpPr>
          <p:spPr bwMode="auto">
            <a:xfrm>
              <a:off x="4291224" y="4682001"/>
              <a:ext cx="471903" cy="638278"/>
            </a:xfrm>
            <a:custGeom>
              <a:gdLst>
                <a:gd fmla="*/ 120 w 153" name="T0"/>
                <a:gd fmla="*/ 7 h 207" name="T1"/>
                <a:gd fmla="*/ 106 w 153" name="T2"/>
                <a:gd fmla="*/ 2 h 207" name="T3"/>
                <a:gd fmla="*/ 88 w 153" name="T4"/>
                <a:gd fmla="*/ 15 h 207" name="T5"/>
                <a:gd fmla="*/ 77 w 153" name="T6"/>
                <a:gd fmla="*/ 10 h 207" name="T7"/>
                <a:gd fmla="*/ 76 w 153" name="T8"/>
                <a:gd fmla="*/ 11 h 207" name="T9"/>
                <a:gd fmla="*/ 54 w 153" name="T10"/>
                <a:gd fmla="*/ 16 h 207" name="T11"/>
                <a:gd fmla="*/ 43 w 153" name="T12"/>
                <a:gd fmla="*/ 17 h 207" name="T13"/>
                <a:gd fmla="*/ 34 w 153" name="T14"/>
                <a:gd fmla="*/ 26 h 207" name="T15"/>
                <a:gd fmla="*/ 20 w 153" name="T16"/>
                <a:gd fmla="*/ 27 h 207" name="T17"/>
                <a:gd fmla="*/ 11 w 153" name="T18"/>
                <a:gd fmla="*/ 44 h 207" name="T19"/>
                <a:gd fmla="*/ 12 w 153" name="T20"/>
                <a:gd fmla="*/ 46 h 207" name="T21"/>
                <a:gd fmla="*/ 18 w 153" name="T22"/>
                <a:gd fmla="*/ 68 h 207" name="T23"/>
                <a:gd fmla="*/ 18 w 153" name="T24"/>
                <a:gd fmla="*/ 71 h 207" name="T25"/>
                <a:gd fmla="*/ 17 w 153" name="T26"/>
                <a:gd fmla="*/ 71 h 207" name="T27"/>
                <a:gd fmla="*/ 0 w 153" name="T28"/>
                <a:gd fmla="*/ 93 h 207" name="T29"/>
                <a:gd fmla="*/ 7 w 153" name="T30"/>
                <a:gd fmla="*/ 97 h 207" name="T31"/>
                <a:gd fmla="*/ 13 w 153" name="T32"/>
                <a:gd fmla="*/ 130 h 207" name="T33"/>
                <a:gd fmla="*/ 21 w 153" name="T34"/>
                <a:gd fmla="*/ 142 h 207" name="T35"/>
                <a:gd fmla="*/ 22 w 153" name="T36"/>
                <a:gd fmla="*/ 151 h 207" name="T37"/>
                <a:gd fmla="*/ 23 w 153" name="T38"/>
                <a:gd fmla="*/ 180 h 207" name="T39"/>
                <a:gd fmla="*/ 27 w 153" name="T40"/>
                <a:gd fmla="*/ 180 h 207" name="T41"/>
                <a:gd fmla="*/ 44 w 153" name="T42"/>
                <a:gd fmla="*/ 180 h 207" name="T43"/>
                <a:gd fmla="*/ 28 w 153" name="T44"/>
                <a:gd fmla="*/ 202 h 207" name="T45"/>
                <a:gd fmla="*/ 40 w 153" name="T46"/>
                <a:gd fmla="*/ 203 h 207" name="T47"/>
                <a:gd fmla="*/ 76 w 153" name="T48"/>
                <a:gd fmla="*/ 200 h 207" name="T49"/>
                <a:gd fmla="*/ 78 w 153" name="T50"/>
                <a:gd fmla="*/ 194 h 207" name="T51"/>
                <a:gd fmla="*/ 78 w 153" name="T52"/>
                <a:gd fmla="*/ 190 h 207" name="T53"/>
                <a:gd fmla="*/ 76 w 153" name="T54"/>
                <a:gd fmla="*/ 178 h 207" name="T55"/>
                <a:gd fmla="*/ 84 w 153" name="T56"/>
                <a:gd fmla="*/ 172 h 207" name="T57"/>
                <a:gd fmla="*/ 82 w 153" name="T58"/>
                <a:gd fmla="*/ 167 h 207" name="T59"/>
                <a:gd fmla="*/ 82 w 153" name="T60"/>
                <a:gd fmla="*/ 167 h 207" name="T61"/>
                <a:gd fmla="*/ 86 w 153" name="T62"/>
                <a:gd fmla="*/ 153 h 207" name="T63"/>
                <a:gd fmla="*/ 90 w 153" name="T64"/>
                <a:gd fmla="*/ 149 h 207" name="T65"/>
                <a:gd fmla="*/ 94 w 153" name="T66"/>
                <a:gd fmla="*/ 145 h 207" name="T67"/>
                <a:gd fmla="*/ 101 w 153" name="T68"/>
                <a:gd fmla="*/ 129 h 207" name="T69"/>
                <a:gd fmla="*/ 104 w 153" name="T70"/>
                <a:gd fmla="*/ 127 h 207" name="T71"/>
                <a:gd fmla="*/ 100 w 153" name="T72"/>
                <a:gd fmla="*/ 110 h 207" name="T73"/>
                <a:gd fmla="*/ 112 w 153" name="T74"/>
                <a:gd fmla="*/ 99 h 207" name="T75"/>
                <a:gd fmla="*/ 111 w 153" name="T76"/>
                <a:gd fmla="*/ 84 h 207" name="T77"/>
                <a:gd fmla="*/ 126 w 153" name="T78"/>
                <a:gd fmla="*/ 67 h 207" name="T79"/>
                <a:gd fmla="*/ 132 w 153" name="T80"/>
                <a:gd fmla="*/ 70 h 207" name="T81"/>
                <a:gd fmla="*/ 142 w 153" name="T82"/>
                <a:gd fmla="*/ 63 h 207" name="T83"/>
                <a:gd fmla="*/ 142 w 153" name="T84"/>
                <a:gd fmla="*/ 63 h 207" name="T85"/>
                <a:gd fmla="*/ 149 w 153" name="T86"/>
                <a:gd fmla="*/ 59 h 207" name="T87"/>
                <a:gd fmla="*/ 148 w 153" name="T88"/>
                <a:gd fmla="*/ 52 h 207" name="T89"/>
                <a:gd fmla="*/ 151 w 153" name="T90"/>
                <a:gd fmla="*/ 51 h 207" name="T91"/>
                <a:gd fmla="*/ 153 w 153" name="T92"/>
                <a:gd fmla="*/ 48 h 207" name="T93"/>
                <a:gd fmla="*/ 139 w 153" name="T94"/>
                <a:gd fmla="*/ 25 h 207" name="T95"/>
                <a:gd fmla="*/ 133 w 153" name="T96"/>
                <a:gd fmla="*/ 9 h 2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6" w="153">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6" name="Freeform 23"/>
            <p:cNvSpPr/>
            <p:nvPr/>
          </p:nvSpPr>
          <p:spPr bwMode="auto">
            <a:xfrm>
              <a:off x="4538065" y="4848376"/>
              <a:ext cx="431368" cy="533612"/>
            </a:xfrm>
            <a:custGeom>
              <a:gdLst>
                <a:gd fmla="*/ 72 w 140" name="T0"/>
                <a:gd fmla="*/ 8 h 173" name="T1"/>
                <a:gd fmla="*/ 60 w 140" name="T2"/>
                <a:gd fmla="*/ 19 h 173" name="T3"/>
                <a:gd fmla="*/ 59 w 140" name="T4"/>
                <a:gd fmla="*/ 20 h 173" name="T5"/>
                <a:gd fmla="*/ 50 w 140" name="T6"/>
                <a:gd fmla="*/ 20 h 173" name="T7"/>
                <a:gd fmla="*/ 35 w 140" name="T8"/>
                <a:gd fmla="*/ 31 h 173" name="T9"/>
                <a:gd fmla="*/ 40 w 140" name="T10"/>
                <a:gd fmla="*/ 33 h 173" name="T11"/>
                <a:gd fmla="*/ 36 w 140" name="T12"/>
                <a:gd fmla="*/ 47 h 173" name="T13"/>
                <a:gd fmla="*/ 23 w 140" name="T14"/>
                <a:gd fmla="*/ 59 h 173" name="T15"/>
                <a:gd fmla="*/ 24 w 140" name="T16"/>
                <a:gd fmla="*/ 67 h 173" name="T17"/>
                <a:gd fmla="*/ 26 w 140" name="T18"/>
                <a:gd fmla="*/ 76 h 173" name="T19"/>
                <a:gd fmla="*/ 18 w 140" name="T20"/>
                <a:gd fmla="*/ 92 h 173" name="T21"/>
                <a:gd fmla="*/ 18 w 140" name="T22"/>
                <a:gd fmla="*/ 94 h 173" name="T23"/>
                <a:gd fmla="*/ 12 w 140" name="T24"/>
                <a:gd fmla="*/ 100 h 173" name="T25"/>
                <a:gd fmla="*/ 7 w 140" name="T26"/>
                <a:gd fmla="*/ 105 h 173" name="T27"/>
                <a:gd fmla="*/ 6 w 140" name="T28"/>
                <a:gd fmla="*/ 121 h 173" name="T29"/>
                <a:gd fmla="*/ 2 w 140" name="T30"/>
                <a:gd fmla="*/ 125 h 173" name="T31"/>
                <a:gd fmla="*/ 0 w 140" name="T32"/>
                <a:gd fmla="*/ 127 h 173" name="T33"/>
                <a:gd fmla="*/ 3 w 140" name="T34"/>
                <a:gd fmla="*/ 137 h 173" name="T35"/>
                <a:gd fmla="*/ 26 w 140" name="T36"/>
                <a:gd fmla="*/ 137 h 173" name="T37"/>
                <a:gd fmla="*/ 35 w 140" name="T38"/>
                <a:gd fmla="*/ 146 h 173" name="T39"/>
                <a:gd fmla="*/ 35 w 140" name="T40"/>
                <a:gd fmla="*/ 146 h 173" name="T41"/>
                <a:gd fmla="*/ 51 w 140" name="T42"/>
                <a:gd fmla="*/ 171 h 173" name="T43"/>
                <a:gd fmla="*/ 56 w 140" name="T44"/>
                <a:gd fmla="*/ 160 h 173" name="T45"/>
                <a:gd fmla="*/ 68 w 140" name="T46"/>
                <a:gd fmla="*/ 169 h 173" name="T47"/>
                <a:gd fmla="*/ 76 w 140" name="T48"/>
                <a:gd fmla="*/ 145 h 173" name="T49"/>
                <a:gd fmla="*/ 78 w 140" name="T50"/>
                <a:gd fmla="*/ 146 h 173" name="T51"/>
                <a:gd fmla="*/ 85 w 140" name="T52"/>
                <a:gd fmla="*/ 140 h 173" name="T53"/>
                <a:gd fmla="*/ 85 w 140" name="T54"/>
                <a:gd fmla="*/ 138 h 173" name="T55"/>
                <a:gd fmla="*/ 96 w 140" name="T56"/>
                <a:gd fmla="*/ 139 h 173" name="T57"/>
                <a:gd fmla="*/ 102 w 140" name="T58"/>
                <a:gd fmla="*/ 111 h 173" name="T59"/>
                <a:gd fmla="*/ 114 w 140" name="T60"/>
                <a:gd fmla="*/ 110 h 173" name="T61"/>
                <a:gd fmla="*/ 108 w 140" name="T62"/>
                <a:gd fmla="*/ 104 h 173" name="T63"/>
                <a:gd fmla="*/ 117 w 140" name="T64"/>
                <a:gd fmla="*/ 97 h 173" name="T65"/>
                <a:gd fmla="*/ 122 w 140" name="T66"/>
                <a:gd fmla="*/ 100 h 173" name="T67"/>
                <a:gd fmla="*/ 119 w 140" name="T68"/>
                <a:gd fmla="*/ 91 h 173" name="T69"/>
                <a:gd fmla="*/ 122 w 140" name="T70"/>
                <a:gd fmla="*/ 89 h 173" name="T71"/>
                <a:gd fmla="*/ 118 w 140" name="T72"/>
                <a:gd fmla="*/ 79 h 173" name="T73"/>
                <a:gd fmla="*/ 119 w 140" name="T74"/>
                <a:gd fmla="*/ 77 h 173" name="T75"/>
                <a:gd fmla="*/ 130 w 140" name="T76"/>
                <a:gd fmla="*/ 67 h 173" name="T77"/>
                <a:gd fmla="*/ 120 w 140" name="T78"/>
                <a:gd fmla="*/ 54 h 173" name="T79"/>
                <a:gd fmla="*/ 133 w 140" name="T80"/>
                <a:gd fmla="*/ 49 h 173" name="T81"/>
                <a:gd fmla="*/ 139 w 140" name="T82"/>
                <a:gd fmla="*/ 42 h 173" name="T83"/>
                <a:gd fmla="*/ 135 w 140" name="T84"/>
                <a:gd fmla="*/ 34 h 173" name="T85"/>
                <a:gd fmla="*/ 134 w 140" name="T86"/>
                <a:gd fmla="*/ 32 h 173" name="T87"/>
                <a:gd fmla="*/ 134 w 140" name="T88"/>
                <a:gd fmla="*/ 29 h 173" name="T89"/>
                <a:gd fmla="*/ 133 w 140" name="T90"/>
                <a:gd fmla="*/ 29 h 173" name="T91"/>
                <a:gd fmla="*/ 117 w 140" name="T92"/>
                <a:gd fmla="*/ 27 h 173" name="T93"/>
                <a:gd fmla="*/ 116 w 140" name="T94"/>
                <a:gd fmla="*/ 27 h 173" name="T95"/>
                <a:gd fmla="*/ 112 w 140" name="T96"/>
                <a:gd fmla="*/ 22 h 173" name="T97"/>
                <a:gd fmla="*/ 93 w 140" name="T98"/>
                <a:gd fmla="*/ 30 h 173" name="T99"/>
                <a:gd fmla="*/ 85 w 140" name="T100"/>
                <a:gd fmla="*/ 15 h 173" name="T101"/>
                <a:gd fmla="*/ 73 w 140" name="T102"/>
                <a:gd fmla="*/ 0 h 173" name="T103"/>
                <a:gd fmla="*/ 73 w 140" name="T104"/>
                <a:gd fmla="*/ 7 h 17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3" w="140">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7" name="Freeform 24"/>
            <p:cNvSpPr/>
            <p:nvPr/>
          </p:nvSpPr>
          <p:spPr bwMode="auto">
            <a:xfrm>
              <a:off x="4729247" y="4512599"/>
              <a:ext cx="375709" cy="434392"/>
            </a:xfrm>
            <a:custGeom>
              <a:gdLst>
                <a:gd fmla="*/ 64 w 122" name="T0"/>
                <a:gd fmla="*/ 6 h 141" name="T1"/>
                <a:gd fmla="*/ 42 w 122" name="T2"/>
                <a:gd fmla="*/ 2 h 141" name="T3"/>
                <a:gd fmla="*/ 38 w 122" name="T4"/>
                <a:gd fmla="*/ 27 h 141" name="T5"/>
                <a:gd fmla="*/ 28 w 122" name="T6"/>
                <a:gd fmla="*/ 32 h 141" name="T7"/>
                <a:gd fmla="*/ 22 w 122" name="T8"/>
                <a:gd fmla="*/ 41 h 141" name="T9"/>
                <a:gd fmla="*/ 16 w 122" name="T10"/>
                <a:gd fmla="*/ 54 h 141" name="T11"/>
                <a:gd fmla="*/ 6 w 122" name="T12"/>
                <a:gd fmla="*/ 68 h 141" name="T13"/>
                <a:gd fmla="*/ 1 w 122" name="T14"/>
                <a:gd fmla="*/ 78 h 141" name="T15"/>
                <a:gd fmla="*/ 11 w 122" name="T16"/>
                <a:gd fmla="*/ 93 h 141" name="T17"/>
                <a:gd fmla="*/ 16 w 122" name="T18"/>
                <a:gd fmla="*/ 102 h 141" name="T19"/>
                <a:gd fmla="*/ 16 w 122" name="T20"/>
                <a:gd fmla="*/ 102 h 141" name="T21"/>
                <a:gd fmla="*/ 16 w 122" name="T22"/>
                <a:gd fmla="*/ 104 h 141" name="T23"/>
                <a:gd fmla="*/ 15 w 122" name="T24"/>
                <a:gd fmla="*/ 105 h 141" name="T25"/>
                <a:gd fmla="*/ 27 w 122" name="T26"/>
                <a:gd fmla="*/ 123 h 141" name="T27"/>
                <a:gd fmla="*/ 32 w 122" name="T28"/>
                <a:gd fmla="*/ 135 h 141" name="T29"/>
                <a:gd fmla="*/ 46 w 122" name="T30"/>
                <a:gd fmla="*/ 130 h 141" name="T31"/>
                <a:gd fmla="*/ 46 w 122" name="T32"/>
                <a:gd fmla="*/ 129 h 141" name="T33"/>
                <a:gd fmla="*/ 53 w 122" name="T34"/>
                <a:gd fmla="*/ 125 h 141" name="T35"/>
                <a:gd fmla="*/ 66 w 122" name="T36"/>
                <a:gd fmla="*/ 136 h 141" name="T37"/>
                <a:gd fmla="*/ 68 w 122" name="T38"/>
                <a:gd fmla="*/ 136 h 141" name="T39"/>
                <a:gd fmla="*/ 74 w 122" name="T40"/>
                <a:gd fmla="*/ 134 h 141" name="T41"/>
                <a:gd fmla="*/ 76 w 122" name="T42"/>
                <a:gd fmla="*/ 134 h 141" name="T43"/>
                <a:gd fmla="*/ 84 w 122" name="T44"/>
                <a:gd fmla="*/ 141 h 141" name="T45"/>
                <a:gd fmla="*/ 85 w 122" name="T46"/>
                <a:gd fmla="*/ 124 h 141" name="T47"/>
                <a:gd fmla="*/ 86 w 122" name="T48"/>
                <a:gd fmla="*/ 124 h 141" name="T49"/>
                <a:gd fmla="*/ 88 w 122" name="T50"/>
                <a:gd fmla="*/ 113 h 141" name="T51"/>
                <a:gd fmla="*/ 88 w 122" name="T52"/>
                <a:gd fmla="*/ 111 h 141" name="T53"/>
                <a:gd fmla="*/ 90 w 122" name="T54"/>
                <a:gd fmla="*/ 110 h 141" name="T55"/>
                <a:gd fmla="*/ 100 w 122" name="T56"/>
                <a:gd fmla="*/ 94 h 141" name="T57"/>
                <a:gd fmla="*/ 103 w 122" name="T58"/>
                <a:gd fmla="*/ 95 h 141" name="T59"/>
                <a:gd fmla="*/ 102 w 122" name="T60"/>
                <a:gd fmla="*/ 102 h 141" name="T61"/>
                <a:gd fmla="*/ 114 w 122" name="T62"/>
                <a:gd fmla="*/ 92 h 141" name="T63"/>
                <a:gd fmla="*/ 112 w 122" name="T64"/>
                <a:gd fmla="*/ 87 h 141" name="T65"/>
                <a:gd fmla="*/ 114 w 122" name="T66"/>
                <a:gd fmla="*/ 69 h 141" name="T67"/>
                <a:gd fmla="*/ 108 w 122" name="T68"/>
                <a:gd fmla="*/ 68 h 141" name="T69"/>
                <a:gd fmla="*/ 108 w 122" name="T70"/>
                <a:gd fmla="*/ 67 h 141" name="T71"/>
                <a:gd fmla="*/ 106 w 122" name="T72"/>
                <a:gd fmla="*/ 58 h 141" name="T73"/>
                <a:gd fmla="*/ 122 w 122" name="T74"/>
                <a:gd fmla="*/ 58 h 141" name="T75"/>
                <a:gd fmla="*/ 108 w 122" name="T76"/>
                <a:gd fmla="*/ 44 h 141" name="T77"/>
                <a:gd fmla="*/ 117 w 122" name="T78"/>
                <a:gd fmla="*/ 33 h 141" name="T79"/>
                <a:gd fmla="*/ 111 w 122" name="T80"/>
                <a:gd fmla="*/ 34 h 141" name="T81"/>
                <a:gd fmla="*/ 111 w 122" name="T82"/>
                <a:gd fmla="*/ 33 h 141" name="T83"/>
                <a:gd fmla="*/ 103 w 122" name="T84"/>
                <a:gd fmla="*/ 24 h 141" name="T85"/>
                <a:gd fmla="*/ 80 w 122" name="T86"/>
                <a:gd fmla="*/ 32 h 141" name="T87"/>
                <a:gd fmla="*/ 78 w 122" name="T88"/>
                <a:gd fmla="*/ 32 h 141" name="T89"/>
                <a:gd fmla="*/ 78 w 122" name="T90"/>
                <a:gd fmla="*/ 18 h 141" name="T91"/>
                <a:gd fmla="*/ 82 w 122" name="T92"/>
                <a:gd fmla="*/ 0 h 14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1" w="122">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8" name="Freeform 25"/>
            <p:cNvSpPr/>
            <p:nvPr/>
          </p:nvSpPr>
          <p:spPr bwMode="auto">
            <a:xfrm>
              <a:off x="4368059" y="4142337"/>
              <a:ext cx="471903" cy="576568"/>
            </a:xfrm>
            <a:custGeom>
              <a:gdLst>
                <a:gd fmla="*/ 96 w 153" name="T0"/>
                <a:gd fmla="*/ 52 h 187" name="T1"/>
                <a:gd fmla="*/ 85 w 153" name="T2"/>
                <a:gd fmla="*/ 27 h 187" name="T3"/>
                <a:gd fmla="*/ 55 w 153" name="T4"/>
                <a:gd fmla="*/ 17 h 187" name="T5"/>
                <a:gd fmla="*/ 37 w 153" name="T6"/>
                <a:gd fmla="*/ 0 h 187" name="T7"/>
                <a:gd fmla="*/ 48 w 153" name="T8"/>
                <a:gd fmla="*/ 17 h 187" name="T9"/>
                <a:gd fmla="*/ 49 w 153" name="T10"/>
                <a:gd fmla="*/ 18 h 187" name="T11"/>
                <a:gd fmla="*/ 35 w 153" name="T12"/>
                <a:gd fmla="*/ 35 h 187" name="T13"/>
                <a:gd fmla="*/ 19 w 153" name="T14"/>
                <a:gd fmla="*/ 22 h 187" name="T15"/>
                <a:gd fmla="*/ 23 w 153" name="T16"/>
                <a:gd fmla="*/ 35 h 187" name="T17"/>
                <a:gd fmla="*/ 23 w 153" name="T18"/>
                <a:gd fmla="*/ 36 h 187" name="T19"/>
                <a:gd fmla="*/ 21 w 153" name="T20"/>
                <a:gd fmla="*/ 40 h 187" name="T21"/>
                <a:gd fmla="*/ 14 w 153" name="T22"/>
                <a:gd fmla="*/ 44 h 187" name="T23"/>
                <a:gd fmla="*/ 11 w 153" name="T24"/>
                <a:gd fmla="*/ 50 h 187" name="T25"/>
                <a:gd fmla="*/ 8 w 153" name="T26"/>
                <a:gd fmla="*/ 62 h 187" name="T27"/>
                <a:gd fmla="*/ 8 w 153" name="T28"/>
                <a:gd fmla="*/ 62 h 187" name="T29"/>
                <a:gd fmla="*/ 3 w 153" name="T30"/>
                <a:gd fmla="*/ 65 h 187" name="T31"/>
                <a:gd fmla="*/ 14 w 153" name="T32"/>
                <a:gd fmla="*/ 81 h 187" name="T33"/>
                <a:gd fmla="*/ 18 w 153" name="T34"/>
                <a:gd fmla="*/ 80 h 187" name="T35"/>
                <a:gd fmla="*/ 35 w 153" name="T36"/>
                <a:gd fmla="*/ 88 h 187" name="T37"/>
                <a:gd fmla="*/ 35 w 153" name="T38"/>
                <a:gd fmla="*/ 89 h 187" name="T39"/>
                <a:gd fmla="*/ 34 w 153" name="T40"/>
                <a:gd fmla="*/ 99 h 187" name="T41"/>
                <a:gd fmla="*/ 30 w 153" name="T42"/>
                <a:gd fmla="*/ 108 h 187" name="T43"/>
                <a:gd fmla="*/ 25 w 153" name="T44"/>
                <a:gd fmla="*/ 114 h 187" name="T45"/>
                <a:gd fmla="*/ 25 w 153" name="T46"/>
                <a:gd fmla="*/ 114 h 187" name="T47"/>
                <a:gd fmla="*/ 26 w 153" name="T48"/>
                <a:gd fmla="*/ 126 h 187" name="T49"/>
                <a:gd fmla="*/ 37 w 153" name="T50"/>
                <a:gd fmla="*/ 128 h 187" name="T51"/>
                <a:gd fmla="*/ 43 w 153" name="T52"/>
                <a:gd fmla="*/ 134 h 187" name="T53"/>
                <a:gd fmla="*/ 51 w 153" name="T54"/>
                <a:gd fmla="*/ 175 h 187" name="T55"/>
                <a:gd fmla="*/ 49 w 153" name="T56"/>
                <a:gd fmla="*/ 179 h 187" name="T57"/>
                <a:gd fmla="*/ 50 w 153" name="T58"/>
                <a:gd fmla="*/ 181 h 187" name="T59"/>
                <a:gd fmla="*/ 73 w 153" name="T60"/>
                <a:gd fmla="*/ 172 h 187" name="T61"/>
                <a:gd fmla="*/ 78 w 153" name="T62"/>
                <a:gd fmla="*/ 175 h 187" name="T63"/>
                <a:gd fmla="*/ 79 w 153" name="T64"/>
                <a:gd fmla="*/ 174 h 187" name="T65"/>
                <a:gd fmla="*/ 87 w 153" name="T66"/>
                <a:gd fmla="*/ 169 h 187" name="T67"/>
                <a:gd fmla="*/ 109 w 153" name="T68"/>
                <a:gd fmla="*/ 179 h 187" name="T69"/>
                <a:gd fmla="*/ 115 w 153" name="T70"/>
                <a:gd fmla="*/ 183 h 187" name="T71"/>
                <a:gd fmla="*/ 134 w 153" name="T72"/>
                <a:gd fmla="*/ 163 h 187" name="T73"/>
                <a:gd fmla="*/ 130 w 153" name="T74"/>
                <a:gd fmla="*/ 147 h 187" name="T75"/>
                <a:gd fmla="*/ 144 w 153" name="T76"/>
                <a:gd fmla="*/ 148 h 187" name="T77"/>
                <a:gd fmla="*/ 144 w 153" name="T78"/>
                <a:gd fmla="*/ 134 h 187" name="T79"/>
                <a:gd fmla="*/ 153 w 153" name="T80"/>
                <a:gd fmla="*/ 122 h 187" name="T81"/>
                <a:gd fmla="*/ 141 w 153" name="T82"/>
                <a:gd fmla="*/ 110 h 187" name="T83"/>
                <a:gd fmla="*/ 136 w 153" name="T84"/>
                <a:gd fmla="*/ 115 h 187" name="T85"/>
                <a:gd fmla="*/ 135 w 153" name="T86"/>
                <a:gd fmla="*/ 115 h 187" name="T87"/>
                <a:gd fmla="*/ 125 w 153" name="T88"/>
                <a:gd fmla="*/ 106 h 187" name="T89"/>
                <a:gd fmla="*/ 113 w 153" name="T90"/>
                <a:gd fmla="*/ 98 h 187" name="T91"/>
                <a:gd fmla="*/ 110 w 153" name="T92"/>
                <a:gd fmla="*/ 84 h 187" name="T93"/>
                <a:gd fmla="*/ 117 w 153" name="T94"/>
                <a:gd fmla="*/ 63 h 187" name="T95"/>
                <a:gd fmla="*/ 129 w 153" name="T96"/>
                <a:gd fmla="*/ 64 h 187" name="T97"/>
                <a:gd fmla="*/ 129 w 153" name="T98"/>
                <a:gd fmla="*/ 52 h 187" name="T99"/>
                <a:gd fmla="*/ 97 w 153" name="T100"/>
                <a:gd fmla="*/ 53 h 187" name="T101"/>
                <a:gd fmla="*/ 96 w 153" name="T102"/>
                <a:gd fmla="*/ 52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3">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9" name="Freeform 26"/>
            <p:cNvSpPr/>
            <p:nvPr/>
          </p:nvSpPr>
          <p:spPr bwMode="auto">
            <a:xfrm>
              <a:off x="4457600" y="3476227"/>
              <a:ext cx="123421" cy="179080"/>
            </a:xfrm>
            <a:custGeom>
              <a:gdLst>
                <a:gd fmla="*/ 24 w 40" name="T0"/>
                <a:gd fmla="*/ 0 h 58" name="T1"/>
                <a:gd fmla="*/ 22 w 40" name="T2"/>
                <a:gd fmla="*/ 0 h 58" name="T3"/>
                <a:gd fmla="*/ 16 w 40" name="T4"/>
                <a:gd fmla="*/ 6 h 58" name="T5"/>
                <a:gd fmla="*/ 15 w 40" name="T6"/>
                <a:gd fmla="*/ 5 h 58" name="T7"/>
                <a:gd fmla="*/ 15 w 40" name="T8"/>
                <a:gd fmla="*/ 6 h 58" name="T9"/>
                <a:gd fmla="*/ 15 w 40" name="T10"/>
                <a:gd fmla="*/ 6 h 58" name="T11"/>
                <a:gd fmla="*/ 12 w 40" name="T12"/>
                <a:gd fmla="*/ 10 h 58" name="T13"/>
                <a:gd fmla="*/ 10 w 40" name="T14"/>
                <a:gd fmla="*/ 10 h 58" name="T15"/>
                <a:gd fmla="*/ 6 w 40" name="T16"/>
                <a:gd fmla="*/ 13 h 58" name="T17"/>
                <a:gd fmla="*/ 5 w 40" name="T18"/>
                <a:gd fmla="*/ 16 h 58" name="T19"/>
                <a:gd fmla="*/ 2 w 40" name="T20"/>
                <a:gd fmla="*/ 24 h 58" name="T21"/>
                <a:gd fmla="*/ 1 w 40" name="T22"/>
                <a:gd fmla="*/ 29 h 58" name="T23"/>
                <a:gd fmla="*/ 0 w 40" name="T24"/>
                <a:gd fmla="*/ 38 h 58" name="T25"/>
                <a:gd fmla="*/ 3 w 40" name="T26"/>
                <a:gd fmla="*/ 50 h 58" name="T27"/>
                <a:gd fmla="*/ 10 w 40" name="T28"/>
                <a:gd fmla="*/ 55 h 58" name="T29"/>
                <a:gd fmla="*/ 19 w 40" name="T30"/>
                <a:gd fmla="*/ 58 h 58" name="T31"/>
                <a:gd fmla="*/ 28 w 40" name="T32"/>
                <a:gd fmla="*/ 54 h 58" name="T33"/>
                <a:gd fmla="*/ 26 w 40" name="T34"/>
                <a:gd fmla="*/ 50 h 58" name="T35"/>
                <a:gd fmla="*/ 26 w 40" name="T36"/>
                <a:gd fmla="*/ 49 h 58" name="T37"/>
                <a:gd fmla="*/ 26 w 40" name="T38"/>
                <a:gd fmla="*/ 48 h 58" name="T39"/>
                <a:gd fmla="*/ 26 w 40" name="T40"/>
                <a:gd fmla="*/ 45 h 58" name="T41"/>
                <a:gd fmla="*/ 26 w 40" name="T42"/>
                <a:gd fmla="*/ 44 h 58" name="T43"/>
                <a:gd fmla="*/ 31 w 40" name="T44"/>
                <a:gd fmla="*/ 36 h 58" name="T45"/>
                <a:gd fmla="*/ 38 w 40" name="T46"/>
                <a:gd fmla="*/ 36 h 58" name="T47"/>
                <a:gd fmla="*/ 40 w 40" name="T48"/>
                <a:gd fmla="*/ 36 h 58" name="T49"/>
                <a:gd fmla="*/ 33 w 40" name="T50"/>
                <a:gd fmla="*/ 24 h 58" name="T51"/>
                <a:gd fmla="*/ 30 w 40" name="T52"/>
                <a:gd fmla="*/ 20 h 58" name="T53"/>
                <a:gd fmla="*/ 26 w 40" name="T54"/>
                <a:gd fmla="*/ 8 h 58" name="T55"/>
                <a:gd fmla="*/ 24 w 40" name="T56"/>
                <a:gd fmla="*/ 0 h 5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7" w="40">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0" name="Freeform 27"/>
            <p:cNvSpPr/>
            <p:nvPr/>
          </p:nvSpPr>
          <p:spPr bwMode="auto">
            <a:xfrm>
              <a:off x="4334180" y="3393340"/>
              <a:ext cx="166377" cy="178476"/>
            </a:xfrm>
            <a:custGeom>
              <a:gdLst>
                <a:gd fmla="*/ 27 w 54" name="T0"/>
                <a:gd fmla="*/ 12 h 58" name="T1"/>
                <a:gd fmla="*/ 26 w 54" name="T2"/>
                <a:gd fmla="*/ 13 h 58" name="T3"/>
                <a:gd fmla="*/ 25 w 54" name="T4"/>
                <a:gd fmla="*/ 13 h 58" name="T5"/>
                <a:gd fmla="*/ 20 w 54" name="T6"/>
                <a:gd fmla="*/ 12 h 58" name="T7"/>
                <a:gd fmla="*/ 20 w 54" name="T8"/>
                <a:gd fmla="*/ 15 h 58" name="T9"/>
                <a:gd fmla="*/ 20 w 54" name="T10"/>
                <a:gd fmla="*/ 16 h 58" name="T11"/>
                <a:gd fmla="*/ 18 w 54" name="T12"/>
                <a:gd fmla="*/ 16 h 58" name="T13"/>
                <a:gd fmla="*/ 10 w 54" name="T14"/>
                <a:gd fmla="*/ 19 h 58" name="T15"/>
                <a:gd fmla="*/ 10 w 54" name="T16"/>
                <a:gd fmla="*/ 20 h 58" name="T17"/>
                <a:gd fmla="*/ 12 w 54" name="T18"/>
                <a:gd fmla="*/ 29 h 58" name="T19"/>
                <a:gd fmla="*/ 13 w 54" name="T20"/>
                <a:gd fmla="*/ 29 h 58" name="T21"/>
                <a:gd fmla="*/ 12 w 54" name="T22"/>
                <a:gd fmla="*/ 31 h 58" name="T23"/>
                <a:gd fmla="*/ 2 w 54" name="T24"/>
                <a:gd fmla="*/ 41 h 58" name="T25"/>
                <a:gd fmla="*/ 0 w 54" name="T26"/>
                <a:gd fmla="*/ 45 h 58" name="T27"/>
                <a:gd fmla="*/ 3 w 54" name="T28"/>
                <a:gd fmla="*/ 49 h 58" name="T29"/>
                <a:gd fmla="*/ 8 w 54" name="T30"/>
                <a:gd fmla="*/ 50 h 58" name="T31"/>
                <a:gd fmla="*/ 11 w 54" name="T32"/>
                <a:gd fmla="*/ 51 h 58" name="T33"/>
                <a:gd fmla="*/ 20 w 54" name="T34"/>
                <a:gd fmla="*/ 53 h 58" name="T35"/>
                <a:gd fmla="*/ 24 w 54" name="T36"/>
                <a:gd fmla="*/ 56 h 58" name="T37"/>
                <a:gd fmla="*/ 32 w 54" name="T38"/>
                <a:gd fmla="*/ 58 h 58" name="T39"/>
                <a:gd fmla="*/ 37 w 54" name="T40"/>
                <a:gd fmla="*/ 53 h 58" name="T41"/>
                <a:gd fmla="*/ 40 w 54" name="T42"/>
                <a:gd fmla="*/ 50 h 58" name="T43"/>
                <a:gd fmla="*/ 42 w 54" name="T44"/>
                <a:gd fmla="*/ 42 h 58" name="T45"/>
                <a:gd fmla="*/ 40 w 54" name="T46"/>
                <a:gd fmla="*/ 33 h 58" name="T47"/>
                <a:gd fmla="*/ 44 w 54" name="T48"/>
                <a:gd fmla="*/ 34 h 58" name="T49"/>
                <a:gd fmla="*/ 49 w 54" name="T50"/>
                <a:gd fmla="*/ 35 h 58" name="T51"/>
                <a:gd fmla="*/ 51 w 54" name="T52"/>
                <a:gd fmla="*/ 33 h 58" name="T53"/>
                <a:gd fmla="*/ 52 w 54" name="T54"/>
                <a:gd fmla="*/ 31 h 58" name="T55"/>
                <a:gd fmla="*/ 48 w 54" name="T56"/>
                <a:gd fmla="*/ 19 h 58" name="T57"/>
                <a:gd fmla="*/ 49 w 54" name="T58"/>
                <a:gd fmla="*/ 15 h 58" name="T59"/>
                <a:gd fmla="*/ 54 w 54" name="T60"/>
                <a:gd fmla="*/ 12 h 58" name="T61"/>
                <a:gd fmla="*/ 54 w 54" name="T62"/>
                <a:gd fmla="*/ 12 h 58" name="T63"/>
                <a:gd fmla="*/ 53 w 54" name="T64"/>
                <a:gd fmla="*/ 9 h 58" name="T65"/>
                <a:gd fmla="*/ 44 w 54" name="T66"/>
                <a:gd fmla="*/ 9 h 58" name="T67"/>
                <a:gd fmla="*/ 44 w 54" name="T68"/>
                <a:gd fmla="*/ 9 h 58" name="T69"/>
                <a:gd fmla="*/ 35 w 54" name="T70"/>
                <a:gd fmla="*/ 3 h 58" name="T71"/>
                <a:gd fmla="*/ 24 w 54" name="T72"/>
                <a:gd fmla="*/ 1 h 58" name="T73"/>
                <a:gd fmla="*/ 23 w 54" name="T74"/>
                <a:gd fmla="*/ 2 h 58" name="T75"/>
                <a:gd fmla="*/ 26 w 54" name="T76"/>
                <a:gd fmla="*/ 6 h 58" name="T77"/>
                <a:gd fmla="*/ 27 w 54" name="T78"/>
                <a:gd fmla="*/ 12 h 5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 w="54">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1" name="Freeform 28"/>
            <p:cNvSpPr/>
            <p:nvPr/>
          </p:nvSpPr>
          <p:spPr bwMode="auto">
            <a:xfrm>
              <a:off x="4611877" y="3044859"/>
              <a:ext cx="579595" cy="551764"/>
            </a:xfrm>
            <a:custGeom>
              <a:gdLst>
                <a:gd fmla="*/ 81 w 188" name="T0"/>
                <a:gd fmla="*/ 38 h 179" name="T1"/>
                <a:gd fmla="*/ 71 w 188" name="T2"/>
                <a:gd fmla="*/ 40 h 179" name="T3"/>
                <a:gd fmla="*/ 59 w 188" name="T4"/>
                <a:gd fmla="*/ 46 h 179" name="T5"/>
                <a:gd fmla="*/ 46 w 188" name="T6"/>
                <a:gd fmla="*/ 57 h 179" name="T7"/>
                <a:gd fmla="*/ 46 w 188" name="T8"/>
                <a:gd fmla="*/ 58 h 179" name="T9"/>
                <a:gd fmla="*/ 35 w 188" name="T10"/>
                <a:gd fmla="*/ 70 h 179" name="T11"/>
                <a:gd fmla="*/ 22 w 188" name="T12"/>
                <a:gd fmla="*/ 70 h 179" name="T13"/>
                <a:gd fmla="*/ 16 w 188" name="T14"/>
                <a:gd fmla="*/ 64 h 179" name="T15"/>
                <a:gd fmla="*/ 18 w 188" name="T16"/>
                <a:gd fmla="*/ 87 h 179" name="T17"/>
                <a:gd fmla="*/ 3 w 188" name="T18"/>
                <a:gd fmla="*/ 110 h 179" name="T19"/>
                <a:gd fmla="*/ 0 w 188" name="T20"/>
                <a:gd fmla="*/ 114 h 179" name="T21"/>
                <a:gd fmla="*/ 17 w 188" name="T22"/>
                <a:gd fmla="*/ 120 h 179" name="T23"/>
                <a:gd fmla="*/ 18 w 188" name="T24"/>
                <a:gd fmla="*/ 120 h 179" name="T25"/>
                <a:gd fmla="*/ 24 w 188" name="T26"/>
                <a:gd fmla="*/ 124 h 179" name="T27"/>
                <a:gd fmla="*/ 24 w 188" name="T28"/>
                <a:gd fmla="*/ 124 h 179" name="T29"/>
                <a:gd fmla="*/ 40 w 188" name="T30"/>
                <a:gd fmla="*/ 136 h 179" name="T31"/>
                <a:gd fmla="*/ 57 w 188" name="T32"/>
                <a:gd fmla="*/ 112 h 179" name="T33"/>
                <a:gd fmla="*/ 62 w 188" name="T34"/>
                <a:gd fmla="*/ 106 h 179" name="T35"/>
                <a:gd fmla="*/ 75 w 188" name="T36"/>
                <a:gd fmla="*/ 102 h 179" name="T37"/>
                <a:gd fmla="*/ 88 w 188" name="T38"/>
                <a:gd fmla="*/ 100 h 179" name="T39"/>
                <a:gd fmla="*/ 94 w 188" name="T40"/>
                <a:gd fmla="*/ 111 h 179" name="T41"/>
                <a:gd fmla="*/ 96 w 188" name="T42"/>
                <a:gd fmla="*/ 119 h 179" name="T43"/>
                <a:gd fmla="*/ 93 w 188" name="T44"/>
                <a:gd fmla="*/ 135 h 179" name="T45"/>
                <a:gd fmla="*/ 93 w 188" name="T46"/>
                <a:gd fmla="*/ 136 h 179" name="T47"/>
                <a:gd fmla="*/ 86 w 188" name="T48"/>
                <a:gd fmla="*/ 156 h 179" name="T49"/>
                <a:gd fmla="*/ 92 w 188" name="T50"/>
                <a:gd fmla="*/ 152 h 179" name="T51"/>
                <a:gd fmla="*/ 98 w 188" name="T52"/>
                <a:gd fmla="*/ 154 h 179" name="T53"/>
                <a:gd fmla="*/ 97 w 188" name="T54"/>
                <a:gd fmla="*/ 161 h 179" name="T55"/>
                <a:gd fmla="*/ 92 w 188" name="T56"/>
                <a:gd fmla="*/ 168 h 179" name="T57"/>
                <a:gd fmla="*/ 90 w 188" name="T58"/>
                <a:gd fmla="*/ 172 h 179" name="T59"/>
                <a:gd fmla="*/ 85 w 188" name="T60"/>
                <a:gd fmla="*/ 173 h 179" name="T61"/>
                <a:gd fmla="*/ 80 w 188" name="T62"/>
                <a:gd fmla="*/ 179 h 179" name="T63"/>
                <a:gd fmla="*/ 100 w 188" name="T64"/>
                <a:gd fmla="*/ 164 h 179" name="T65"/>
                <a:gd fmla="*/ 130 w 188" name="T66"/>
                <a:gd fmla="*/ 134 h 179" name="T67"/>
                <a:gd fmla="*/ 137 w 188" name="T68"/>
                <a:gd fmla="*/ 130 h 179" name="T69"/>
                <a:gd fmla="*/ 153 w 188" name="T70"/>
                <a:gd fmla="*/ 127 h 179" name="T71"/>
                <a:gd fmla="*/ 164 w 188" name="T72"/>
                <a:gd fmla="*/ 105 h 179" name="T73"/>
                <a:gd fmla="*/ 188 w 188" name="T74"/>
                <a:gd fmla="*/ 78 h 179" name="T75"/>
                <a:gd fmla="*/ 182 w 188" name="T76"/>
                <a:gd fmla="*/ 61 h 179" name="T77"/>
                <a:gd fmla="*/ 174 w 188" name="T78"/>
                <a:gd fmla="*/ 58 h 179" name="T79"/>
                <a:gd fmla="*/ 172 w 188" name="T80"/>
                <a:gd fmla="*/ 55 h 179" name="T81"/>
                <a:gd fmla="*/ 159 w 188" name="T82"/>
                <a:gd fmla="*/ 22 h 179" name="T83"/>
                <a:gd fmla="*/ 154 w 188" name="T84"/>
                <a:gd fmla="*/ 6 h 179" name="T85"/>
                <a:gd fmla="*/ 148 w 188" name="T86"/>
                <a:gd fmla="*/ 12 h 179" name="T87"/>
                <a:gd fmla="*/ 134 w 188" name="T88"/>
                <a:gd fmla="*/ 6 h 179" name="T89"/>
                <a:gd fmla="*/ 125 w 188" name="T90"/>
                <a:gd fmla="*/ 6 h 179" name="T91"/>
                <a:gd fmla="*/ 115 w 188" name="T92"/>
                <a:gd fmla="*/ 2 h 179" name="T93"/>
                <a:gd fmla="*/ 114 w 188" name="T94"/>
                <a:gd fmla="*/ 16 h 179" name="T95"/>
                <a:gd fmla="*/ 114 w 188" name="T96"/>
                <a:gd fmla="*/ 16 h 179" name="T97"/>
                <a:gd fmla="*/ 105 w 188" name="T98"/>
                <a:gd fmla="*/ 24 h 17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9" w="188">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2" name="Freeform 29"/>
            <p:cNvSpPr/>
            <p:nvPr/>
          </p:nvSpPr>
          <p:spPr bwMode="auto">
            <a:xfrm>
              <a:off x="4744371" y="2715131"/>
              <a:ext cx="826435" cy="560839"/>
            </a:xfrm>
            <a:custGeom>
              <a:gdLst>
                <a:gd fmla="*/ 47 w 268" name="T0"/>
                <a:gd fmla="*/ 2 h 182" name="T1"/>
                <a:gd fmla="*/ 36 w 268" name="T2"/>
                <a:gd fmla="*/ 5 h 182" name="T3"/>
                <a:gd fmla="*/ 34 w 268" name="T4"/>
                <a:gd fmla="*/ 9 h 182" name="T5"/>
                <a:gd fmla="*/ 29 w 268" name="T6"/>
                <a:gd fmla="*/ 17 h 182" name="T7"/>
                <a:gd fmla="*/ 21 w 268" name="T8"/>
                <a:gd fmla="*/ 23 h 182" name="T9"/>
                <a:gd fmla="*/ 11 w 268" name="T10"/>
                <a:gd fmla="*/ 17 h 182" name="T11"/>
                <a:gd fmla="*/ 0 w 268" name="T12"/>
                <a:gd fmla="*/ 19 h 182" name="T13"/>
                <a:gd fmla="*/ 16 w 268" name="T14"/>
                <a:gd fmla="*/ 30 h 182" name="T15"/>
                <a:gd fmla="*/ 17 w 268" name="T16"/>
                <a:gd fmla="*/ 31 h 182" name="T17"/>
                <a:gd fmla="*/ 18 w 268" name="T18"/>
                <a:gd fmla="*/ 51 h 182" name="T19"/>
                <a:gd fmla="*/ 30 w 268" name="T20"/>
                <a:gd fmla="*/ 75 h 182" name="T21"/>
                <a:gd fmla="*/ 38 w 268" name="T22"/>
                <a:gd fmla="*/ 67 h 182" name="T23"/>
                <a:gd fmla="*/ 49 w 268" name="T24"/>
                <a:gd fmla="*/ 65 h 182" name="T25"/>
                <a:gd fmla="*/ 49 w 268" name="T26"/>
                <a:gd fmla="*/ 65 h 182" name="T27"/>
                <a:gd fmla="*/ 59 w 268" name="T28"/>
                <a:gd fmla="*/ 77 h 182" name="T29"/>
                <a:gd fmla="*/ 63 w 268" name="T30"/>
                <a:gd fmla="*/ 88 h 182" name="T31"/>
                <a:gd fmla="*/ 62 w 268" name="T32"/>
                <a:gd fmla="*/ 97 h 182" name="T33"/>
                <a:gd fmla="*/ 69 w 268" name="T34"/>
                <a:gd fmla="*/ 107 h 182" name="T35"/>
                <a:gd fmla="*/ 79 w 268" name="T36"/>
                <a:gd fmla="*/ 104 h 182" name="T37"/>
                <a:gd fmla="*/ 83 w 268" name="T38"/>
                <a:gd fmla="*/ 108 h 182" name="T39"/>
                <a:gd fmla="*/ 96 w 268" name="T40"/>
                <a:gd fmla="*/ 113 h 182" name="T41"/>
                <a:gd fmla="*/ 105 w 268" name="T42"/>
                <a:gd fmla="*/ 110 h 182" name="T43"/>
                <a:gd fmla="*/ 109 w 268" name="T44"/>
                <a:gd fmla="*/ 105 h 182" name="T45"/>
                <a:gd fmla="*/ 115 w 268" name="T46"/>
                <a:gd fmla="*/ 121 h 182" name="T47"/>
                <a:gd fmla="*/ 131 w 268" name="T48"/>
                <a:gd fmla="*/ 136 h 182" name="T49"/>
                <a:gd fmla="*/ 133 w 268" name="T50"/>
                <a:gd fmla="*/ 161 h 182" name="T51"/>
                <a:gd fmla="*/ 143 w 268" name="T52"/>
                <a:gd fmla="*/ 166 h 182" name="T53"/>
                <a:gd fmla="*/ 149 w 268" name="T54"/>
                <a:gd fmla="*/ 182 h 182" name="T55"/>
                <a:gd fmla="*/ 185 w 268" name="T56"/>
                <a:gd fmla="*/ 151 h 182" name="T57"/>
                <a:gd fmla="*/ 200 w 268" name="T58"/>
                <a:gd fmla="*/ 136 h 182" name="T59"/>
                <a:gd fmla="*/ 226 w 268" name="T60"/>
                <a:gd fmla="*/ 113 h 182" name="T61"/>
                <a:gd fmla="*/ 235 w 268" name="T62"/>
                <a:gd fmla="*/ 105 h 182" name="T63"/>
                <a:gd fmla="*/ 238 w 268" name="T64"/>
                <a:gd fmla="*/ 85 h 182" name="T65"/>
                <a:gd fmla="*/ 247 w 268" name="T66"/>
                <a:gd fmla="*/ 83 h 182" name="T67"/>
                <a:gd fmla="*/ 261 w 268" name="T68"/>
                <a:gd fmla="*/ 99 h 182" name="T69"/>
                <a:gd fmla="*/ 259 w 268" name="T70"/>
                <a:gd fmla="*/ 87 h 182" name="T71"/>
                <a:gd fmla="*/ 268 w 268" name="T72"/>
                <a:gd fmla="*/ 79 h 182" name="T73"/>
                <a:gd fmla="*/ 263 w 268" name="T74"/>
                <a:gd fmla="*/ 63 h 182" name="T75"/>
                <a:gd fmla="*/ 245 w 268" name="T76"/>
                <a:gd fmla="*/ 55 h 182" name="T77"/>
                <a:gd fmla="*/ 240 w 268" name="T78"/>
                <a:gd fmla="*/ 54 h 182" name="T79"/>
                <a:gd fmla="*/ 234 w 268" name="T80"/>
                <a:gd fmla="*/ 55 h 182" name="T81"/>
                <a:gd fmla="*/ 223 w 268" name="T82"/>
                <a:gd fmla="*/ 55 h 182" name="T83"/>
                <a:gd fmla="*/ 222 w 268" name="T84"/>
                <a:gd fmla="*/ 69 h 182" name="T85"/>
                <a:gd fmla="*/ 207 w 268" name="T86"/>
                <a:gd fmla="*/ 71 h 182" name="T87"/>
                <a:gd fmla="*/ 187 w 268" name="T88"/>
                <a:gd fmla="*/ 53 h 182" name="T89"/>
                <a:gd fmla="*/ 183 w 268" name="T90"/>
                <a:gd fmla="*/ 44 h 182" name="T91"/>
                <a:gd fmla="*/ 184 w 268" name="T92"/>
                <a:gd fmla="*/ 49 h 182" name="T93"/>
                <a:gd fmla="*/ 179 w 268" name="T94"/>
                <a:gd fmla="*/ 60 h 182" name="T95"/>
                <a:gd fmla="*/ 167 w 268" name="T96"/>
                <a:gd fmla="*/ 57 h 182" name="T97"/>
                <a:gd fmla="*/ 166 w 268" name="T98"/>
                <a:gd fmla="*/ 47 h 182" name="T99"/>
                <a:gd fmla="*/ 156 w 268" name="T100"/>
                <a:gd fmla="*/ 42 h 182" name="T101"/>
                <a:gd fmla="*/ 144 w 268" name="T102"/>
                <a:gd fmla="*/ 35 h 182" name="T103"/>
                <a:gd fmla="*/ 127 w 268" name="T104"/>
                <a:gd fmla="*/ 29 h 182" name="T105"/>
                <a:gd fmla="*/ 117 w 268" name="T106"/>
                <a:gd fmla="*/ 33 h 182" name="T107"/>
                <a:gd fmla="*/ 112 w 268" name="T108"/>
                <a:gd fmla="*/ 24 h 182" name="T109"/>
                <a:gd fmla="*/ 98 w 268" name="T110"/>
                <a:gd fmla="*/ 23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3" name="Freeform 30"/>
            <p:cNvSpPr/>
            <p:nvPr/>
          </p:nvSpPr>
          <p:spPr bwMode="auto">
            <a:xfrm>
              <a:off x="4568920" y="1916527"/>
              <a:ext cx="1109577" cy="1010962"/>
            </a:xfrm>
            <a:custGeom>
              <a:gdLst>
                <a:gd fmla="*/ 353 w 360" name="T0"/>
                <a:gd fmla="*/ 152 h 328" name="T1"/>
                <a:gd fmla="*/ 346 w 360" name="T2"/>
                <a:gd fmla="*/ 119 h 328" name="T3"/>
                <a:gd fmla="*/ 314 w 360" name="T4"/>
                <a:gd fmla="*/ 152 h 328" name="T5"/>
                <a:gd fmla="*/ 308 w 360" name="T6"/>
                <a:gd fmla="*/ 162 h 328" name="T7"/>
                <a:gd fmla="*/ 268 w 360" name="T8"/>
                <a:gd fmla="*/ 169 h 328" name="T9"/>
                <a:gd fmla="*/ 258 w 360" name="T10"/>
                <a:gd fmla="*/ 152 h 328" name="T11"/>
                <a:gd fmla="*/ 248 w 360" name="T12"/>
                <a:gd fmla="*/ 142 h 328" name="T13"/>
                <a:gd fmla="*/ 235 w 360" name="T14"/>
                <a:gd fmla="*/ 131 h 328" name="T15"/>
                <a:gd fmla="*/ 168 w 360" name="T16"/>
                <a:gd fmla="*/ 118 h 328" name="T17"/>
                <a:gd fmla="*/ 128 w 360" name="T18"/>
                <a:gd fmla="*/ 56 h 328" name="T19"/>
                <a:gd fmla="*/ 54 w 360" name="T20"/>
                <a:gd fmla="*/ 8 h 328" name="T21"/>
                <a:gd fmla="*/ 4 w 360" name="T22"/>
                <a:gd fmla="*/ 14 h 328" name="T23"/>
                <a:gd fmla="*/ 4 w 360" name="T24"/>
                <a:gd fmla="*/ 20 h 328" name="T25"/>
                <a:gd fmla="*/ 0 w 360" name="T26"/>
                <a:gd fmla="*/ 28 h 328" name="T27"/>
                <a:gd fmla="*/ 4 w 360" name="T28"/>
                <a:gd fmla="*/ 45 h 328" name="T29"/>
                <a:gd fmla="*/ 20 w 360" name="T30"/>
                <a:gd fmla="*/ 37 h 328" name="T31"/>
                <a:gd fmla="*/ 37 w 360" name="T32"/>
                <a:gd fmla="*/ 49 h 328" name="T33"/>
                <a:gd fmla="*/ 60 w 360" name="T34"/>
                <a:gd fmla="*/ 76 h 328" name="T35"/>
                <a:gd fmla="*/ 74 w 360" name="T36"/>
                <a:gd fmla="*/ 65 h 328" name="T37"/>
                <a:gd fmla="*/ 97 w 360" name="T38"/>
                <a:gd fmla="*/ 51 h 328" name="T39"/>
                <a:gd fmla="*/ 114 w 360" name="T40"/>
                <a:gd fmla="*/ 70 h 328" name="T41"/>
                <a:gd fmla="*/ 119 w 360" name="T42"/>
                <a:gd fmla="*/ 100 h 328" name="T43"/>
                <a:gd fmla="*/ 120 w 360" name="T44"/>
                <a:gd fmla="*/ 131 h 328" name="T45"/>
                <a:gd fmla="*/ 116 w 360" name="T46"/>
                <a:gd fmla="*/ 144 h 328" name="T47"/>
                <a:gd fmla="*/ 112 w 360" name="T48"/>
                <a:gd fmla="*/ 149 h 328" name="T49"/>
                <a:gd fmla="*/ 114 w 360" name="T50"/>
                <a:gd fmla="*/ 167 h 328" name="T51"/>
                <a:gd fmla="*/ 109 w 360" name="T52"/>
                <a:gd fmla="*/ 184 h 328" name="T53"/>
                <a:gd fmla="*/ 95 w 360" name="T54"/>
                <a:gd fmla="*/ 181 h 328" name="T55"/>
                <a:gd fmla="*/ 84 w 360" name="T56"/>
                <a:gd fmla="*/ 204 h 328" name="T57"/>
                <a:gd fmla="*/ 68 w 360" name="T58"/>
                <a:gd fmla="*/ 218 h 328" name="T59"/>
                <a:gd fmla="*/ 80 w 360" name="T60"/>
                <a:gd fmla="*/ 235 h 328" name="T61"/>
                <a:gd fmla="*/ 90 w 360" name="T62"/>
                <a:gd fmla="*/ 248 h 328" name="T63"/>
                <a:gd fmla="*/ 109 w 360" name="T64"/>
                <a:gd fmla="*/ 253 h 328" name="T65"/>
                <a:gd fmla="*/ 118 w 360" name="T66"/>
                <a:gd fmla="*/ 271 h 328" name="T67"/>
                <a:gd fmla="*/ 133 w 360" name="T68"/>
                <a:gd fmla="*/ 283 h 328" name="T69"/>
                <a:gd fmla="*/ 154 w 360" name="T70"/>
                <a:gd fmla="*/ 277 h 328" name="T71"/>
                <a:gd fmla="*/ 167 w 360" name="T72"/>
                <a:gd fmla="*/ 274 h 328" name="T73"/>
                <a:gd fmla="*/ 177 w 360" name="T74"/>
                <a:gd fmla="*/ 289 h 328" name="T75"/>
                <a:gd fmla="*/ 180 w 360" name="T76"/>
                <a:gd fmla="*/ 289 h 328" name="T77"/>
                <a:gd fmla="*/ 200 w 360" name="T78"/>
                <a:gd fmla="*/ 282 h 328" name="T79"/>
                <a:gd fmla="*/ 206 w 360" name="T80"/>
                <a:gd fmla="*/ 291 h 328" name="T81"/>
                <a:gd fmla="*/ 211 w 360" name="T82"/>
                <a:gd fmla="*/ 297 h 328" name="T83"/>
                <a:gd fmla="*/ 229 w 360" name="T84"/>
                <a:gd fmla="*/ 308 h 328" name="T85"/>
                <a:gd fmla="*/ 235 w 360" name="T86"/>
                <a:gd fmla="*/ 303 h 328" name="T87"/>
                <a:gd fmla="*/ 243 w 360" name="T88"/>
                <a:gd fmla="*/ 297 h 328" name="T89"/>
                <a:gd fmla="*/ 255 w 360" name="T90"/>
                <a:gd fmla="*/ 314 h 328" name="T91"/>
                <a:gd fmla="*/ 268 w 360" name="T92"/>
                <a:gd fmla="*/ 328 h 328" name="T93"/>
                <a:gd fmla="*/ 278 w 360" name="T94"/>
                <a:gd fmla="*/ 310 h 328" name="T95"/>
                <a:gd fmla="*/ 296 w 360" name="T96"/>
                <a:gd fmla="*/ 301 h 328" name="T97"/>
                <a:gd fmla="*/ 306 w 360" name="T98"/>
                <a:gd fmla="*/ 304 h 328" name="T99"/>
                <a:gd fmla="*/ 314 w 360" name="T100"/>
                <a:gd fmla="*/ 314 h 328" name="T101"/>
                <a:gd fmla="*/ 318 w 360" name="T102"/>
                <a:gd fmla="*/ 287 h 328" name="T103"/>
                <a:gd fmla="*/ 324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4" name="Freeform 31"/>
            <p:cNvSpPr/>
            <p:nvPr/>
          </p:nvSpPr>
          <p:spPr bwMode="auto">
            <a:xfrm>
              <a:off x="4346884" y="3723068"/>
              <a:ext cx="672160" cy="419268"/>
            </a:xfrm>
            <a:custGeom>
              <a:gdLst>
                <a:gd fmla="*/ 198 w 218" name="T0"/>
                <a:gd fmla="*/ 4 h 136" name="T1"/>
                <a:gd fmla="*/ 180 w 218" name="T2"/>
                <a:gd fmla="*/ 6 h 136" name="T3"/>
                <a:gd fmla="*/ 136 w 218" name="T4"/>
                <a:gd fmla="*/ 21 h 136" name="T5"/>
                <a:gd fmla="*/ 137 w 218" name="T6"/>
                <a:gd fmla="*/ 31 h 136" name="T7"/>
                <a:gd fmla="*/ 107 w 218" name="T8"/>
                <a:gd fmla="*/ 26 h 136" name="T9"/>
                <a:gd fmla="*/ 85 w 218" name="T10"/>
                <a:gd fmla="*/ 0 h 136" name="T11"/>
                <a:gd fmla="*/ 76 w 218" name="T12"/>
                <a:gd fmla="*/ 10 h 136" name="T13"/>
                <a:gd fmla="*/ 64 w 218" name="T14"/>
                <a:gd fmla="*/ 4 h 136" name="T15"/>
                <a:gd fmla="*/ 60 w 218" name="T16"/>
                <a:gd fmla="*/ 10 h 136" name="T17"/>
                <a:gd fmla="*/ 52 w 218" name="T18"/>
                <a:gd fmla="*/ 13 h 136" name="T19"/>
                <a:gd fmla="*/ 7 w 218" name="T20"/>
                <a:gd fmla="*/ 64 h 136" name="T21"/>
                <a:gd fmla="*/ 12 w 218" name="T22"/>
                <a:gd fmla="*/ 76 h 136" name="T23"/>
                <a:gd fmla="*/ 11 w 218" name="T24"/>
                <a:gd fmla="*/ 76 h 136" name="T25"/>
                <a:gd fmla="*/ 18 w 218" name="T26"/>
                <a:gd fmla="*/ 104 h 136" name="T27"/>
                <a:gd fmla="*/ 0 w 218" name="T28"/>
                <a:gd fmla="*/ 115 h 136" name="T29"/>
                <a:gd fmla="*/ 8 w 218" name="T30"/>
                <a:gd fmla="*/ 122 h 136" name="T31"/>
                <a:gd fmla="*/ 10 w 218" name="T32"/>
                <a:gd fmla="*/ 125 h 136" name="T33"/>
                <a:gd fmla="*/ 33 w 218" name="T34"/>
                <a:gd fmla="*/ 136 h 136" name="T35"/>
                <a:gd fmla="*/ 42 w 218" name="T36"/>
                <a:gd fmla="*/ 127 h 136" name="T37"/>
                <a:gd fmla="*/ 58 w 218" name="T38"/>
                <a:gd fmla="*/ 120 h 136" name="T39"/>
                <a:gd fmla="*/ 60 w 218" name="T40"/>
                <a:gd fmla="*/ 122 h 136" name="T41"/>
                <a:gd fmla="*/ 60 w 218" name="T42"/>
                <a:gd fmla="*/ 122 h 136" name="T43"/>
                <a:gd fmla="*/ 75 w 218" name="T44"/>
                <a:gd fmla="*/ 132 h 136" name="T45"/>
                <a:gd fmla="*/ 93 w 218" name="T46"/>
                <a:gd fmla="*/ 126 h 136" name="T47"/>
                <a:gd fmla="*/ 107 w 218" name="T48"/>
                <a:gd fmla="*/ 125 h 136" name="T49"/>
                <a:gd fmla="*/ 108 w 218" name="T50"/>
                <a:gd fmla="*/ 124 h 136" name="T51"/>
                <a:gd fmla="*/ 120 w 218" name="T52"/>
                <a:gd fmla="*/ 110 h 136" name="T53"/>
                <a:gd fmla="*/ 126 w 218" name="T54"/>
                <a:gd fmla="*/ 107 h 136" name="T55"/>
                <a:gd fmla="*/ 126 w 218" name="T56"/>
                <a:gd fmla="*/ 107 h 136" name="T57"/>
                <a:gd fmla="*/ 130 w 218" name="T58"/>
                <a:gd fmla="*/ 108 h 136" name="T59"/>
                <a:gd fmla="*/ 135 w 218" name="T60"/>
                <a:gd fmla="*/ 88 h 136" name="T61"/>
                <a:gd fmla="*/ 141 w 218" name="T62"/>
                <a:gd fmla="*/ 87 h 136" name="T63"/>
                <a:gd fmla="*/ 149 w 218" name="T64"/>
                <a:gd fmla="*/ 70 h 136" name="T65"/>
                <a:gd fmla="*/ 152 w 218" name="T66"/>
                <a:gd fmla="*/ 60 h 136" name="T67"/>
                <a:gd fmla="*/ 162 w 218" name="T68"/>
                <a:gd fmla="*/ 56 h 136" name="T69"/>
                <a:gd fmla="*/ 162 w 218" name="T70"/>
                <a:gd fmla="*/ 55 h 136" name="T71"/>
                <a:gd fmla="*/ 170 w 218" name="T72"/>
                <a:gd fmla="*/ 48 h 136" name="T73"/>
                <a:gd fmla="*/ 165 w 218" name="T74"/>
                <a:gd fmla="*/ 48 h 136" name="T75"/>
                <a:gd fmla="*/ 165 w 218" name="T76"/>
                <a:gd fmla="*/ 44 h 136" name="T77"/>
                <a:gd fmla="*/ 167 w 218" name="T78"/>
                <a:gd fmla="*/ 44 h 136" name="T79"/>
                <a:gd fmla="*/ 177 w 218" name="T80"/>
                <a:gd fmla="*/ 39 h 136" name="T81"/>
                <a:gd fmla="*/ 203 w 218" name="T82"/>
                <a:gd fmla="*/ 21 h 136" name="T83"/>
                <a:gd fmla="*/ 214 w 218" name="T84"/>
                <a:gd fmla="*/ 24 h 136" name="T85"/>
                <a:gd fmla="*/ 212 w 218" name="T86"/>
                <a:gd fmla="*/ 15 h 136" name="T87"/>
                <a:gd fmla="*/ 213 w 218" name="T88"/>
                <a:gd fmla="*/ 14 h 136" name="T89"/>
                <a:gd fmla="*/ 216 w 218" name="T90"/>
                <a:gd fmla="*/ 6 h 136" name="T91"/>
                <a:gd fmla="*/ 214 w 218" name="T92"/>
                <a:gd fmla="*/ 7 h 136" name="T93"/>
                <a:gd fmla="*/ 205 w 218" name="T94"/>
                <a:gd fmla="*/ 8 h 136" name="T95"/>
                <a:gd fmla="*/ 203 w 218" name="T96"/>
                <a:gd fmla="*/ 8 h 136" name="T97"/>
                <a:gd fmla="*/ 202 w 218" name="T98"/>
                <a:gd fmla="*/ 7 h 136" name="T99"/>
                <a:gd fmla="*/ 199 w 218" name="T100"/>
                <a:gd fmla="*/ 4 h 1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6" w="218">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5" name="Freeform 32"/>
            <p:cNvSpPr/>
            <p:nvPr/>
          </p:nvSpPr>
          <p:spPr bwMode="auto">
            <a:xfrm>
              <a:off x="4975482" y="4420034"/>
              <a:ext cx="104666" cy="92566"/>
            </a:xfrm>
            <a:custGeom>
              <a:gdLst>
                <a:gd fmla="*/ 31 w 34" name="T0"/>
                <a:gd fmla="*/ 16 h 30" name="T1"/>
                <a:gd fmla="*/ 34 w 34" name="T2"/>
                <a:gd fmla="*/ 13 h 30" name="T3"/>
                <a:gd fmla="*/ 34 w 34" name="T4"/>
                <a:gd fmla="*/ 13 h 30" name="T5"/>
                <a:gd fmla="*/ 34 w 34" name="T6"/>
                <a:gd fmla="*/ 13 h 30" name="T7"/>
                <a:gd fmla="*/ 34 w 34" name="T8"/>
                <a:gd fmla="*/ 12 h 30" name="T9"/>
                <a:gd fmla="*/ 24 w 34" name="T10"/>
                <a:gd fmla="*/ 4 h 30" name="T11"/>
                <a:gd fmla="*/ 11 w 34" name="T12"/>
                <a:gd fmla="*/ 0 h 30" name="T13"/>
                <a:gd fmla="*/ 6 w 34" name="T14"/>
                <a:gd fmla="*/ 2 h 30" name="T15"/>
                <a:gd fmla="*/ 6 w 34" name="T16"/>
                <a:gd fmla="*/ 10 h 30" name="T17"/>
                <a:gd fmla="*/ 2 w 34" name="T18"/>
                <a:gd fmla="*/ 18 h 30" name="T19"/>
                <a:gd fmla="*/ 0 w 34" name="T20"/>
                <a:gd fmla="*/ 20 h 30" name="T21"/>
                <a:gd fmla="*/ 4 w 34" name="T22"/>
                <a:gd fmla="*/ 25 h 30" name="T23"/>
                <a:gd fmla="*/ 4 w 34" name="T24"/>
                <a:gd fmla="*/ 25 h 30" name="T25"/>
                <a:gd fmla="*/ 6 w 34" name="T26"/>
                <a:gd fmla="*/ 28 h 30" name="T27"/>
                <a:gd fmla="*/ 10 w 34" name="T28"/>
                <a:gd fmla="*/ 30 h 30" name="T29"/>
                <a:gd fmla="*/ 17 w 34" name="T30"/>
                <a:gd fmla="*/ 28 h 30" name="T31"/>
                <a:gd fmla="*/ 26 w 34" name="T32"/>
                <a:gd fmla="*/ 29 h 30" name="T33"/>
                <a:gd fmla="*/ 26 w 34" name="T34"/>
                <a:gd fmla="*/ 26 h 30" name="T35"/>
                <a:gd fmla="*/ 31 w 34" name="T36"/>
                <a:gd fmla="*/ 16 h 3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0" w="34">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6" name="Freeform 33"/>
            <p:cNvSpPr/>
            <p:nvPr/>
          </p:nvSpPr>
          <p:spPr bwMode="auto">
            <a:xfrm>
              <a:off x="4485431" y="4068526"/>
              <a:ext cx="582618" cy="450122"/>
            </a:xfrm>
            <a:custGeom>
              <a:gdLst>
                <a:gd fmla="*/ 120 w 189" name="T0"/>
                <a:gd fmla="*/ 22 h 146" name="T1"/>
                <a:gd fmla="*/ 85 w 189" name="T2"/>
                <a:gd fmla="*/ 8 h 146" name="T3"/>
                <a:gd fmla="*/ 85 w 189" name="T4"/>
                <a:gd fmla="*/ 1 h 146" name="T5"/>
                <a:gd fmla="*/ 81 w 189" name="T6"/>
                <a:gd fmla="*/ 0 h 146" name="T7"/>
                <a:gd fmla="*/ 66 w 189" name="T8"/>
                <a:gd fmla="*/ 16 h 146" name="T9"/>
                <a:gd fmla="*/ 57 w 189" name="T10"/>
                <a:gd fmla="*/ 24 h 146" name="T11"/>
                <a:gd fmla="*/ 47 w 189" name="T12"/>
                <a:gd fmla="*/ 18 h 146" name="T13"/>
                <a:gd fmla="*/ 31 w 189" name="T14"/>
                <a:gd fmla="*/ 25 h 146" name="T15"/>
                <a:gd fmla="*/ 10 w 189" name="T16"/>
                <a:gd fmla="*/ 11 h 146" name="T17"/>
                <a:gd fmla="*/ 1 w 189" name="T18"/>
                <a:gd fmla="*/ 17 h 146" name="T19"/>
                <a:gd fmla="*/ 1 w 189" name="T20"/>
                <a:gd fmla="*/ 17 h 146" name="T21"/>
                <a:gd fmla="*/ 0 w 189" name="T22"/>
                <a:gd fmla="*/ 19 h 146" name="T23"/>
                <a:gd fmla="*/ 4 w 189" name="T24"/>
                <a:gd fmla="*/ 20 h 146" name="T25"/>
                <a:gd fmla="*/ 5 w 189" name="T26"/>
                <a:gd fmla="*/ 21 h 146" name="T27"/>
                <a:gd fmla="*/ 34 w 189" name="T28"/>
                <a:gd fmla="*/ 42 h 146" name="T29"/>
                <a:gd fmla="*/ 62 w 189" name="T30"/>
                <a:gd fmla="*/ 74 h 146" name="T31"/>
                <a:gd fmla="*/ 90 w 189" name="T32"/>
                <a:gd fmla="*/ 72 h 146" name="T33"/>
                <a:gd fmla="*/ 91 w 189" name="T34"/>
                <a:gd fmla="*/ 71 h 146" name="T35"/>
                <a:gd fmla="*/ 99 w 189" name="T36"/>
                <a:gd fmla="*/ 73 h 146" name="T37"/>
                <a:gd fmla="*/ 99 w 189" name="T38"/>
                <a:gd fmla="*/ 74 h 146" name="T39"/>
                <a:gd fmla="*/ 93 w 189" name="T40"/>
                <a:gd fmla="*/ 92 h 146" name="T41"/>
                <a:gd fmla="*/ 83 w 189" name="T42"/>
                <a:gd fmla="*/ 93 h 146" name="T43"/>
                <a:gd fmla="*/ 73 w 189" name="T44"/>
                <a:gd fmla="*/ 116 h 146" name="T45"/>
                <a:gd fmla="*/ 89 w 189" name="T46"/>
                <a:gd fmla="*/ 126 h 146" name="T47"/>
                <a:gd fmla="*/ 93 w 189" name="T48"/>
                <a:gd fmla="*/ 133 h 146" name="T49"/>
                <a:gd fmla="*/ 99 w 189" name="T50"/>
                <a:gd fmla="*/ 132 h 146" name="T51"/>
                <a:gd fmla="*/ 115 w 189" name="T52"/>
                <a:gd fmla="*/ 138 h 146" name="T53"/>
                <a:gd fmla="*/ 118 w 189" name="T54"/>
                <a:gd fmla="*/ 143 h 146" name="T55"/>
                <a:gd fmla="*/ 132 w 189" name="T56"/>
                <a:gd fmla="*/ 143 h 146" name="T57"/>
                <a:gd fmla="*/ 152 w 189" name="T58"/>
                <a:gd fmla="*/ 142 h 146" name="T59"/>
                <a:gd fmla="*/ 159 w 189" name="T60"/>
                <a:gd fmla="*/ 138 h 146" name="T61"/>
                <a:gd fmla="*/ 158 w 189" name="T62"/>
                <a:gd fmla="*/ 130 h 146" name="T63"/>
                <a:gd fmla="*/ 162 w 189" name="T64"/>
                <a:gd fmla="*/ 119 h 146" name="T65"/>
                <a:gd fmla="*/ 169 w 189" name="T66"/>
                <a:gd fmla="*/ 111 h 146" name="T67"/>
                <a:gd fmla="*/ 186 w 189" name="T68"/>
                <a:gd fmla="*/ 111 h 146" name="T69"/>
                <a:gd fmla="*/ 181 w 189" name="T70"/>
                <a:gd fmla="*/ 98 h 146" name="T71"/>
                <a:gd fmla="*/ 173 w 189" name="T72"/>
                <a:gd fmla="*/ 96 h 146" name="T73"/>
                <a:gd fmla="*/ 173 w 189" name="T74"/>
                <a:gd fmla="*/ 96 h 146" name="T75"/>
                <a:gd fmla="*/ 155 w 189" name="T76"/>
                <a:gd fmla="*/ 86 h 146" name="T77"/>
                <a:gd fmla="*/ 147 w 189" name="T78"/>
                <a:gd fmla="*/ 82 h 146" name="T79"/>
                <a:gd fmla="*/ 132 w 189" name="T80"/>
                <a:gd fmla="*/ 42 h 14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6" w="189">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7" name="Freeform 34"/>
            <p:cNvSpPr/>
            <p:nvPr/>
          </p:nvSpPr>
          <p:spPr bwMode="auto">
            <a:xfrm>
              <a:off x="4180508" y="3205186"/>
              <a:ext cx="542084" cy="773799"/>
            </a:xfrm>
            <a:custGeom>
              <a:gdLst>
                <a:gd fmla="*/ 158 w 176" name="T0"/>
                <a:gd fmla="*/ 74 h 251" name="T1"/>
                <a:gd fmla="*/ 140 w 176" name="T2"/>
                <a:gd fmla="*/ 70 h 251" name="T3"/>
                <a:gd fmla="*/ 139 w 176" name="T4"/>
                <a:gd fmla="*/ 52 h 251" name="T5"/>
                <a:gd fmla="*/ 134 w 176" name="T6"/>
                <a:gd fmla="*/ 46 h 251" name="T7"/>
                <a:gd fmla="*/ 116 w 176" name="T8"/>
                <a:gd fmla="*/ 38 h 251" name="T9"/>
                <a:gd fmla="*/ 117 w 176" name="T10"/>
                <a:gd fmla="*/ 24 h 251" name="T11"/>
                <a:gd fmla="*/ 113 w 176" name="T12"/>
                <a:gd fmla="*/ 20 h 251" name="T13"/>
                <a:gd fmla="*/ 104 w 176" name="T14"/>
                <a:gd fmla="*/ 15 h 251" name="T15"/>
                <a:gd fmla="*/ 100 w 176" name="T16"/>
                <a:gd fmla="*/ 0 h 251" name="T17"/>
                <a:gd fmla="*/ 89 w 176" name="T18"/>
                <a:gd fmla="*/ 8 h 251" name="T19"/>
                <a:gd fmla="*/ 78 w 176" name="T20"/>
                <a:gd fmla="*/ 24 h 251" name="T21"/>
                <a:gd fmla="*/ 71 w 176" name="T22"/>
                <a:gd fmla="*/ 34 h 251" name="T23"/>
                <a:gd fmla="*/ 58 w 176" name="T24"/>
                <a:gd fmla="*/ 40 h 251" name="T25"/>
                <a:gd fmla="*/ 44 w 176" name="T26"/>
                <a:gd fmla="*/ 40 h 251" name="T27"/>
                <a:gd fmla="*/ 32 w 176" name="T28"/>
                <a:gd fmla="*/ 50 h 251" name="T29"/>
                <a:gd fmla="*/ 24 w 176" name="T30"/>
                <a:gd fmla="*/ 46 h 251" name="T31"/>
                <a:gd fmla="*/ 16 w 176" name="T32"/>
                <a:gd fmla="*/ 32 h 251" name="T33"/>
                <a:gd fmla="*/ 8 w 176" name="T34"/>
                <a:gd fmla="*/ 48 h 251" name="T35"/>
                <a:gd fmla="*/ 7 w 176" name="T36"/>
                <a:gd fmla="*/ 49 h 251" name="T37"/>
                <a:gd fmla="*/ 14 w 176" name="T38"/>
                <a:gd fmla="*/ 84 h 251" name="T39"/>
                <a:gd fmla="*/ 18 w 176" name="T40"/>
                <a:gd fmla="*/ 94 h 251" name="T41"/>
                <a:gd fmla="*/ 6 w 176" name="T42"/>
                <a:gd fmla="*/ 100 h 251" name="T43"/>
                <a:gd fmla="*/ 24 w 176" name="T44"/>
                <a:gd fmla="*/ 120 h 251" name="T45"/>
                <a:gd fmla="*/ 24 w 176" name="T46"/>
                <a:gd fmla="*/ 121 h 251" name="T47"/>
                <a:gd fmla="*/ 18 w 176" name="T48"/>
                <a:gd fmla="*/ 141 h 251" name="T49"/>
                <a:gd fmla="*/ 8 w 176" name="T50"/>
                <a:gd fmla="*/ 148 h 251" name="T51"/>
                <a:gd fmla="*/ 18 w 176" name="T52"/>
                <a:gd fmla="*/ 180 h 251" name="T53"/>
                <a:gd fmla="*/ 24 w 176" name="T54"/>
                <a:gd fmla="*/ 190 h 251" name="T55"/>
                <a:gd fmla="*/ 16 w 176" name="T56"/>
                <a:gd fmla="*/ 208 h 251" name="T57"/>
                <a:gd fmla="*/ 10 w 176" name="T58"/>
                <a:gd fmla="*/ 226 h 251" name="T59"/>
                <a:gd fmla="*/ 10 w 176" name="T60"/>
                <a:gd fmla="*/ 238 h 251" name="T61"/>
                <a:gd fmla="*/ 13 w 176" name="T62"/>
                <a:gd fmla="*/ 241 h 251" name="T63"/>
                <a:gd fmla="*/ 14 w 176" name="T64"/>
                <a:gd fmla="*/ 244 h 251" name="T65"/>
                <a:gd fmla="*/ 14 w 176" name="T66"/>
                <a:gd fmla="*/ 244 h 251" name="T67"/>
                <a:gd fmla="*/ 46 w 176" name="T68"/>
                <a:gd fmla="*/ 248 h 251" name="T69"/>
                <a:gd fmla="*/ 56 w 176" name="T70"/>
                <a:gd fmla="*/ 232 h 251" name="T71"/>
                <a:gd fmla="*/ 104 w 176" name="T72"/>
                <a:gd fmla="*/ 177 h 251" name="T73"/>
                <a:gd fmla="*/ 125 w 176" name="T74"/>
                <a:gd fmla="*/ 164 h 251" name="T75"/>
                <a:gd fmla="*/ 117 w 176" name="T76"/>
                <a:gd fmla="*/ 156 h 251" name="T77"/>
                <a:gd fmla="*/ 114 w 176" name="T78"/>
                <a:gd fmla="*/ 148 h 251" name="T79"/>
                <a:gd fmla="*/ 87 w 176" name="T80"/>
                <a:gd fmla="*/ 120 h 251" name="T81"/>
                <a:gd fmla="*/ 61 w 176" name="T82"/>
                <a:gd fmla="*/ 114 h 251" name="T83"/>
                <a:gd fmla="*/ 50 w 176" name="T84"/>
                <a:gd fmla="*/ 100 h 251" name="T85"/>
                <a:gd fmla="*/ 66 w 176" name="T86"/>
                <a:gd fmla="*/ 74 h 251" name="T87"/>
                <a:gd fmla="*/ 70 w 176" name="T88"/>
                <a:gd fmla="*/ 62 h 251" name="T89"/>
                <a:gd fmla="*/ 104 w 176" name="T90"/>
                <a:gd fmla="*/ 67 h 251" name="T91"/>
                <a:gd fmla="*/ 101 w 176" name="T92"/>
                <a:gd fmla="*/ 80 h 251" name="T93"/>
                <a:gd fmla="*/ 120 w 176" name="T94"/>
                <a:gd fmla="*/ 96 h 251" name="T95"/>
                <a:gd fmla="*/ 150 w 176" name="T96"/>
                <a:gd fmla="*/ 122 h 251" name="T97"/>
                <a:gd fmla="*/ 166 w 176" name="T98"/>
                <a:gd fmla="*/ 102 h 251" name="T99"/>
                <a:gd fmla="*/ 168 w 176" name="T100"/>
                <a:gd fmla="*/ 93 h 251" name="T101"/>
                <a:gd fmla="*/ 175 w 176" name="T102"/>
                <a:gd fmla="*/ 88 h 251" name="T103"/>
                <a:gd fmla="*/ 162 w 176" name="T104"/>
                <a:gd fmla="*/ 78 h 2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1" w="176">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8" name="Freeform 35"/>
            <p:cNvSpPr/>
            <p:nvPr/>
          </p:nvSpPr>
          <p:spPr bwMode="auto">
            <a:xfrm>
              <a:off x="3930643" y="3948129"/>
              <a:ext cx="573544" cy="564470"/>
            </a:xfrm>
            <a:custGeom>
              <a:gdLst>
                <a:gd fmla="*/ 41 w 186" name="T0"/>
                <a:gd fmla="*/ 61 h 183" name="T1"/>
                <a:gd fmla="*/ 1 w 186" name="T2"/>
                <a:gd fmla="*/ 82 h 183" name="T3"/>
                <a:gd fmla="*/ 15 w 186" name="T4"/>
                <a:gd fmla="*/ 111 h 183" name="T5"/>
                <a:gd fmla="*/ 15 w 186" name="T6"/>
                <a:gd fmla="*/ 112 h 183" name="T7"/>
                <a:gd fmla="*/ 33 w 186" name="T8"/>
                <a:gd fmla="*/ 143 h 183" name="T9"/>
                <a:gd fmla="*/ 43 w 186" name="T10"/>
                <a:gd fmla="*/ 145 h 183" name="T11"/>
                <a:gd fmla="*/ 53 w 186" name="T12"/>
                <a:gd fmla="*/ 151 h 183" name="T13"/>
                <a:gd fmla="*/ 106 w 186" name="T14"/>
                <a:gd fmla="*/ 155 h 183" name="T15"/>
                <a:gd fmla="*/ 109 w 186" name="T16"/>
                <a:gd fmla="*/ 173 h 183" name="T17"/>
                <a:gd fmla="*/ 130 w 186" name="T18"/>
                <a:gd fmla="*/ 171 h 183" name="T19"/>
                <a:gd fmla="*/ 142 w 186" name="T20"/>
                <a:gd fmla="*/ 183 h 183" name="T21"/>
                <a:gd fmla="*/ 151 w 186" name="T22"/>
                <a:gd fmla="*/ 175 h 183" name="T23"/>
                <a:gd fmla="*/ 163 w 186" name="T24"/>
                <a:gd fmla="*/ 175 h 183" name="T25"/>
                <a:gd fmla="*/ 173 w 186" name="T26"/>
                <a:gd fmla="*/ 166 h 183" name="T27"/>
                <a:gd fmla="*/ 172 w 186" name="T28"/>
                <a:gd fmla="*/ 163 h 183" name="T29"/>
                <a:gd fmla="*/ 173 w 186" name="T30"/>
                <a:gd fmla="*/ 153 h 183" name="T31"/>
                <a:gd fmla="*/ 152 w 186" name="T32"/>
                <a:gd fmla="*/ 147 h 183" name="T33"/>
                <a:gd fmla="*/ 142 w 186" name="T34"/>
                <a:gd fmla="*/ 131 h 183" name="T35"/>
                <a:gd fmla="*/ 138 w 186" name="T36"/>
                <a:gd fmla="*/ 119 h 183" name="T37"/>
                <a:gd fmla="*/ 149 w 186" name="T38"/>
                <a:gd fmla="*/ 114 h 183" name="T39"/>
                <a:gd fmla="*/ 155 w 186" name="T40"/>
                <a:gd fmla="*/ 102 h 183" name="T41"/>
                <a:gd fmla="*/ 160 w 186" name="T42"/>
                <a:gd fmla="*/ 99 h 183" name="T43"/>
                <a:gd fmla="*/ 159 w 186" name="T44"/>
                <a:gd fmla="*/ 81 h 183" name="T45"/>
                <a:gd fmla="*/ 170 w 186" name="T46"/>
                <a:gd fmla="*/ 83 h 183" name="T47"/>
                <a:gd fmla="*/ 171 w 186" name="T48"/>
                <a:gd fmla="*/ 85 h 183" name="T49"/>
                <a:gd fmla="*/ 186 w 186" name="T50"/>
                <a:gd fmla="*/ 81 h 183" name="T51"/>
                <a:gd fmla="*/ 169 w 186" name="T52"/>
                <a:gd fmla="*/ 69 h 183" name="T53"/>
                <a:gd fmla="*/ 152 w 186" name="T54"/>
                <a:gd fmla="*/ 64 h 183" name="T55"/>
                <a:gd fmla="*/ 151 w 186" name="T56"/>
                <a:gd fmla="*/ 63 h 183" name="T57"/>
                <a:gd fmla="*/ 131 w 186" name="T58"/>
                <a:gd fmla="*/ 49 h 183" name="T59"/>
                <a:gd fmla="*/ 148 w 186" name="T60"/>
                <a:gd fmla="*/ 29 h 183" name="T61"/>
                <a:gd fmla="*/ 141 w 186" name="T62"/>
                <a:gd fmla="*/ 10 h 183" name="T63"/>
                <a:gd fmla="*/ 113 w 186" name="T64"/>
                <a:gd fmla="*/ 15 h 183" name="T65"/>
                <a:gd fmla="*/ 101 w 186" name="T66"/>
                <a:gd fmla="*/ 7 h 183" name="T67"/>
                <a:gd fmla="*/ 95 w 186" name="T68"/>
                <a:gd fmla="*/ 6 h 183" name="T69"/>
                <a:gd fmla="*/ 95 w 186" name="T70"/>
                <a:gd fmla="*/ 3 h 183" name="T71"/>
                <a:gd fmla="*/ 95 w 186" name="T72"/>
                <a:gd fmla="*/ 3 h 183" name="T73"/>
                <a:gd fmla="*/ 94 w 186" name="T74"/>
                <a:gd fmla="*/ 2 h 183" name="T75"/>
                <a:gd fmla="*/ 94 w 186" name="T76"/>
                <a:gd fmla="*/ 0 h 183" name="T77"/>
                <a:gd fmla="*/ 93 w 186" name="T78"/>
                <a:gd fmla="*/ 11 h 183" name="T79"/>
                <a:gd fmla="*/ 91 w 186" name="T80"/>
                <a:gd fmla="*/ 19 h 183" name="T81"/>
                <a:gd fmla="*/ 93 w 186" name="T82"/>
                <a:gd fmla="*/ 34 h 183" name="T83"/>
                <a:gd fmla="*/ 91 w 186" name="T84"/>
                <a:gd fmla="*/ 35 h 183" name="T85"/>
                <a:gd fmla="*/ 87 w 186" name="T86"/>
                <a:gd fmla="*/ 49 h 183" name="T87"/>
                <a:gd fmla="*/ 67 w 186" name="T88"/>
                <a:gd fmla="*/ 55 h 183" name="T89"/>
                <a:gd fmla="*/ 42 w 186" name="T90"/>
                <a:gd fmla="*/ 61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6">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9" name="Freeform 36"/>
            <p:cNvSpPr/>
            <p:nvPr/>
          </p:nvSpPr>
          <p:spPr bwMode="auto">
            <a:xfrm>
              <a:off x="5006337" y="5153299"/>
              <a:ext cx="160326" cy="395066"/>
            </a:xfrm>
            <a:custGeom>
              <a:gdLst>
                <a:gd fmla="*/ 40 w 52" name="T0"/>
                <a:gd fmla="*/ 0 h 128" name="T1"/>
                <a:gd fmla="*/ 12 w 52" name="T2"/>
                <a:gd fmla="*/ 35 h 128" name="T3"/>
                <a:gd fmla="*/ 0 w 52" name="T4"/>
                <a:gd fmla="*/ 55 h 128" name="T5"/>
                <a:gd fmla="*/ 2 w 52" name="T6"/>
                <a:gd fmla="*/ 77 h 128" name="T7"/>
                <a:gd fmla="*/ 2 w 52" name="T8"/>
                <a:gd fmla="*/ 77 h 128" name="T9"/>
                <a:gd fmla="*/ 2 w 52" name="T10"/>
                <a:gd fmla="*/ 77 h 128" name="T11"/>
                <a:gd fmla="*/ 0 w 52" name="T12"/>
                <a:gd fmla="*/ 92 h 128" name="T13"/>
                <a:gd fmla="*/ 2 w 52" name="T14"/>
                <a:gd fmla="*/ 101 h 128" name="T15"/>
                <a:gd fmla="*/ 18 w 52" name="T16"/>
                <a:gd fmla="*/ 112 h 128" name="T17"/>
                <a:gd fmla="*/ 18 w 52" name="T18"/>
                <a:gd fmla="*/ 112 h 128" name="T19"/>
                <a:gd fmla="*/ 18 w 52" name="T20"/>
                <a:gd fmla="*/ 112 h 128" name="T21"/>
                <a:gd fmla="*/ 19 w 52" name="T22"/>
                <a:gd fmla="*/ 113 h 128" name="T23"/>
                <a:gd fmla="*/ 19 w 52" name="T24"/>
                <a:gd fmla="*/ 113 h 128" name="T25"/>
                <a:gd fmla="*/ 25 w 52" name="T26"/>
                <a:gd fmla="*/ 124 h 128" name="T27"/>
                <a:gd fmla="*/ 30 w 52" name="T28"/>
                <a:gd fmla="*/ 128 h 128" name="T29"/>
                <a:gd fmla="*/ 33 w 52" name="T30"/>
                <a:gd fmla="*/ 102 h 128" name="T31"/>
                <a:gd fmla="*/ 33 w 52" name="T32"/>
                <a:gd fmla="*/ 101 h 128" name="T33"/>
                <a:gd fmla="*/ 44 w 52" name="T34"/>
                <a:gd fmla="*/ 73 h 128" name="T35"/>
                <a:gd fmla="*/ 48 w 52" name="T36"/>
                <a:gd fmla="*/ 40 h 128" name="T37"/>
                <a:gd fmla="*/ 48 w 52" name="T38"/>
                <a:gd fmla="*/ 40 h 128" name="T39"/>
                <a:gd fmla="*/ 49 w 52" name="T40"/>
                <a:gd fmla="*/ 39 h 128" name="T41"/>
                <a:gd fmla="*/ 52 w 52" name="T42"/>
                <a:gd fmla="*/ 30 h 128" name="T43"/>
                <a:gd fmla="*/ 50 w 52" name="T44"/>
                <a:gd fmla="*/ 23 h 128" name="T45"/>
                <a:gd fmla="*/ 50 w 52" name="T46"/>
                <a:gd fmla="*/ 22 h 128" name="T47"/>
                <a:gd fmla="*/ 49 w 52" name="T48"/>
                <a:gd fmla="*/ 22 h 128" name="T49"/>
                <a:gd fmla="*/ 48 w 52" name="T50"/>
                <a:gd fmla="*/ 12 h 128" name="T51"/>
                <a:gd fmla="*/ 49 w 52" name="T52"/>
                <a:gd fmla="*/ 12 h 128" name="T53"/>
                <a:gd fmla="*/ 49 w 52" name="T54"/>
                <a:gd fmla="*/ 11 h 128" name="T55"/>
                <a:gd fmla="*/ 51 w 52" name="T56"/>
                <a:gd fmla="*/ 9 h 128" name="T57"/>
                <a:gd fmla="*/ 52 w 52" name="T58"/>
                <a:gd fmla="*/ 6 h 128" name="T59"/>
                <a:gd fmla="*/ 40 w 52"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52">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40" name="Freeform 37"/>
            <p:cNvSpPr/>
            <p:nvPr/>
          </p:nvSpPr>
          <p:spPr bwMode="auto">
            <a:xfrm>
              <a:off x="3798147" y="5856313"/>
              <a:ext cx="252286" cy="212961"/>
            </a:xfrm>
            <a:custGeom>
              <a:gdLst>
                <a:gd fmla="*/ 38 w 82" name="T0"/>
                <a:gd fmla="*/ 6 h 69" name="T1"/>
                <a:gd fmla="*/ 36 w 82" name="T2"/>
                <a:gd fmla="*/ 8 h 69" name="T3"/>
                <a:gd fmla="*/ 36 w 82" name="T4"/>
                <a:gd fmla="*/ 9 h 69" name="T5"/>
                <a:gd fmla="*/ 36 w 82" name="T6"/>
                <a:gd fmla="*/ 10 h 69" name="T7"/>
                <a:gd fmla="*/ 20 w 82" name="T8"/>
                <a:gd fmla="*/ 14 h 69" name="T9"/>
                <a:gd fmla="*/ 20 w 82" name="T10"/>
                <a:gd fmla="*/ 16 h 69" name="T11"/>
                <a:gd fmla="*/ 26 w 82" name="T12"/>
                <a:gd fmla="*/ 22 h 69" name="T13"/>
                <a:gd fmla="*/ 24 w 82" name="T14"/>
                <a:gd fmla="*/ 22 h 69" name="T15"/>
                <a:gd fmla="*/ 16 w 82" name="T16"/>
                <a:gd fmla="*/ 26 h 69" name="T17"/>
                <a:gd fmla="*/ 4 w 82" name="T18"/>
                <a:gd fmla="*/ 35 h 69" name="T19"/>
                <a:gd fmla="*/ 7 w 82" name="T20"/>
                <a:gd fmla="*/ 62 h 69" name="T21"/>
                <a:gd fmla="*/ 19 w 82" name="T22"/>
                <a:gd fmla="*/ 63 h 69" name="T23"/>
                <a:gd fmla="*/ 20 w 82" name="T24"/>
                <a:gd fmla="*/ 63 h 69" name="T25"/>
                <a:gd fmla="*/ 20 w 82" name="T26"/>
                <a:gd fmla="*/ 64 h 69" name="T27"/>
                <a:gd fmla="*/ 32 w 82" name="T28"/>
                <a:gd fmla="*/ 69 h 69" name="T29"/>
                <a:gd fmla="*/ 44 w 82" name="T30"/>
                <a:gd fmla="*/ 67 h 69" name="T31"/>
                <a:gd fmla="*/ 63 w 82" name="T32"/>
                <a:gd fmla="*/ 52 h 69" name="T33"/>
                <a:gd fmla="*/ 64 w 82" name="T34"/>
                <a:gd fmla="*/ 52 h 69" name="T35"/>
                <a:gd fmla="*/ 64 w 82" name="T36"/>
                <a:gd fmla="*/ 51 h 69" name="T37"/>
                <a:gd fmla="*/ 70 w 82" name="T38"/>
                <a:gd fmla="*/ 50 h 69" name="T39"/>
                <a:gd fmla="*/ 68 w 82" name="T40"/>
                <a:gd fmla="*/ 33 h 69" name="T41"/>
                <a:gd fmla="*/ 68 w 82" name="T42"/>
                <a:gd fmla="*/ 32 h 69" name="T43"/>
                <a:gd fmla="*/ 76 w 82" name="T44"/>
                <a:gd fmla="*/ 22 h 69" name="T45"/>
                <a:gd fmla="*/ 76 w 82" name="T46"/>
                <a:gd fmla="*/ 21 h 69" name="T47"/>
                <a:gd fmla="*/ 76 w 82" name="T48"/>
                <a:gd fmla="*/ 21 h 69" name="T49"/>
                <a:gd fmla="*/ 82 w 82" name="T50"/>
                <a:gd fmla="*/ 17 h 69" name="T51"/>
                <a:gd fmla="*/ 80 w 82" name="T52"/>
                <a:gd fmla="*/ 4 h 69" name="T53"/>
                <a:gd fmla="*/ 74 w 82" name="T54"/>
                <a:gd fmla="*/ 0 h 69" name="T55"/>
                <a:gd fmla="*/ 75 w 82" name="T56"/>
                <a:gd fmla="*/ 6 h 69" name="T57"/>
                <a:gd fmla="*/ 64 w 82" name="T58"/>
                <a:gd fmla="*/ 4 h 69" name="T59"/>
                <a:gd fmla="*/ 60 w 82" name="T60"/>
                <a:gd fmla="*/ 6 h 69" name="T61"/>
                <a:gd fmla="*/ 59 w 82" name="T62"/>
                <a:gd fmla="*/ 6 h 69" name="T63"/>
                <a:gd fmla="*/ 59 w 82" name="T64"/>
                <a:gd fmla="*/ 6 h 69" name="T65"/>
                <a:gd fmla="*/ 38 w 82" name="T66"/>
                <a:gd fmla="*/ 6 h 6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9" w="82">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grpSp>
      <p:sp>
        <p:nvSpPr>
          <p:cNvPr id="141" name="矩形 40"/>
          <p:cNvSpPr>
            <a:spLocks noChangeArrowheads="1"/>
          </p:cNvSpPr>
          <p:nvPr/>
        </p:nvSpPr>
        <p:spPr bwMode="auto">
          <a:xfrm>
            <a:off x="6767514" y="3306763"/>
            <a:ext cx="4432300"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just" eaLnBrk="1" fontAlgn="auto" hangingPunct="1">
              <a:spcBef>
                <a:spcPct val="0"/>
              </a:spcBef>
              <a:spcAft>
                <a:spcPct val="0"/>
              </a:spcAft>
              <a:defRPr/>
            </a:pPr>
            <a:r>
              <a:rPr altLang="zh-CN" lang="en-US" sz="1200">
                <a:solidFill>
                  <a:schemeClr val="tx1">
                    <a:lumMod val="65000"/>
                    <a:lumOff val="35000"/>
                  </a:schemeClr>
                </a:solidFill>
              </a:rPr>
              <a:t>Supporters say that the ease of use of presentation software can save a lot of time for people who otherwise would have used other types of visual aid—hand-drawn or mechanically typeset slides, blackboards or whiteboards, </a:t>
            </a:r>
          </a:p>
          <a:p>
            <a:pPr algn="just" eaLnBrk="1" fontAlgn="auto" hangingPunct="1">
              <a:spcBef>
                <a:spcPct val="0"/>
              </a:spcBef>
              <a:spcAft>
                <a:spcPct val="0"/>
              </a:spcAft>
              <a:defRPr/>
            </a:pPr>
            <a:endParaRPr altLang="zh-CN" lang="en-US" sz="1200">
              <a:solidFill>
                <a:schemeClr val="tx1">
                  <a:lumMod val="65000"/>
                  <a:lumOff val="35000"/>
                </a:schemeClr>
              </a:solidFill>
            </a:endParaRPr>
          </a:p>
          <a:p>
            <a:pPr algn="just" eaLnBrk="1" fontAlgn="auto" hangingPunct="1">
              <a:spcBef>
                <a:spcPct val="0"/>
              </a:spcBef>
              <a:spcAft>
                <a:spcPct val="0"/>
              </a:spcAft>
              <a:defRPr/>
            </a:pPr>
            <a:r>
              <a:rPr altLang="zh-CN" lang="en-US" sz="1200">
                <a:solidFill>
                  <a:schemeClr val="tx1">
                    <a:lumMod val="65000"/>
                    <a:lumOff val="35000"/>
                  </a:schemeClr>
                </a:solidFill>
              </a:rPr>
              <a:t>or overhead projections. Ease of use also encourages those who otherwise would not have used visual aids, or would not have given a presentation at all, </a:t>
            </a:r>
          </a:p>
          <a:p>
            <a:pPr algn="just" eaLnBrk="1" fontAlgn="auto" hangingPunct="1">
              <a:spcBef>
                <a:spcPct val="0"/>
              </a:spcBef>
              <a:spcAft>
                <a:spcPct val="0"/>
              </a:spcAft>
              <a:defRPr/>
            </a:pPr>
            <a:endParaRPr altLang="zh-CN" lang="en-US" sz="1200">
              <a:solidFill>
                <a:schemeClr val="tx1">
                  <a:lumMod val="65000"/>
                  <a:lumOff val="35000"/>
                </a:schemeClr>
              </a:solidFill>
            </a:endParaRPr>
          </a:p>
          <a:p>
            <a:pPr algn="just" eaLnBrk="1" fontAlgn="auto" hangingPunct="1">
              <a:spcBef>
                <a:spcPct val="0"/>
              </a:spcBef>
              <a:spcAft>
                <a:spcPct val="0"/>
              </a:spcAft>
              <a:defRPr/>
            </a:pPr>
            <a:r>
              <a:rPr altLang="zh-CN" lang="en-US" sz="1200">
                <a:solidFill>
                  <a:schemeClr val="tx1">
                    <a:lumMod val="65000"/>
                    <a:lumOff val="35000"/>
                  </a:schemeClr>
                </a:solidFill>
              </a:rPr>
              <a:t>the difference in needs and desires of presenters and audiences has become more noticeable.</a:t>
            </a:r>
          </a:p>
        </p:txBody>
      </p:sp>
      <p:grpSp>
        <p:nvGrpSpPr>
          <p:cNvPr id="28676" name="组合 41"/>
          <p:cNvGrpSpPr/>
          <p:nvPr/>
        </p:nvGrpSpPr>
        <p:grpSpPr>
          <a:xfrm>
            <a:off x="6815138" y="1879600"/>
            <a:ext cx="4384675" cy="1246188"/>
            <a:chOff x="5110842" y="1578134"/>
            <a:chExt cx="3288535" cy="934675"/>
          </a:xfrm>
        </p:grpSpPr>
        <p:sp>
          <p:nvSpPr>
            <p:cNvPr id="143" name="文本框 39"/>
            <p:cNvSpPr txBox="1">
              <a:spLocks noChangeArrowheads="1"/>
            </p:cNvSpPr>
            <p:nvPr/>
          </p:nvSpPr>
          <p:spPr bwMode="auto">
            <a:xfrm>
              <a:off x="5216690" y="2119888"/>
              <a:ext cx="884880" cy="3886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fontAlgn="auto" hangingPunct="1">
                <a:spcBef>
                  <a:spcPct val="0"/>
                </a:spcBef>
                <a:spcAft>
                  <a:spcPct val="0"/>
                </a:spcAft>
                <a:defRPr/>
              </a:pPr>
              <a:r>
                <a:rPr altLang="zh-CN" b="1" lang="en-US" sz="2800">
                  <a:solidFill>
                    <a:schemeClr val="tx1">
                      <a:lumMod val="65000"/>
                      <a:lumOff val="35000"/>
                    </a:schemeClr>
                  </a:solidFill>
                </a:rPr>
                <a:t>23,456</a:t>
              </a:r>
            </a:p>
          </p:txBody>
        </p:sp>
        <p:sp>
          <p:nvSpPr>
            <p:cNvPr id="144" name="文本框 62"/>
            <p:cNvSpPr txBox="1">
              <a:spLocks noChangeArrowheads="1"/>
            </p:cNvSpPr>
            <p:nvPr/>
          </p:nvSpPr>
          <p:spPr bwMode="auto">
            <a:xfrm>
              <a:off x="6406133" y="2119888"/>
              <a:ext cx="749148" cy="3886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fontAlgn="auto" hangingPunct="1">
                <a:spcBef>
                  <a:spcPct val="0"/>
                </a:spcBef>
                <a:spcAft>
                  <a:spcPct val="0"/>
                </a:spcAft>
                <a:defRPr/>
              </a:pPr>
              <a:r>
                <a:rPr altLang="zh-CN" b="1" lang="en-US" sz="2800">
                  <a:solidFill>
                    <a:schemeClr val="tx1">
                      <a:lumMod val="65000"/>
                      <a:lumOff val="35000"/>
                    </a:schemeClr>
                  </a:solidFill>
                </a:rPr>
                <a:t>6,457</a:t>
              </a:r>
            </a:p>
          </p:txBody>
        </p:sp>
        <p:sp>
          <p:nvSpPr>
            <p:cNvPr id="145" name="文本框 144"/>
            <p:cNvSpPr txBox="1">
              <a:spLocks noChangeArrowheads="1"/>
            </p:cNvSpPr>
            <p:nvPr/>
          </p:nvSpPr>
          <p:spPr bwMode="auto">
            <a:xfrm>
              <a:off x="7408649" y="2119888"/>
              <a:ext cx="884880" cy="3886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fontAlgn="auto" hangingPunct="1">
                <a:spcBef>
                  <a:spcPct val="0"/>
                </a:spcBef>
                <a:spcAft>
                  <a:spcPct val="0"/>
                </a:spcAft>
                <a:defRPr/>
              </a:pPr>
              <a:r>
                <a:rPr altLang="zh-CN" b="1" lang="en-US" sz="2800">
                  <a:solidFill>
                    <a:schemeClr val="tx1">
                      <a:lumMod val="65000"/>
                      <a:lumOff val="35000"/>
                    </a:schemeClr>
                  </a:solidFill>
                </a:rPr>
                <a:t>83,451</a:t>
              </a:r>
            </a:p>
          </p:txBody>
        </p:sp>
        <p:cxnSp>
          <p:nvCxnSpPr>
            <p:cNvPr id="146" name="直接连接符 145"/>
            <p:cNvCxnSpPr/>
            <p:nvPr/>
          </p:nvCxnSpPr>
          <p:spPr>
            <a:xfrm flipH="1">
              <a:off x="5110842"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620741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7302801"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839937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sp>
          <p:nvSpPr>
            <p:cNvPr id="150" name="Freeform 24"/>
            <p:cNvSpPr>
              <a:spLocks noEditPoints="1"/>
            </p:cNvSpPr>
            <p:nvPr/>
          </p:nvSpPr>
          <p:spPr bwMode="auto">
            <a:xfrm>
              <a:off x="5450173" y="1687675"/>
              <a:ext cx="417913" cy="432213"/>
            </a:xfrm>
            <a:custGeom>
              <a:gdLst>
                <a:gd fmla="*/ 164550 w 89" name="T0"/>
                <a:gd fmla="*/ 51721 h 92" name="T1"/>
                <a:gd fmla="*/ 263281 w 89" name="T2"/>
                <a:gd fmla="*/ 51721 h 92" name="T3"/>
                <a:gd fmla="*/ 329101 w 89" name="T4"/>
                <a:gd fmla="*/ 47019 h 92" name="T5"/>
                <a:gd fmla="*/ 329101 w 89" name="T6"/>
                <a:gd fmla="*/ 126952 h 92" name="T7"/>
                <a:gd fmla="*/ 329101 w 89" name="T8"/>
                <a:gd fmla="*/ 47019 h 92" name="T9"/>
                <a:gd fmla="*/ 141043 w 89" name="T10"/>
                <a:gd fmla="*/ 258606 h 92" name="T11"/>
                <a:gd fmla="*/ 150446 w 89" name="T12"/>
                <a:gd fmla="*/ 399664 h 92" name="T13"/>
                <a:gd fmla="*/ 103432 w 89" name="T14"/>
                <a:gd fmla="*/ 277414 h 92" name="T15"/>
                <a:gd fmla="*/ 79924 w 89" name="T16"/>
                <a:gd fmla="*/ 399664 h 92" name="T17"/>
                <a:gd fmla="*/ 51716 w 89" name="T18"/>
                <a:gd fmla="*/ 258606 h 92" name="T19"/>
                <a:gd fmla="*/ 18806 w 89" name="T20"/>
                <a:gd fmla="*/ 249203 h 92" name="T21"/>
                <a:gd fmla="*/ 47014 w 89" name="T22"/>
                <a:gd fmla="*/ 131654 h 92" name="T23"/>
                <a:gd fmla="*/ 98730 w 89" name="T24"/>
                <a:gd fmla="*/ 164568 h 92" name="T25"/>
                <a:gd fmla="*/ 145745 w 89" name="T26"/>
                <a:gd fmla="*/ 131654 h 92" name="T27"/>
                <a:gd fmla="*/ 206863 w 89" name="T28"/>
                <a:gd fmla="*/ 112846 h 92" name="T29"/>
                <a:gd fmla="*/ 206863 w 89" name="T30"/>
                <a:gd fmla="*/ 126952 h 92" name="T31"/>
                <a:gd fmla="*/ 211565 w 89" name="T32"/>
                <a:gd fmla="*/ 225693 h 92" name="T33"/>
                <a:gd fmla="*/ 211565 w 89" name="T34"/>
                <a:gd fmla="*/ 225693 h 92" name="T35"/>
                <a:gd fmla="*/ 211565 w 89" name="T36"/>
                <a:gd fmla="*/ 225693 h 92" name="T37"/>
                <a:gd fmla="*/ 220968 w 89" name="T38"/>
                <a:gd fmla="*/ 126952 h 92" name="T39"/>
                <a:gd fmla="*/ 220968 w 89" name="T40"/>
                <a:gd fmla="*/ 112846 h 92" name="T41"/>
                <a:gd fmla="*/ 277385 w 89" name="T42"/>
                <a:gd fmla="*/ 131654 h 92" name="T43"/>
                <a:gd fmla="*/ 329101 w 89" name="T44"/>
                <a:gd fmla="*/ 164568 h 92" name="T45"/>
                <a:gd fmla="*/ 376115 w 89" name="T46"/>
                <a:gd fmla="*/ 131654 h 92" name="T47"/>
                <a:gd fmla="*/ 399622 w 89" name="T48"/>
                <a:gd fmla="*/ 239799 h 92" name="T49"/>
                <a:gd fmla="*/ 371414 w 89" name="T50"/>
                <a:gd fmla="*/ 258606 h 92" name="T51"/>
                <a:gd fmla="*/ 376115 w 89" name="T52"/>
                <a:gd fmla="*/ 399664 h 92" name="T53"/>
                <a:gd fmla="*/ 333802 w 89" name="T54"/>
                <a:gd fmla="*/ 277414 h 92" name="T55"/>
                <a:gd fmla="*/ 310295 w 89" name="T56"/>
                <a:gd fmla="*/ 399664 h 92" name="T57"/>
                <a:gd fmla="*/ 282086 w 89" name="T58"/>
                <a:gd fmla="*/ 258606 h 92" name="T59"/>
                <a:gd fmla="*/ 267982 w 89" name="T60"/>
                <a:gd fmla="*/ 258606 h 92" name="T61"/>
                <a:gd fmla="*/ 230370 w 89" name="T62"/>
                <a:gd fmla="*/ 432578 h 92" name="T63"/>
                <a:gd fmla="*/ 202162 w 89" name="T64"/>
                <a:gd fmla="*/ 286818 h 92" name="T65"/>
                <a:gd fmla="*/ 150446 w 89" name="T66"/>
                <a:gd fmla="*/ 432578 h 92" name="T67"/>
                <a:gd fmla="*/ 141043 w 89" name="T68"/>
                <a:gd fmla="*/ 244501 h 92" name="T69"/>
                <a:gd fmla="*/ 61119 w 89" name="T70"/>
                <a:gd fmla="*/ 84635 h 92" name="T71"/>
                <a:gd fmla="*/ 136342 w 89" name="T72"/>
                <a:gd fmla="*/ 84635 h 9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92" w="89">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1" name="Freeform 27"/>
            <p:cNvSpPr>
              <a:spLocks noEditPoints="1"/>
            </p:cNvSpPr>
            <p:nvPr/>
          </p:nvSpPr>
          <p:spPr bwMode="auto">
            <a:xfrm>
              <a:off x="6484835" y="1704345"/>
              <a:ext cx="540548" cy="415544"/>
            </a:xfrm>
            <a:custGeom>
              <a:gdLst>
                <a:gd fmla="*/ 183563 w 97" name="T0"/>
                <a:gd fmla="*/ 416611 h 75" name="T1"/>
                <a:gd fmla="*/ 244751 w 97" name="T2"/>
                <a:gd fmla="*/ 416611 h 75" name="T3"/>
                <a:gd fmla="*/ 261439 w 97" name="T4"/>
                <a:gd fmla="*/ 405501 h 75" name="T5"/>
                <a:gd fmla="*/ 261439 w 97" name="T6"/>
                <a:gd fmla="*/ 272186 h 75" name="T7"/>
                <a:gd fmla="*/ 216939 w 97" name="T8"/>
                <a:gd fmla="*/ 249967 h 75" name="T9"/>
                <a:gd fmla="*/ 166876 w 97" name="T10"/>
                <a:gd fmla="*/ 277741 h 75" name="T11"/>
                <a:gd fmla="*/ 166876 w 97" name="T12"/>
                <a:gd fmla="*/ 405501 h 75" name="T13"/>
                <a:gd fmla="*/ 183563 w 97" name="T14"/>
                <a:gd fmla="*/ 416611 h 75" name="T15"/>
                <a:gd fmla="*/ 0 w 97" name="T16"/>
                <a:gd fmla="*/ 272186 h 75" name="T17"/>
                <a:gd fmla="*/ 205813 w 97" name="T18"/>
                <a:gd fmla="*/ 155535 h 75" name="T19"/>
                <a:gd fmla="*/ 216939 w 97" name="T20"/>
                <a:gd fmla="*/ 144425 h 75" name="T21"/>
                <a:gd fmla="*/ 228064 w 97" name="T22"/>
                <a:gd fmla="*/ 155535 h 75" name="T23"/>
                <a:gd fmla="*/ 289251 w 97" name="T24"/>
                <a:gd fmla="*/ 188864 h 75" name="T25"/>
                <a:gd fmla="*/ 450565 w 97" name="T26"/>
                <a:gd fmla="*/ 49993 h 75" name="T27"/>
                <a:gd fmla="*/ 428314 w 97" name="T28"/>
                <a:gd fmla="*/ 22219 h 75" name="T29"/>
                <a:gd fmla="*/ 483940 w 97" name="T30"/>
                <a:gd fmla="*/ 11110 h 75" name="T31"/>
                <a:gd fmla="*/ 539565 w 97" name="T32"/>
                <a:gd fmla="*/ 0 h 75" name="T33"/>
                <a:gd fmla="*/ 522877 w 97" name="T34"/>
                <a:gd fmla="*/ 55548 h 75" name="T35"/>
                <a:gd fmla="*/ 506190 w 97" name="T36"/>
                <a:gd fmla="*/ 105541 h 75" name="T37"/>
                <a:gd fmla="*/ 483940 w 97" name="T38"/>
                <a:gd fmla="*/ 83322 h 75" name="T39"/>
                <a:gd fmla="*/ 305939 w 97" name="T40"/>
                <a:gd fmla="*/ 233302 h 75" name="T41"/>
                <a:gd fmla="*/ 294814 w 97" name="T42"/>
                <a:gd fmla="*/ 244412 h 75" name="T43"/>
                <a:gd fmla="*/ 278126 w 97" name="T44"/>
                <a:gd fmla="*/ 238857 h 75" name="T45"/>
                <a:gd fmla="*/ 216939 w 97" name="T46"/>
                <a:gd fmla="*/ 199973 h 75" name="T47"/>
                <a:gd fmla="*/ 27813 w 97" name="T48"/>
                <a:gd fmla="*/ 316624 h 75" name="T49"/>
                <a:gd fmla="*/ 0 w 97" name="T50"/>
                <a:gd fmla="*/ 272186 h 75" name="T51"/>
                <a:gd fmla="*/ 55625 w 97" name="T52"/>
                <a:gd fmla="*/ 416611 h 75" name="T53"/>
                <a:gd fmla="*/ 116813 w 97" name="T54"/>
                <a:gd fmla="*/ 416611 h 75" name="T55"/>
                <a:gd fmla="*/ 127938 w 97" name="T56"/>
                <a:gd fmla="*/ 405501 h 75" name="T57"/>
                <a:gd fmla="*/ 127938 w 97" name="T58"/>
                <a:gd fmla="*/ 299960 h 75" name="T59"/>
                <a:gd fmla="*/ 38938 w 97" name="T60"/>
                <a:gd fmla="*/ 355508 h 75" name="T61"/>
                <a:gd fmla="*/ 38938 w 97" name="T62"/>
                <a:gd fmla="*/ 405501 h 75" name="T63"/>
                <a:gd fmla="*/ 55625 w 97" name="T64"/>
                <a:gd fmla="*/ 416611 h 75" name="T65"/>
                <a:gd fmla="*/ 311501 w 97" name="T66"/>
                <a:gd fmla="*/ 416611 h 75" name="T67"/>
                <a:gd fmla="*/ 372689 w 97" name="T68"/>
                <a:gd fmla="*/ 416611 h 75" name="T69"/>
                <a:gd fmla="*/ 389377 w 97" name="T70"/>
                <a:gd fmla="*/ 405501 h 75" name="T71"/>
                <a:gd fmla="*/ 389377 w 97" name="T72"/>
                <a:gd fmla="*/ 216638 h 75" name="T73"/>
                <a:gd fmla="*/ 389377 w 97" name="T74"/>
                <a:gd fmla="*/ 216638 h 75" name="T75"/>
                <a:gd fmla="*/ 300376 w 97" name="T76"/>
                <a:gd fmla="*/ 294405 h 75" name="T77"/>
                <a:gd fmla="*/ 294814 w 97" name="T78"/>
                <a:gd fmla="*/ 288850 h 75" name="T79"/>
                <a:gd fmla="*/ 294814 w 97" name="T80"/>
                <a:gd fmla="*/ 405501 h 75" name="T81"/>
                <a:gd fmla="*/ 311501 w 97" name="T82"/>
                <a:gd fmla="*/ 416611 h 75" name="T83"/>
                <a:gd fmla="*/ 439440 w 97" name="T84"/>
                <a:gd fmla="*/ 416611 h 75" name="T85"/>
                <a:gd fmla="*/ 500627 w 97" name="T86"/>
                <a:gd fmla="*/ 416611 h 75" name="T87"/>
                <a:gd fmla="*/ 517315 w 97" name="T88"/>
                <a:gd fmla="*/ 405501 h 75" name="T89"/>
                <a:gd fmla="*/ 517315 w 97" name="T90"/>
                <a:gd fmla="*/ 177754 h 75" name="T91"/>
                <a:gd fmla="*/ 478377 w 97" name="T92"/>
                <a:gd fmla="*/ 133316 h 75" name="T93"/>
                <a:gd fmla="*/ 428314 w 97" name="T94"/>
                <a:gd fmla="*/ 183309 h 75" name="T95"/>
                <a:gd fmla="*/ 428314 w 97" name="T96"/>
                <a:gd fmla="*/ 405501 h 75" name="T97"/>
                <a:gd fmla="*/ 439440 w 97" name="T98"/>
                <a:gd fmla="*/ 416611 h 7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75" w="97">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2" name="Freeform 25"/>
            <p:cNvSpPr>
              <a:spLocks noEditPoints="1"/>
            </p:cNvSpPr>
            <p:nvPr/>
          </p:nvSpPr>
          <p:spPr bwMode="auto">
            <a:xfrm>
              <a:off x="7654039" y="1687675"/>
              <a:ext cx="340522" cy="432213"/>
            </a:xfrm>
            <a:custGeom>
              <a:gdLst>
                <a:gd fmla="*/ 0 w 77" name="T0"/>
                <a:gd fmla="*/ 375195 h 98" name="T1"/>
                <a:gd fmla="*/ 128247 w 77" name="T2"/>
                <a:gd fmla="*/ 432578 h 98" name="T3"/>
                <a:gd fmla="*/ 132670 w 77" name="T4"/>
                <a:gd fmla="*/ 432578 h 98" name="T5"/>
                <a:gd fmla="*/ 132670 w 77" name="T6"/>
                <a:gd fmla="*/ 432578 h 98" name="T7"/>
                <a:gd fmla="*/ 137092 w 77" name="T8"/>
                <a:gd fmla="*/ 432578 h 98" name="T9"/>
                <a:gd fmla="*/ 145937 w 77" name="T10"/>
                <a:gd fmla="*/ 432578 h 98" name="T11"/>
                <a:gd fmla="*/ 145937 w 77" name="T12"/>
                <a:gd fmla="*/ 432578 h 98" name="T13"/>
                <a:gd fmla="*/ 150359 w 77" name="T14"/>
                <a:gd fmla="*/ 432578 h 98" name="T15"/>
                <a:gd fmla="*/ 154781 w 77" name="T16"/>
                <a:gd fmla="*/ 432578 h 98" name="T17"/>
                <a:gd fmla="*/ 159204 w 77" name="T18"/>
                <a:gd fmla="*/ 432578 h 98" name="T19"/>
                <a:gd fmla="*/ 163626 w 77" name="T20"/>
                <a:gd fmla="*/ 432578 h 98" name="T21"/>
                <a:gd fmla="*/ 168048 w 77" name="T22"/>
                <a:gd fmla="*/ 432578 h 98" name="T23"/>
                <a:gd fmla="*/ 172471 w 77" name="T24"/>
                <a:gd fmla="*/ 432578 h 98" name="T25"/>
                <a:gd fmla="*/ 176893 w 77" name="T26"/>
                <a:gd fmla="*/ 432578 h 98" name="T27"/>
                <a:gd fmla="*/ 181315 w 77" name="T28"/>
                <a:gd fmla="*/ 432578 h 98" name="T29"/>
                <a:gd fmla="*/ 185738 w 77" name="T30"/>
                <a:gd fmla="*/ 432578 h 98" name="T31"/>
                <a:gd fmla="*/ 190160 w 77" name="T32"/>
                <a:gd fmla="*/ 432578 h 98" name="T33"/>
                <a:gd fmla="*/ 190160 w 77" name="T34"/>
                <a:gd fmla="*/ 432578 h 98" name="T35"/>
                <a:gd fmla="*/ 194582 w 77" name="T36"/>
                <a:gd fmla="*/ 432578 h 98" name="T37"/>
                <a:gd fmla="*/ 199005 w 77" name="T38"/>
                <a:gd fmla="*/ 432578 h 98" name="T39"/>
                <a:gd fmla="*/ 203427 w 77" name="T40"/>
                <a:gd fmla="*/ 432578 h 98" name="T41"/>
                <a:gd fmla="*/ 207849 w 77" name="T42"/>
                <a:gd fmla="*/ 432578 h 98" name="T43"/>
                <a:gd fmla="*/ 207849 w 77" name="T44"/>
                <a:gd fmla="*/ 432578 h 98" name="T45"/>
                <a:gd fmla="*/ 340519 w 77" name="T46"/>
                <a:gd fmla="*/ 375195 h 98" name="T47"/>
                <a:gd fmla="*/ 97291 w 77" name="T48"/>
                <a:gd fmla="*/ 145664 h 98" name="T49"/>
                <a:gd fmla="*/ 110558 w 77" name="T50"/>
                <a:gd fmla="*/ 88281 h 98" name="T51"/>
                <a:gd fmla="*/ 97291 w 77" name="T52"/>
                <a:gd fmla="*/ 0 h 98" name="T53"/>
                <a:gd fmla="*/ 119403 w 77" name="T54"/>
                <a:gd fmla="*/ 26484 h 98" name="T55"/>
                <a:gd fmla="*/ 154781 w 77" name="T56"/>
                <a:gd fmla="*/ 0 h 98" name="T57"/>
                <a:gd fmla="*/ 176893 w 77" name="T58"/>
                <a:gd fmla="*/ 26484 h 98" name="T59"/>
                <a:gd fmla="*/ 212272 w 77" name="T60"/>
                <a:gd fmla="*/ 0 h 98" name="T61"/>
                <a:gd fmla="*/ 221116 w 77" name="T62"/>
                <a:gd fmla="*/ 26484 h 98" name="T63"/>
                <a:gd fmla="*/ 260917 w 77" name="T64"/>
                <a:gd fmla="*/ 4414 h 98" name="T65"/>
                <a:gd fmla="*/ 79602 w 77" name="T66"/>
                <a:gd fmla="*/ 136836 h 98" name="T67"/>
                <a:gd fmla="*/ 79602 w 77" name="T68"/>
                <a:gd fmla="*/ 97109 h 98" name="T69"/>
                <a:gd fmla="*/ 278606 w 77" name="T70"/>
                <a:gd fmla="*/ 114766 h 98" name="T71"/>
                <a:gd fmla="*/ 79602 w 77" name="T72"/>
                <a:gd fmla="*/ 136836 h 98" name="T73"/>
                <a:gd fmla="*/ 190160 w 77" name="T74"/>
                <a:gd fmla="*/ 379609 h 98" name="T75"/>
                <a:gd fmla="*/ 154781 w 77" name="T76"/>
                <a:gd fmla="*/ 370781 h 98" name="T77"/>
                <a:gd fmla="*/ 132670 w 77" name="T78"/>
                <a:gd fmla="*/ 304570 h 98" name="T79"/>
                <a:gd fmla="*/ 163626 w 77" name="T80"/>
                <a:gd fmla="*/ 344297 h 98" name="T81"/>
                <a:gd fmla="*/ 176893 w 77" name="T82"/>
                <a:gd fmla="*/ 344297 h 98" name="T83"/>
                <a:gd fmla="*/ 172471 w 77" name="T84"/>
                <a:gd fmla="*/ 308984 h 98" name="T85"/>
                <a:gd fmla="*/ 132670 w 77" name="T86"/>
                <a:gd fmla="*/ 251601 h 98" name="T87"/>
                <a:gd fmla="*/ 154781 w 77" name="T88"/>
                <a:gd fmla="*/ 203047 h 98" name="T89"/>
                <a:gd fmla="*/ 190160 w 77" name="T90"/>
                <a:gd fmla="*/ 194219 h 98" name="T91"/>
                <a:gd fmla="*/ 212272 w 77" name="T92"/>
                <a:gd fmla="*/ 233945 h 98" name="T93"/>
                <a:gd fmla="*/ 176893 w 77" name="T94"/>
                <a:gd fmla="*/ 260430 h 98" name="T95"/>
                <a:gd fmla="*/ 172471 w 77" name="T96"/>
                <a:gd fmla="*/ 225117 h 98" name="T97"/>
                <a:gd fmla="*/ 168048 w 77" name="T98"/>
                <a:gd fmla="*/ 247187 h 98" name="T99"/>
                <a:gd fmla="*/ 207849 w 77" name="T100"/>
                <a:gd fmla="*/ 300156 h 98" name="T101"/>
                <a:gd fmla="*/ 216694 w 77" name="T102"/>
                <a:gd fmla="*/ 339883 h 9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98" w="77">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8677"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51" name="任意多边形 50"/>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Freeform 17"/>
          <p:cNvSpPr/>
          <p:nvPr/>
        </p:nvSpPr>
        <p:spPr bwMode="auto">
          <a:xfrm>
            <a:off x="5745163" y="2617788"/>
            <a:ext cx="2081212" cy="2049462"/>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B075"/>
          </a:solidFill>
          <a:ln algn="ctr" cap="flat" cmpd="sng" w="3175">
            <a:noFill/>
            <a:prstDash val="solid"/>
          </a:ln>
          <a:effectLst>
            <a:outerShdw algn="tl" blurRad="50800" dir="2700000" dist="25400" rotWithShape="0">
              <a:prstClr val="black">
                <a:alpha val="15000"/>
              </a:prstClr>
            </a:outerShdw>
          </a:effectLst>
        </p:spPr>
        <p:txBody>
          <a:bodyPr anchor="ctr" lIns="432000"/>
          <a:lstStyle/>
          <a:p>
            <a:pPr algn="ctr" eaLnBrk="1" fontAlgn="auto" hangingPunct="1">
              <a:spcBef>
                <a:spcPct val="0"/>
              </a:spcBef>
              <a:spcAft>
                <a:spcPct val="0"/>
              </a:spcAft>
              <a:defRPr/>
            </a:pPr>
            <a:r>
              <a:rPr altLang="zh-CN" kern="0" lang="en-US" sz="2800">
                <a:solidFill>
                  <a:srgbClr val="FFFFFF"/>
                </a:solidFill>
                <a:latin typeface="+mn-lt"/>
                <a:ea typeface="+mn-ea"/>
              </a:rPr>
              <a:t>03</a:t>
            </a:r>
          </a:p>
        </p:txBody>
      </p:sp>
      <p:sp>
        <p:nvSpPr>
          <p:cNvPr id="51" name="Freeform 18"/>
          <p:cNvSpPr/>
          <p:nvPr/>
        </p:nvSpPr>
        <p:spPr bwMode="auto">
          <a:xfrm>
            <a:off x="3846513" y="2752725"/>
            <a:ext cx="1819275" cy="1778000"/>
          </a:xfrm>
          <a:custGeom>
            <a:gdLst>
              <a:gd fmla="*/ 127 w 127" name="T0"/>
              <a:gd fmla="*/ 64 h 124" name="T1"/>
              <a:gd fmla="*/ 117 w 127" name="T2"/>
              <a:gd fmla="*/ 76 h 124" name="T3"/>
              <a:gd fmla="*/ 8 w 127" name="T4"/>
              <a:gd fmla="*/ 124 h 124" name="T5"/>
              <a:gd fmla="*/ 2 w 127" name="T6"/>
              <a:gd fmla="*/ 123 h 124" name="T7"/>
              <a:gd fmla="*/ 1 w 127" name="T8"/>
              <a:gd fmla="*/ 118 h 124" name="T9"/>
              <a:gd fmla="*/ 6 w 127" name="T10"/>
              <a:gd fmla="*/ 94 h 124" name="T11"/>
              <a:gd fmla="*/ 39 w 127" name="T12"/>
              <a:gd fmla="*/ 62 h 124" name="T13"/>
              <a:gd fmla="*/ 19 w 127" name="T14"/>
              <a:gd fmla="*/ 38 h 124" name="T15"/>
              <a:gd fmla="*/ 26 w 127" name="T16"/>
              <a:gd fmla="*/ 6 h 124" name="T17"/>
              <a:gd fmla="*/ 32 w 127" name="T18"/>
              <a:gd fmla="*/ 1 h 124" name="T19"/>
              <a:gd fmla="*/ 39 w 127" name="T20"/>
              <a:gd fmla="*/ 2 h 124" name="T21"/>
              <a:gd fmla="*/ 121 w 127" name="T22"/>
              <a:gd fmla="*/ 52 h 124" name="T23"/>
              <a:gd fmla="*/ 127 w 127" name="T24"/>
              <a:gd fmla="*/ 64 h 1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4" w="127">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F5A63E"/>
          </a:solidFill>
          <a:ln algn="ctr" cap="flat" cmpd="sng" w="3175">
            <a:noFill/>
            <a:prstDash val="solid"/>
          </a:ln>
          <a:effectLst>
            <a:outerShdw algn="tl" blurRad="50800" dir="2700000" dist="25400" rotWithShape="0">
              <a:prstClr val="black">
                <a:alpha val="15000"/>
              </a:prstClr>
            </a:outerShdw>
          </a:effectLst>
        </p:spPr>
        <p:txBody>
          <a:bodyPr anchor="ctr" lIns="288000"/>
          <a:lstStyle/>
          <a:p>
            <a:pPr algn="ctr" eaLnBrk="1" fontAlgn="auto" hangingPunct="1">
              <a:spcBef>
                <a:spcPct val="0"/>
              </a:spcBef>
              <a:spcAft>
                <a:spcPct val="0"/>
              </a:spcAft>
              <a:defRPr/>
            </a:pPr>
            <a:r>
              <a:rPr altLang="zh-CN" kern="0" lang="en-US" sz="2800">
                <a:solidFill>
                  <a:srgbClr val="FFFFFF"/>
                </a:solidFill>
                <a:latin typeface="+mn-lt"/>
                <a:ea typeface="+mn-ea"/>
              </a:rPr>
              <a:t>02</a:t>
            </a:r>
          </a:p>
        </p:txBody>
      </p:sp>
      <p:sp>
        <p:nvSpPr>
          <p:cNvPr id="52" name="Freeform 19"/>
          <p:cNvSpPr/>
          <p:nvPr/>
        </p:nvSpPr>
        <p:spPr bwMode="auto">
          <a:xfrm>
            <a:off x="2338388" y="2909888"/>
            <a:ext cx="1444625" cy="1463675"/>
          </a:xfrm>
          <a:custGeom>
            <a:gdLst>
              <a:gd fmla="*/ 15 w 101" name="T0"/>
              <a:gd fmla="*/ 31 h 102" name="T1"/>
              <a:gd fmla="*/ 21 w 101" name="T2"/>
              <a:gd fmla="*/ 5 h 102" name="T3"/>
              <a:gd fmla="*/ 26 w 101" name="T4"/>
              <a:gd fmla="*/ 1 h 102" name="T5"/>
              <a:gd fmla="*/ 32 w 101" name="T6"/>
              <a:gd fmla="*/ 2 h 102" name="T7"/>
              <a:gd fmla="*/ 95 w 101" name="T8"/>
              <a:gd fmla="*/ 41 h 102" name="T9"/>
              <a:gd fmla="*/ 101 w 101" name="T10"/>
              <a:gd fmla="*/ 51 h 102" name="T11"/>
              <a:gd fmla="*/ 94 w 101" name="T12"/>
              <a:gd fmla="*/ 63 h 102" name="T13"/>
              <a:gd fmla="*/ 6 w 101" name="T14"/>
              <a:gd fmla="*/ 102 h 102" name="T15"/>
              <a:gd fmla="*/ 2 w 101" name="T16"/>
              <a:gd fmla="*/ 101 h 102" name="T17"/>
              <a:gd fmla="*/ 0 w 101" name="T18"/>
              <a:gd fmla="*/ 97 h 102" name="T19"/>
              <a:gd fmla="*/ 5 w 101" name="T20"/>
              <a:gd fmla="*/ 77 h 102" name="T21"/>
              <a:gd fmla="*/ 15 w 101" name="T22"/>
              <a:gd fmla="*/ 31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0">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B075"/>
          </a:solidFill>
          <a:ln algn="ctr" cap="flat" cmpd="sng" w="3175">
            <a:noFill/>
            <a:prstDash val="solid"/>
          </a:ln>
          <a:effectLst>
            <a:outerShdw algn="tl" blurRad="50800" dir="2700000" dist="25400" rotWithShape="0">
              <a:prstClr val="black">
                <a:alpha val="15000"/>
              </a:prstClr>
            </a:outerShdw>
          </a:effectLst>
        </p:spPr>
        <p:txBody>
          <a:bodyPr anchor="ctr"/>
          <a:lstStyle/>
          <a:p>
            <a:pPr algn="ctr" eaLnBrk="1" fontAlgn="auto" hangingPunct="1">
              <a:spcBef>
                <a:spcPct val="0"/>
              </a:spcBef>
              <a:spcAft>
                <a:spcPct val="0"/>
              </a:spcAft>
              <a:defRPr/>
            </a:pPr>
            <a:r>
              <a:rPr altLang="zh-CN" kern="0" lang="en-US" sz="2800">
                <a:solidFill>
                  <a:srgbClr val="FFFFFF"/>
                </a:solidFill>
                <a:latin typeface="+mn-lt"/>
                <a:ea typeface="+mn-ea"/>
              </a:rPr>
              <a:t>01</a:t>
            </a:r>
          </a:p>
        </p:txBody>
      </p:sp>
      <p:sp>
        <p:nvSpPr>
          <p:cNvPr id="53" name="Freeform 17"/>
          <p:cNvSpPr/>
          <p:nvPr/>
        </p:nvSpPr>
        <p:spPr bwMode="auto">
          <a:xfrm>
            <a:off x="7537450" y="2351088"/>
            <a:ext cx="2620963" cy="2579687"/>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F5A63E"/>
          </a:solidFill>
          <a:ln algn="ctr" cap="flat" cmpd="sng" w="3175">
            <a:noFill/>
            <a:prstDash val="solid"/>
          </a:ln>
          <a:effectLst>
            <a:outerShdw algn="tl" blurRad="50800" dir="2700000" dist="25400" rotWithShape="0">
              <a:prstClr val="black">
                <a:alpha val="15000"/>
              </a:prstClr>
            </a:outerShdw>
          </a:effectLst>
        </p:spPr>
        <p:txBody>
          <a:bodyPr anchor="ctr" lIns="540000"/>
          <a:lstStyle/>
          <a:p>
            <a:pPr algn="ctr" eaLnBrk="1" fontAlgn="auto" hangingPunct="1">
              <a:spcBef>
                <a:spcPct val="0"/>
              </a:spcBef>
              <a:spcAft>
                <a:spcPct val="0"/>
              </a:spcAft>
              <a:defRPr/>
            </a:pPr>
            <a:r>
              <a:rPr altLang="zh-CN" kern="0" lang="en-US" sz="2800">
                <a:solidFill>
                  <a:srgbClr val="FFFFFF"/>
                </a:solidFill>
                <a:latin typeface="+mn-lt"/>
                <a:ea typeface="+mn-ea"/>
              </a:rPr>
              <a:t>04</a:t>
            </a:r>
          </a:p>
        </p:txBody>
      </p:sp>
      <p:cxnSp>
        <p:nvCxnSpPr>
          <p:cNvPr id="54" name="直接箭头连接符 53"/>
          <p:cNvCxnSpPr/>
          <p:nvPr/>
        </p:nvCxnSpPr>
        <p:spPr>
          <a:xfrm flipH="1" flipV="1">
            <a:off x="2763838" y="2217738"/>
            <a:ext cx="0" cy="81280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flipV="1">
            <a:off x="6321425" y="1978025"/>
            <a:ext cx="0" cy="81280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4024313" y="4365625"/>
            <a:ext cx="0" cy="811213"/>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H="1">
            <a:off x="7720013" y="4722813"/>
            <a:ext cx="0" cy="809625"/>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2695575" y="3030538"/>
            <a:ext cx="157163"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itchFamily="34" typeface="微软雅黑"/>
            </a:endParaRPr>
          </a:p>
        </p:txBody>
      </p:sp>
      <p:sp>
        <p:nvSpPr>
          <p:cNvPr id="59" name="椭圆 58"/>
          <p:cNvSpPr/>
          <p:nvPr/>
        </p:nvSpPr>
        <p:spPr>
          <a:xfrm>
            <a:off x="3948113" y="4248150"/>
            <a:ext cx="157162"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itchFamily="34" typeface="微软雅黑"/>
            </a:endParaRPr>
          </a:p>
        </p:txBody>
      </p:sp>
      <p:sp>
        <p:nvSpPr>
          <p:cNvPr id="60" name="椭圆 59"/>
          <p:cNvSpPr/>
          <p:nvPr/>
        </p:nvSpPr>
        <p:spPr>
          <a:xfrm>
            <a:off x="6242050" y="2757488"/>
            <a:ext cx="158750"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itchFamily="34" typeface="微软雅黑"/>
            </a:endParaRPr>
          </a:p>
        </p:txBody>
      </p:sp>
      <p:sp>
        <p:nvSpPr>
          <p:cNvPr id="61" name="椭圆 60"/>
          <p:cNvSpPr/>
          <p:nvPr/>
        </p:nvSpPr>
        <p:spPr>
          <a:xfrm>
            <a:off x="7643813" y="4668838"/>
            <a:ext cx="157162"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itchFamily="34" typeface="微软雅黑"/>
            </a:endParaRPr>
          </a:p>
        </p:txBody>
      </p:sp>
      <p:sp>
        <p:nvSpPr>
          <p:cNvPr id="62" name="TextBox 57"/>
          <p:cNvSpPr txBox="1"/>
          <p:nvPr/>
        </p:nvSpPr>
        <p:spPr bwMode="auto">
          <a:xfrm>
            <a:off x="1436688" y="11715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3" name="TextBox 57"/>
          <p:cNvSpPr txBox="1"/>
          <p:nvPr/>
        </p:nvSpPr>
        <p:spPr bwMode="auto">
          <a:xfrm>
            <a:off x="2695575" y="54292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4" name="TextBox 57"/>
          <p:cNvSpPr txBox="1"/>
          <p:nvPr/>
        </p:nvSpPr>
        <p:spPr bwMode="auto">
          <a:xfrm>
            <a:off x="4981575" y="11715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5" name="TextBox 57"/>
          <p:cNvSpPr txBox="1"/>
          <p:nvPr/>
        </p:nvSpPr>
        <p:spPr bwMode="auto">
          <a:xfrm>
            <a:off x="6489699" y="54292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971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22" name="任意多边形 21"/>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Freeform 5"/>
          <p:cNvSpPr/>
          <p:nvPr/>
        </p:nvSpPr>
        <p:spPr bwMode="auto">
          <a:xfrm>
            <a:off x="6132513" y="3089275"/>
            <a:ext cx="1657350" cy="2333625"/>
          </a:xfrm>
          <a:custGeom>
            <a:gdLst>
              <a:gd fmla="*/ 2147483647 w 1467" name="T0"/>
              <a:gd fmla="*/ 2147483647 h 2068" name="T1"/>
              <a:gd fmla="*/ 2147483647 w 1467" name="T2"/>
              <a:gd fmla="*/ 2147483647 h 2068" name="T3"/>
              <a:gd fmla="*/ 2147483647 w 1467" name="T4"/>
              <a:gd fmla="*/ 2147483647 h 2068" name="T5"/>
              <a:gd fmla="*/ 2147483647 w 1467" name="T6"/>
              <a:gd fmla="*/ 2147483647 h 2068" name="T7"/>
              <a:gd fmla="*/ 2147483647 w 1467" name="T8"/>
              <a:gd fmla="*/ 2147483647 h 2068" name="T9"/>
              <a:gd fmla="*/ 2147483647 w 1467" name="T10"/>
              <a:gd fmla="*/ 2147483647 h 2068" name="T11"/>
              <a:gd fmla="*/ 2147483647 w 1467" name="T12"/>
              <a:gd fmla="*/ 2147483647 h 2068" name="T13"/>
              <a:gd fmla="*/ 2147483647 w 1467" name="T14"/>
              <a:gd fmla="*/ 1436382298 h 2068" name="T15"/>
              <a:gd fmla="*/ 0 w 1467" name="T16"/>
              <a:gd fmla="*/ 0 h 2068" name="T17"/>
              <a:gd fmla="*/ 2147483647 w 1467" name="T18"/>
              <a:gd fmla="*/ 0 h 2068" name="T19"/>
              <a:gd fmla="*/ 2147483647 w 1467" name="T20"/>
              <a:gd fmla="*/ 2147483647 h 20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068" w="1467">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3" name="Freeform 6"/>
          <p:cNvSpPr/>
          <p:nvPr/>
        </p:nvSpPr>
        <p:spPr bwMode="auto">
          <a:xfrm>
            <a:off x="5443538" y="2051050"/>
            <a:ext cx="2332037" cy="1655763"/>
          </a:xfrm>
          <a:custGeom>
            <a:gdLst>
              <a:gd fmla="*/ 2147483647 w 2067" name="T0"/>
              <a:gd fmla="*/ 0 h 1468" name="T1"/>
              <a:gd fmla="*/ 2147483647 w 2067" name="T2"/>
              <a:gd fmla="*/ 0 h 1468" name="T3"/>
              <a:gd fmla="*/ 2147483647 w 2067" name="T4"/>
              <a:gd fmla="*/ 2147483647 h 1468" name="T5"/>
              <a:gd fmla="*/ 2147483647 w 2067" name="T6"/>
              <a:gd fmla="*/ 2147483647 h 1468" name="T7"/>
              <a:gd fmla="*/ 2147483647 w 2067" name="T8"/>
              <a:gd fmla="*/ 2147483647 h 1468" name="T9"/>
              <a:gd fmla="*/ 2147483647 w 2067" name="T10"/>
              <a:gd fmla="*/ 2147483647 h 1468" name="T11"/>
              <a:gd fmla="*/ 2147483647 w 2067" name="T12"/>
              <a:gd fmla="*/ 2147483647 h 1468" name="T13"/>
              <a:gd fmla="*/ 1435817242 w 2067" name="T14"/>
              <a:gd fmla="*/ 2147483647 h 1468" name="T15"/>
              <a:gd fmla="*/ 0 w 2067" name="T16"/>
              <a:gd fmla="*/ 2147483647 h 1468" name="T17"/>
              <a:gd fmla="*/ 0 w 2067" name="T18"/>
              <a:gd fmla="*/ 2147483647 h 1468" name="T19"/>
              <a:gd fmla="*/ 2147483647 w 2067" name="T20"/>
              <a:gd fmla="*/ 0 h 14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68" w="2067">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4" name="Freeform 7"/>
          <p:cNvSpPr/>
          <p:nvPr/>
        </p:nvSpPr>
        <p:spPr bwMode="auto">
          <a:xfrm>
            <a:off x="4402138" y="2065338"/>
            <a:ext cx="1657350" cy="2332037"/>
          </a:xfrm>
          <a:custGeom>
            <a:gdLst>
              <a:gd fmla="*/ 0 w 1467" name="T0"/>
              <a:gd fmla="*/ 2147483647 h 2068" name="T1"/>
              <a:gd fmla="*/ 0 w 1467" name="T2"/>
              <a:gd fmla="*/ 2147483647 h 2068" name="T3"/>
              <a:gd fmla="*/ 2147483647 w 1467" name="T4"/>
              <a:gd fmla="*/ 0 h 2068" name="T5"/>
              <a:gd fmla="*/ 2147483647 w 1467" name="T6"/>
              <a:gd fmla="*/ 0 h 2068" name="T7"/>
              <a:gd fmla="*/ 2147483647 w 1467" name="T8"/>
              <a:gd fmla="*/ 2147483647 h 2068" name="T9"/>
              <a:gd fmla="*/ 2147483647 w 1467" name="T10"/>
              <a:gd fmla="*/ 2147483647 h 2068" name="T11"/>
              <a:gd fmla="*/ 2147483647 w 1467" name="T12"/>
              <a:gd fmla="*/ 2147483647 h 2068" name="T13"/>
              <a:gd fmla="*/ 2147483647 w 1467" name="T14"/>
              <a:gd fmla="*/ 2147483647 h 2068" name="T15"/>
              <a:gd fmla="*/ 2147483647 w 1467" name="T16"/>
              <a:gd fmla="*/ 2147483647 h 2068" name="T17"/>
              <a:gd fmla="*/ 2147483647 w 1467" name="T18"/>
              <a:gd fmla="*/ 2147483647 h 2068" name="T19"/>
              <a:gd fmla="*/ 0 w 1467" name="T20"/>
              <a:gd fmla="*/ 2147483647 h 20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068" w="1467">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5" name="Freeform 8"/>
          <p:cNvSpPr/>
          <p:nvPr/>
        </p:nvSpPr>
        <p:spPr bwMode="auto">
          <a:xfrm>
            <a:off x="4418013" y="3781425"/>
            <a:ext cx="2333625" cy="1655763"/>
          </a:xfrm>
          <a:custGeom>
            <a:gdLst>
              <a:gd fmla="*/ 2147483647 w 2068" name="T0"/>
              <a:gd fmla="*/ 2147483647 h 1468" name="T1"/>
              <a:gd fmla="*/ 2147483647 w 2068" name="T2"/>
              <a:gd fmla="*/ 2147483647 h 1468" name="T3"/>
              <a:gd fmla="*/ 0 w 2068" name="T4"/>
              <a:gd fmla="*/ 2147483647 h 1468" name="T5"/>
              <a:gd fmla="*/ 0 w 2068" name="T6"/>
              <a:gd fmla="*/ 2147483647 h 1468" name="T7"/>
              <a:gd fmla="*/ 2147483647 w 2068" name="T8"/>
              <a:gd fmla="*/ 2147483647 h 1468" name="T9"/>
              <a:gd fmla="*/ 2147483647 w 2068" name="T10"/>
              <a:gd fmla="*/ 2147483647 h 1468" name="T11"/>
              <a:gd fmla="*/ 2147483647 w 2068" name="T12"/>
              <a:gd fmla="*/ 2147483647 h 1468" name="T13"/>
              <a:gd fmla="*/ 2147483647 w 2068" name="T14"/>
              <a:gd fmla="*/ 2147483647 h 1468" name="T15"/>
              <a:gd fmla="*/ 2147483647 w 2068" name="T16"/>
              <a:gd fmla="*/ 0 h 1468" name="T17"/>
              <a:gd fmla="*/ 2147483647 w 2068" name="T18"/>
              <a:gd fmla="*/ 2147483647 h 1468" name="T19"/>
              <a:gd fmla="*/ 2147483647 w 2068" name="T20"/>
              <a:gd fmla="*/ 2147483647 h 14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68" w="20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6" name="矩形 24"/>
          <p:cNvSpPr>
            <a:spLocks noChangeArrowheads="1"/>
          </p:cNvSpPr>
          <p:nvPr/>
        </p:nvSpPr>
        <p:spPr bwMode="auto">
          <a:xfrm>
            <a:off x="4665663" y="2387600"/>
            <a:ext cx="50831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8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01</a:t>
            </a:r>
          </a:p>
        </p:txBody>
      </p:sp>
      <p:sp>
        <p:nvSpPr>
          <p:cNvPr id="30727" name="矩形 25"/>
          <p:cNvSpPr>
            <a:spLocks noChangeArrowheads="1"/>
          </p:cNvSpPr>
          <p:nvPr/>
        </p:nvSpPr>
        <p:spPr bwMode="auto">
          <a:xfrm>
            <a:off x="7099299" y="2305050"/>
            <a:ext cx="5511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8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02</a:t>
            </a:r>
          </a:p>
        </p:txBody>
      </p:sp>
      <p:sp>
        <p:nvSpPr>
          <p:cNvPr id="30728" name="矩形 26"/>
          <p:cNvSpPr>
            <a:spLocks noChangeArrowheads="1"/>
          </p:cNvSpPr>
          <p:nvPr/>
        </p:nvSpPr>
        <p:spPr bwMode="auto">
          <a:xfrm>
            <a:off x="7029449" y="4745038"/>
            <a:ext cx="56229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8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03</a:t>
            </a:r>
          </a:p>
        </p:txBody>
      </p:sp>
      <p:sp>
        <p:nvSpPr>
          <p:cNvPr id="30729" name="矩形 27"/>
          <p:cNvSpPr>
            <a:spLocks noChangeArrowheads="1"/>
          </p:cNvSpPr>
          <p:nvPr/>
        </p:nvSpPr>
        <p:spPr bwMode="auto">
          <a:xfrm>
            <a:off x="4622800" y="4665663"/>
            <a:ext cx="5511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8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04</a:t>
            </a:r>
          </a:p>
        </p:txBody>
      </p:sp>
      <p:sp>
        <p:nvSpPr>
          <p:cNvPr id="29" name="TextBox 57"/>
          <p:cNvSpPr txBox="1"/>
          <p:nvPr/>
        </p:nvSpPr>
        <p:spPr bwMode="auto">
          <a:xfrm>
            <a:off x="1465263"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0" name="TextBox 57"/>
          <p:cNvSpPr txBox="1"/>
          <p:nvPr/>
        </p:nvSpPr>
        <p:spPr bwMode="auto">
          <a:xfrm>
            <a:off x="8039099"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1" name="TextBox 57"/>
          <p:cNvSpPr txBox="1"/>
          <p:nvPr/>
        </p:nvSpPr>
        <p:spPr bwMode="auto">
          <a:xfrm>
            <a:off x="1465263" y="45545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2" name="TextBox 57"/>
          <p:cNvSpPr txBox="1"/>
          <p:nvPr/>
        </p:nvSpPr>
        <p:spPr bwMode="auto">
          <a:xfrm>
            <a:off x="8039099" y="45545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073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18" name="任意多边形 17"/>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Freeform 8"/>
          <p:cNvSpPr/>
          <p:nvPr/>
        </p:nvSpPr>
        <p:spPr bwMode="auto">
          <a:xfrm>
            <a:off x="4465638" y="2093913"/>
            <a:ext cx="1187450" cy="1373187"/>
          </a:xfrm>
          <a:custGeom>
            <a:gdLst>
              <a:gd fmla="*/ 0 w 1240" name="T0"/>
              <a:gd fmla="*/ 0 h 1434" name="T1"/>
              <a:gd fmla="*/ 2147483647 w 1240" name="T2"/>
              <a:gd fmla="*/ 2147483647 h 1434" name="T3"/>
              <a:gd fmla="*/ 0 w 1240" name="T4"/>
              <a:gd fmla="*/ 2147483647 h 1434" name="T5"/>
              <a:gd fmla="*/ 2147483647 w 1240" name="T6"/>
              <a:gd fmla="*/ 2147483647 h 1434" name="T7"/>
              <a:gd fmla="*/ 0 w 1240" name="T8"/>
              <a:gd fmla="*/ 0 h 14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34" w="1240">
                <a:moveTo>
                  <a:pt x="0" y="0"/>
                </a:moveTo>
                <a:lnTo>
                  <a:pt x="1240" y="718"/>
                </a:lnTo>
                <a:lnTo>
                  <a:pt x="0" y="1434"/>
                </a:lnTo>
                <a:lnTo>
                  <a:pt x="333" y="718"/>
                </a:lnTo>
                <a:lnTo>
                  <a:pt x="0"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47" name="Freeform 9"/>
          <p:cNvSpPr/>
          <p:nvPr/>
        </p:nvSpPr>
        <p:spPr bwMode="auto">
          <a:xfrm>
            <a:off x="5060950" y="2093913"/>
            <a:ext cx="1187450" cy="1373187"/>
          </a:xfrm>
          <a:custGeom>
            <a:gdLst>
              <a:gd fmla="*/ 0 w 1240" name="T0"/>
              <a:gd fmla="*/ 0 h 1434" name="T1"/>
              <a:gd fmla="*/ 2147483647 w 1240" name="T2"/>
              <a:gd fmla="*/ 2147483647 h 1434" name="T3"/>
              <a:gd fmla="*/ 2147483647 w 1240" name="T4"/>
              <a:gd fmla="*/ 2147483647 h 1434" name="T5"/>
              <a:gd fmla="*/ 2147483647 w 1240" name="T6"/>
              <a:gd fmla="*/ 2147483647 h 1434" name="T7"/>
              <a:gd fmla="*/ 0 w 1240" name="T8"/>
              <a:gd fmla="*/ 2147483647 h 1434" name="T9"/>
              <a:gd fmla="*/ 2147483647 w 1240" name="T10"/>
              <a:gd fmla="*/ 2147483647 h 1434" name="T11"/>
              <a:gd fmla="*/ 0 w 1240" name="T12"/>
              <a:gd fmla="*/ 0 h 143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34" w="1240">
                <a:moveTo>
                  <a:pt x="0" y="0"/>
                </a:moveTo>
                <a:lnTo>
                  <a:pt x="109" y="234"/>
                </a:lnTo>
                <a:lnTo>
                  <a:pt x="945" y="718"/>
                </a:lnTo>
                <a:lnTo>
                  <a:pt x="109" y="1200"/>
                </a:lnTo>
                <a:lnTo>
                  <a:pt x="0" y="1434"/>
                </a:lnTo>
                <a:lnTo>
                  <a:pt x="1240" y="718"/>
                </a:lnTo>
                <a:lnTo>
                  <a:pt x="0"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48" name="Freeform 21"/>
          <p:cNvSpPr/>
          <p:nvPr/>
        </p:nvSpPr>
        <p:spPr bwMode="auto">
          <a:xfrm>
            <a:off x="5160963" y="2684463"/>
            <a:ext cx="211137" cy="209550"/>
          </a:xfrm>
          <a:custGeom>
            <a:gdLst>
              <a:gd fmla="*/ 2147483647 w 129" name="T0"/>
              <a:gd fmla="*/ 0 h 128" name="T1"/>
              <a:gd fmla="*/ 2147483647 w 129" name="T2"/>
              <a:gd fmla="*/ 2147483647 h 128" name="T3"/>
              <a:gd fmla="*/ 2147483647 w 129" name="T4"/>
              <a:gd fmla="*/ 2147483647 h 128" name="T5"/>
              <a:gd fmla="*/ 2147483647 w 129" name="T6"/>
              <a:gd fmla="*/ 2147483647 h 128" name="T7"/>
              <a:gd fmla="*/ 2147483647 w 129" name="T8"/>
              <a:gd fmla="*/ 2147483647 h 128" name="T9"/>
              <a:gd fmla="*/ 2147483647 w 129" name="T10"/>
              <a:gd fmla="*/ 2147483647 h 128" name="T11"/>
              <a:gd fmla="*/ 2147483647 w 129" name="T12"/>
              <a:gd fmla="*/ 0 h 12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28" w="129">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49" name="Freeform 22"/>
          <p:cNvSpPr/>
          <p:nvPr/>
        </p:nvSpPr>
        <p:spPr bwMode="auto">
          <a:xfrm>
            <a:off x="5278438" y="2667000"/>
            <a:ext cx="109537" cy="109538"/>
          </a:xfrm>
          <a:custGeom>
            <a:gdLst>
              <a:gd fmla="*/ 2147483647 w 68" name="T0"/>
              <a:gd fmla="*/ 2147483647 h 68" name="T1"/>
              <a:gd fmla="*/ 0 w 68" name="T2"/>
              <a:gd fmla="*/ 2147483647 h 68" name="T3"/>
              <a:gd fmla="*/ 0 w 68" name="T4"/>
              <a:gd fmla="*/ 2147483647 h 68" name="T5"/>
              <a:gd fmla="*/ 2147483647 w 68" name="T6"/>
              <a:gd fmla="*/ 2147483647 h 68" name="T7"/>
              <a:gd fmla="*/ 2147483647 w 68" name="T8"/>
              <a:gd fmla="*/ 2147483647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33" name="组合 32"/>
          <p:cNvGrpSpPr/>
          <p:nvPr/>
        </p:nvGrpSpPr>
        <p:grpSpPr>
          <a:xfrm>
            <a:off x="5653317" y="3304402"/>
            <a:ext cx="752606" cy="776237"/>
            <a:chOff x="3862388" y="1625601"/>
            <a:chExt cx="608013" cy="628649"/>
          </a:xfrm>
          <a:solidFill>
            <a:srgbClr val="F5A63E"/>
          </a:solidFill>
        </p:grpSpPr>
        <p:sp>
          <p:nvSpPr>
            <p:cNvPr id="34" name="Freeform 37"/>
            <p:cNvSpPr>
              <a:spLocks noEditPoints="1"/>
            </p:cNvSpPr>
            <p:nvPr/>
          </p:nvSpPr>
          <p:spPr bwMode="auto">
            <a:xfrm>
              <a:off x="4052888" y="1625601"/>
              <a:ext cx="227013" cy="628649"/>
            </a:xfrm>
            <a:custGeom>
              <a:gdLst>
                <a:gd fmla="*/ 67 w 135" name="T0"/>
                <a:gd fmla="*/ 0 h 373" name="T1"/>
                <a:gd fmla="*/ 0 w 135" name="T2"/>
                <a:gd fmla="*/ 186 h 373" name="T3"/>
                <a:gd fmla="*/ 67 w 135" name="T4"/>
                <a:gd fmla="*/ 373 h 373" name="T5"/>
                <a:gd fmla="*/ 135 w 135" name="T6"/>
                <a:gd fmla="*/ 186 h 373" name="T7"/>
                <a:gd fmla="*/ 67 w 135" name="T8"/>
                <a:gd fmla="*/ 0 h 373" name="T9"/>
                <a:gd fmla="*/ 67 w 135" name="T10"/>
                <a:gd fmla="*/ 354 h 373" name="T11"/>
                <a:gd fmla="*/ 14 w 135" name="T12"/>
                <a:gd fmla="*/ 186 h 373" name="T13"/>
                <a:gd fmla="*/ 67 w 135" name="T14"/>
                <a:gd fmla="*/ 18 h 373" name="T15"/>
                <a:gd fmla="*/ 121 w 135" name="T16"/>
                <a:gd fmla="*/ 186 h 373" name="T17"/>
                <a:gd fmla="*/ 67 w 135" name="T18"/>
                <a:gd fmla="*/ 354 h 3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3" w="135">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35" name="Freeform 38"/>
            <p:cNvSpPr>
              <a:spLocks noEditPoints="1"/>
            </p:cNvSpPr>
            <p:nvPr/>
          </p:nvSpPr>
          <p:spPr bwMode="auto">
            <a:xfrm>
              <a:off x="3862388" y="1728788"/>
              <a:ext cx="608013" cy="422275"/>
            </a:xfrm>
            <a:custGeom>
              <a:gdLst>
                <a:gd fmla="*/ 19 w 361" name="T0"/>
                <a:gd fmla="*/ 32 h 251" name="T1"/>
                <a:gd fmla="*/ 146 w 361" name="T2"/>
                <a:gd fmla="*/ 184 h 251" name="T3"/>
                <a:gd fmla="*/ 342 w 361" name="T4"/>
                <a:gd fmla="*/ 219 h 251" name="T5"/>
                <a:gd fmla="*/ 214 w 361" name="T6"/>
                <a:gd fmla="*/ 67 h 251" name="T7"/>
                <a:gd fmla="*/ 19 w 361" name="T8"/>
                <a:gd fmla="*/ 32 h 251" name="T9"/>
                <a:gd fmla="*/ 326 w 361" name="T10"/>
                <a:gd fmla="*/ 209 h 251" name="T11"/>
                <a:gd fmla="*/ 154 w 361" name="T12"/>
                <a:gd fmla="*/ 172 h 251" name="T13"/>
                <a:gd fmla="*/ 35 w 361" name="T14"/>
                <a:gd fmla="*/ 41 h 251" name="T15"/>
                <a:gd fmla="*/ 207 w 361" name="T16"/>
                <a:gd fmla="*/ 79 h 251" name="T17"/>
                <a:gd fmla="*/ 326 w 361" name="T18"/>
                <a:gd fmla="*/ 209 h 2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1" w="36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36" name="Freeform 39"/>
            <p:cNvSpPr>
              <a:spLocks noEditPoints="1"/>
            </p:cNvSpPr>
            <p:nvPr/>
          </p:nvSpPr>
          <p:spPr bwMode="auto">
            <a:xfrm>
              <a:off x="3862388" y="1728788"/>
              <a:ext cx="608013" cy="422275"/>
            </a:xfrm>
            <a:custGeom>
              <a:gdLst>
                <a:gd fmla="*/ 214 w 361" name="T0"/>
                <a:gd fmla="*/ 184 h 251" name="T1"/>
                <a:gd fmla="*/ 342 w 361" name="T2"/>
                <a:gd fmla="*/ 32 h 251" name="T3"/>
                <a:gd fmla="*/ 146 w 361" name="T4"/>
                <a:gd fmla="*/ 67 h 251" name="T5"/>
                <a:gd fmla="*/ 19 w 361" name="T6"/>
                <a:gd fmla="*/ 219 h 251" name="T7"/>
                <a:gd fmla="*/ 214 w 361" name="T8"/>
                <a:gd fmla="*/ 184 h 251" name="T9"/>
                <a:gd fmla="*/ 207 w 361" name="T10"/>
                <a:gd fmla="*/ 172 h 251" name="T11"/>
                <a:gd fmla="*/ 35 w 361" name="T12"/>
                <a:gd fmla="*/ 209 h 251" name="T13"/>
                <a:gd fmla="*/ 154 w 361" name="T14"/>
                <a:gd fmla="*/ 79 h 251" name="T15"/>
                <a:gd fmla="*/ 326 w 361" name="T16"/>
                <a:gd fmla="*/ 41 h 251" name="T17"/>
                <a:gd fmla="*/ 207 w 361" name="T18"/>
                <a:gd fmla="*/ 172 h 2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1" w="36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37" name="Oval 40"/>
            <p:cNvSpPr>
              <a:spLocks noChangeArrowheads="1"/>
            </p:cNvSpPr>
            <p:nvPr/>
          </p:nvSpPr>
          <p:spPr bwMode="auto">
            <a:xfrm>
              <a:off x="4121150" y="1895475"/>
              <a:ext cx="88900" cy="87312"/>
            </a:xfrm>
            <a:prstGeom prst="ellipse">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1751" name="Freeform 14"/>
          <p:cNvSpPr/>
          <p:nvPr/>
        </p:nvSpPr>
        <p:spPr bwMode="auto">
          <a:xfrm>
            <a:off x="6321425" y="2647950"/>
            <a:ext cx="1416050" cy="1146175"/>
          </a:xfrm>
          <a:custGeom>
            <a:gdLst>
              <a:gd fmla="*/ 2147483647 w 556" name="T0"/>
              <a:gd fmla="*/ 0 h 482" name="T1"/>
              <a:gd fmla="*/ 2147483647 w 556" name="T2"/>
              <a:gd fmla="*/ 2147483647 h 482" name="T3"/>
              <a:gd fmla="*/ 2147483647 w 556" name="T4"/>
              <a:gd fmla="*/ 2147483647 h 482" name="T5"/>
              <a:gd fmla="*/ 2147483647 w 556" name="T6"/>
              <a:gd fmla="*/ 2147483647 h 482" name="T7"/>
              <a:gd fmla="*/ 0 w 556" name="T8"/>
              <a:gd fmla="*/ 0 h 482" name="T9"/>
              <a:gd fmla="*/ 2147483647 w 556" name="T10"/>
              <a:gd fmla="*/ 2147483647 h 482" name="T11"/>
              <a:gd fmla="*/ 2147483647 w 556" name="T12"/>
              <a:gd fmla="*/ 0 h 48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2" name="Freeform 15"/>
          <p:cNvSpPr/>
          <p:nvPr/>
        </p:nvSpPr>
        <p:spPr bwMode="auto">
          <a:xfrm>
            <a:off x="6321425" y="2074863"/>
            <a:ext cx="1416050" cy="1146175"/>
          </a:xfrm>
          <a:custGeom>
            <a:gdLst>
              <a:gd fmla="*/ 2147483647 w 556" name="T0"/>
              <a:gd fmla="*/ 0 h 482" name="T1"/>
              <a:gd fmla="*/ 2147483647 w 556" name="T2"/>
              <a:gd fmla="*/ 2147483647 h 482" name="T3"/>
              <a:gd fmla="*/ 0 w 556" name="T4"/>
              <a:gd fmla="*/ 0 h 482" name="T5"/>
              <a:gd fmla="*/ 2147483647 w 556" name="T6"/>
              <a:gd fmla="*/ 2147483647 h 482" name="T7"/>
              <a:gd fmla="*/ 2147483647 w 556" name="T8"/>
              <a:gd fmla="*/ 0 h 4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2" w="556">
                <a:moveTo>
                  <a:pt x="556" y="0"/>
                </a:moveTo>
                <a:lnTo>
                  <a:pt x="278" y="482"/>
                </a:lnTo>
                <a:lnTo>
                  <a:pt x="0" y="0"/>
                </a:lnTo>
                <a:lnTo>
                  <a:pt x="278" y="130"/>
                </a:lnTo>
                <a:lnTo>
                  <a:pt x="556" y="0"/>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3" name="Freeform 14"/>
          <p:cNvSpPr/>
          <p:nvPr/>
        </p:nvSpPr>
        <p:spPr bwMode="auto">
          <a:xfrm rot="10800000">
            <a:off x="4410075" y="3714750"/>
            <a:ext cx="1244600" cy="1077913"/>
          </a:xfrm>
          <a:custGeom>
            <a:gdLst>
              <a:gd fmla="*/ 2147483647 w 556" name="T0"/>
              <a:gd fmla="*/ 0 h 482" name="T1"/>
              <a:gd fmla="*/ 2147483647 w 556" name="T2"/>
              <a:gd fmla="*/ 2147483647 h 482" name="T3"/>
              <a:gd fmla="*/ 2147483647 w 556" name="T4"/>
              <a:gd fmla="*/ 2147483647 h 482" name="T5"/>
              <a:gd fmla="*/ 2147483647 w 556" name="T6"/>
              <a:gd fmla="*/ 2147483647 h 482" name="T7"/>
              <a:gd fmla="*/ 0 w 556" name="T8"/>
              <a:gd fmla="*/ 0 h 482" name="T9"/>
              <a:gd fmla="*/ 2147483647 w 556" name="T10"/>
              <a:gd fmla="*/ 2147483647 h 482" name="T11"/>
              <a:gd fmla="*/ 2147483647 w 556" name="T12"/>
              <a:gd fmla="*/ 0 h 48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4" name="Freeform 15"/>
          <p:cNvSpPr/>
          <p:nvPr/>
        </p:nvSpPr>
        <p:spPr bwMode="auto">
          <a:xfrm rot="10800000">
            <a:off x="4410075" y="4252913"/>
            <a:ext cx="1244600" cy="1079500"/>
          </a:xfrm>
          <a:custGeom>
            <a:gdLst>
              <a:gd fmla="*/ 2147483647 w 556" name="T0"/>
              <a:gd fmla="*/ 0 h 482" name="T1"/>
              <a:gd fmla="*/ 2147483647 w 556" name="T2"/>
              <a:gd fmla="*/ 2147483647 h 482" name="T3"/>
              <a:gd fmla="*/ 0 w 556" name="T4"/>
              <a:gd fmla="*/ 0 h 482" name="T5"/>
              <a:gd fmla="*/ 2147483647 w 556" name="T6"/>
              <a:gd fmla="*/ 2147483647 h 482" name="T7"/>
              <a:gd fmla="*/ 2147483647 w 556" name="T8"/>
              <a:gd fmla="*/ 0 h 4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2" w="556">
                <a:moveTo>
                  <a:pt x="556" y="0"/>
                </a:moveTo>
                <a:lnTo>
                  <a:pt x="278" y="482"/>
                </a:lnTo>
                <a:lnTo>
                  <a:pt x="0" y="0"/>
                </a:lnTo>
                <a:lnTo>
                  <a:pt x="278" y="130"/>
                </a:lnTo>
                <a:lnTo>
                  <a:pt x="556" y="0"/>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5" name="Freeform 14"/>
          <p:cNvSpPr/>
          <p:nvPr/>
        </p:nvSpPr>
        <p:spPr bwMode="auto">
          <a:xfrm rot="5400000">
            <a:off x="5763419" y="4093369"/>
            <a:ext cx="1417637" cy="1146175"/>
          </a:xfrm>
          <a:custGeom>
            <a:gdLst>
              <a:gd fmla="*/ 2147483647 w 556" name="T0"/>
              <a:gd fmla="*/ 0 h 482" name="T1"/>
              <a:gd fmla="*/ 2147483647 w 556" name="T2"/>
              <a:gd fmla="*/ 2147483647 h 482" name="T3"/>
              <a:gd fmla="*/ 2147483647 w 556" name="T4"/>
              <a:gd fmla="*/ 2147483647 h 482" name="T5"/>
              <a:gd fmla="*/ 2147483647 w 556" name="T6"/>
              <a:gd fmla="*/ 2147483647 h 482" name="T7"/>
              <a:gd fmla="*/ 0 w 556" name="T8"/>
              <a:gd fmla="*/ 0 h 482" name="T9"/>
              <a:gd fmla="*/ 2147483647 w 556" name="T10"/>
              <a:gd fmla="*/ 2147483647 h 482" name="T11"/>
              <a:gd fmla="*/ 2147483647 w 556" name="T12"/>
              <a:gd fmla="*/ 0 h 48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6" name="Freeform 15"/>
          <p:cNvSpPr/>
          <p:nvPr/>
        </p:nvSpPr>
        <p:spPr bwMode="auto">
          <a:xfrm rot="5400000">
            <a:off x="6336507" y="4093369"/>
            <a:ext cx="1417637" cy="1146175"/>
          </a:xfrm>
          <a:custGeom>
            <a:gdLst>
              <a:gd fmla="*/ 2147483647 w 556" name="T0"/>
              <a:gd fmla="*/ 0 h 482" name="T1"/>
              <a:gd fmla="*/ 2147483647 w 556" name="T2"/>
              <a:gd fmla="*/ 2147483647 h 482" name="T3"/>
              <a:gd fmla="*/ 0 w 556" name="T4"/>
              <a:gd fmla="*/ 0 h 482" name="T5"/>
              <a:gd fmla="*/ 2147483647 w 556" name="T6"/>
              <a:gd fmla="*/ 2147483647 h 482" name="T7"/>
              <a:gd fmla="*/ 2147483647 w 556" name="T8"/>
              <a:gd fmla="*/ 0 h 4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2" w="556">
                <a:moveTo>
                  <a:pt x="556" y="0"/>
                </a:moveTo>
                <a:lnTo>
                  <a:pt x="278" y="482"/>
                </a:lnTo>
                <a:lnTo>
                  <a:pt x="0" y="0"/>
                </a:lnTo>
                <a:lnTo>
                  <a:pt x="278" y="130"/>
                </a:lnTo>
                <a:lnTo>
                  <a:pt x="556"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7" name="Oval 42"/>
          <p:cNvSpPr>
            <a:spLocks noChangeArrowheads="1"/>
          </p:cNvSpPr>
          <p:nvPr/>
        </p:nvSpPr>
        <p:spPr bwMode="auto">
          <a:xfrm>
            <a:off x="4943475" y="4498975"/>
            <a:ext cx="73025" cy="698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31758" name="Oval 43"/>
          <p:cNvSpPr>
            <a:spLocks noChangeArrowheads="1"/>
          </p:cNvSpPr>
          <p:nvPr/>
        </p:nvSpPr>
        <p:spPr bwMode="auto">
          <a:xfrm>
            <a:off x="5030788" y="4479925"/>
            <a:ext cx="88900" cy="889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31759" name="Oval 44"/>
          <p:cNvSpPr>
            <a:spLocks noChangeArrowheads="1"/>
          </p:cNvSpPr>
          <p:nvPr/>
        </p:nvSpPr>
        <p:spPr bwMode="auto">
          <a:xfrm>
            <a:off x="4943475" y="4583113"/>
            <a:ext cx="73025" cy="7143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31760" name="Oval 45"/>
          <p:cNvSpPr>
            <a:spLocks noChangeArrowheads="1"/>
          </p:cNvSpPr>
          <p:nvPr/>
        </p:nvSpPr>
        <p:spPr bwMode="auto">
          <a:xfrm>
            <a:off x="5030788" y="4583113"/>
            <a:ext cx="71437" cy="7143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31761" name="Freeform 36"/>
          <p:cNvSpPr/>
          <p:nvPr/>
        </p:nvSpPr>
        <p:spPr bwMode="auto">
          <a:xfrm>
            <a:off x="6656388" y="4545013"/>
            <a:ext cx="222250" cy="195262"/>
          </a:xfrm>
          <a:custGeom>
            <a:gdLst>
              <a:gd fmla="*/ 2147483647 w 134" name="T0"/>
              <a:gd fmla="*/ 2147483647 h 117" name="T1"/>
              <a:gd fmla="*/ 2147483647 w 134" name="T2"/>
              <a:gd fmla="*/ 0 h 117" name="T3"/>
              <a:gd fmla="*/ 2147483647 w 134" name="T4"/>
              <a:gd fmla="*/ 2147483647 h 117" name="T5"/>
              <a:gd fmla="*/ 2147483647 w 134" name="T6"/>
              <a:gd fmla="*/ 2147483647 h 117" name="T7"/>
              <a:gd fmla="*/ 2147483647 w 134" name="T8"/>
              <a:gd fmla="*/ 2147483647 h 117" name="T9"/>
              <a:gd fmla="*/ 2147483647 w 134" name="T10"/>
              <a:gd fmla="*/ 2147483647 h 117" name="T11"/>
              <a:gd fmla="*/ 2147483647 w 134" name="T12"/>
              <a:gd fmla="*/ 2147483647 h 117" name="T13"/>
              <a:gd fmla="*/ 2147483647 w 134" name="T14"/>
              <a:gd fmla="*/ 2147483647 h 117" name="T15"/>
              <a:gd fmla="*/ 2147483647 w 134" name="T16"/>
              <a:gd fmla="*/ 2147483647 h 117" name="T17"/>
              <a:gd fmla="*/ 0 w 134" name="T18"/>
              <a:gd fmla="*/ 2147483647 h 117" name="T19"/>
              <a:gd fmla="*/ 2147483647 w 134" name="T20"/>
              <a:gd fmla="*/ 2147483647 h 117" name="T21"/>
              <a:gd fmla="*/ 2147483647 w 134" name="T22"/>
              <a:gd fmla="*/ 2147483647 h 117" name="T23"/>
              <a:gd fmla="*/ 2147483647 w 134" name="T24"/>
              <a:gd fmla="*/ 2147483647 h 117" name="T25"/>
              <a:gd fmla="*/ 2147483647 w 134" name="T26"/>
              <a:gd fmla="*/ 2147483647 h 117" name="T27"/>
              <a:gd fmla="*/ 2147483647 w 134" name="T28"/>
              <a:gd fmla="*/ 2147483647 h 117" name="T29"/>
              <a:gd fmla="*/ 2147483647 w 134" name="T30"/>
              <a:gd fmla="*/ 2147483647 h 117" name="T31"/>
              <a:gd fmla="*/ 2147483647 w 134" name="T32"/>
              <a:gd fmla="*/ 2147483647 h 117" name="T33"/>
              <a:gd fmla="*/ 2147483647 w 134" name="T34"/>
              <a:gd fmla="*/ 2147483647 h 11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7" w="134">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62" name="Rectangle 27"/>
          <p:cNvSpPr>
            <a:spLocks noChangeArrowheads="1"/>
          </p:cNvSpPr>
          <p:nvPr/>
        </p:nvSpPr>
        <p:spPr bwMode="auto">
          <a:xfrm>
            <a:off x="6973888" y="2833688"/>
            <a:ext cx="22225" cy="1524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31763" name="Rectangle 28"/>
          <p:cNvSpPr>
            <a:spLocks noChangeArrowheads="1"/>
          </p:cNvSpPr>
          <p:nvPr/>
        </p:nvSpPr>
        <p:spPr bwMode="auto">
          <a:xfrm>
            <a:off x="7015163" y="2809875"/>
            <a:ext cx="20637" cy="17621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31764" name="Rectangle 29"/>
          <p:cNvSpPr>
            <a:spLocks noChangeArrowheads="1"/>
          </p:cNvSpPr>
          <p:nvPr/>
        </p:nvSpPr>
        <p:spPr bwMode="auto">
          <a:xfrm>
            <a:off x="7051675" y="2794000"/>
            <a:ext cx="22225" cy="1920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31765" name="Rectangle 30"/>
          <p:cNvSpPr>
            <a:spLocks noChangeArrowheads="1"/>
          </p:cNvSpPr>
          <p:nvPr/>
        </p:nvSpPr>
        <p:spPr bwMode="auto">
          <a:xfrm>
            <a:off x="7089775" y="2892425"/>
            <a:ext cx="23813" cy="9366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53" name="TextBox 57"/>
          <p:cNvSpPr txBox="1"/>
          <p:nvPr/>
        </p:nvSpPr>
        <p:spPr bwMode="auto">
          <a:xfrm>
            <a:off x="1393825" y="23574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4" name="TextBox 57"/>
          <p:cNvSpPr txBox="1"/>
          <p:nvPr/>
        </p:nvSpPr>
        <p:spPr bwMode="auto">
          <a:xfrm>
            <a:off x="8080374" y="23574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5" name="TextBox 57"/>
          <p:cNvSpPr txBox="1"/>
          <p:nvPr/>
        </p:nvSpPr>
        <p:spPr bwMode="auto">
          <a:xfrm>
            <a:off x="1393825" y="4222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6" name="TextBox 57"/>
          <p:cNvSpPr txBox="1"/>
          <p:nvPr/>
        </p:nvSpPr>
        <p:spPr bwMode="auto">
          <a:xfrm>
            <a:off x="8080374" y="4222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177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9" name="任意多边形 38"/>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7" name="Group 4"/>
          <p:cNvGrpSpPr>
            <a:grpSpLocks noChangeAspect="1"/>
          </p:cNvGrpSpPr>
          <p:nvPr/>
        </p:nvGrpSpPr>
        <p:grpSpPr>
          <a:xfrm>
            <a:off x="574861" y="1632283"/>
            <a:ext cx="5197475" cy="3916362"/>
            <a:chOff x="1988" y="1245"/>
            <a:chExt cx="3274" cy="2467"/>
          </a:xfrm>
          <a:solidFill>
            <a:srgbClr val="F6B305"/>
          </a:solidFill>
        </p:grpSpPr>
        <p:sp>
          <p:nvSpPr>
            <p:cNvPr id="58" name="Freeform 5"/>
            <p:cNvSpPr>
              <a:spLocks noEditPoints="1"/>
            </p:cNvSpPr>
            <p:nvPr/>
          </p:nvSpPr>
          <p:spPr bwMode="auto">
            <a:xfrm>
              <a:off x="1988" y="2053"/>
              <a:ext cx="1674" cy="1659"/>
            </a:xfrm>
            <a:custGeom>
              <a:gdLst>
                <a:gd fmla="*/ 561 w 1122" name="T0"/>
                <a:gd fmla="*/ 97 h 1112" name="T1"/>
                <a:gd fmla="*/ 515 w 1122" name="T2"/>
                <a:gd fmla="*/ 100 h 1112" name="T3"/>
                <a:gd fmla="*/ 457 w 1122" name="T4"/>
                <a:gd fmla="*/ 0 h 1112" name="T5"/>
                <a:gd fmla="*/ 318 w 1122" name="T6"/>
                <a:gd fmla="*/ 45 h 1112" name="T7"/>
                <a:gd fmla="*/ 330 w 1122" name="T8"/>
                <a:gd fmla="*/ 160 h 1112" name="T9"/>
                <a:gd fmla="*/ 256 w 1122" name="T10"/>
                <a:gd fmla="*/ 214 h 1112" name="T11"/>
                <a:gd fmla="*/ 151 w 1122" name="T12"/>
                <a:gd fmla="*/ 167 h 1112" name="T13"/>
                <a:gd fmla="*/ 64 w 1122" name="T14"/>
                <a:gd fmla="*/ 286 h 1112" name="T15"/>
                <a:gd fmla="*/ 141 w 1122" name="T16"/>
                <a:gd fmla="*/ 372 h 1112" name="T17"/>
                <a:gd fmla="*/ 113 w 1122" name="T18"/>
                <a:gd fmla="*/ 459 h 1112" name="T19"/>
                <a:gd fmla="*/ 0 w 1122" name="T20"/>
                <a:gd fmla="*/ 483 h 1112" name="T21"/>
                <a:gd fmla="*/ 0 w 1122" name="T22"/>
                <a:gd fmla="*/ 630 h 1112" name="T23"/>
                <a:gd fmla="*/ 113 w 1122" name="T24"/>
                <a:gd fmla="*/ 654 h 1112" name="T25"/>
                <a:gd fmla="*/ 142 w 1122" name="T26"/>
                <a:gd fmla="*/ 740 h 1112" name="T27"/>
                <a:gd fmla="*/ 65 w 1122" name="T28"/>
                <a:gd fmla="*/ 826 h 1112" name="T29"/>
                <a:gd fmla="*/ 151 w 1122" name="T30"/>
                <a:gd fmla="*/ 945 h 1112" name="T31"/>
                <a:gd fmla="*/ 257 w 1122" name="T32"/>
                <a:gd fmla="*/ 898 h 1112" name="T33"/>
                <a:gd fmla="*/ 330 w 1122" name="T34"/>
                <a:gd fmla="*/ 952 h 1112" name="T35"/>
                <a:gd fmla="*/ 318 w 1122" name="T36"/>
                <a:gd fmla="*/ 1067 h 1112" name="T37"/>
                <a:gd fmla="*/ 458 w 1122" name="T38"/>
                <a:gd fmla="*/ 1112 h 1112" name="T39"/>
                <a:gd fmla="*/ 516 w 1122" name="T40"/>
                <a:gd fmla="*/ 1012 h 1112" name="T41"/>
                <a:gd fmla="*/ 562 w 1122" name="T42"/>
                <a:gd fmla="*/ 1014 h 1112" name="T43"/>
                <a:gd fmla="*/ 607 w 1122" name="T44"/>
                <a:gd fmla="*/ 1012 h 1112" name="T45"/>
                <a:gd fmla="*/ 665 w 1122" name="T46"/>
                <a:gd fmla="*/ 1112 h 1112" name="T47"/>
                <a:gd fmla="*/ 805 w 1122" name="T48"/>
                <a:gd fmla="*/ 1066 h 1112" name="T49"/>
                <a:gd fmla="*/ 793 w 1122" name="T50"/>
                <a:gd fmla="*/ 952 h 1112" name="T51"/>
                <a:gd fmla="*/ 866 w 1122" name="T52"/>
                <a:gd fmla="*/ 898 h 1112" name="T53"/>
                <a:gd fmla="*/ 972 w 1122" name="T54"/>
                <a:gd fmla="*/ 945 h 1112" name="T55"/>
                <a:gd fmla="*/ 1058 w 1122" name="T56"/>
                <a:gd fmla="*/ 826 h 1112" name="T57"/>
                <a:gd fmla="*/ 981 w 1122" name="T58"/>
                <a:gd fmla="*/ 740 h 1112" name="T59"/>
                <a:gd fmla="*/ 1009 w 1122" name="T60"/>
                <a:gd fmla="*/ 653 h 1112" name="T61"/>
                <a:gd fmla="*/ 1122 w 1122" name="T62"/>
                <a:gd fmla="*/ 629 h 1112" name="T63"/>
                <a:gd fmla="*/ 1122 w 1122" name="T64"/>
                <a:gd fmla="*/ 482 h 1112" name="T65"/>
                <a:gd fmla="*/ 1009 w 1122" name="T66"/>
                <a:gd fmla="*/ 458 h 1112" name="T67"/>
                <a:gd fmla="*/ 981 w 1122" name="T68"/>
                <a:gd fmla="*/ 371 h 1112" name="T69"/>
                <a:gd fmla="*/ 1058 w 1122" name="T70"/>
                <a:gd fmla="*/ 285 h 1112" name="T71"/>
                <a:gd fmla="*/ 972 w 1122" name="T72"/>
                <a:gd fmla="*/ 167 h 1112" name="T73"/>
                <a:gd fmla="*/ 866 w 1122" name="T74"/>
                <a:gd fmla="*/ 213 h 1112" name="T75"/>
                <a:gd fmla="*/ 792 w 1122" name="T76"/>
                <a:gd fmla="*/ 160 h 1112" name="T77"/>
                <a:gd fmla="*/ 804 w 1122" name="T78"/>
                <a:gd fmla="*/ 45 h 1112" name="T79"/>
                <a:gd fmla="*/ 664 w 1122" name="T80"/>
                <a:gd fmla="*/ 0 h 1112" name="T81"/>
                <a:gd fmla="*/ 606 w 1122" name="T82"/>
                <a:gd fmla="*/ 100 h 1112" name="T83"/>
                <a:gd fmla="*/ 561 w 1122" name="T84"/>
                <a:gd fmla="*/ 97 h 1112" name="T85"/>
                <a:gd fmla="*/ 967 w 1122" name="T86"/>
                <a:gd fmla="*/ 556 h 1112" name="T87"/>
                <a:gd fmla="*/ 562 w 1122" name="T88"/>
                <a:gd fmla="*/ 962 h 1112" name="T89"/>
                <a:gd fmla="*/ 155 w 1122" name="T90"/>
                <a:gd fmla="*/ 556 h 1112" name="T91"/>
                <a:gd fmla="*/ 561 w 1122" name="T92"/>
                <a:gd fmla="*/ 150 h 1112" name="T93"/>
                <a:gd fmla="*/ 967 w 1122" name="T94"/>
                <a:gd fmla="*/ 556 h 11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12" w="1122">
                  <a:moveTo>
                    <a:pt x="561" y="97"/>
                  </a:moveTo>
                  <a:cubicBezTo>
                    <a:pt x="546" y="97"/>
                    <a:pt x="530" y="98"/>
                    <a:pt x="515" y="100"/>
                  </a:cubicBezTo>
                  <a:cubicBezTo>
                    <a:pt x="457" y="0"/>
                    <a:pt x="457" y="0"/>
                    <a:pt x="457" y="0"/>
                  </a:cubicBezTo>
                  <a:cubicBezTo>
                    <a:pt x="318" y="45"/>
                    <a:pt x="318" y="45"/>
                    <a:pt x="318" y="45"/>
                  </a:cubicBezTo>
                  <a:cubicBezTo>
                    <a:pt x="330" y="160"/>
                    <a:pt x="330" y="160"/>
                    <a:pt x="330" y="160"/>
                  </a:cubicBezTo>
                  <a:cubicBezTo>
                    <a:pt x="303" y="176"/>
                    <a:pt x="279" y="194"/>
                    <a:pt x="256" y="214"/>
                  </a:cubicBezTo>
                  <a:cubicBezTo>
                    <a:pt x="151" y="167"/>
                    <a:pt x="151" y="167"/>
                    <a:pt x="151" y="167"/>
                  </a:cubicBezTo>
                  <a:cubicBezTo>
                    <a:pt x="64" y="286"/>
                    <a:pt x="64" y="286"/>
                    <a:pt x="64" y="286"/>
                  </a:cubicBezTo>
                  <a:cubicBezTo>
                    <a:pt x="141" y="372"/>
                    <a:pt x="141" y="372"/>
                    <a:pt x="141" y="372"/>
                  </a:cubicBezTo>
                  <a:cubicBezTo>
                    <a:pt x="129" y="399"/>
                    <a:pt x="120" y="428"/>
                    <a:pt x="113" y="459"/>
                  </a:cubicBezTo>
                  <a:cubicBezTo>
                    <a:pt x="0" y="483"/>
                    <a:pt x="0" y="483"/>
                    <a:pt x="0" y="483"/>
                  </a:cubicBezTo>
                  <a:cubicBezTo>
                    <a:pt x="0" y="630"/>
                    <a:pt x="0" y="630"/>
                    <a:pt x="0" y="630"/>
                  </a:cubicBezTo>
                  <a:cubicBezTo>
                    <a:pt x="113" y="654"/>
                    <a:pt x="113" y="654"/>
                    <a:pt x="113" y="654"/>
                  </a:cubicBezTo>
                  <a:cubicBezTo>
                    <a:pt x="120" y="684"/>
                    <a:pt x="129" y="713"/>
                    <a:pt x="142" y="740"/>
                  </a:cubicBezTo>
                  <a:cubicBezTo>
                    <a:pt x="65" y="826"/>
                    <a:pt x="65" y="826"/>
                    <a:pt x="65" y="826"/>
                  </a:cubicBezTo>
                  <a:cubicBezTo>
                    <a:pt x="151" y="945"/>
                    <a:pt x="151" y="945"/>
                    <a:pt x="151" y="945"/>
                  </a:cubicBezTo>
                  <a:cubicBezTo>
                    <a:pt x="257" y="898"/>
                    <a:pt x="257" y="898"/>
                    <a:pt x="257" y="898"/>
                  </a:cubicBezTo>
                  <a:cubicBezTo>
                    <a:pt x="279" y="919"/>
                    <a:pt x="304" y="936"/>
                    <a:pt x="330" y="952"/>
                  </a:cubicBezTo>
                  <a:cubicBezTo>
                    <a:pt x="318" y="1067"/>
                    <a:pt x="318" y="1067"/>
                    <a:pt x="318" y="1067"/>
                  </a:cubicBezTo>
                  <a:cubicBezTo>
                    <a:pt x="458" y="1112"/>
                    <a:pt x="458" y="1112"/>
                    <a:pt x="458" y="1112"/>
                  </a:cubicBezTo>
                  <a:cubicBezTo>
                    <a:pt x="516" y="1012"/>
                    <a:pt x="516" y="1012"/>
                    <a:pt x="516" y="1012"/>
                  </a:cubicBezTo>
                  <a:cubicBezTo>
                    <a:pt x="531" y="1014"/>
                    <a:pt x="546" y="1014"/>
                    <a:pt x="562" y="1014"/>
                  </a:cubicBezTo>
                  <a:cubicBezTo>
                    <a:pt x="577" y="1014"/>
                    <a:pt x="592" y="1013"/>
                    <a:pt x="607" y="1012"/>
                  </a:cubicBezTo>
                  <a:cubicBezTo>
                    <a:pt x="665" y="1112"/>
                    <a:pt x="665" y="1112"/>
                    <a:pt x="665" y="1112"/>
                  </a:cubicBezTo>
                  <a:cubicBezTo>
                    <a:pt x="805" y="1066"/>
                    <a:pt x="805" y="1066"/>
                    <a:pt x="805" y="1066"/>
                  </a:cubicBezTo>
                  <a:cubicBezTo>
                    <a:pt x="793" y="952"/>
                    <a:pt x="793" y="952"/>
                    <a:pt x="793" y="952"/>
                  </a:cubicBezTo>
                  <a:cubicBezTo>
                    <a:pt x="819" y="936"/>
                    <a:pt x="844" y="918"/>
                    <a:pt x="866" y="898"/>
                  </a:cubicBezTo>
                  <a:cubicBezTo>
                    <a:pt x="972" y="945"/>
                    <a:pt x="972" y="945"/>
                    <a:pt x="972" y="945"/>
                  </a:cubicBezTo>
                  <a:cubicBezTo>
                    <a:pt x="1058" y="826"/>
                    <a:pt x="1058" y="826"/>
                    <a:pt x="1058" y="826"/>
                  </a:cubicBezTo>
                  <a:cubicBezTo>
                    <a:pt x="981" y="740"/>
                    <a:pt x="981" y="740"/>
                    <a:pt x="981" y="740"/>
                  </a:cubicBezTo>
                  <a:cubicBezTo>
                    <a:pt x="993" y="712"/>
                    <a:pt x="1003" y="683"/>
                    <a:pt x="1009" y="653"/>
                  </a:cubicBezTo>
                  <a:cubicBezTo>
                    <a:pt x="1122" y="629"/>
                    <a:pt x="1122" y="629"/>
                    <a:pt x="1122" y="629"/>
                  </a:cubicBezTo>
                  <a:cubicBezTo>
                    <a:pt x="1122" y="482"/>
                    <a:pt x="1122" y="482"/>
                    <a:pt x="1122" y="482"/>
                  </a:cubicBezTo>
                  <a:cubicBezTo>
                    <a:pt x="1009" y="458"/>
                    <a:pt x="1009" y="458"/>
                    <a:pt x="1009" y="458"/>
                  </a:cubicBezTo>
                  <a:cubicBezTo>
                    <a:pt x="1003" y="428"/>
                    <a:pt x="993" y="399"/>
                    <a:pt x="981" y="371"/>
                  </a:cubicBezTo>
                  <a:cubicBezTo>
                    <a:pt x="1058" y="285"/>
                    <a:pt x="1058" y="285"/>
                    <a:pt x="1058" y="285"/>
                  </a:cubicBezTo>
                  <a:cubicBezTo>
                    <a:pt x="972" y="167"/>
                    <a:pt x="972" y="167"/>
                    <a:pt x="972" y="167"/>
                  </a:cubicBezTo>
                  <a:cubicBezTo>
                    <a:pt x="866" y="213"/>
                    <a:pt x="866" y="213"/>
                    <a:pt x="866" y="213"/>
                  </a:cubicBezTo>
                  <a:cubicBezTo>
                    <a:pt x="843" y="193"/>
                    <a:pt x="819" y="175"/>
                    <a:pt x="792" y="160"/>
                  </a:cubicBezTo>
                  <a:cubicBezTo>
                    <a:pt x="804" y="45"/>
                    <a:pt x="804" y="45"/>
                    <a:pt x="804" y="45"/>
                  </a:cubicBezTo>
                  <a:cubicBezTo>
                    <a:pt x="664" y="0"/>
                    <a:pt x="664" y="0"/>
                    <a:pt x="664" y="0"/>
                  </a:cubicBezTo>
                  <a:cubicBezTo>
                    <a:pt x="606" y="100"/>
                    <a:pt x="606" y="100"/>
                    <a:pt x="606" y="100"/>
                  </a:cubicBezTo>
                  <a:cubicBezTo>
                    <a:pt x="592" y="98"/>
                    <a:pt x="576" y="97"/>
                    <a:pt x="561" y="97"/>
                  </a:cubicBezTo>
                  <a:close/>
                  <a:moveTo>
                    <a:pt x="967" y="556"/>
                  </a:moveTo>
                  <a:cubicBezTo>
                    <a:pt x="968" y="780"/>
                    <a:pt x="786" y="962"/>
                    <a:pt x="562" y="962"/>
                  </a:cubicBezTo>
                  <a:cubicBezTo>
                    <a:pt x="337" y="962"/>
                    <a:pt x="155" y="781"/>
                    <a:pt x="155" y="556"/>
                  </a:cubicBezTo>
                  <a:cubicBezTo>
                    <a:pt x="155" y="332"/>
                    <a:pt x="337" y="150"/>
                    <a:pt x="561" y="150"/>
                  </a:cubicBezTo>
                  <a:cubicBezTo>
                    <a:pt x="785" y="149"/>
                    <a:pt x="967" y="331"/>
                    <a:pt x="967" y="556"/>
                  </a:cubicBezTo>
                  <a:close/>
                </a:path>
              </a:pathLst>
            </a:custGeom>
            <a:solidFill>
              <a:srgbClr val="00B075"/>
            </a:solidFill>
            <a:ln>
              <a:noFill/>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59" name="Freeform 6"/>
            <p:cNvSpPr>
              <a:spLocks noEditPoints="1"/>
            </p:cNvSpPr>
            <p:nvPr/>
          </p:nvSpPr>
          <p:spPr bwMode="auto">
            <a:xfrm>
              <a:off x="3196" y="1245"/>
              <a:ext cx="1243" cy="1233"/>
            </a:xfrm>
            <a:custGeom>
              <a:gdLst>
                <a:gd fmla="*/ 416 w 833" name="T0"/>
                <a:gd fmla="*/ 72 h 826" name="T1"/>
                <a:gd fmla="*/ 383 w 833" name="T2"/>
                <a:gd fmla="*/ 74 h 826" name="T3"/>
                <a:gd fmla="*/ 340 w 833" name="T4"/>
                <a:gd fmla="*/ 0 h 826" name="T5"/>
                <a:gd fmla="*/ 236 w 833" name="T6"/>
                <a:gd fmla="*/ 34 h 826" name="T7"/>
                <a:gd fmla="*/ 245 w 833" name="T8"/>
                <a:gd fmla="*/ 119 h 826" name="T9"/>
                <a:gd fmla="*/ 190 w 833" name="T10"/>
                <a:gd fmla="*/ 159 h 826" name="T11"/>
                <a:gd fmla="*/ 112 w 833" name="T12"/>
                <a:gd fmla="*/ 124 h 826" name="T13"/>
                <a:gd fmla="*/ 48 w 833" name="T14"/>
                <a:gd fmla="*/ 212 h 826" name="T15"/>
                <a:gd fmla="*/ 105 w 833" name="T16"/>
                <a:gd fmla="*/ 276 h 826" name="T17"/>
                <a:gd fmla="*/ 84 w 833" name="T18"/>
                <a:gd fmla="*/ 341 h 826" name="T19"/>
                <a:gd fmla="*/ 0 w 833" name="T20"/>
                <a:gd fmla="*/ 359 h 826" name="T21"/>
                <a:gd fmla="*/ 0 w 833" name="T22"/>
                <a:gd fmla="*/ 468 h 826" name="T23"/>
                <a:gd fmla="*/ 84 w 833" name="T24"/>
                <a:gd fmla="*/ 486 h 826" name="T25"/>
                <a:gd fmla="*/ 105 w 833" name="T26"/>
                <a:gd fmla="*/ 550 h 826" name="T27"/>
                <a:gd fmla="*/ 48 w 833" name="T28"/>
                <a:gd fmla="*/ 614 h 826" name="T29"/>
                <a:gd fmla="*/ 112 w 833" name="T30"/>
                <a:gd fmla="*/ 702 h 826" name="T31"/>
                <a:gd fmla="*/ 190 w 833" name="T32"/>
                <a:gd fmla="*/ 667 h 826" name="T33"/>
                <a:gd fmla="*/ 245 w 833" name="T34"/>
                <a:gd fmla="*/ 707 h 826" name="T35"/>
                <a:gd fmla="*/ 236 w 833" name="T36"/>
                <a:gd fmla="*/ 792 h 826" name="T37"/>
                <a:gd fmla="*/ 340 w 833" name="T38"/>
                <a:gd fmla="*/ 826 h 826" name="T39"/>
                <a:gd fmla="*/ 383 w 833" name="T40"/>
                <a:gd fmla="*/ 752 h 826" name="T41"/>
                <a:gd fmla="*/ 417 w 833" name="T42"/>
                <a:gd fmla="*/ 753 h 826" name="T43"/>
                <a:gd fmla="*/ 451 w 833" name="T44"/>
                <a:gd fmla="*/ 752 h 826" name="T45"/>
                <a:gd fmla="*/ 494 w 833" name="T46"/>
                <a:gd fmla="*/ 826 h 826" name="T47"/>
                <a:gd fmla="*/ 597 w 833" name="T48"/>
                <a:gd fmla="*/ 792 h 826" name="T49"/>
                <a:gd fmla="*/ 589 w 833" name="T50"/>
                <a:gd fmla="*/ 707 h 826" name="T51"/>
                <a:gd fmla="*/ 643 w 833" name="T52"/>
                <a:gd fmla="*/ 667 h 826" name="T53"/>
                <a:gd fmla="*/ 722 w 833" name="T54"/>
                <a:gd fmla="*/ 702 h 826" name="T55"/>
                <a:gd fmla="*/ 786 w 833" name="T56"/>
                <a:gd fmla="*/ 613 h 826" name="T57"/>
                <a:gd fmla="*/ 728 w 833" name="T58"/>
                <a:gd fmla="*/ 550 h 826" name="T59"/>
                <a:gd fmla="*/ 749 w 833" name="T60"/>
                <a:gd fmla="*/ 485 h 826" name="T61"/>
                <a:gd fmla="*/ 833 w 833" name="T62"/>
                <a:gd fmla="*/ 467 h 826" name="T63"/>
                <a:gd fmla="*/ 833 w 833" name="T64"/>
                <a:gd fmla="*/ 358 h 826" name="T65"/>
                <a:gd fmla="*/ 749 w 833" name="T66"/>
                <a:gd fmla="*/ 340 h 826" name="T67"/>
                <a:gd fmla="*/ 728 w 833" name="T68"/>
                <a:gd fmla="*/ 276 h 826" name="T69"/>
                <a:gd fmla="*/ 786 w 833" name="T70"/>
                <a:gd fmla="*/ 212 h 826" name="T71"/>
                <a:gd fmla="*/ 721 w 833" name="T72"/>
                <a:gd fmla="*/ 124 h 826" name="T73"/>
                <a:gd fmla="*/ 643 w 833" name="T74"/>
                <a:gd fmla="*/ 159 h 826" name="T75"/>
                <a:gd fmla="*/ 588 w 833" name="T76"/>
                <a:gd fmla="*/ 119 h 826" name="T77"/>
                <a:gd fmla="*/ 597 w 833" name="T78"/>
                <a:gd fmla="*/ 34 h 826" name="T79"/>
                <a:gd fmla="*/ 493 w 833" name="T80"/>
                <a:gd fmla="*/ 0 h 826" name="T81"/>
                <a:gd fmla="*/ 450 w 833" name="T82"/>
                <a:gd fmla="*/ 74 h 826" name="T83"/>
                <a:gd fmla="*/ 416 w 833" name="T84"/>
                <a:gd fmla="*/ 72 h 826" name="T85"/>
                <a:gd fmla="*/ 718 w 833" name="T86"/>
                <a:gd fmla="*/ 413 h 826" name="T87"/>
                <a:gd fmla="*/ 417 w 833" name="T88"/>
                <a:gd fmla="*/ 715 h 826" name="T89"/>
                <a:gd fmla="*/ 115 w 833" name="T90"/>
                <a:gd fmla="*/ 413 h 826" name="T91"/>
                <a:gd fmla="*/ 416 w 833" name="T92"/>
                <a:gd fmla="*/ 111 h 826" name="T93"/>
                <a:gd fmla="*/ 718 w 833" name="T94"/>
                <a:gd fmla="*/ 413 h 82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25" w="833">
                  <a:moveTo>
                    <a:pt x="416" y="72"/>
                  </a:moveTo>
                  <a:cubicBezTo>
                    <a:pt x="405" y="72"/>
                    <a:pt x="394" y="73"/>
                    <a:pt x="383" y="74"/>
                  </a:cubicBezTo>
                  <a:cubicBezTo>
                    <a:pt x="340" y="0"/>
                    <a:pt x="340" y="0"/>
                    <a:pt x="340" y="0"/>
                  </a:cubicBezTo>
                  <a:cubicBezTo>
                    <a:pt x="236" y="34"/>
                    <a:pt x="236" y="34"/>
                    <a:pt x="236" y="34"/>
                  </a:cubicBezTo>
                  <a:cubicBezTo>
                    <a:pt x="245" y="119"/>
                    <a:pt x="245" y="119"/>
                    <a:pt x="245" y="119"/>
                  </a:cubicBezTo>
                  <a:cubicBezTo>
                    <a:pt x="225" y="131"/>
                    <a:pt x="207" y="144"/>
                    <a:pt x="190" y="159"/>
                  </a:cubicBezTo>
                  <a:cubicBezTo>
                    <a:pt x="112" y="124"/>
                    <a:pt x="112" y="124"/>
                    <a:pt x="112" y="124"/>
                  </a:cubicBezTo>
                  <a:cubicBezTo>
                    <a:pt x="48" y="212"/>
                    <a:pt x="48" y="212"/>
                    <a:pt x="48" y="212"/>
                  </a:cubicBezTo>
                  <a:cubicBezTo>
                    <a:pt x="105" y="276"/>
                    <a:pt x="105" y="276"/>
                    <a:pt x="105" y="276"/>
                  </a:cubicBezTo>
                  <a:cubicBezTo>
                    <a:pt x="96" y="297"/>
                    <a:pt x="89" y="318"/>
                    <a:pt x="84" y="341"/>
                  </a:cubicBezTo>
                  <a:cubicBezTo>
                    <a:pt x="0" y="359"/>
                    <a:pt x="0" y="359"/>
                    <a:pt x="0" y="359"/>
                  </a:cubicBezTo>
                  <a:cubicBezTo>
                    <a:pt x="0" y="468"/>
                    <a:pt x="0" y="468"/>
                    <a:pt x="0" y="468"/>
                  </a:cubicBezTo>
                  <a:cubicBezTo>
                    <a:pt x="84" y="486"/>
                    <a:pt x="84" y="486"/>
                    <a:pt x="84" y="486"/>
                  </a:cubicBezTo>
                  <a:cubicBezTo>
                    <a:pt x="89" y="508"/>
                    <a:pt x="96" y="529"/>
                    <a:pt x="105" y="550"/>
                  </a:cubicBezTo>
                  <a:cubicBezTo>
                    <a:pt x="48" y="614"/>
                    <a:pt x="48" y="614"/>
                    <a:pt x="48" y="614"/>
                  </a:cubicBezTo>
                  <a:cubicBezTo>
                    <a:pt x="112" y="702"/>
                    <a:pt x="112" y="702"/>
                    <a:pt x="112" y="702"/>
                  </a:cubicBezTo>
                  <a:cubicBezTo>
                    <a:pt x="190" y="667"/>
                    <a:pt x="190" y="667"/>
                    <a:pt x="190" y="667"/>
                  </a:cubicBezTo>
                  <a:cubicBezTo>
                    <a:pt x="207" y="682"/>
                    <a:pt x="226" y="695"/>
                    <a:pt x="245" y="707"/>
                  </a:cubicBezTo>
                  <a:cubicBezTo>
                    <a:pt x="236" y="792"/>
                    <a:pt x="236" y="792"/>
                    <a:pt x="236" y="792"/>
                  </a:cubicBezTo>
                  <a:cubicBezTo>
                    <a:pt x="340" y="826"/>
                    <a:pt x="340" y="826"/>
                    <a:pt x="340" y="826"/>
                  </a:cubicBezTo>
                  <a:cubicBezTo>
                    <a:pt x="383" y="752"/>
                    <a:pt x="383" y="752"/>
                    <a:pt x="383" y="752"/>
                  </a:cubicBezTo>
                  <a:cubicBezTo>
                    <a:pt x="394" y="753"/>
                    <a:pt x="406" y="753"/>
                    <a:pt x="417" y="753"/>
                  </a:cubicBezTo>
                  <a:cubicBezTo>
                    <a:pt x="428" y="753"/>
                    <a:pt x="440" y="753"/>
                    <a:pt x="451" y="752"/>
                  </a:cubicBezTo>
                  <a:cubicBezTo>
                    <a:pt x="494" y="826"/>
                    <a:pt x="494" y="826"/>
                    <a:pt x="494" y="826"/>
                  </a:cubicBezTo>
                  <a:cubicBezTo>
                    <a:pt x="597" y="792"/>
                    <a:pt x="597" y="792"/>
                    <a:pt x="597" y="792"/>
                  </a:cubicBezTo>
                  <a:cubicBezTo>
                    <a:pt x="589" y="707"/>
                    <a:pt x="589" y="707"/>
                    <a:pt x="589" y="707"/>
                  </a:cubicBezTo>
                  <a:cubicBezTo>
                    <a:pt x="608" y="695"/>
                    <a:pt x="626" y="682"/>
                    <a:pt x="643" y="667"/>
                  </a:cubicBezTo>
                  <a:cubicBezTo>
                    <a:pt x="722" y="702"/>
                    <a:pt x="722" y="702"/>
                    <a:pt x="722" y="702"/>
                  </a:cubicBezTo>
                  <a:cubicBezTo>
                    <a:pt x="786" y="613"/>
                    <a:pt x="786" y="613"/>
                    <a:pt x="786" y="613"/>
                  </a:cubicBezTo>
                  <a:cubicBezTo>
                    <a:pt x="728" y="550"/>
                    <a:pt x="728" y="550"/>
                    <a:pt x="728" y="550"/>
                  </a:cubicBezTo>
                  <a:cubicBezTo>
                    <a:pt x="737" y="529"/>
                    <a:pt x="745" y="508"/>
                    <a:pt x="749" y="485"/>
                  </a:cubicBezTo>
                  <a:cubicBezTo>
                    <a:pt x="833" y="467"/>
                    <a:pt x="833" y="467"/>
                    <a:pt x="833" y="467"/>
                  </a:cubicBezTo>
                  <a:cubicBezTo>
                    <a:pt x="833" y="358"/>
                    <a:pt x="833" y="358"/>
                    <a:pt x="833" y="358"/>
                  </a:cubicBezTo>
                  <a:cubicBezTo>
                    <a:pt x="749" y="340"/>
                    <a:pt x="749" y="340"/>
                    <a:pt x="749" y="340"/>
                  </a:cubicBezTo>
                  <a:cubicBezTo>
                    <a:pt x="744" y="318"/>
                    <a:pt x="737" y="296"/>
                    <a:pt x="728" y="276"/>
                  </a:cubicBezTo>
                  <a:cubicBezTo>
                    <a:pt x="786" y="212"/>
                    <a:pt x="786" y="212"/>
                    <a:pt x="786" y="212"/>
                  </a:cubicBezTo>
                  <a:cubicBezTo>
                    <a:pt x="721" y="124"/>
                    <a:pt x="721" y="124"/>
                    <a:pt x="721" y="124"/>
                  </a:cubicBezTo>
                  <a:cubicBezTo>
                    <a:pt x="643" y="159"/>
                    <a:pt x="643" y="159"/>
                    <a:pt x="643" y="159"/>
                  </a:cubicBezTo>
                  <a:cubicBezTo>
                    <a:pt x="626" y="144"/>
                    <a:pt x="608" y="130"/>
                    <a:pt x="588" y="119"/>
                  </a:cubicBezTo>
                  <a:cubicBezTo>
                    <a:pt x="597" y="34"/>
                    <a:pt x="597" y="34"/>
                    <a:pt x="597" y="34"/>
                  </a:cubicBezTo>
                  <a:cubicBezTo>
                    <a:pt x="493" y="0"/>
                    <a:pt x="493" y="0"/>
                    <a:pt x="493" y="0"/>
                  </a:cubicBezTo>
                  <a:cubicBezTo>
                    <a:pt x="450" y="74"/>
                    <a:pt x="450" y="74"/>
                    <a:pt x="450" y="74"/>
                  </a:cubicBezTo>
                  <a:cubicBezTo>
                    <a:pt x="439" y="73"/>
                    <a:pt x="428" y="72"/>
                    <a:pt x="416" y="72"/>
                  </a:cubicBezTo>
                  <a:close/>
                  <a:moveTo>
                    <a:pt x="718" y="413"/>
                  </a:moveTo>
                  <a:cubicBezTo>
                    <a:pt x="718" y="579"/>
                    <a:pt x="583" y="714"/>
                    <a:pt x="417" y="715"/>
                  </a:cubicBezTo>
                  <a:cubicBezTo>
                    <a:pt x="250" y="715"/>
                    <a:pt x="115" y="580"/>
                    <a:pt x="115" y="413"/>
                  </a:cubicBezTo>
                  <a:cubicBezTo>
                    <a:pt x="115" y="247"/>
                    <a:pt x="250" y="111"/>
                    <a:pt x="416" y="111"/>
                  </a:cubicBezTo>
                  <a:cubicBezTo>
                    <a:pt x="583" y="111"/>
                    <a:pt x="718" y="246"/>
                    <a:pt x="718" y="413"/>
                  </a:cubicBezTo>
                  <a:close/>
                </a:path>
              </a:pathLst>
            </a:custGeom>
            <a:solidFill>
              <a:srgbClr val="00B075"/>
            </a:solidFill>
            <a:ln>
              <a:noFill/>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60" name="Freeform 7"/>
            <p:cNvSpPr>
              <a:spLocks noEditPoints="1"/>
            </p:cNvSpPr>
            <p:nvPr/>
          </p:nvSpPr>
          <p:spPr bwMode="auto">
            <a:xfrm>
              <a:off x="3668" y="2586"/>
              <a:ext cx="1026" cy="1017"/>
            </a:xfrm>
            <a:custGeom>
              <a:gdLst>
                <a:gd fmla="*/ 344 w 688" name="T0"/>
                <a:gd fmla="*/ 60 h 682" name="T1"/>
                <a:gd fmla="*/ 316 w 688" name="T2"/>
                <a:gd fmla="*/ 61 h 682" name="T3"/>
                <a:gd fmla="*/ 280 w 688" name="T4"/>
                <a:gd fmla="*/ 0 h 682" name="T5"/>
                <a:gd fmla="*/ 195 w 688" name="T6"/>
                <a:gd fmla="*/ 28 h 682" name="T7"/>
                <a:gd fmla="*/ 202 w 688" name="T8"/>
                <a:gd fmla="*/ 98 h 682" name="T9"/>
                <a:gd fmla="*/ 157 w 688" name="T10"/>
                <a:gd fmla="*/ 131 h 682" name="T11"/>
                <a:gd fmla="*/ 92 w 688" name="T12"/>
                <a:gd fmla="*/ 103 h 682" name="T13"/>
                <a:gd fmla="*/ 39 w 688" name="T14"/>
                <a:gd fmla="*/ 175 h 682" name="T15"/>
                <a:gd fmla="*/ 87 w 688" name="T16"/>
                <a:gd fmla="*/ 228 h 682" name="T17"/>
                <a:gd fmla="*/ 69 w 688" name="T18"/>
                <a:gd fmla="*/ 281 h 682" name="T19"/>
                <a:gd fmla="*/ 0 w 688" name="T20"/>
                <a:gd fmla="*/ 296 h 682" name="T21"/>
                <a:gd fmla="*/ 0 w 688" name="T22"/>
                <a:gd fmla="*/ 386 h 682" name="T23"/>
                <a:gd fmla="*/ 69 w 688" name="T24"/>
                <a:gd fmla="*/ 401 h 682" name="T25"/>
                <a:gd fmla="*/ 87 w 688" name="T26"/>
                <a:gd fmla="*/ 454 h 682" name="T27"/>
                <a:gd fmla="*/ 39 w 688" name="T28"/>
                <a:gd fmla="*/ 507 h 682" name="T29"/>
                <a:gd fmla="*/ 93 w 688" name="T30"/>
                <a:gd fmla="*/ 580 h 682" name="T31"/>
                <a:gd fmla="*/ 157 w 688" name="T32"/>
                <a:gd fmla="*/ 551 h 682" name="T33"/>
                <a:gd fmla="*/ 202 w 688" name="T34"/>
                <a:gd fmla="*/ 584 h 682" name="T35"/>
                <a:gd fmla="*/ 195 w 688" name="T36"/>
                <a:gd fmla="*/ 654 h 682" name="T37"/>
                <a:gd fmla="*/ 281 w 688" name="T38"/>
                <a:gd fmla="*/ 682 h 682" name="T39"/>
                <a:gd fmla="*/ 316 w 688" name="T40"/>
                <a:gd fmla="*/ 621 h 682" name="T41"/>
                <a:gd fmla="*/ 344 w 688" name="T42"/>
                <a:gd fmla="*/ 622 h 682" name="T43"/>
                <a:gd fmla="*/ 372 w 688" name="T44"/>
                <a:gd fmla="*/ 621 h 682" name="T45"/>
                <a:gd fmla="*/ 408 w 688" name="T46"/>
                <a:gd fmla="*/ 682 h 682" name="T47"/>
                <a:gd fmla="*/ 493 w 688" name="T48"/>
                <a:gd fmla="*/ 654 h 682" name="T49"/>
                <a:gd fmla="*/ 486 w 688" name="T50"/>
                <a:gd fmla="*/ 584 h 682" name="T51"/>
                <a:gd fmla="*/ 531 w 688" name="T52"/>
                <a:gd fmla="*/ 551 h 682" name="T53"/>
                <a:gd fmla="*/ 596 w 688" name="T54"/>
                <a:gd fmla="*/ 579 h 682" name="T55"/>
                <a:gd fmla="*/ 649 w 688" name="T56"/>
                <a:gd fmla="*/ 506 h 682" name="T57"/>
                <a:gd fmla="*/ 601 w 688" name="T58"/>
                <a:gd fmla="*/ 454 h 682" name="T59"/>
                <a:gd fmla="*/ 619 w 688" name="T60"/>
                <a:gd fmla="*/ 401 h 682" name="T61"/>
                <a:gd fmla="*/ 688 w 688" name="T62"/>
                <a:gd fmla="*/ 386 h 682" name="T63"/>
                <a:gd fmla="*/ 688 w 688" name="T64"/>
                <a:gd fmla="*/ 296 h 682" name="T65"/>
                <a:gd fmla="*/ 619 w 688" name="T66"/>
                <a:gd fmla="*/ 281 h 682" name="T67"/>
                <a:gd fmla="*/ 601 w 688" name="T68"/>
                <a:gd fmla="*/ 228 h 682" name="T69"/>
                <a:gd fmla="*/ 649 w 688" name="T70"/>
                <a:gd fmla="*/ 175 h 682" name="T71"/>
                <a:gd fmla="*/ 596 w 688" name="T72"/>
                <a:gd fmla="*/ 102 h 682" name="T73"/>
                <a:gd fmla="*/ 531 w 688" name="T74"/>
                <a:gd fmla="*/ 131 h 682" name="T75"/>
                <a:gd fmla="*/ 486 w 688" name="T76"/>
                <a:gd fmla="*/ 98 h 682" name="T77"/>
                <a:gd fmla="*/ 493 w 688" name="T78"/>
                <a:gd fmla="*/ 28 h 682" name="T79"/>
                <a:gd fmla="*/ 407 w 688" name="T80"/>
                <a:gd fmla="*/ 0 h 682" name="T81"/>
                <a:gd fmla="*/ 372 w 688" name="T82"/>
                <a:gd fmla="*/ 61 h 682" name="T83"/>
                <a:gd fmla="*/ 344 w 688" name="T84"/>
                <a:gd fmla="*/ 60 h 682" name="T85"/>
                <a:gd fmla="*/ 593 w 688" name="T86"/>
                <a:gd fmla="*/ 341 h 682" name="T87"/>
                <a:gd fmla="*/ 344 w 688" name="T88"/>
                <a:gd fmla="*/ 590 h 682" name="T89"/>
                <a:gd fmla="*/ 95 w 688" name="T90"/>
                <a:gd fmla="*/ 341 h 682" name="T91"/>
                <a:gd fmla="*/ 344 w 688" name="T92"/>
                <a:gd fmla="*/ 92 h 682" name="T93"/>
                <a:gd fmla="*/ 593 w 688" name="T94"/>
                <a:gd fmla="*/ 341 h 68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82" w="688">
                  <a:moveTo>
                    <a:pt x="344" y="60"/>
                  </a:moveTo>
                  <a:cubicBezTo>
                    <a:pt x="334" y="60"/>
                    <a:pt x="325" y="60"/>
                    <a:pt x="316" y="61"/>
                  </a:cubicBezTo>
                  <a:cubicBezTo>
                    <a:pt x="280" y="0"/>
                    <a:pt x="280" y="0"/>
                    <a:pt x="280" y="0"/>
                  </a:cubicBezTo>
                  <a:cubicBezTo>
                    <a:pt x="195" y="28"/>
                    <a:pt x="195" y="28"/>
                    <a:pt x="195" y="28"/>
                  </a:cubicBezTo>
                  <a:cubicBezTo>
                    <a:pt x="202" y="98"/>
                    <a:pt x="202" y="98"/>
                    <a:pt x="202" y="98"/>
                  </a:cubicBezTo>
                  <a:cubicBezTo>
                    <a:pt x="186" y="108"/>
                    <a:pt x="171" y="119"/>
                    <a:pt x="157" y="131"/>
                  </a:cubicBezTo>
                  <a:cubicBezTo>
                    <a:pt x="92" y="103"/>
                    <a:pt x="92" y="103"/>
                    <a:pt x="92" y="103"/>
                  </a:cubicBezTo>
                  <a:cubicBezTo>
                    <a:pt x="39" y="175"/>
                    <a:pt x="39" y="175"/>
                    <a:pt x="39" y="175"/>
                  </a:cubicBezTo>
                  <a:cubicBezTo>
                    <a:pt x="87" y="228"/>
                    <a:pt x="87" y="228"/>
                    <a:pt x="87" y="228"/>
                  </a:cubicBezTo>
                  <a:cubicBezTo>
                    <a:pt x="79" y="245"/>
                    <a:pt x="73" y="263"/>
                    <a:pt x="69" y="281"/>
                  </a:cubicBezTo>
                  <a:cubicBezTo>
                    <a:pt x="0" y="296"/>
                    <a:pt x="0" y="296"/>
                    <a:pt x="0" y="296"/>
                  </a:cubicBezTo>
                  <a:cubicBezTo>
                    <a:pt x="0" y="386"/>
                    <a:pt x="0" y="386"/>
                    <a:pt x="0" y="386"/>
                  </a:cubicBezTo>
                  <a:cubicBezTo>
                    <a:pt x="69" y="401"/>
                    <a:pt x="69" y="401"/>
                    <a:pt x="69" y="401"/>
                  </a:cubicBezTo>
                  <a:cubicBezTo>
                    <a:pt x="73" y="419"/>
                    <a:pt x="79" y="437"/>
                    <a:pt x="87" y="454"/>
                  </a:cubicBezTo>
                  <a:cubicBezTo>
                    <a:pt x="39" y="507"/>
                    <a:pt x="39" y="507"/>
                    <a:pt x="39" y="507"/>
                  </a:cubicBezTo>
                  <a:cubicBezTo>
                    <a:pt x="93" y="580"/>
                    <a:pt x="93" y="580"/>
                    <a:pt x="93" y="580"/>
                  </a:cubicBezTo>
                  <a:cubicBezTo>
                    <a:pt x="157" y="551"/>
                    <a:pt x="157" y="551"/>
                    <a:pt x="157" y="551"/>
                  </a:cubicBezTo>
                  <a:cubicBezTo>
                    <a:pt x="171" y="563"/>
                    <a:pt x="186" y="574"/>
                    <a:pt x="202" y="584"/>
                  </a:cubicBezTo>
                  <a:cubicBezTo>
                    <a:pt x="195" y="654"/>
                    <a:pt x="195" y="654"/>
                    <a:pt x="195" y="654"/>
                  </a:cubicBezTo>
                  <a:cubicBezTo>
                    <a:pt x="281" y="682"/>
                    <a:pt x="281" y="682"/>
                    <a:pt x="281" y="682"/>
                  </a:cubicBezTo>
                  <a:cubicBezTo>
                    <a:pt x="316" y="621"/>
                    <a:pt x="316" y="621"/>
                    <a:pt x="316" y="621"/>
                  </a:cubicBezTo>
                  <a:cubicBezTo>
                    <a:pt x="325" y="622"/>
                    <a:pt x="335" y="622"/>
                    <a:pt x="344" y="622"/>
                  </a:cubicBezTo>
                  <a:cubicBezTo>
                    <a:pt x="354" y="622"/>
                    <a:pt x="363" y="621"/>
                    <a:pt x="372" y="621"/>
                  </a:cubicBezTo>
                  <a:cubicBezTo>
                    <a:pt x="408" y="682"/>
                    <a:pt x="408" y="682"/>
                    <a:pt x="408" y="682"/>
                  </a:cubicBezTo>
                  <a:cubicBezTo>
                    <a:pt x="493" y="654"/>
                    <a:pt x="493" y="654"/>
                    <a:pt x="493" y="654"/>
                  </a:cubicBezTo>
                  <a:cubicBezTo>
                    <a:pt x="486" y="584"/>
                    <a:pt x="486" y="584"/>
                    <a:pt x="486" y="584"/>
                  </a:cubicBezTo>
                  <a:cubicBezTo>
                    <a:pt x="502" y="574"/>
                    <a:pt x="517" y="563"/>
                    <a:pt x="531" y="551"/>
                  </a:cubicBezTo>
                  <a:cubicBezTo>
                    <a:pt x="596" y="579"/>
                    <a:pt x="596" y="579"/>
                    <a:pt x="596" y="579"/>
                  </a:cubicBezTo>
                  <a:cubicBezTo>
                    <a:pt x="649" y="506"/>
                    <a:pt x="649" y="506"/>
                    <a:pt x="649" y="506"/>
                  </a:cubicBezTo>
                  <a:cubicBezTo>
                    <a:pt x="601" y="454"/>
                    <a:pt x="601" y="454"/>
                    <a:pt x="601" y="454"/>
                  </a:cubicBezTo>
                  <a:cubicBezTo>
                    <a:pt x="609" y="437"/>
                    <a:pt x="615" y="419"/>
                    <a:pt x="619" y="401"/>
                  </a:cubicBezTo>
                  <a:cubicBezTo>
                    <a:pt x="688" y="386"/>
                    <a:pt x="688" y="386"/>
                    <a:pt x="688" y="386"/>
                  </a:cubicBezTo>
                  <a:cubicBezTo>
                    <a:pt x="688" y="296"/>
                    <a:pt x="688" y="296"/>
                    <a:pt x="688" y="296"/>
                  </a:cubicBezTo>
                  <a:cubicBezTo>
                    <a:pt x="619" y="281"/>
                    <a:pt x="619" y="281"/>
                    <a:pt x="619" y="281"/>
                  </a:cubicBezTo>
                  <a:cubicBezTo>
                    <a:pt x="615" y="262"/>
                    <a:pt x="609" y="245"/>
                    <a:pt x="601" y="228"/>
                  </a:cubicBezTo>
                  <a:cubicBezTo>
                    <a:pt x="649" y="175"/>
                    <a:pt x="649" y="175"/>
                    <a:pt x="649" y="175"/>
                  </a:cubicBezTo>
                  <a:cubicBezTo>
                    <a:pt x="596" y="102"/>
                    <a:pt x="596" y="102"/>
                    <a:pt x="596" y="102"/>
                  </a:cubicBezTo>
                  <a:cubicBezTo>
                    <a:pt x="531" y="131"/>
                    <a:pt x="531" y="131"/>
                    <a:pt x="531" y="131"/>
                  </a:cubicBezTo>
                  <a:cubicBezTo>
                    <a:pt x="517" y="119"/>
                    <a:pt x="502" y="108"/>
                    <a:pt x="486" y="98"/>
                  </a:cubicBezTo>
                  <a:cubicBezTo>
                    <a:pt x="493" y="28"/>
                    <a:pt x="493" y="28"/>
                    <a:pt x="493" y="28"/>
                  </a:cubicBezTo>
                  <a:cubicBezTo>
                    <a:pt x="407" y="0"/>
                    <a:pt x="407" y="0"/>
                    <a:pt x="407" y="0"/>
                  </a:cubicBezTo>
                  <a:cubicBezTo>
                    <a:pt x="372" y="61"/>
                    <a:pt x="372" y="61"/>
                    <a:pt x="372" y="61"/>
                  </a:cubicBezTo>
                  <a:cubicBezTo>
                    <a:pt x="363" y="60"/>
                    <a:pt x="353" y="60"/>
                    <a:pt x="344" y="60"/>
                  </a:cubicBezTo>
                  <a:close/>
                  <a:moveTo>
                    <a:pt x="593" y="341"/>
                  </a:moveTo>
                  <a:cubicBezTo>
                    <a:pt x="593" y="478"/>
                    <a:pt x="482" y="590"/>
                    <a:pt x="344" y="590"/>
                  </a:cubicBezTo>
                  <a:cubicBezTo>
                    <a:pt x="207" y="590"/>
                    <a:pt x="95" y="479"/>
                    <a:pt x="95" y="341"/>
                  </a:cubicBezTo>
                  <a:cubicBezTo>
                    <a:pt x="95" y="204"/>
                    <a:pt x="206" y="92"/>
                    <a:pt x="344" y="92"/>
                  </a:cubicBezTo>
                  <a:cubicBezTo>
                    <a:pt x="481" y="92"/>
                    <a:pt x="593" y="203"/>
                    <a:pt x="593" y="341"/>
                  </a:cubicBezTo>
                  <a:close/>
                </a:path>
              </a:pathLst>
            </a:custGeom>
            <a:solidFill>
              <a:srgbClr val="00B075"/>
            </a:solidFill>
            <a:ln>
              <a:noFill/>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61" name="Freeform 8"/>
            <p:cNvSpPr>
              <a:spLocks noEditPoints="1"/>
            </p:cNvSpPr>
            <p:nvPr/>
          </p:nvSpPr>
          <p:spPr bwMode="auto">
            <a:xfrm>
              <a:off x="4320" y="1871"/>
              <a:ext cx="942" cy="934"/>
            </a:xfrm>
            <a:custGeom>
              <a:gdLst>
                <a:gd fmla="*/ 315 w 631" name="T0"/>
                <a:gd fmla="*/ 55 h 626" name="T1"/>
                <a:gd fmla="*/ 289 w 631" name="T2"/>
                <a:gd fmla="*/ 57 h 626" name="T3"/>
                <a:gd fmla="*/ 257 w 631" name="T4"/>
                <a:gd fmla="*/ 0 h 626" name="T5"/>
                <a:gd fmla="*/ 178 w 631" name="T6"/>
                <a:gd fmla="*/ 26 h 626" name="T7"/>
                <a:gd fmla="*/ 185 w 631" name="T8"/>
                <a:gd fmla="*/ 91 h 626" name="T9"/>
                <a:gd fmla="*/ 144 w 631" name="T10"/>
                <a:gd fmla="*/ 121 h 626" name="T11"/>
                <a:gd fmla="*/ 84 w 631" name="T12"/>
                <a:gd fmla="*/ 94 h 626" name="T13"/>
                <a:gd fmla="*/ 36 w 631" name="T14"/>
                <a:gd fmla="*/ 161 h 626" name="T15"/>
                <a:gd fmla="*/ 79 w 631" name="T16"/>
                <a:gd fmla="*/ 210 h 626" name="T17"/>
                <a:gd fmla="*/ 63 w 631" name="T18"/>
                <a:gd fmla="*/ 258 h 626" name="T19"/>
                <a:gd fmla="*/ 0 w 631" name="T20"/>
                <a:gd fmla="*/ 272 h 626" name="T21"/>
                <a:gd fmla="*/ 0 w 631" name="T22"/>
                <a:gd fmla="*/ 354 h 626" name="T23"/>
                <a:gd fmla="*/ 63 w 631" name="T24"/>
                <a:gd fmla="*/ 368 h 626" name="T25"/>
                <a:gd fmla="*/ 79 w 631" name="T26"/>
                <a:gd fmla="*/ 417 h 626" name="T27"/>
                <a:gd fmla="*/ 36 w 631" name="T28"/>
                <a:gd fmla="*/ 465 h 626" name="T29"/>
                <a:gd fmla="*/ 85 w 631" name="T30"/>
                <a:gd fmla="*/ 532 h 626" name="T31"/>
                <a:gd fmla="*/ 144 w 631" name="T32"/>
                <a:gd fmla="*/ 506 h 626" name="T33"/>
                <a:gd fmla="*/ 185 w 631" name="T34"/>
                <a:gd fmla="*/ 536 h 626" name="T35"/>
                <a:gd fmla="*/ 179 w 631" name="T36"/>
                <a:gd fmla="*/ 600 h 626" name="T37"/>
                <a:gd fmla="*/ 257 w 631" name="T38"/>
                <a:gd fmla="*/ 626 h 626" name="T39"/>
                <a:gd fmla="*/ 290 w 631" name="T40"/>
                <a:gd fmla="*/ 570 h 626" name="T41"/>
                <a:gd fmla="*/ 315 w 631" name="T42"/>
                <a:gd fmla="*/ 571 h 626" name="T43"/>
                <a:gd fmla="*/ 341 w 631" name="T44"/>
                <a:gd fmla="*/ 569 h 626" name="T45"/>
                <a:gd fmla="*/ 374 w 631" name="T46"/>
                <a:gd fmla="*/ 626 h 626" name="T47"/>
                <a:gd fmla="*/ 452 w 631" name="T48"/>
                <a:gd fmla="*/ 600 h 626" name="T49"/>
                <a:gd fmla="*/ 445 w 631" name="T50"/>
                <a:gd fmla="*/ 535 h 626" name="T51"/>
                <a:gd fmla="*/ 487 w 631" name="T52"/>
                <a:gd fmla="*/ 505 h 626" name="T53"/>
                <a:gd fmla="*/ 546 w 631" name="T54"/>
                <a:gd fmla="*/ 532 h 626" name="T55"/>
                <a:gd fmla="*/ 595 w 631" name="T56"/>
                <a:gd fmla="*/ 465 h 626" name="T57"/>
                <a:gd fmla="*/ 551 w 631" name="T58"/>
                <a:gd fmla="*/ 416 h 626" name="T59"/>
                <a:gd fmla="*/ 567 w 631" name="T60"/>
                <a:gd fmla="*/ 368 h 626" name="T61"/>
                <a:gd fmla="*/ 631 w 631" name="T62"/>
                <a:gd fmla="*/ 354 h 626" name="T63"/>
                <a:gd fmla="*/ 631 w 631" name="T64"/>
                <a:gd fmla="*/ 271 h 626" name="T65"/>
                <a:gd fmla="*/ 567 w 631" name="T66"/>
                <a:gd fmla="*/ 258 h 626" name="T67"/>
                <a:gd fmla="*/ 551 w 631" name="T68"/>
                <a:gd fmla="*/ 209 h 626" name="T69"/>
                <a:gd fmla="*/ 594 w 631" name="T70"/>
                <a:gd fmla="*/ 161 h 626" name="T71"/>
                <a:gd fmla="*/ 546 w 631" name="T72"/>
                <a:gd fmla="*/ 94 h 626" name="T73"/>
                <a:gd fmla="*/ 487 w 631" name="T74"/>
                <a:gd fmla="*/ 120 h 626" name="T75"/>
                <a:gd fmla="*/ 445 w 631" name="T76"/>
                <a:gd fmla="*/ 90 h 626" name="T77"/>
                <a:gd fmla="*/ 452 w 631" name="T78"/>
                <a:gd fmla="*/ 26 h 626" name="T79"/>
                <a:gd fmla="*/ 373 w 631" name="T80"/>
                <a:gd fmla="*/ 0 h 626" name="T81"/>
                <a:gd fmla="*/ 341 w 631" name="T82"/>
                <a:gd fmla="*/ 56 h 626" name="T83"/>
                <a:gd fmla="*/ 315 w 631" name="T84"/>
                <a:gd fmla="*/ 55 h 626" name="T85"/>
                <a:gd fmla="*/ 544 w 631" name="T86"/>
                <a:gd fmla="*/ 313 h 626" name="T87"/>
                <a:gd fmla="*/ 315 w 631" name="T88"/>
                <a:gd fmla="*/ 541 h 626" name="T89"/>
                <a:gd fmla="*/ 87 w 631" name="T90"/>
                <a:gd fmla="*/ 313 h 626" name="T91"/>
                <a:gd fmla="*/ 315 w 631" name="T92"/>
                <a:gd fmla="*/ 85 h 626" name="T93"/>
                <a:gd fmla="*/ 544 w 631" name="T94"/>
                <a:gd fmla="*/ 313 h 62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26" w="631">
                  <a:moveTo>
                    <a:pt x="315" y="55"/>
                  </a:moveTo>
                  <a:cubicBezTo>
                    <a:pt x="306" y="55"/>
                    <a:pt x="298" y="56"/>
                    <a:pt x="289" y="57"/>
                  </a:cubicBezTo>
                  <a:cubicBezTo>
                    <a:pt x="257" y="0"/>
                    <a:pt x="257" y="0"/>
                    <a:pt x="257" y="0"/>
                  </a:cubicBezTo>
                  <a:cubicBezTo>
                    <a:pt x="178" y="26"/>
                    <a:pt x="178" y="26"/>
                    <a:pt x="178" y="26"/>
                  </a:cubicBezTo>
                  <a:cubicBezTo>
                    <a:pt x="185" y="91"/>
                    <a:pt x="185" y="91"/>
                    <a:pt x="185" y="91"/>
                  </a:cubicBezTo>
                  <a:cubicBezTo>
                    <a:pt x="170" y="99"/>
                    <a:pt x="156" y="109"/>
                    <a:pt x="144" y="121"/>
                  </a:cubicBezTo>
                  <a:cubicBezTo>
                    <a:pt x="84" y="94"/>
                    <a:pt x="84" y="94"/>
                    <a:pt x="84" y="94"/>
                  </a:cubicBezTo>
                  <a:cubicBezTo>
                    <a:pt x="36" y="161"/>
                    <a:pt x="36" y="161"/>
                    <a:pt x="36" y="161"/>
                  </a:cubicBezTo>
                  <a:cubicBezTo>
                    <a:pt x="79" y="210"/>
                    <a:pt x="79" y="210"/>
                    <a:pt x="79" y="210"/>
                  </a:cubicBezTo>
                  <a:cubicBezTo>
                    <a:pt x="72" y="225"/>
                    <a:pt x="67" y="241"/>
                    <a:pt x="63" y="258"/>
                  </a:cubicBezTo>
                  <a:cubicBezTo>
                    <a:pt x="0" y="272"/>
                    <a:pt x="0" y="272"/>
                    <a:pt x="0" y="272"/>
                  </a:cubicBezTo>
                  <a:cubicBezTo>
                    <a:pt x="0" y="354"/>
                    <a:pt x="0" y="354"/>
                    <a:pt x="0" y="354"/>
                  </a:cubicBezTo>
                  <a:cubicBezTo>
                    <a:pt x="63" y="368"/>
                    <a:pt x="63" y="368"/>
                    <a:pt x="63" y="368"/>
                  </a:cubicBezTo>
                  <a:cubicBezTo>
                    <a:pt x="67" y="385"/>
                    <a:pt x="72" y="401"/>
                    <a:pt x="79" y="417"/>
                  </a:cubicBezTo>
                  <a:cubicBezTo>
                    <a:pt x="36" y="465"/>
                    <a:pt x="36" y="465"/>
                    <a:pt x="36" y="465"/>
                  </a:cubicBezTo>
                  <a:cubicBezTo>
                    <a:pt x="85" y="532"/>
                    <a:pt x="85" y="532"/>
                    <a:pt x="85" y="532"/>
                  </a:cubicBezTo>
                  <a:cubicBezTo>
                    <a:pt x="144" y="506"/>
                    <a:pt x="144" y="506"/>
                    <a:pt x="144" y="506"/>
                  </a:cubicBezTo>
                  <a:cubicBezTo>
                    <a:pt x="157" y="517"/>
                    <a:pt x="171" y="527"/>
                    <a:pt x="185" y="536"/>
                  </a:cubicBezTo>
                  <a:cubicBezTo>
                    <a:pt x="179" y="600"/>
                    <a:pt x="179" y="600"/>
                    <a:pt x="179" y="600"/>
                  </a:cubicBezTo>
                  <a:cubicBezTo>
                    <a:pt x="257" y="626"/>
                    <a:pt x="257" y="626"/>
                    <a:pt x="257" y="626"/>
                  </a:cubicBezTo>
                  <a:cubicBezTo>
                    <a:pt x="290" y="570"/>
                    <a:pt x="290" y="570"/>
                    <a:pt x="290" y="570"/>
                  </a:cubicBezTo>
                  <a:cubicBezTo>
                    <a:pt x="298" y="570"/>
                    <a:pt x="307" y="571"/>
                    <a:pt x="315" y="571"/>
                  </a:cubicBezTo>
                  <a:cubicBezTo>
                    <a:pt x="324" y="571"/>
                    <a:pt x="333" y="570"/>
                    <a:pt x="341" y="569"/>
                  </a:cubicBezTo>
                  <a:cubicBezTo>
                    <a:pt x="374" y="626"/>
                    <a:pt x="374" y="626"/>
                    <a:pt x="374" y="626"/>
                  </a:cubicBezTo>
                  <a:cubicBezTo>
                    <a:pt x="452" y="600"/>
                    <a:pt x="452" y="600"/>
                    <a:pt x="452" y="600"/>
                  </a:cubicBezTo>
                  <a:cubicBezTo>
                    <a:pt x="445" y="535"/>
                    <a:pt x="445" y="535"/>
                    <a:pt x="445" y="535"/>
                  </a:cubicBezTo>
                  <a:cubicBezTo>
                    <a:pt x="460" y="527"/>
                    <a:pt x="474" y="517"/>
                    <a:pt x="487" y="505"/>
                  </a:cubicBezTo>
                  <a:cubicBezTo>
                    <a:pt x="546" y="532"/>
                    <a:pt x="546" y="532"/>
                    <a:pt x="546" y="532"/>
                  </a:cubicBezTo>
                  <a:cubicBezTo>
                    <a:pt x="595" y="465"/>
                    <a:pt x="595" y="465"/>
                    <a:pt x="595" y="465"/>
                  </a:cubicBezTo>
                  <a:cubicBezTo>
                    <a:pt x="551" y="416"/>
                    <a:pt x="551" y="416"/>
                    <a:pt x="551" y="416"/>
                  </a:cubicBezTo>
                  <a:cubicBezTo>
                    <a:pt x="558" y="401"/>
                    <a:pt x="563" y="385"/>
                    <a:pt x="567" y="368"/>
                  </a:cubicBezTo>
                  <a:cubicBezTo>
                    <a:pt x="631" y="354"/>
                    <a:pt x="631" y="354"/>
                    <a:pt x="631" y="354"/>
                  </a:cubicBezTo>
                  <a:cubicBezTo>
                    <a:pt x="631" y="271"/>
                    <a:pt x="631" y="271"/>
                    <a:pt x="631" y="271"/>
                  </a:cubicBezTo>
                  <a:cubicBezTo>
                    <a:pt x="567" y="258"/>
                    <a:pt x="567" y="258"/>
                    <a:pt x="567" y="258"/>
                  </a:cubicBezTo>
                  <a:cubicBezTo>
                    <a:pt x="563" y="241"/>
                    <a:pt x="558" y="225"/>
                    <a:pt x="551" y="209"/>
                  </a:cubicBezTo>
                  <a:cubicBezTo>
                    <a:pt x="594" y="161"/>
                    <a:pt x="594" y="161"/>
                    <a:pt x="594" y="161"/>
                  </a:cubicBezTo>
                  <a:cubicBezTo>
                    <a:pt x="546" y="94"/>
                    <a:pt x="546" y="94"/>
                    <a:pt x="546" y="94"/>
                  </a:cubicBezTo>
                  <a:cubicBezTo>
                    <a:pt x="487" y="120"/>
                    <a:pt x="487" y="120"/>
                    <a:pt x="487" y="120"/>
                  </a:cubicBezTo>
                  <a:cubicBezTo>
                    <a:pt x="474" y="109"/>
                    <a:pt x="460" y="99"/>
                    <a:pt x="445" y="90"/>
                  </a:cubicBezTo>
                  <a:cubicBezTo>
                    <a:pt x="452" y="26"/>
                    <a:pt x="452" y="26"/>
                    <a:pt x="452" y="26"/>
                  </a:cubicBezTo>
                  <a:cubicBezTo>
                    <a:pt x="373" y="0"/>
                    <a:pt x="373" y="0"/>
                    <a:pt x="373" y="0"/>
                  </a:cubicBezTo>
                  <a:cubicBezTo>
                    <a:pt x="341" y="56"/>
                    <a:pt x="341" y="56"/>
                    <a:pt x="341" y="56"/>
                  </a:cubicBezTo>
                  <a:cubicBezTo>
                    <a:pt x="332" y="56"/>
                    <a:pt x="324" y="55"/>
                    <a:pt x="315" y="55"/>
                  </a:cubicBezTo>
                  <a:close/>
                  <a:moveTo>
                    <a:pt x="544" y="313"/>
                  </a:moveTo>
                  <a:cubicBezTo>
                    <a:pt x="544" y="439"/>
                    <a:pt x="441" y="541"/>
                    <a:pt x="315" y="541"/>
                  </a:cubicBezTo>
                  <a:cubicBezTo>
                    <a:pt x="189" y="541"/>
                    <a:pt x="87" y="439"/>
                    <a:pt x="87" y="313"/>
                  </a:cubicBezTo>
                  <a:cubicBezTo>
                    <a:pt x="87" y="187"/>
                    <a:pt x="189" y="85"/>
                    <a:pt x="315" y="85"/>
                  </a:cubicBezTo>
                  <a:cubicBezTo>
                    <a:pt x="441" y="85"/>
                    <a:pt x="543" y="187"/>
                    <a:pt x="544" y="313"/>
                  </a:cubicBezTo>
                  <a:close/>
                </a:path>
              </a:pathLst>
            </a:custGeom>
            <a:solidFill>
              <a:srgbClr val="00B075"/>
            </a:solidFill>
            <a:ln>
              <a:noFill/>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grpSp>
      <p:sp>
        <p:nvSpPr>
          <p:cNvPr id="32771" name="Freeform 15"/>
          <p:cNvSpPr>
            <a:spLocks noEditPoints="1"/>
          </p:cNvSpPr>
          <p:nvPr/>
        </p:nvSpPr>
        <p:spPr bwMode="auto">
          <a:xfrm>
            <a:off x="1487488" y="3814763"/>
            <a:ext cx="831850" cy="833437"/>
          </a:xfrm>
          <a:custGeom>
            <a:gdLst>
              <a:gd fmla="*/ 2147483647 w 132" name="T0"/>
              <a:gd fmla="*/ 0 h 132" name="T1"/>
              <a:gd fmla="*/ 2147483647 w 132" name="T2"/>
              <a:gd fmla="*/ 0 h 132" name="T3"/>
              <a:gd fmla="*/ 0 w 132" name="T4"/>
              <a:gd fmla="*/ 2147483647 h 132" name="T5"/>
              <a:gd fmla="*/ 0 w 132" name="T6"/>
              <a:gd fmla="*/ 2147483647 h 132" name="T7"/>
              <a:gd fmla="*/ 2147483647 w 132" name="T8"/>
              <a:gd fmla="*/ 2147483647 h 132" name="T9"/>
              <a:gd fmla="*/ 2147483647 w 132" name="T10"/>
              <a:gd fmla="*/ 2147483647 h 132" name="T11"/>
              <a:gd fmla="*/ 2147483647 w 132" name="T12"/>
              <a:gd fmla="*/ 2147483647 h 132" name="T13"/>
              <a:gd fmla="*/ 2147483647 w 132" name="T14"/>
              <a:gd fmla="*/ 2147483647 h 132" name="T15"/>
              <a:gd fmla="*/ 2147483647 w 132" name="T16"/>
              <a:gd fmla="*/ 0 h 132" name="T17"/>
              <a:gd fmla="*/ 2147483647 w 132" name="T18"/>
              <a:gd fmla="*/ 2147483647 h 132" name="T19"/>
              <a:gd fmla="*/ 2147483647 w 132" name="T20"/>
              <a:gd fmla="*/ 2147483647 h 132" name="T21"/>
              <a:gd fmla="*/ 2147483647 w 132" name="T22"/>
              <a:gd fmla="*/ 2147483647 h 132" name="T23"/>
              <a:gd fmla="*/ 2147483647 w 132" name="T24"/>
              <a:gd fmla="*/ 2147483647 h 132" name="T25"/>
              <a:gd fmla="*/ 2147483647 w 132" name="T26"/>
              <a:gd fmla="*/ 2147483647 h 132" name="T27"/>
              <a:gd fmla="*/ 2147483647 w 132" name="T28"/>
              <a:gd fmla="*/ 2147483647 h 132" name="T29"/>
              <a:gd fmla="*/ 2147483647 w 132" name="T30"/>
              <a:gd fmla="*/ 2147483647 h 132" name="T31"/>
              <a:gd fmla="*/ 2147483647 w 132" name="T32"/>
              <a:gd fmla="*/ 2147483647 h 132" name="T33"/>
              <a:gd fmla="*/ 2147483647 w 132" name="T34"/>
              <a:gd fmla="*/ 2147483647 h 132" name="T35"/>
              <a:gd fmla="*/ 2147483647 w 132" name="T36"/>
              <a:gd fmla="*/ 2147483647 h 132" name="T37"/>
              <a:gd fmla="*/ 2147483647 w 132" name="T38"/>
              <a:gd fmla="*/ 2147483647 h 132" name="T39"/>
              <a:gd fmla="*/ 2147483647 w 132" name="T40"/>
              <a:gd fmla="*/ 2147483647 h 132" name="T41"/>
              <a:gd fmla="*/ 2147483647 w 132" name="T42"/>
              <a:gd fmla="*/ 2147483647 h 13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32" w="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63" name="组合 62"/>
          <p:cNvGrpSpPr/>
          <p:nvPr/>
        </p:nvGrpSpPr>
        <p:grpSpPr>
          <a:xfrm>
            <a:off x="3224398" y="2248232"/>
            <a:ext cx="509588" cy="581026"/>
            <a:chOff x="6326469" y="648820"/>
            <a:chExt cx="509588" cy="581026"/>
          </a:xfrm>
          <a:solidFill>
            <a:srgbClr val="EA510D"/>
          </a:solidFill>
        </p:grpSpPr>
        <p:sp>
          <p:nvSpPr>
            <p:cNvPr id="64" name="Freeform 20"/>
            <p:cNvSpPr>
              <a:spLocks noEditPoints="1"/>
            </p:cNvSpPr>
            <p:nvPr/>
          </p:nvSpPr>
          <p:spPr bwMode="auto">
            <a:xfrm>
              <a:off x="6551894" y="648820"/>
              <a:ext cx="219075" cy="177800"/>
            </a:xfrm>
            <a:custGeom>
              <a:gdLst>
                <a:gd fmla="*/ 39 w 62" name="T0"/>
                <a:gd fmla="*/ 12 h 50" name="T1"/>
                <a:gd fmla="*/ 39 w 62" name="T2"/>
                <a:gd fmla="*/ 12 h 50" name="T3"/>
                <a:gd fmla="*/ 45 w 62" name="T4"/>
                <a:gd fmla="*/ 14 h 50" name="T5"/>
                <a:gd fmla="*/ 46 w 62" name="T6"/>
                <a:gd fmla="*/ 18 h 50" name="T7"/>
                <a:gd fmla="*/ 40 w 62" name="T8"/>
                <a:gd fmla="*/ 29 h 50" name="T9"/>
                <a:gd fmla="*/ 20 w 62" name="T10"/>
                <a:gd fmla="*/ 38 h 50" name="T11"/>
                <a:gd fmla="*/ 17 w 62" name="T12"/>
                <a:gd fmla="*/ 38 h 50" name="T13"/>
                <a:gd fmla="*/ 17 w 62" name="T14"/>
                <a:gd fmla="*/ 38 h 50" name="T15"/>
                <a:gd fmla="*/ 26 w 62" name="T16"/>
                <a:gd fmla="*/ 18 h 50" name="T17"/>
                <a:gd fmla="*/ 39 w 62" name="T18"/>
                <a:gd fmla="*/ 12 h 50" name="T19"/>
                <a:gd fmla="*/ 39 w 62" name="T20"/>
                <a:gd fmla="*/ 0 h 50" name="T21"/>
                <a:gd fmla="*/ 17 w 62" name="T22"/>
                <a:gd fmla="*/ 9 h 50" name="T23"/>
                <a:gd fmla="*/ 8 w 62" name="T24"/>
                <a:gd fmla="*/ 47 h 50" name="T25"/>
                <a:gd fmla="*/ 20 w 62" name="T26"/>
                <a:gd fmla="*/ 50 h 50" name="T27"/>
                <a:gd fmla="*/ 49 w 62" name="T28"/>
                <a:gd fmla="*/ 38 h 50" name="T29"/>
                <a:gd fmla="*/ 53 w 62" name="T30"/>
                <a:gd fmla="*/ 5 h 50" name="T31"/>
                <a:gd fmla="*/ 39 w 62" name="T32"/>
                <a:gd fmla="*/ 0 h 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0" w="62">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5" name="Freeform 21"/>
            <p:cNvSpPr>
              <a:spLocks noEditPoints="1"/>
            </p:cNvSpPr>
            <p:nvPr/>
          </p:nvSpPr>
          <p:spPr bwMode="auto">
            <a:xfrm>
              <a:off x="6389969" y="648820"/>
              <a:ext cx="219075" cy="177800"/>
            </a:xfrm>
            <a:custGeom>
              <a:gdLst>
                <a:gd fmla="*/ 23 w 62" name="T0"/>
                <a:gd fmla="*/ 12 h 50" name="T1"/>
                <a:gd fmla="*/ 36 w 62" name="T2"/>
                <a:gd fmla="*/ 18 h 50" name="T3"/>
                <a:gd fmla="*/ 45 w 62" name="T4"/>
                <a:gd fmla="*/ 38 h 50" name="T5"/>
                <a:gd fmla="*/ 42 w 62" name="T6"/>
                <a:gd fmla="*/ 38 h 50" name="T7"/>
                <a:gd fmla="*/ 22 w 62" name="T8"/>
                <a:gd fmla="*/ 29 h 50" name="T9"/>
                <a:gd fmla="*/ 16 w 62" name="T10"/>
                <a:gd fmla="*/ 18 h 50" name="T11"/>
                <a:gd fmla="*/ 17 w 62" name="T12"/>
                <a:gd fmla="*/ 14 h 50" name="T13"/>
                <a:gd fmla="*/ 23 w 62" name="T14"/>
                <a:gd fmla="*/ 12 h 50" name="T15"/>
                <a:gd fmla="*/ 23 w 62" name="T16"/>
                <a:gd fmla="*/ 0 h 50" name="T17"/>
                <a:gd fmla="*/ 9 w 62" name="T18"/>
                <a:gd fmla="*/ 5 h 50" name="T19"/>
                <a:gd fmla="*/ 13 w 62" name="T20"/>
                <a:gd fmla="*/ 38 h 50" name="T21"/>
                <a:gd fmla="*/ 42 w 62" name="T22"/>
                <a:gd fmla="*/ 50 h 50" name="T23"/>
                <a:gd fmla="*/ 54 w 62" name="T24"/>
                <a:gd fmla="*/ 47 h 50" name="T25"/>
                <a:gd fmla="*/ 45 w 62" name="T26"/>
                <a:gd fmla="*/ 9 h 50" name="T27"/>
                <a:gd fmla="*/ 23 w 62" name="T28"/>
                <a:gd fmla="*/ 0 h 5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 w="62">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6" name="Freeform 22"/>
            <p:cNvSpPr/>
            <p:nvPr/>
          </p:nvSpPr>
          <p:spPr bwMode="auto">
            <a:xfrm>
              <a:off x="6602694" y="804395"/>
              <a:ext cx="233363" cy="192088"/>
            </a:xfrm>
            <a:custGeom>
              <a:gdLst>
                <a:gd fmla="*/ 66 w 66" name="T0"/>
                <a:gd fmla="*/ 54 h 54" name="T1"/>
                <a:gd fmla="*/ 66 w 66" name="T2"/>
                <a:gd fmla="*/ 12 h 54" name="T3"/>
                <a:gd fmla="*/ 54 w 66" name="T4"/>
                <a:gd fmla="*/ 0 h 54" name="T5"/>
                <a:gd fmla="*/ 0 w 66" name="T6"/>
                <a:gd fmla="*/ 0 h 54" name="T7"/>
                <a:gd fmla="*/ 0 w 66" name="T8"/>
                <a:gd fmla="*/ 54 h 54" name="T9"/>
                <a:gd fmla="*/ 66 w 66" name="T10"/>
                <a:gd fmla="*/ 54 h 54" name="T11"/>
              </a:gdLst>
              <a:cxnLst>
                <a:cxn ang="0">
                  <a:pos x="T0" y="T1"/>
                </a:cxn>
                <a:cxn ang="0">
                  <a:pos x="T2" y="T3"/>
                </a:cxn>
                <a:cxn ang="0">
                  <a:pos x="T4" y="T5"/>
                </a:cxn>
                <a:cxn ang="0">
                  <a:pos x="T6" y="T7"/>
                </a:cxn>
                <a:cxn ang="0">
                  <a:pos x="T8" y="T9"/>
                </a:cxn>
                <a:cxn ang="0">
                  <a:pos x="T10" y="T11"/>
                </a:cxn>
              </a:cxnLst>
              <a:rect b="b" l="0" r="r" t="0"/>
              <a:pathLst>
                <a:path h="54" w="66">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7" name="Freeform 23"/>
            <p:cNvSpPr/>
            <p:nvPr/>
          </p:nvSpPr>
          <p:spPr bwMode="auto">
            <a:xfrm>
              <a:off x="6602694" y="1037758"/>
              <a:ext cx="233363" cy="192088"/>
            </a:xfrm>
            <a:custGeom>
              <a:gdLst>
                <a:gd fmla="*/ 0 w 66" name="T0"/>
                <a:gd fmla="*/ 0 h 54" name="T1"/>
                <a:gd fmla="*/ 0 w 66" name="T2"/>
                <a:gd fmla="*/ 54 h 54" name="T3"/>
                <a:gd fmla="*/ 54 w 66" name="T4"/>
                <a:gd fmla="*/ 54 h 54" name="T5"/>
                <a:gd fmla="*/ 66 w 66" name="T6"/>
                <a:gd fmla="*/ 42 h 54" name="T7"/>
                <a:gd fmla="*/ 66 w 66" name="T8"/>
                <a:gd fmla="*/ 0 h 54" name="T9"/>
                <a:gd fmla="*/ 0 w 66" name="T10"/>
                <a:gd fmla="*/ 0 h 54" name="T11"/>
              </a:gdLst>
              <a:cxnLst>
                <a:cxn ang="0">
                  <a:pos x="T0" y="T1"/>
                </a:cxn>
                <a:cxn ang="0">
                  <a:pos x="T2" y="T3"/>
                </a:cxn>
                <a:cxn ang="0">
                  <a:pos x="T4" y="T5"/>
                </a:cxn>
                <a:cxn ang="0">
                  <a:pos x="T6" y="T7"/>
                </a:cxn>
                <a:cxn ang="0">
                  <a:pos x="T8" y="T9"/>
                </a:cxn>
                <a:cxn ang="0">
                  <a:pos x="T10" y="T11"/>
                </a:cxn>
              </a:cxnLst>
              <a:rect b="b" l="0" r="r" t="0"/>
              <a:pathLst>
                <a:path h="54" w="66">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8" name="Freeform 24"/>
            <p:cNvSpPr/>
            <p:nvPr/>
          </p:nvSpPr>
          <p:spPr bwMode="auto">
            <a:xfrm>
              <a:off x="6326469" y="804395"/>
              <a:ext cx="233363" cy="192088"/>
            </a:xfrm>
            <a:custGeom>
              <a:gdLst>
                <a:gd fmla="*/ 66 w 66" name="T0"/>
                <a:gd fmla="*/ 54 h 54" name="T1"/>
                <a:gd fmla="*/ 66 w 66" name="T2"/>
                <a:gd fmla="*/ 0 h 54" name="T3"/>
                <a:gd fmla="*/ 12 w 66" name="T4"/>
                <a:gd fmla="*/ 0 h 54" name="T5"/>
                <a:gd fmla="*/ 0 w 66" name="T6"/>
                <a:gd fmla="*/ 12 h 54" name="T7"/>
                <a:gd fmla="*/ 0 w 66" name="T8"/>
                <a:gd fmla="*/ 54 h 54" name="T9"/>
                <a:gd fmla="*/ 66 w 66" name="T10"/>
                <a:gd fmla="*/ 54 h 54" name="T11"/>
              </a:gdLst>
              <a:cxnLst>
                <a:cxn ang="0">
                  <a:pos x="T0" y="T1"/>
                </a:cxn>
                <a:cxn ang="0">
                  <a:pos x="T2" y="T3"/>
                </a:cxn>
                <a:cxn ang="0">
                  <a:pos x="T4" y="T5"/>
                </a:cxn>
                <a:cxn ang="0">
                  <a:pos x="T6" y="T7"/>
                </a:cxn>
                <a:cxn ang="0">
                  <a:pos x="T8" y="T9"/>
                </a:cxn>
                <a:cxn ang="0">
                  <a:pos x="T10" y="T11"/>
                </a:cxn>
              </a:cxnLst>
              <a:rect b="b" l="0" r="r" t="0"/>
              <a:pathLst>
                <a:path h="54" w="66">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9" name="Freeform 25"/>
            <p:cNvSpPr/>
            <p:nvPr/>
          </p:nvSpPr>
          <p:spPr bwMode="auto">
            <a:xfrm>
              <a:off x="6326469" y="1037758"/>
              <a:ext cx="233363" cy="192088"/>
            </a:xfrm>
            <a:custGeom>
              <a:gdLst>
                <a:gd fmla="*/ 0 w 66" name="T0"/>
                <a:gd fmla="*/ 0 h 54" name="T1"/>
                <a:gd fmla="*/ 0 w 66" name="T2"/>
                <a:gd fmla="*/ 42 h 54" name="T3"/>
                <a:gd fmla="*/ 12 w 66" name="T4"/>
                <a:gd fmla="*/ 54 h 54" name="T5"/>
                <a:gd fmla="*/ 66 w 66" name="T6"/>
                <a:gd fmla="*/ 54 h 54" name="T7"/>
                <a:gd fmla="*/ 66 w 66" name="T8"/>
                <a:gd fmla="*/ 0 h 54" name="T9"/>
                <a:gd fmla="*/ 0 w 66" name="T10"/>
                <a:gd fmla="*/ 0 h 54" name="T11"/>
              </a:gdLst>
              <a:cxnLst>
                <a:cxn ang="0">
                  <a:pos x="T0" y="T1"/>
                </a:cxn>
                <a:cxn ang="0">
                  <a:pos x="T2" y="T3"/>
                </a:cxn>
                <a:cxn ang="0">
                  <a:pos x="T4" y="T5"/>
                </a:cxn>
                <a:cxn ang="0">
                  <a:pos x="T6" y="T7"/>
                </a:cxn>
                <a:cxn ang="0">
                  <a:pos x="T8" y="T9"/>
                </a:cxn>
                <a:cxn ang="0">
                  <a:pos x="T10" y="T11"/>
                </a:cxn>
              </a:cxnLst>
              <a:rect b="b" l="0" r="r" t="0"/>
              <a:pathLst>
                <a:path h="54" w="66">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grpSp>
        <p:nvGrpSpPr>
          <p:cNvPr id="70" name="组合 69"/>
          <p:cNvGrpSpPr/>
          <p:nvPr/>
        </p:nvGrpSpPr>
        <p:grpSpPr>
          <a:xfrm>
            <a:off x="3780816" y="4335000"/>
            <a:ext cx="550863" cy="466725"/>
            <a:chOff x="9259888" y="3257550"/>
            <a:chExt cx="550863" cy="466725"/>
          </a:xfrm>
          <a:solidFill>
            <a:srgbClr val="EA510D"/>
          </a:solidFill>
        </p:grpSpPr>
        <p:sp>
          <p:nvSpPr>
            <p:cNvPr id="71" name="Rectangle 111"/>
            <p:cNvSpPr>
              <a:spLocks noChangeArrowheads="1"/>
            </p:cNvSpPr>
            <p:nvPr/>
          </p:nvSpPr>
          <p:spPr bwMode="auto">
            <a:xfrm>
              <a:off x="9366251" y="3468688"/>
              <a:ext cx="41275" cy="85725"/>
            </a:xfrm>
            <a:prstGeom prst="rect">
              <a:avLst/>
            </a:pr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2" name="Freeform 112"/>
            <p:cNvSpPr>
              <a:spLocks noEditPoints="1"/>
            </p:cNvSpPr>
            <p:nvPr/>
          </p:nvSpPr>
          <p:spPr bwMode="auto">
            <a:xfrm>
              <a:off x="9259888" y="3257550"/>
              <a:ext cx="550863" cy="233363"/>
            </a:xfrm>
            <a:custGeom>
              <a:gdLst>
                <a:gd fmla="*/ 114 w 156" name="T0"/>
                <a:gd fmla="*/ 24 h 66" name="T1"/>
                <a:gd fmla="*/ 114 w 156" name="T2"/>
                <a:gd fmla="*/ 23 h 66" name="T3"/>
                <a:gd fmla="*/ 114 w 156" name="T4"/>
                <a:gd fmla="*/ 18 h 66" name="T5"/>
                <a:gd fmla="*/ 96 w 156" name="T6"/>
                <a:gd fmla="*/ 0 h 66" name="T7"/>
                <a:gd fmla="*/ 60 w 156" name="T8"/>
                <a:gd fmla="*/ 0 h 66" name="T9"/>
                <a:gd fmla="*/ 42 w 156" name="T10"/>
                <a:gd fmla="*/ 18 h 66" name="T11"/>
                <a:gd fmla="*/ 42 w 156" name="T12"/>
                <a:gd fmla="*/ 24 h 66" name="T13"/>
                <a:gd fmla="*/ 0 w 156" name="T14"/>
                <a:gd fmla="*/ 24 h 66" name="T15"/>
                <a:gd fmla="*/ 0 w 156" name="T16"/>
                <a:gd fmla="*/ 66 h 66" name="T17"/>
                <a:gd fmla="*/ 24 w 156" name="T18"/>
                <a:gd fmla="*/ 66 h 66" name="T19"/>
                <a:gd fmla="*/ 24 w 156" name="T20"/>
                <a:gd fmla="*/ 54 h 66" name="T21"/>
                <a:gd fmla="*/ 48 w 156" name="T22"/>
                <a:gd fmla="*/ 54 h 66" name="T23"/>
                <a:gd fmla="*/ 48 w 156" name="T24"/>
                <a:gd fmla="*/ 66 h 66" name="T25"/>
                <a:gd fmla="*/ 108 w 156" name="T26"/>
                <a:gd fmla="*/ 66 h 66" name="T27"/>
                <a:gd fmla="*/ 108 w 156" name="T28"/>
                <a:gd fmla="*/ 54 h 66" name="T29"/>
                <a:gd fmla="*/ 132 w 156" name="T30"/>
                <a:gd fmla="*/ 54 h 66" name="T31"/>
                <a:gd fmla="*/ 132 w 156" name="T32"/>
                <a:gd fmla="*/ 66 h 66" name="T33"/>
                <a:gd fmla="*/ 156 w 156" name="T34"/>
                <a:gd fmla="*/ 66 h 66" name="T35"/>
                <a:gd fmla="*/ 156 w 156" name="T36"/>
                <a:gd fmla="*/ 24 h 66" name="T37"/>
                <a:gd fmla="*/ 114 w 156" name="T38"/>
                <a:gd fmla="*/ 24 h 66" name="T39"/>
                <a:gd fmla="*/ 54 w 156" name="T40"/>
                <a:gd fmla="*/ 18 h 66" name="T41"/>
                <a:gd fmla="*/ 60 w 156" name="T42"/>
                <a:gd fmla="*/ 12 h 66" name="T43"/>
                <a:gd fmla="*/ 96 w 156" name="T44"/>
                <a:gd fmla="*/ 12 h 66" name="T45"/>
                <a:gd fmla="*/ 102 w 156" name="T46"/>
                <a:gd fmla="*/ 18 h 66" name="T47"/>
                <a:gd fmla="*/ 102 w 156" name="T48"/>
                <a:gd fmla="*/ 24 h 66" name="T49"/>
                <a:gd fmla="*/ 54 w 156" name="T50"/>
                <a:gd fmla="*/ 24 h 66" name="T51"/>
                <a:gd fmla="*/ 54 w 156" name="T52"/>
                <a:gd fmla="*/ 18 h 6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6" w="15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3" name="Freeform 113"/>
            <p:cNvSpPr/>
            <p:nvPr/>
          </p:nvSpPr>
          <p:spPr bwMode="auto">
            <a:xfrm>
              <a:off x="9280526" y="3511550"/>
              <a:ext cx="509588" cy="212725"/>
            </a:xfrm>
            <a:custGeom>
              <a:gdLst>
                <a:gd fmla="*/ 281 w 321" name="T0"/>
                <a:gd fmla="*/ 40 h 134" name="T1"/>
                <a:gd fmla="*/ 227 w 321" name="T2"/>
                <a:gd fmla="*/ 40 h 134" name="T3"/>
                <a:gd fmla="*/ 227 w 321" name="T4"/>
                <a:gd fmla="*/ 0 h 134" name="T5"/>
                <a:gd fmla="*/ 94 w 321" name="T6"/>
                <a:gd fmla="*/ 0 h 134" name="T7"/>
                <a:gd fmla="*/ 94 w 321" name="T8"/>
                <a:gd fmla="*/ 40 h 134" name="T9"/>
                <a:gd fmla="*/ 40 w 321" name="T10"/>
                <a:gd fmla="*/ 40 h 134" name="T11"/>
                <a:gd fmla="*/ 40 w 321" name="T12"/>
                <a:gd fmla="*/ 0 h 134" name="T13"/>
                <a:gd fmla="*/ 0 w 321" name="T14"/>
                <a:gd fmla="*/ 0 h 134" name="T15"/>
                <a:gd fmla="*/ 0 w 321" name="T16"/>
                <a:gd fmla="*/ 134 h 134" name="T17"/>
                <a:gd fmla="*/ 321 w 321" name="T18"/>
                <a:gd fmla="*/ 134 h 134" name="T19"/>
                <a:gd fmla="*/ 321 w 321" name="T20"/>
                <a:gd fmla="*/ 0 h 134" name="T21"/>
                <a:gd fmla="*/ 281 w 321" name="T22"/>
                <a:gd fmla="*/ 0 h 134" name="T23"/>
                <a:gd fmla="*/ 281 w 321" name="T24"/>
                <a:gd fmla="*/ 40 h 1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4" w="321">
                  <a:moveTo>
                    <a:pt x="281" y="40"/>
                  </a:moveTo>
                  <a:lnTo>
                    <a:pt x="227" y="40"/>
                  </a:lnTo>
                  <a:lnTo>
                    <a:pt x="227" y="0"/>
                  </a:lnTo>
                  <a:lnTo>
                    <a:pt x="94" y="0"/>
                  </a:lnTo>
                  <a:lnTo>
                    <a:pt x="94" y="40"/>
                  </a:lnTo>
                  <a:lnTo>
                    <a:pt x="40" y="40"/>
                  </a:lnTo>
                  <a:lnTo>
                    <a:pt x="40" y="0"/>
                  </a:lnTo>
                  <a:lnTo>
                    <a:pt x="0" y="0"/>
                  </a:lnTo>
                  <a:lnTo>
                    <a:pt x="0" y="134"/>
                  </a:lnTo>
                  <a:lnTo>
                    <a:pt x="321" y="134"/>
                  </a:lnTo>
                  <a:lnTo>
                    <a:pt x="321" y="0"/>
                  </a:lnTo>
                  <a:lnTo>
                    <a:pt x="281" y="0"/>
                  </a:lnTo>
                  <a:lnTo>
                    <a:pt x="281" y="40"/>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4" name="Rectangle 114"/>
            <p:cNvSpPr>
              <a:spLocks noChangeArrowheads="1"/>
            </p:cNvSpPr>
            <p:nvPr/>
          </p:nvSpPr>
          <p:spPr bwMode="auto">
            <a:xfrm>
              <a:off x="9663113" y="3468688"/>
              <a:ext cx="41275" cy="85725"/>
            </a:xfrm>
            <a:prstGeom prst="rect">
              <a:avLst/>
            </a:pr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2774" name="Freeform 31"/>
          <p:cNvSpPr/>
          <p:nvPr/>
        </p:nvSpPr>
        <p:spPr bwMode="auto">
          <a:xfrm>
            <a:off x="4775200" y="3113088"/>
            <a:ext cx="509588" cy="509587"/>
          </a:xfrm>
          <a:custGeom>
            <a:gdLst>
              <a:gd fmla="*/ 2147483647 w 144" name="T0"/>
              <a:gd fmla="*/ 2147483647 h 144" name="T1"/>
              <a:gd fmla="*/ 0 w 144" name="T2"/>
              <a:gd fmla="*/ 2147483647 h 144" name="T3"/>
              <a:gd fmla="*/ 2147483647 w 144" name="T4"/>
              <a:gd fmla="*/ 2147483647 h 144" name="T5"/>
              <a:gd fmla="*/ 2147483647 w 144" name="T6"/>
              <a:gd fmla="*/ 2147483647 h 144" name="T7"/>
              <a:gd fmla="*/ 2147483647 w 144" name="T8"/>
              <a:gd fmla="*/ 2147483647 h 144" name="T9"/>
              <a:gd fmla="*/ 2147483647 w 144" name="T10"/>
              <a:gd fmla="*/ 2147483647 h 144" name="T11"/>
              <a:gd fmla="*/ 2147483647 w 144" name="T12"/>
              <a:gd fmla="*/ 2147483647 h 14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 w="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6" name="TextBox 57"/>
          <p:cNvSpPr txBox="1"/>
          <p:nvPr/>
        </p:nvSpPr>
        <p:spPr bwMode="auto">
          <a:xfrm>
            <a:off x="5537200" y="2306638"/>
            <a:ext cx="3176588"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77" name="TextBox 57"/>
          <p:cNvSpPr txBox="1"/>
          <p:nvPr/>
        </p:nvSpPr>
        <p:spPr bwMode="auto">
          <a:xfrm>
            <a:off x="5537200" y="4062413"/>
            <a:ext cx="3176588"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78" name="TextBox 57"/>
          <p:cNvSpPr txBox="1"/>
          <p:nvPr/>
        </p:nvSpPr>
        <p:spPr bwMode="auto">
          <a:xfrm>
            <a:off x="8713789" y="2306638"/>
            <a:ext cx="3176587"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79" name="TextBox 57"/>
          <p:cNvSpPr txBox="1"/>
          <p:nvPr/>
        </p:nvSpPr>
        <p:spPr bwMode="auto">
          <a:xfrm>
            <a:off x="8713789" y="4062413"/>
            <a:ext cx="3176587"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2779"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29" name="任意多边形 28"/>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文本框 2"/>
          <p:cNvSpPr txBox="1">
            <a:spLocks noChangeArrowheads="1"/>
          </p:cNvSpPr>
          <p:nvPr/>
        </p:nvSpPr>
        <p:spPr bwMode="auto">
          <a:xfrm>
            <a:off x="4887259" y="1459230"/>
            <a:ext cx="2417484"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CONTENTS</a:t>
            </a:r>
          </a:p>
        </p:txBody>
      </p:sp>
      <p:sp>
        <p:nvSpPr>
          <p:cNvPr id="15363" name="文本框 3"/>
          <p:cNvSpPr txBox="1">
            <a:spLocks noChangeArrowheads="1"/>
          </p:cNvSpPr>
          <p:nvPr/>
        </p:nvSpPr>
        <p:spPr bwMode="auto">
          <a:xfrm>
            <a:off x="5421154" y="897255"/>
            <a:ext cx="134969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en-US" b="1" lang="zh-CN" sz="4000">
                <a:solidFill>
                  <a:srgbClr val="E9A54E"/>
                </a:solidFill>
                <a:latin charset="-122" pitchFamily="34" typeface="微软雅黑"/>
                <a:ea charset="-122" pitchFamily="34" typeface="微软雅黑"/>
              </a:rPr>
              <a:t>目 录</a:t>
            </a:r>
          </a:p>
        </p:txBody>
      </p:sp>
      <p:sp>
        <p:nvSpPr>
          <p:cNvPr id="15364" name="文本框 5"/>
          <p:cNvSpPr txBox="1">
            <a:spLocks noChangeArrowheads="1"/>
          </p:cNvSpPr>
          <p:nvPr/>
        </p:nvSpPr>
        <p:spPr bwMode="auto">
          <a:xfrm>
            <a:off x="1269841" y="3139440"/>
            <a:ext cx="5956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3200">
                <a:solidFill>
                  <a:srgbClr val="00B075"/>
                </a:solidFill>
              </a:rPr>
              <a:t>01</a:t>
            </a:r>
          </a:p>
        </p:txBody>
      </p:sp>
      <p:sp>
        <p:nvSpPr>
          <p:cNvPr id="15365" name="文本框 6"/>
          <p:cNvSpPr txBox="1">
            <a:spLocks noChangeArrowheads="1"/>
          </p:cNvSpPr>
          <p:nvPr/>
        </p:nvSpPr>
        <p:spPr bwMode="auto">
          <a:xfrm>
            <a:off x="3496310" y="3139440"/>
            <a:ext cx="5956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3200">
                <a:solidFill>
                  <a:srgbClr val="00B075"/>
                </a:solidFill>
              </a:rPr>
              <a:t>02</a:t>
            </a:r>
          </a:p>
        </p:txBody>
      </p:sp>
      <p:sp>
        <p:nvSpPr>
          <p:cNvPr id="15366" name="文本框 7"/>
          <p:cNvSpPr txBox="1">
            <a:spLocks noChangeArrowheads="1"/>
          </p:cNvSpPr>
          <p:nvPr/>
        </p:nvSpPr>
        <p:spPr bwMode="auto">
          <a:xfrm>
            <a:off x="5798185" y="3139440"/>
            <a:ext cx="5956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3200">
                <a:solidFill>
                  <a:srgbClr val="00B075"/>
                </a:solidFill>
              </a:rPr>
              <a:t>03</a:t>
            </a:r>
          </a:p>
        </p:txBody>
      </p:sp>
      <p:sp>
        <p:nvSpPr>
          <p:cNvPr id="15367" name="文本框 8"/>
          <p:cNvSpPr txBox="1">
            <a:spLocks noChangeArrowheads="1"/>
          </p:cNvSpPr>
          <p:nvPr/>
        </p:nvSpPr>
        <p:spPr bwMode="auto">
          <a:xfrm>
            <a:off x="8024655" y="3139440"/>
            <a:ext cx="5956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3200">
                <a:solidFill>
                  <a:srgbClr val="00B075"/>
                </a:solidFill>
              </a:rPr>
              <a:t>04</a:t>
            </a:r>
          </a:p>
        </p:txBody>
      </p:sp>
      <p:sp>
        <p:nvSpPr>
          <p:cNvPr id="15368" name="文本框 9"/>
          <p:cNvSpPr txBox="1">
            <a:spLocks noChangeArrowheads="1"/>
          </p:cNvSpPr>
          <p:nvPr/>
        </p:nvSpPr>
        <p:spPr bwMode="auto">
          <a:xfrm>
            <a:off x="10267790" y="3139440"/>
            <a:ext cx="5956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3200">
                <a:solidFill>
                  <a:srgbClr val="00B075"/>
                </a:solidFill>
              </a:rPr>
              <a:t>05</a:t>
            </a:r>
          </a:p>
        </p:txBody>
      </p:sp>
      <p:sp>
        <p:nvSpPr>
          <p:cNvPr id="14" name="任意多边形 13"/>
          <p:cNvSpPr/>
          <p:nvPr/>
        </p:nvSpPr>
        <p:spPr>
          <a:xfrm rot="18900000">
            <a:off x="766763" y="2697163"/>
            <a:ext cx="1362075" cy="1174750"/>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任意多边形 14"/>
          <p:cNvSpPr/>
          <p:nvPr/>
        </p:nvSpPr>
        <p:spPr>
          <a:xfrm rot="18900000">
            <a:off x="2984500" y="2697163"/>
            <a:ext cx="1363663" cy="1174750"/>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任意多边形 15"/>
          <p:cNvSpPr/>
          <p:nvPr/>
        </p:nvSpPr>
        <p:spPr>
          <a:xfrm rot="18900000">
            <a:off x="5280025" y="2697163"/>
            <a:ext cx="1363663" cy="1174750"/>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任意多边形 16"/>
          <p:cNvSpPr/>
          <p:nvPr/>
        </p:nvSpPr>
        <p:spPr>
          <a:xfrm rot="18900000">
            <a:off x="7499350" y="2697163"/>
            <a:ext cx="1363663" cy="1174750"/>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任意多边形 17"/>
          <p:cNvSpPr/>
          <p:nvPr/>
        </p:nvSpPr>
        <p:spPr>
          <a:xfrm rot="18900000">
            <a:off x="9718675" y="2697163"/>
            <a:ext cx="1362075" cy="1174750"/>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文本框 18"/>
          <p:cNvSpPr txBox="1"/>
          <p:nvPr/>
        </p:nvSpPr>
        <p:spPr>
          <a:xfrm>
            <a:off x="538004" y="4369911"/>
            <a:ext cx="1819592" cy="701040"/>
          </a:xfrm>
          <a:prstGeom prst="rect">
            <a:avLst/>
          </a:prstGeom>
          <a:noFill/>
        </p:spPr>
        <p:txBody>
          <a:bodyPr anchor="ctr" wrap="none">
            <a:spAutoFit/>
          </a:bodyPr>
          <a:lstStyle/>
          <a:p>
            <a:pPr algn="ctr" eaLnBrk="1" fontAlgn="auto" hangingPunct="1">
              <a:spcBef>
                <a:spcPct val="0"/>
              </a:spcBef>
              <a:spcAft>
                <a:spcPct val="0"/>
              </a:spcAft>
              <a:defRPr/>
            </a:pPr>
            <a:r>
              <a:rPr altLang="zh-CN" lang="en-US" sz="2000">
                <a:solidFill>
                  <a:schemeClr val="bg1">
                    <a:lumMod val="50000"/>
                  </a:schemeClr>
                </a:solidFill>
                <a:latin charset="-122" pitchFamily="34" typeface="微软雅黑"/>
                <a:ea charset="-122" pitchFamily="34" typeface="微软雅黑"/>
              </a:rPr>
              <a:t>MORE THAN </a:t>
            </a:r>
          </a:p>
          <a:p>
            <a:pPr algn="ctr" eaLnBrk="1" fontAlgn="auto" hangingPunct="1">
              <a:spcBef>
                <a:spcPct val="0"/>
              </a:spcBef>
              <a:spcAft>
                <a:spcPct val="0"/>
              </a:spcAft>
              <a:defRPr/>
            </a:pPr>
            <a:r>
              <a:rPr altLang="zh-CN" lang="en-US" sz="2000">
                <a:solidFill>
                  <a:schemeClr val="bg1">
                    <a:lumMod val="50000"/>
                  </a:schemeClr>
                </a:solidFill>
                <a:latin charset="-122" pitchFamily="34" typeface="微软雅黑"/>
                <a:ea charset="-122" pitchFamily="34" typeface="微软雅黑"/>
              </a:rPr>
              <a:t>TEMPLATE</a:t>
            </a:r>
          </a:p>
        </p:txBody>
      </p:sp>
      <p:sp>
        <p:nvSpPr>
          <p:cNvPr id="20" name="文本框 19"/>
          <p:cNvSpPr txBox="1"/>
          <p:nvPr/>
        </p:nvSpPr>
        <p:spPr>
          <a:xfrm>
            <a:off x="2775585" y="4369911"/>
            <a:ext cx="1819592" cy="701040"/>
          </a:xfrm>
          <a:prstGeom prst="rect">
            <a:avLst/>
          </a:prstGeom>
          <a:noFill/>
        </p:spPr>
        <p:txBody>
          <a:bodyPr anchor="ctr" wrap="none">
            <a:spAutoFit/>
          </a:bodyPr>
          <a:lstStyle/>
          <a:p>
            <a:pPr algn="ctr" eaLnBrk="1" fontAlgn="auto" hangingPunct="1">
              <a:spcBef>
                <a:spcPct val="0"/>
              </a:spcBef>
              <a:spcAft>
                <a:spcPct val="0"/>
              </a:spcAft>
              <a:defRPr/>
            </a:pPr>
            <a:r>
              <a:rPr altLang="zh-CN" lang="en-US" sz="2000">
                <a:solidFill>
                  <a:schemeClr val="bg1">
                    <a:lumMod val="50000"/>
                  </a:schemeClr>
                </a:solidFill>
                <a:latin charset="-122" pitchFamily="34" typeface="微软雅黑"/>
                <a:ea charset="-122" pitchFamily="34" typeface="微软雅黑"/>
              </a:rPr>
              <a:t>MORE THAN </a:t>
            </a:r>
          </a:p>
          <a:p>
            <a:pPr algn="ctr" eaLnBrk="1" fontAlgn="auto" hangingPunct="1">
              <a:spcBef>
                <a:spcPct val="0"/>
              </a:spcBef>
              <a:spcAft>
                <a:spcPct val="0"/>
              </a:spcAft>
              <a:defRPr/>
            </a:pPr>
            <a:r>
              <a:rPr altLang="zh-CN" lang="en-US" sz="2000">
                <a:solidFill>
                  <a:schemeClr val="bg1">
                    <a:lumMod val="50000"/>
                  </a:schemeClr>
                </a:solidFill>
                <a:latin charset="-122" pitchFamily="34" typeface="微软雅黑"/>
                <a:ea charset="-122" pitchFamily="34" typeface="微软雅黑"/>
              </a:rPr>
              <a:t>TEMPLATE</a:t>
            </a:r>
          </a:p>
        </p:txBody>
      </p:sp>
      <p:sp>
        <p:nvSpPr>
          <p:cNvPr id="21" name="文本框 20"/>
          <p:cNvSpPr txBox="1"/>
          <p:nvPr/>
        </p:nvSpPr>
        <p:spPr>
          <a:xfrm>
            <a:off x="5013960" y="4369911"/>
            <a:ext cx="1819592" cy="701040"/>
          </a:xfrm>
          <a:prstGeom prst="rect">
            <a:avLst/>
          </a:prstGeom>
          <a:noFill/>
        </p:spPr>
        <p:txBody>
          <a:bodyPr anchor="ctr" wrap="none">
            <a:spAutoFit/>
          </a:bodyPr>
          <a:lstStyle/>
          <a:p>
            <a:pPr algn="ctr" eaLnBrk="1" fontAlgn="auto" hangingPunct="1">
              <a:spcBef>
                <a:spcPct val="0"/>
              </a:spcBef>
              <a:spcAft>
                <a:spcPct val="0"/>
              </a:spcAft>
              <a:defRPr/>
            </a:pPr>
            <a:r>
              <a:rPr altLang="zh-CN" lang="en-US" sz="2000">
                <a:solidFill>
                  <a:schemeClr val="bg1">
                    <a:lumMod val="50000"/>
                  </a:schemeClr>
                </a:solidFill>
                <a:latin charset="-122" pitchFamily="34" typeface="微软雅黑"/>
                <a:ea charset="-122" pitchFamily="34" typeface="微软雅黑"/>
              </a:rPr>
              <a:t>MORE THAN </a:t>
            </a:r>
          </a:p>
          <a:p>
            <a:pPr algn="ctr" eaLnBrk="1" fontAlgn="auto" hangingPunct="1">
              <a:spcBef>
                <a:spcPct val="0"/>
              </a:spcBef>
              <a:spcAft>
                <a:spcPct val="0"/>
              </a:spcAft>
              <a:defRPr/>
            </a:pPr>
            <a:r>
              <a:rPr altLang="zh-CN" lang="en-US" sz="2000">
                <a:solidFill>
                  <a:schemeClr val="bg1">
                    <a:lumMod val="50000"/>
                  </a:schemeClr>
                </a:solidFill>
                <a:latin charset="-122" pitchFamily="34" typeface="微软雅黑"/>
                <a:ea charset="-122" pitchFamily="34" typeface="微软雅黑"/>
              </a:rPr>
              <a:t>TEMPLATE</a:t>
            </a:r>
          </a:p>
        </p:txBody>
      </p:sp>
      <p:sp>
        <p:nvSpPr>
          <p:cNvPr id="22" name="文本框 21"/>
          <p:cNvSpPr txBox="1"/>
          <p:nvPr/>
        </p:nvSpPr>
        <p:spPr>
          <a:xfrm>
            <a:off x="7252336" y="4369911"/>
            <a:ext cx="1819592" cy="701040"/>
          </a:xfrm>
          <a:prstGeom prst="rect">
            <a:avLst/>
          </a:prstGeom>
          <a:noFill/>
        </p:spPr>
        <p:txBody>
          <a:bodyPr anchor="ctr" wrap="none">
            <a:spAutoFit/>
          </a:bodyPr>
          <a:lstStyle/>
          <a:p>
            <a:pPr algn="ctr" eaLnBrk="1" fontAlgn="auto" hangingPunct="1">
              <a:spcBef>
                <a:spcPct val="0"/>
              </a:spcBef>
              <a:spcAft>
                <a:spcPct val="0"/>
              </a:spcAft>
              <a:defRPr/>
            </a:pPr>
            <a:r>
              <a:rPr altLang="zh-CN" lang="en-US" sz="2000">
                <a:solidFill>
                  <a:schemeClr val="bg1">
                    <a:lumMod val="50000"/>
                  </a:schemeClr>
                </a:solidFill>
                <a:latin charset="-122" pitchFamily="34" typeface="微软雅黑"/>
                <a:ea charset="-122" pitchFamily="34" typeface="微软雅黑"/>
              </a:rPr>
              <a:t>MORE THAN </a:t>
            </a:r>
          </a:p>
          <a:p>
            <a:pPr algn="ctr" eaLnBrk="1" fontAlgn="auto" hangingPunct="1">
              <a:spcBef>
                <a:spcPct val="0"/>
              </a:spcBef>
              <a:spcAft>
                <a:spcPct val="0"/>
              </a:spcAft>
              <a:defRPr/>
            </a:pPr>
            <a:r>
              <a:rPr altLang="zh-CN" lang="en-US" sz="2000">
                <a:solidFill>
                  <a:schemeClr val="bg1">
                    <a:lumMod val="50000"/>
                  </a:schemeClr>
                </a:solidFill>
                <a:latin charset="-122" pitchFamily="34" typeface="微软雅黑"/>
                <a:ea charset="-122" pitchFamily="34" typeface="微软雅黑"/>
              </a:rPr>
              <a:t>TEMPLATE</a:t>
            </a:r>
          </a:p>
        </p:txBody>
      </p:sp>
      <p:sp>
        <p:nvSpPr>
          <p:cNvPr id="23" name="文本框 22"/>
          <p:cNvSpPr txBox="1"/>
          <p:nvPr/>
        </p:nvSpPr>
        <p:spPr>
          <a:xfrm>
            <a:off x="9489915" y="4369911"/>
            <a:ext cx="1819592" cy="701040"/>
          </a:xfrm>
          <a:prstGeom prst="rect">
            <a:avLst/>
          </a:prstGeom>
          <a:noFill/>
        </p:spPr>
        <p:txBody>
          <a:bodyPr anchor="ctr" wrap="none">
            <a:spAutoFit/>
          </a:bodyPr>
          <a:lstStyle/>
          <a:p>
            <a:pPr algn="ctr" eaLnBrk="1" fontAlgn="auto" hangingPunct="1">
              <a:spcBef>
                <a:spcPct val="0"/>
              </a:spcBef>
              <a:spcAft>
                <a:spcPct val="0"/>
              </a:spcAft>
              <a:defRPr/>
            </a:pPr>
            <a:r>
              <a:rPr altLang="zh-CN" lang="en-US" sz="2000">
                <a:solidFill>
                  <a:schemeClr val="bg1">
                    <a:lumMod val="50000"/>
                  </a:schemeClr>
                </a:solidFill>
                <a:latin charset="-122" pitchFamily="34" typeface="微软雅黑"/>
                <a:ea charset="-122" pitchFamily="34" typeface="微软雅黑"/>
              </a:rPr>
              <a:t>MORE THAN </a:t>
            </a:r>
          </a:p>
          <a:p>
            <a:pPr algn="ctr" eaLnBrk="1" fontAlgn="auto" hangingPunct="1">
              <a:spcBef>
                <a:spcPct val="0"/>
              </a:spcBef>
              <a:spcAft>
                <a:spcPct val="0"/>
              </a:spcAft>
              <a:defRPr/>
            </a:pPr>
            <a:r>
              <a:rPr altLang="zh-CN" lang="en-US" sz="2000">
                <a:solidFill>
                  <a:schemeClr val="bg1">
                    <a:lumMod val="50000"/>
                  </a:schemeClr>
                </a:solidFill>
                <a:latin charset="-122" pitchFamily="34" typeface="微软雅黑"/>
                <a:ea charset="-122" pitchFamily="34" typeface="微软雅黑"/>
              </a:rPr>
              <a:t>TEMPLATE</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grpSp>
        <p:nvGrpSpPr>
          <p:cNvPr id="28" name="组合 27"/>
          <p:cNvGrpSpPr/>
          <p:nvPr/>
        </p:nvGrpSpPr>
        <p:grpSpPr>
          <a:xfrm>
            <a:off x="8876560" y="3150474"/>
            <a:ext cx="2500016" cy="1282254"/>
            <a:chOff x="8876560" y="3074274"/>
            <a:chExt cx="2500016" cy="1282254"/>
          </a:xfrm>
          <a:solidFill>
            <a:srgbClr val="004E96"/>
          </a:solidFill>
        </p:grpSpPr>
        <p:sp>
          <p:nvSpPr>
            <p:cNvPr id="29" name="Freeform 5"/>
            <p:cNvSpPr/>
            <p:nvPr/>
          </p:nvSpPr>
          <p:spPr bwMode="auto">
            <a:xfrm>
              <a:off x="8876560" y="3074274"/>
              <a:ext cx="2500016" cy="1282254"/>
            </a:xfrm>
            <a:custGeom>
              <a:gdLst>
                <a:gd fmla="*/ 0 w 659" name="T0"/>
                <a:gd fmla="*/ 0 h 338" name="T1"/>
                <a:gd fmla="*/ 564 w 659" name="T2"/>
                <a:gd fmla="*/ 0 h 338" name="T3"/>
                <a:gd fmla="*/ 659 w 659" name="T4"/>
                <a:gd fmla="*/ 169 h 338" name="T5"/>
                <a:gd fmla="*/ 564 w 659" name="T6"/>
                <a:gd fmla="*/ 338 h 338" name="T7"/>
                <a:gd fmla="*/ 0 w 659" name="T8"/>
                <a:gd fmla="*/ 338 h 338" name="T9"/>
                <a:gd fmla="*/ 0 w 659" name="T10"/>
                <a:gd fmla="*/ 0 h 338" name="T11"/>
              </a:gdLst>
              <a:cxnLst>
                <a:cxn ang="0">
                  <a:pos x="T0" y="T1"/>
                </a:cxn>
                <a:cxn ang="0">
                  <a:pos x="T2" y="T3"/>
                </a:cxn>
                <a:cxn ang="0">
                  <a:pos x="T4" y="T5"/>
                </a:cxn>
                <a:cxn ang="0">
                  <a:pos x="T6" y="T7"/>
                </a:cxn>
                <a:cxn ang="0">
                  <a:pos x="T8" y="T9"/>
                </a:cxn>
                <a:cxn ang="0">
                  <a:pos x="T10" y="T11"/>
                </a:cxn>
              </a:cxnLst>
              <a:rect b="b" l="0" r="r" t="0"/>
              <a:pathLst>
                <a:path h="338" w="659">
                  <a:moveTo>
                    <a:pt x="0" y="0"/>
                  </a:moveTo>
                  <a:lnTo>
                    <a:pt x="564" y="0"/>
                  </a:lnTo>
                  <a:lnTo>
                    <a:pt x="659" y="169"/>
                  </a:lnTo>
                  <a:lnTo>
                    <a:pt x="564" y="338"/>
                  </a:lnTo>
                  <a:lnTo>
                    <a:pt x="0" y="338"/>
                  </a:lnTo>
                  <a:lnTo>
                    <a:pt x="0"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200">
                <a:latin charset="0" panose="020b0604020202020204" pitchFamily="34" typeface="Arial"/>
                <a:ea charset="-122" pitchFamily="34" typeface="微软雅黑"/>
                <a:cs charset="0" panose="020b0604020202020204" pitchFamily="34" typeface="Arial"/>
              </a:endParaRPr>
            </a:p>
          </p:txBody>
        </p:sp>
        <p:sp>
          <p:nvSpPr>
            <p:cNvPr id="30" name="文本框 29"/>
            <p:cNvSpPr txBox="1"/>
            <p:nvPr/>
          </p:nvSpPr>
          <p:spPr>
            <a:xfrm>
              <a:off x="959334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itchFamily="34" typeface="微软雅黑"/>
                  <a:cs charset="0" panose="020b0604020202020204" pitchFamily="34" typeface="Arial"/>
                </a:rPr>
                <a:t>SAMPLE TEXT</a:t>
              </a:r>
            </a:p>
          </p:txBody>
        </p:sp>
        <p:sp>
          <p:nvSpPr>
            <p:cNvPr id="31" name="文本框 30"/>
            <p:cNvSpPr txBox="1"/>
            <p:nvPr/>
          </p:nvSpPr>
          <p:spPr>
            <a:xfrm>
              <a:off x="959334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itchFamily="34" typeface="微软雅黑"/>
                  <a:cs charset="0" panose="020b0604020202020204" pitchFamily="34" typeface="Arial"/>
                </a:rPr>
                <a:t>STEP O5</a:t>
              </a:r>
            </a:p>
          </p:txBody>
        </p:sp>
      </p:grpSp>
      <p:grpSp>
        <p:nvGrpSpPr>
          <p:cNvPr id="32" name="组合 31"/>
          <p:cNvGrpSpPr/>
          <p:nvPr/>
        </p:nvGrpSpPr>
        <p:grpSpPr>
          <a:xfrm>
            <a:off x="6926624" y="3150474"/>
            <a:ext cx="2507603" cy="1282254"/>
            <a:chOff x="6926624" y="3074274"/>
            <a:chExt cx="2507603" cy="1282254"/>
          </a:xfrm>
          <a:solidFill>
            <a:srgbClr val="77B224"/>
          </a:solidFill>
        </p:grpSpPr>
        <p:sp>
          <p:nvSpPr>
            <p:cNvPr id="33" name="Freeform 6"/>
            <p:cNvSpPr/>
            <p:nvPr/>
          </p:nvSpPr>
          <p:spPr bwMode="auto">
            <a:xfrm>
              <a:off x="6926624" y="3074274"/>
              <a:ext cx="2507603" cy="1282254"/>
            </a:xfrm>
            <a:custGeom>
              <a:gdLst>
                <a:gd fmla="*/ 0 w 661" name="T0"/>
                <a:gd fmla="*/ 0 h 338" name="T1"/>
                <a:gd fmla="*/ 564 w 661" name="T2"/>
                <a:gd fmla="*/ 0 h 338" name="T3"/>
                <a:gd fmla="*/ 661 w 661" name="T4"/>
                <a:gd fmla="*/ 169 h 338" name="T5"/>
                <a:gd fmla="*/ 564 w 661" name="T6"/>
                <a:gd fmla="*/ 338 h 338" name="T7"/>
                <a:gd fmla="*/ 0 w 661" name="T8"/>
                <a:gd fmla="*/ 338 h 338" name="T9"/>
                <a:gd fmla="*/ 0 w 661" name="T10"/>
                <a:gd fmla="*/ 0 h 338" name="T11"/>
              </a:gdLst>
              <a:cxnLst>
                <a:cxn ang="0">
                  <a:pos x="T0" y="T1"/>
                </a:cxn>
                <a:cxn ang="0">
                  <a:pos x="T2" y="T3"/>
                </a:cxn>
                <a:cxn ang="0">
                  <a:pos x="T4" y="T5"/>
                </a:cxn>
                <a:cxn ang="0">
                  <a:pos x="T6" y="T7"/>
                </a:cxn>
                <a:cxn ang="0">
                  <a:pos x="T8" y="T9"/>
                </a:cxn>
                <a:cxn ang="0">
                  <a:pos x="T10" y="T11"/>
                </a:cxn>
              </a:cxnLst>
              <a:rect b="b" l="0" r="r" t="0"/>
              <a:pathLst>
                <a:path h="338" w="661">
                  <a:moveTo>
                    <a:pt x="0" y="0"/>
                  </a:moveTo>
                  <a:lnTo>
                    <a:pt x="564" y="0"/>
                  </a:lnTo>
                  <a:lnTo>
                    <a:pt x="661" y="169"/>
                  </a:lnTo>
                  <a:lnTo>
                    <a:pt x="564" y="338"/>
                  </a:lnTo>
                  <a:lnTo>
                    <a:pt x="0" y="338"/>
                  </a:lnTo>
                  <a:lnTo>
                    <a:pt x="0" y="0"/>
                  </a:lnTo>
                  <a:close/>
                </a:path>
              </a:pathLst>
            </a:custGeom>
            <a:solidFill>
              <a:srgbClr val="E9A54E"/>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200">
                <a:latin charset="0" panose="020b0604020202020204" pitchFamily="34" typeface="Arial"/>
                <a:ea charset="-122" pitchFamily="34" typeface="微软雅黑"/>
                <a:cs charset="0" panose="020b0604020202020204" pitchFamily="34" typeface="Arial"/>
              </a:endParaRPr>
            </a:p>
          </p:txBody>
        </p:sp>
        <p:sp>
          <p:nvSpPr>
            <p:cNvPr id="34" name="文本框 33"/>
            <p:cNvSpPr txBox="1"/>
            <p:nvPr/>
          </p:nvSpPr>
          <p:spPr>
            <a:xfrm>
              <a:off x="766395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itchFamily="34" typeface="微软雅黑"/>
                  <a:cs charset="0" panose="020b0604020202020204" pitchFamily="34" typeface="Arial"/>
                </a:rPr>
                <a:t>SAMPLE TEXT</a:t>
              </a:r>
            </a:p>
          </p:txBody>
        </p:sp>
        <p:sp>
          <p:nvSpPr>
            <p:cNvPr id="35" name="文本框 34"/>
            <p:cNvSpPr txBox="1"/>
            <p:nvPr/>
          </p:nvSpPr>
          <p:spPr>
            <a:xfrm>
              <a:off x="766395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itchFamily="34" typeface="微软雅黑"/>
                  <a:cs charset="0" panose="020b0604020202020204" pitchFamily="34" typeface="Arial"/>
                </a:rPr>
                <a:t>STEP O4</a:t>
              </a:r>
            </a:p>
          </p:txBody>
        </p:sp>
      </p:grpSp>
      <p:grpSp>
        <p:nvGrpSpPr>
          <p:cNvPr id="36" name="组合 35"/>
          <p:cNvGrpSpPr/>
          <p:nvPr/>
        </p:nvGrpSpPr>
        <p:grpSpPr>
          <a:xfrm>
            <a:off x="4991862" y="3150474"/>
            <a:ext cx="2500016" cy="1282254"/>
            <a:chOff x="4991862" y="3074274"/>
            <a:chExt cx="2500016" cy="1282254"/>
          </a:xfrm>
          <a:solidFill>
            <a:srgbClr val="004E96"/>
          </a:solidFill>
        </p:grpSpPr>
        <p:sp>
          <p:nvSpPr>
            <p:cNvPr id="37" name="Freeform 7"/>
            <p:cNvSpPr/>
            <p:nvPr/>
          </p:nvSpPr>
          <p:spPr bwMode="auto">
            <a:xfrm>
              <a:off x="4991862" y="3074274"/>
              <a:ext cx="2500016" cy="1282254"/>
            </a:xfrm>
            <a:custGeom>
              <a:gdLst>
                <a:gd fmla="*/ 0 w 659" name="T0"/>
                <a:gd fmla="*/ 0 h 338" name="T1"/>
                <a:gd fmla="*/ 564 w 659" name="T2"/>
                <a:gd fmla="*/ 0 h 338" name="T3"/>
                <a:gd fmla="*/ 659 w 659" name="T4"/>
                <a:gd fmla="*/ 169 h 338" name="T5"/>
                <a:gd fmla="*/ 564 w 659" name="T6"/>
                <a:gd fmla="*/ 338 h 338" name="T7"/>
                <a:gd fmla="*/ 0 w 659" name="T8"/>
                <a:gd fmla="*/ 338 h 338" name="T9"/>
                <a:gd fmla="*/ 0 w 659" name="T10"/>
                <a:gd fmla="*/ 0 h 338" name="T11"/>
              </a:gdLst>
              <a:cxnLst>
                <a:cxn ang="0">
                  <a:pos x="T0" y="T1"/>
                </a:cxn>
                <a:cxn ang="0">
                  <a:pos x="T2" y="T3"/>
                </a:cxn>
                <a:cxn ang="0">
                  <a:pos x="T4" y="T5"/>
                </a:cxn>
                <a:cxn ang="0">
                  <a:pos x="T6" y="T7"/>
                </a:cxn>
                <a:cxn ang="0">
                  <a:pos x="T8" y="T9"/>
                </a:cxn>
                <a:cxn ang="0">
                  <a:pos x="T10" y="T11"/>
                </a:cxn>
              </a:cxnLst>
              <a:rect b="b" l="0" r="r" t="0"/>
              <a:pathLst>
                <a:path h="338" w="659">
                  <a:moveTo>
                    <a:pt x="0" y="0"/>
                  </a:moveTo>
                  <a:lnTo>
                    <a:pt x="564" y="0"/>
                  </a:lnTo>
                  <a:lnTo>
                    <a:pt x="659" y="169"/>
                  </a:lnTo>
                  <a:lnTo>
                    <a:pt x="564" y="338"/>
                  </a:lnTo>
                  <a:lnTo>
                    <a:pt x="0" y="338"/>
                  </a:lnTo>
                  <a:lnTo>
                    <a:pt x="0"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200">
                <a:latin charset="0" panose="020b0604020202020204" pitchFamily="34" typeface="Arial"/>
                <a:ea charset="-122" pitchFamily="34" typeface="微软雅黑"/>
                <a:cs charset="0" panose="020b0604020202020204" pitchFamily="34" typeface="Arial"/>
              </a:endParaRPr>
            </a:p>
          </p:txBody>
        </p:sp>
        <p:sp>
          <p:nvSpPr>
            <p:cNvPr id="38" name="文本框 37"/>
            <p:cNvSpPr txBox="1"/>
            <p:nvPr/>
          </p:nvSpPr>
          <p:spPr>
            <a:xfrm>
              <a:off x="577669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itchFamily="34" typeface="微软雅黑"/>
                  <a:cs charset="0" panose="020b0604020202020204" pitchFamily="34" typeface="Arial"/>
                </a:rPr>
                <a:t>SAMPLE TEXT</a:t>
              </a:r>
            </a:p>
          </p:txBody>
        </p:sp>
        <p:sp>
          <p:nvSpPr>
            <p:cNvPr id="39" name="文本框 38"/>
            <p:cNvSpPr txBox="1"/>
            <p:nvPr/>
          </p:nvSpPr>
          <p:spPr>
            <a:xfrm>
              <a:off x="577669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itchFamily="34" typeface="微软雅黑"/>
                  <a:cs charset="0" panose="020b0604020202020204" pitchFamily="34" typeface="Arial"/>
                </a:rPr>
                <a:t>STEP O3</a:t>
              </a:r>
            </a:p>
          </p:txBody>
        </p:sp>
      </p:grpSp>
      <p:grpSp>
        <p:nvGrpSpPr>
          <p:cNvPr id="40" name="组合 39"/>
          <p:cNvGrpSpPr/>
          <p:nvPr/>
        </p:nvGrpSpPr>
        <p:grpSpPr>
          <a:xfrm>
            <a:off x="3053306" y="3150474"/>
            <a:ext cx="2496222" cy="1282254"/>
            <a:chOff x="3053306" y="3074274"/>
            <a:chExt cx="2496222" cy="1282254"/>
          </a:xfrm>
          <a:solidFill>
            <a:srgbClr val="77B224"/>
          </a:solidFill>
        </p:grpSpPr>
        <p:sp>
          <p:nvSpPr>
            <p:cNvPr id="41" name="Freeform 8"/>
            <p:cNvSpPr/>
            <p:nvPr/>
          </p:nvSpPr>
          <p:spPr bwMode="auto">
            <a:xfrm>
              <a:off x="3053306" y="3074274"/>
              <a:ext cx="2496222" cy="1282254"/>
            </a:xfrm>
            <a:custGeom>
              <a:gdLst>
                <a:gd fmla="*/ 0 w 658" name="T0"/>
                <a:gd fmla="*/ 0 h 338" name="T1"/>
                <a:gd fmla="*/ 564 w 658" name="T2"/>
                <a:gd fmla="*/ 0 h 338" name="T3"/>
                <a:gd fmla="*/ 658 w 658" name="T4"/>
                <a:gd fmla="*/ 169 h 338" name="T5"/>
                <a:gd fmla="*/ 564 w 658" name="T6"/>
                <a:gd fmla="*/ 338 h 338" name="T7"/>
                <a:gd fmla="*/ 0 w 658" name="T8"/>
                <a:gd fmla="*/ 338 h 338" name="T9"/>
                <a:gd fmla="*/ 0 w 658" name="T10"/>
                <a:gd fmla="*/ 0 h 338" name="T11"/>
              </a:gdLst>
              <a:cxnLst>
                <a:cxn ang="0">
                  <a:pos x="T0" y="T1"/>
                </a:cxn>
                <a:cxn ang="0">
                  <a:pos x="T2" y="T3"/>
                </a:cxn>
                <a:cxn ang="0">
                  <a:pos x="T4" y="T5"/>
                </a:cxn>
                <a:cxn ang="0">
                  <a:pos x="T6" y="T7"/>
                </a:cxn>
                <a:cxn ang="0">
                  <a:pos x="T8" y="T9"/>
                </a:cxn>
                <a:cxn ang="0">
                  <a:pos x="T10" y="T11"/>
                </a:cxn>
              </a:cxnLst>
              <a:rect b="b" l="0" r="r" t="0"/>
              <a:pathLst>
                <a:path h="338" w="658">
                  <a:moveTo>
                    <a:pt x="0" y="0"/>
                  </a:moveTo>
                  <a:lnTo>
                    <a:pt x="564" y="0"/>
                  </a:lnTo>
                  <a:lnTo>
                    <a:pt x="658" y="169"/>
                  </a:lnTo>
                  <a:lnTo>
                    <a:pt x="564" y="338"/>
                  </a:lnTo>
                  <a:lnTo>
                    <a:pt x="0" y="338"/>
                  </a:lnTo>
                  <a:lnTo>
                    <a:pt x="0" y="0"/>
                  </a:lnTo>
                  <a:close/>
                </a:path>
              </a:pathLst>
            </a:custGeom>
            <a:solidFill>
              <a:srgbClr val="E9A54E"/>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200">
                <a:latin charset="0" panose="020b0604020202020204" pitchFamily="34" typeface="Arial"/>
                <a:ea charset="-122" pitchFamily="34" typeface="微软雅黑"/>
                <a:cs charset="0" panose="020b0604020202020204" pitchFamily="34" typeface="Arial"/>
              </a:endParaRPr>
            </a:p>
          </p:txBody>
        </p:sp>
        <p:sp>
          <p:nvSpPr>
            <p:cNvPr id="42" name="文本框 41"/>
            <p:cNvSpPr txBox="1"/>
            <p:nvPr/>
          </p:nvSpPr>
          <p:spPr>
            <a:xfrm>
              <a:off x="377237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itchFamily="34" typeface="微软雅黑"/>
                  <a:cs charset="0" panose="020b0604020202020204" pitchFamily="34" typeface="Arial"/>
                </a:rPr>
                <a:t>SAMPLE TEXT</a:t>
              </a:r>
            </a:p>
          </p:txBody>
        </p:sp>
        <p:sp>
          <p:nvSpPr>
            <p:cNvPr id="43" name="文本框 42"/>
            <p:cNvSpPr txBox="1"/>
            <p:nvPr/>
          </p:nvSpPr>
          <p:spPr>
            <a:xfrm>
              <a:off x="377237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itchFamily="34" typeface="微软雅黑"/>
                  <a:cs charset="0" panose="020b0604020202020204" pitchFamily="34" typeface="Arial"/>
                </a:rPr>
                <a:t>STEP O2</a:t>
              </a:r>
            </a:p>
          </p:txBody>
        </p:sp>
      </p:grpSp>
      <p:grpSp>
        <p:nvGrpSpPr>
          <p:cNvPr id="44" name="组合 43"/>
          <p:cNvGrpSpPr/>
          <p:nvPr/>
        </p:nvGrpSpPr>
        <p:grpSpPr>
          <a:xfrm>
            <a:off x="1110957" y="3150474"/>
            <a:ext cx="2500016" cy="1282254"/>
            <a:chOff x="1110957" y="3074274"/>
            <a:chExt cx="2500016" cy="1282254"/>
          </a:xfrm>
          <a:solidFill>
            <a:srgbClr val="004E96"/>
          </a:solidFill>
        </p:grpSpPr>
        <p:sp>
          <p:nvSpPr>
            <p:cNvPr id="45" name="Freeform 9"/>
            <p:cNvSpPr/>
            <p:nvPr/>
          </p:nvSpPr>
          <p:spPr bwMode="auto">
            <a:xfrm>
              <a:off x="1110957" y="3074274"/>
              <a:ext cx="2500016" cy="1282254"/>
            </a:xfrm>
            <a:custGeom>
              <a:gdLst>
                <a:gd fmla="*/ 0 w 659" name="T0"/>
                <a:gd fmla="*/ 0 h 338" name="T1"/>
                <a:gd fmla="*/ 564 w 659" name="T2"/>
                <a:gd fmla="*/ 0 h 338" name="T3"/>
                <a:gd fmla="*/ 659 w 659" name="T4"/>
                <a:gd fmla="*/ 169 h 338" name="T5"/>
                <a:gd fmla="*/ 564 w 659" name="T6"/>
                <a:gd fmla="*/ 338 h 338" name="T7"/>
                <a:gd fmla="*/ 0 w 659" name="T8"/>
                <a:gd fmla="*/ 338 h 338" name="T9"/>
                <a:gd fmla="*/ 0 w 659" name="T10"/>
                <a:gd fmla="*/ 0 h 338" name="T11"/>
              </a:gdLst>
              <a:cxnLst>
                <a:cxn ang="0">
                  <a:pos x="T0" y="T1"/>
                </a:cxn>
                <a:cxn ang="0">
                  <a:pos x="T2" y="T3"/>
                </a:cxn>
                <a:cxn ang="0">
                  <a:pos x="T4" y="T5"/>
                </a:cxn>
                <a:cxn ang="0">
                  <a:pos x="T6" y="T7"/>
                </a:cxn>
                <a:cxn ang="0">
                  <a:pos x="T8" y="T9"/>
                </a:cxn>
                <a:cxn ang="0">
                  <a:pos x="T10" y="T11"/>
                </a:cxn>
              </a:cxnLst>
              <a:rect b="b" l="0" r="r" t="0"/>
              <a:pathLst>
                <a:path h="338" w="659">
                  <a:moveTo>
                    <a:pt x="0" y="0"/>
                  </a:moveTo>
                  <a:lnTo>
                    <a:pt x="564" y="0"/>
                  </a:lnTo>
                  <a:lnTo>
                    <a:pt x="659" y="169"/>
                  </a:lnTo>
                  <a:lnTo>
                    <a:pt x="564" y="338"/>
                  </a:lnTo>
                  <a:lnTo>
                    <a:pt x="0" y="338"/>
                  </a:lnTo>
                  <a:lnTo>
                    <a:pt x="0"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200">
                <a:latin charset="0" panose="020b0604020202020204" pitchFamily="34" typeface="Arial"/>
                <a:ea charset="-122" pitchFamily="34" typeface="微软雅黑"/>
                <a:cs charset="0" panose="020b0604020202020204" pitchFamily="34" typeface="Arial"/>
              </a:endParaRPr>
            </a:p>
          </p:txBody>
        </p:sp>
        <p:sp>
          <p:nvSpPr>
            <p:cNvPr id="46" name="文本框 45"/>
            <p:cNvSpPr txBox="1"/>
            <p:nvPr/>
          </p:nvSpPr>
          <p:spPr>
            <a:xfrm>
              <a:off x="1421521" y="3715401"/>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itchFamily="34" typeface="微软雅黑"/>
                  <a:cs charset="0" panose="020b0604020202020204" pitchFamily="34" typeface="Arial"/>
                </a:rPr>
                <a:t>SAMPLE TEXT</a:t>
              </a:r>
            </a:p>
          </p:txBody>
        </p:sp>
        <p:sp>
          <p:nvSpPr>
            <p:cNvPr id="47" name="文本框 46"/>
            <p:cNvSpPr txBox="1"/>
            <p:nvPr/>
          </p:nvSpPr>
          <p:spPr>
            <a:xfrm>
              <a:off x="1421521" y="3305106"/>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itchFamily="34" typeface="微软雅黑"/>
                  <a:cs charset="0" panose="020b0604020202020204" pitchFamily="34" typeface="Arial"/>
                </a:rPr>
                <a:t>STEP O1</a:t>
              </a:r>
            </a:p>
          </p:txBody>
        </p:sp>
      </p:grpSp>
      <p:sp>
        <p:nvSpPr>
          <p:cNvPr id="48" name="TextBox 57"/>
          <p:cNvSpPr txBox="1"/>
          <p:nvPr/>
        </p:nvSpPr>
        <p:spPr bwMode="auto">
          <a:xfrm>
            <a:off x="608013" y="2200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9" name="TextBox 57"/>
          <p:cNvSpPr txBox="1"/>
          <p:nvPr/>
        </p:nvSpPr>
        <p:spPr bwMode="auto">
          <a:xfrm>
            <a:off x="2716213" y="45434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0" name="TextBox 57"/>
          <p:cNvSpPr txBox="1"/>
          <p:nvPr/>
        </p:nvSpPr>
        <p:spPr bwMode="auto">
          <a:xfrm>
            <a:off x="4978400" y="2200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1" name="TextBox 57"/>
          <p:cNvSpPr txBox="1"/>
          <p:nvPr/>
        </p:nvSpPr>
        <p:spPr bwMode="auto">
          <a:xfrm>
            <a:off x="7086599" y="45434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2" name="TextBox 57"/>
          <p:cNvSpPr txBox="1"/>
          <p:nvPr/>
        </p:nvSpPr>
        <p:spPr bwMode="auto">
          <a:xfrm>
            <a:off x="9066214" y="2200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1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34821" name="Freeform 12"/>
          <p:cNvSpPr/>
          <p:nvPr/>
        </p:nvSpPr>
        <p:spPr bwMode="auto">
          <a:xfrm>
            <a:off x="5400675" y="1751013"/>
            <a:ext cx="2651125" cy="2014537"/>
          </a:xfrm>
          <a:custGeom>
            <a:gdLst>
              <a:gd fmla="*/ 2147483647 w 774" name="T0"/>
              <a:gd fmla="*/ 2147483647 h 588" name="T1"/>
              <a:gd fmla="*/ 2147483647 w 774" name="T2"/>
              <a:gd fmla="*/ 2147483647 h 588" name="T3"/>
              <a:gd fmla="*/ 0 w 774" name="T4"/>
              <a:gd fmla="*/ 2147483647 h 588" name="T5"/>
              <a:gd fmla="*/ 0 w 774" name="T6"/>
              <a:gd fmla="*/ 2147483647 h 588" name="T7"/>
              <a:gd fmla="*/ 0 w 774" name="T8"/>
              <a:gd fmla="*/ 2147483647 h 588" name="T9"/>
              <a:gd fmla="*/ 0 w 774" name="T10"/>
              <a:gd fmla="*/ 2147483647 h 588" name="T11"/>
              <a:gd fmla="*/ 0 w 774" name="T12"/>
              <a:gd fmla="*/ 2147483647 h 588" name="T13"/>
              <a:gd fmla="*/ 2147483647 w 774" name="T14"/>
              <a:gd fmla="*/ 0 h 588" name="T15"/>
              <a:gd fmla="*/ 2147483647 w 774" name="T16"/>
              <a:gd fmla="*/ 0 h 588" name="T17"/>
              <a:gd fmla="*/ 2147483647 w 774" name="T18"/>
              <a:gd fmla="*/ 0 h 588" name="T19"/>
              <a:gd fmla="*/ 2147483647 w 774" name="T20"/>
              <a:gd fmla="*/ 2147483647 h 588" name="T21"/>
              <a:gd fmla="*/ 2147483647 w 774" name="T22"/>
              <a:gd fmla="*/ 2147483647 h 58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88" w="774">
                <a:moveTo>
                  <a:pt x="774" y="353"/>
                </a:moveTo>
                <a:cubicBezTo>
                  <a:pt x="235" y="353"/>
                  <a:pt x="235" y="353"/>
                  <a:pt x="235" y="353"/>
                </a:cubicBezTo>
                <a:cubicBezTo>
                  <a:pt x="108" y="353"/>
                  <a:pt x="5" y="453"/>
                  <a:pt x="0" y="579"/>
                </a:cubicBezTo>
                <a:cubicBezTo>
                  <a:pt x="0" y="579"/>
                  <a:pt x="0" y="579"/>
                  <a:pt x="0" y="579"/>
                </a:cubicBezTo>
                <a:cubicBezTo>
                  <a:pt x="0" y="581"/>
                  <a:pt x="0" y="583"/>
                  <a:pt x="0" y="585"/>
                </a:cubicBezTo>
                <a:cubicBezTo>
                  <a:pt x="0" y="586"/>
                  <a:pt x="0" y="587"/>
                  <a:pt x="0" y="588"/>
                </a:cubicBezTo>
                <a:cubicBezTo>
                  <a:pt x="0" y="236"/>
                  <a:pt x="0" y="236"/>
                  <a:pt x="0" y="236"/>
                </a:cubicBezTo>
                <a:cubicBezTo>
                  <a:pt x="0" y="107"/>
                  <a:pt x="103" y="2"/>
                  <a:pt x="231" y="0"/>
                </a:cubicBezTo>
                <a:cubicBezTo>
                  <a:pt x="233" y="0"/>
                  <a:pt x="234" y="0"/>
                  <a:pt x="235" y="0"/>
                </a:cubicBezTo>
                <a:cubicBezTo>
                  <a:pt x="236" y="0"/>
                  <a:pt x="237" y="0"/>
                  <a:pt x="238" y="0"/>
                </a:cubicBezTo>
                <a:cubicBezTo>
                  <a:pt x="475" y="1"/>
                  <a:pt x="679" y="143"/>
                  <a:pt x="771" y="345"/>
                </a:cubicBezTo>
                <a:cubicBezTo>
                  <a:pt x="772" y="348"/>
                  <a:pt x="773" y="350"/>
                  <a:pt x="774" y="353"/>
                </a:cubicBezTo>
                <a:close/>
              </a:path>
            </a:pathLst>
          </a:custGeom>
          <a:solidFill>
            <a:srgbClr val="E9A54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2" name="Freeform 13"/>
          <p:cNvSpPr/>
          <p:nvPr/>
        </p:nvSpPr>
        <p:spPr bwMode="auto">
          <a:xfrm>
            <a:off x="6205538" y="2960688"/>
            <a:ext cx="2014537" cy="2654300"/>
          </a:xfrm>
          <a:custGeom>
            <a:gdLst>
              <a:gd fmla="*/ 2147483647 w 588" name="T0"/>
              <a:gd fmla="*/ 2147483647 h 775" name="T1"/>
              <a:gd fmla="*/ 2147483647 w 588" name="T2"/>
              <a:gd fmla="*/ 2147483647 h 775" name="T3"/>
              <a:gd fmla="*/ 2147483647 w 588" name="T4"/>
              <a:gd fmla="*/ 2147483647 h 775" name="T5"/>
              <a:gd fmla="*/ 2147483647 w 588" name="T6"/>
              <a:gd fmla="*/ 2147483647 h 775" name="T7"/>
              <a:gd fmla="*/ 0 w 588" name="T8"/>
              <a:gd fmla="*/ 0 h 775" name="T9"/>
              <a:gd fmla="*/ 2147483647 w 588" name="T10"/>
              <a:gd fmla="*/ 0 h 775" name="T11"/>
              <a:gd fmla="*/ 2147483647 w 588" name="T12"/>
              <a:gd fmla="*/ 2147483647 h 775" name="T13"/>
              <a:gd fmla="*/ 2147483647 w 588" name="T14"/>
              <a:gd fmla="*/ 2147483647 h 77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775" w="588">
                <a:moveTo>
                  <a:pt x="588" y="235"/>
                </a:moveTo>
                <a:cubicBezTo>
                  <a:pt x="588" y="237"/>
                  <a:pt x="588" y="238"/>
                  <a:pt x="588" y="239"/>
                </a:cubicBezTo>
                <a:cubicBezTo>
                  <a:pt x="587" y="478"/>
                  <a:pt x="442" y="684"/>
                  <a:pt x="236" y="775"/>
                </a:cubicBezTo>
                <a:cubicBezTo>
                  <a:pt x="236" y="235"/>
                  <a:pt x="236" y="235"/>
                  <a:pt x="236" y="235"/>
                </a:cubicBezTo>
                <a:cubicBezTo>
                  <a:pt x="236" y="105"/>
                  <a:pt x="130" y="0"/>
                  <a:pt x="0" y="0"/>
                </a:cubicBezTo>
                <a:cubicBezTo>
                  <a:pt x="353" y="0"/>
                  <a:pt x="353" y="0"/>
                  <a:pt x="353" y="0"/>
                </a:cubicBezTo>
                <a:cubicBezTo>
                  <a:pt x="482" y="0"/>
                  <a:pt x="586" y="103"/>
                  <a:pt x="588" y="232"/>
                </a:cubicBezTo>
                <a:cubicBezTo>
                  <a:pt x="588" y="233"/>
                  <a:pt x="588" y="234"/>
                  <a:pt x="588" y="235"/>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3" name="Freeform 14"/>
          <p:cNvSpPr/>
          <p:nvPr/>
        </p:nvSpPr>
        <p:spPr bwMode="auto">
          <a:xfrm>
            <a:off x="4359275" y="3765550"/>
            <a:ext cx="2654300" cy="2017713"/>
          </a:xfrm>
          <a:custGeom>
            <a:gdLst>
              <a:gd fmla="*/ 2147483647 w 775" name="T0"/>
              <a:gd fmla="*/ 0 h 589" name="T1"/>
              <a:gd fmla="*/ 2147483647 w 775" name="T2"/>
              <a:gd fmla="*/ 2147483647 h 589" name="T3"/>
              <a:gd fmla="*/ 2147483647 w 775" name="T4"/>
              <a:gd fmla="*/ 2147483647 h 589" name="T5"/>
              <a:gd fmla="*/ 2147483647 w 775" name="T6"/>
              <a:gd fmla="*/ 2147483647 h 589" name="T7"/>
              <a:gd fmla="*/ 2147483647 w 775" name="T8"/>
              <a:gd fmla="*/ 2147483647 h 589" name="T9"/>
              <a:gd fmla="*/ 0 w 775" name="T10"/>
              <a:gd fmla="*/ 2147483647 h 589" name="T11"/>
              <a:gd fmla="*/ 2147483647 w 775" name="T12"/>
              <a:gd fmla="*/ 2147483647 h 589" name="T13"/>
              <a:gd fmla="*/ 2147483647 w 775" name="T14"/>
              <a:gd fmla="*/ 0 h 5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89" w="775">
                <a:moveTo>
                  <a:pt x="775" y="0"/>
                </a:moveTo>
                <a:cubicBezTo>
                  <a:pt x="775" y="353"/>
                  <a:pt x="775" y="353"/>
                  <a:pt x="775" y="353"/>
                </a:cubicBezTo>
                <a:cubicBezTo>
                  <a:pt x="775" y="482"/>
                  <a:pt x="671" y="587"/>
                  <a:pt x="543" y="589"/>
                </a:cubicBezTo>
                <a:cubicBezTo>
                  <a:pt x="542" y="589"/>
                  <a:pt x="540" y="589"/>
                  <a:pt x="539" y="589"/>
                </a:cubicBezTo>
                <a:cubicBezTo>
                  <a:pt x="538" y="589"/>
                  <a:pt x="537" y="589"/>
                  <a:pt x="536" y="589"/>
                </a:cubicBezTo>
                <a:cubicBezTo>
                  <a:pt x="296" y="587"/>
                  <a:pt x="90" y="443"/>
                  <a:pt x="0" y="236"/>
                </a:cubicBezTo>
                <a:cubicBezTo>
                  <a:pt x="539" y="236"/>
                  <a:pt x="539" y="236"/>
                  <a:pt x="539" y="236"/>
                </a:cubicBezTo>
                <a:cubicBezTo>
                  <a:pt x="669" y="236"/>
                  <a:pt x="775" y="131"/>
                  <a:pt x="775" y="0"/>
                </a:cubicBezTo>
                <a:close/>
              </a:path>
            </a:pathLst>
          </a:custGeom>
          <a:solidFill>
            <a:srgbClr val="E9A54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4" name="Freeform 15"/>
          <p:cNvSpPr/>
          <p:nvPr/>
        </p:nvSpPr>
        <p:spPr bwMode="auto">
          <a:xfrm>
            <a:off x="4191000" y="1919288"/>
            <a:ext cx="2014538" cy="2654300"/>
          </a:xfrm>
          <a:custGeom>
            <a:gdLst>
              <a:gd fmla="*/ 2147483647 w 588" name="T0"/>
              <a:gd fmla="*/ 2147483647 h 775" name="T1"/>
              <a:gd fmla="*/ 2147483647 w 588" name="T2"/>
              <a:gd fmla="*/ 2147483647 h 775" name="T3"/>
              <a:gd fmla="*/ 0 w 588" name="T4"/>
              <a:gd fmla="*/ 2147483647 h 775" name="T5"/>
              <a:gd fmla="*/ 0 w 588" name="T6"/>
              <a:gd fmla="*/ 2147483647 h 775" name="T7"/>
              <a:gd fmla="*/ 0 w 588" name="T8"/>
              <a:gd fmla="*/ 2147483647 h 775" name="T9"/>
              <a:gd fmla="*/ 2147483647 w 588" name="T10"/>
              <a:gd fmla="*/ 0 h 775" name="T11"/>
              <a:gd fmla="*/ 2147483647 w 588" name="T12"/>
              <a:gd fmla="*/ 2147483647 h 775" name="T13"/>
              <a:gd fmla="*/ 2147483647 w 588" name="T14"/>
              <a:gd fmla="*/ 2147483647 h 77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775" w="588">
                <a:moveTo>
                  <a:pt x="588" y="775"/>
                </a:moveTo>
                <a:cubicBezTo>
                  <a:pt x="235" y="775"/>
                  <a:pt x="235" y="775"/>
                  <a:pt x="235" y="775"/>
                </a:cubicBezTo>
                <a:cubicBezTo>
                  <a:pt x="107" y="775"/>
                  <a:pt x="2" y="672"/>
                  <a:pt x="0" y="543"/>
                </a:cubicBezTo>
                <a:cubicBezTo>
                  <a:pt x="0" y="542"/>
                  <a:pt x="0" y="541"/>
                  <a:pt x="0" y="539"/>
                </a:cubicBezTo>
                <a:cubicBezTo>
                  <a:pt x="0" y="538"/>
                  <a:pt x="0" y="537"/>
                  <a:pt x="0" y="536"/>
                </a:cubicBezTo>
                <a:cubicBezTo>
                  <a:pt x="1" y="297"/>
                  <a:pt x="146" y="91"/>
                  <a:pt x="353" y="0"/>
                </a:cubicBezTo>
                <a:cubicBezTo>
                  <a:pt x="353" y="539"/>
                  <a:pt x="353" y="539"/>
                  <a:pt x="353" y="539"/>
                </a:cubicBezTo>
                <a:cubicBezTo>
                  <a:pt x="353" y="670"/>
                  <a:pt x="458" y="775"/>
                  <a:pt x="588" y="775"/>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5" name="矩形 56"/>
          <p:cNvSpPr>
            <a:spLocks noChangeArrowheads="1"/>
          </p:cNvSpPr>
          <p:nvPr/>
        </p:nvSpPr>
        <p:spPr bwMode="auto">
          <a:xfrm>
            <a:off x="4570413" y="3040063"/>
            <a:ext cx="55594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32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01</a:t>
            </a:r>
          </a:p>
        </p:txBody>
      </p:sp>
      <p:sp>
        <p:nvSpPr>
          <p:cNvPr id="34826" name="矩形 57"/>
          <p:cNvSpPr>
            <a:spLocks noChangeArrowheads="1"/>
          </p:cNvSpPr>
          <p:nvPr/>
        </p:nvSpPr>
        <p:spPr bwMode="auto">
          <a:xfrm>
            <a:off x="6045200" y="2087563"/>
            <a:ext cx="60356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32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02</a:t>
            </a:r>
          </a:p>
        </p:txBody>
      </p:sp>
      <p:sp>
        <p:nvSpPr>
          <p:cNvPr id="34827" name="矩形 58"/>
          <p:cNvSpPr>
            <a:spLocks noChangeArrowheads="1"/>
          </p:cNvSpPr>
          <p:nvPr/>
        </p:nvSpPr>
        <p:spPr bwMode="auto">
          <a:xfrm>
            <a:off x="7256464" y="3721100"/>
            <a:ext cx="61626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32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03</a:t>
            </a:r>
          </a:p>
        </p:txBody>
      </p:sp>
      <p:sp>
        <p:nvSpPr>
          <p:cNvPr id="34828" name="矩形 59"/>
          <p:cNvSpPr>
            <a:spLocks noChangeArrowheads="1"/>
          </p:cNvSpPr>
          <p:nvPr/>
        </p:nvSpPr>
        <p:spPr bwMode="auto">
          <a:xfrm>
            <a:off x="5643563" y="4827588"/>
            <a:ext cx="60356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32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04</a:t>
            </a:r>
          </a:p>
        </p:txBody>
      </p:sp>
      <p:sp>
        <p:nvSpPr>
          <p:cNvPr id="34829" name="矩形 60"/>
          <p:cNvSpPr>
            <a:spLocks noChangeArrowheads="1"/>
          </p:cNvSpPr>
          <p:nvPr/>
        </p:nvSpPr>
        <p:spPr bwMode="auto">
          <a:xfrm>
            <a:off x="5576888" y="3581400"/>
            <a:ext cx="13306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a:solidFill>
                  <a:srgbClr val="7F7F7F"/>
                </a:solidFill>
                <a:latin charset="0" panose="020b0806030902050204" pitchFamily="34" typeface="Impact"/>
                <a:ea charset="-127" panose="020b0503020000020004" pitchFamily="34" typeface="Malgun Gothic"/>
                <a:cs charset="-78" panose="01010101010101010101" pitchFamily="50" typeface="Adobe Naskh Medium"/>
              </a:rPr>
              <a:t>SAMPLE TEXT</a:t>
            </a:r>
          </a:p>
        </p:txBody>
      </p:sp>
      <p:sp>
        <p:nvSpPr>
          <p:cNvPr id="62" name="TextBox 57"/>
          <p:cNvSpPr txBox="1"/>
          <p:nvPr/>
        </p:nvSpPr>
        <p:spPr bwMode="auto">
          <a:xfrm>
            <a:off x="8393114" y="2120900"/>
            <a:ext cx="3176587"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3" name="TextBox 57"/>
          <p:cNvSpPr txBox="1"/>
          <p:nvPr/>
        </p:nvSpPr>
        <p:spPr bwMode="auto">
          <a:xfrm>
            <a:off x="879475" y="2120900"/>
            <a:ext cx="3176588"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4" name="TextBox 57"/>
          <p:cNvSpPr txBox="1"/>
          <p:nvPr/>
        </p:nvSpPr>
        <p:spPr bwMode="auto">
          <a:xfrm>
            <a:off x="8393114" y="4660900"/>
            <a:ext cx="3176587"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5" name="TextBox 57"/>
          <p:cNvSpPr txBox="1"/>
          <p:nvPr/>
        </p:nvSpPr>
        <p:spPr bwMode="auto">
          <a:xfrm>
            <a:off x="879475" y="4660900"/>
            <a:ext cx="3176588"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4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18" name="Oval 5"/>
          <p:cNvSpPr>
            <a:spLocks noChangeArrowheads="1"/>
          </p:cNvSpPr>
          <p:nvPr/>
        </p:nvSpPr>
        <p:spPr bwMode="auto">
          <a:xfrm>
            <a:off x="5137150" y="2827338"/>
            <a:ext cx="1970088" cy="1979612"/>
          </a:xfrm>
          <a:prstGeom prst="ellipse">
            <a:avLst/>
          </a:prstGeom>
          <a:solidFill>
            <a:srgbClr val="00B0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Freeform 6"/>
          <p:cNvSpPr/>
          <p:nvPr/>
        </p:nvSpPr>
        <p:spPr bwMode="auto">
          <a:xfrm>
            <a:off x="3863975" y="1565275"/>
            <a:ext cx="2005013" cy="2389188"/>
          </a:xfrm>
          <a:custGeom>
            <a:gdLst>
              <a:gd fmla="*/ 414 w 414" name="T0"/>
              <a:gd fmla="*/ 150 h 493" name="T1"/>
              <a:gd fmla="*/ 374 w 414" name="T2"/>
              <a:gd fmla="*/ 88 h 493" name="T3"/>
              <a:gd fmla="*/ 411 w 414" name="T4"/>
              <a:gd fmla="*/ 0 h 493" name="T5"/>
              <a:gd fmla="*/ 207 w 414" name="T6"/>
              <a:gd fmla="*/ 75 h 493" name="T7"/>
              <a:gd fmla="*/ 59 w 414" name="T8"/>
              <a:gd fmla="*/ 152 h 493" name="T9"/>
              <a:gd fmla="*/ 56 w 414" name="T10"/>
              <a:gd fmla="*/ 241 h 493" name="T11"/>
              <a:gd fmla="*/ 0 w 414" name="T12"/>
              <a:gd fmla="*/ 458 h 493" name="T13"/>
              <a:gd fmla="*/ 82 w 414" name="T14"/>
              <a:gd fmla="*/ 493 h 493" name="T15"/>
              <a:gd fmla="*/ 149 w 414" name="T16"/>
              <a:gd fmla="*/ 449 h 493" name="T17"/>
              <a:gd fmla="*/ 178 w 414" name="T18"/>
              <a:gd fmla="*/ 330 h 493" name="T19"/>
              <a:gd fmla="*/ 298 w 414" name="T20"/>
              <a:gd fmla="*/ 251 h 493" name="T21"/>
              <a:gd fmla="*/ 307 w 414" name="T22"/>
              <a:gd fmla="*/ 188 h 493" name="T23"/>
              <a:gd fmla="*/ 414 w 414" name="T24"/>
              <a:gd fmla="*/ 150 h 49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2" w="412">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Freeform 7"/>
          <p:cNvSpPr/>
          <p:nvPr/>
        </p:nvSpPr>
        <p:spPr bwMode="auto">
          <a:xfrm>
            <a:off x="5949950" y="1546225"/>
            <a:ext cx="2392363" cy="1917700"/>
          </a:xfrm>
          <a:custGeom>
            <a:gdLst>
              <a:gd fmla="*/ 409 w 494" name="T0"/>
              <a:gd fmla="*/ 188 h 396" name="T1"/>
              <a:gd fmla="*/ 331 w 494" name="T2"/>
              <a:gd fmla="*/ 49 h 396" name="T3"/>
              <a:gd fmla="*/ 238 w 494" name="T4"/>
              <a:gd fmla="*/ 47 h 396" name="T5"/>
              <a:gd fmla="*/ 36 w 494" name="T6"/>
              <a:gd fmla="*/ 0 h 396" name="T7"/>
              <a:gd fmla="*/ 0 w 494" name="T8"/>
              <a:gd fmla="*/ 87 h 396" name="T9"/>
              <a:gd fmla="*/ 40 w 494" name="T10"/>
              <a:gd fmla="*/ 149 h 396" name="T11"/>
              <a:gd fmla="*/ 152 w 494" name="T12"/>
              <a:gd fmla="*/ 172 h 396" name="T13"/>
              <a:gd fmla="*/ 232 w 494" name="T14"/>
              <a:gd fmla="*/ 288 h 396" name="T15"/>
              <a:gd fmla="*/ 302 w 494" name="T16"/>
              <a:gd fmla="*/ 296 h 396" name="T17"/>
              <a:gd fmla="*/ 344 w 494" name="T18"/>
              <a:gd fmla="*/ 396 h 396" name="T19"/>
              <a:gd fmla="*/ 413 w 494" name="T20"/>
              <a:gd fmla="*/ 352 h 396" name="T21"/>
              <a:gd fmla="*/ 494 w 494" name="T22"/>
              <a:gd fmla="*/ 386 h 396" name="T23"/>
              <a:gd fmla="*/ 409 w 494" name="T24"/>
              <a:gd fmla="*/ 188 h 3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96" w="492">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Freeform 8"/>
          <p:cNvSpPr/>
          <p:nvPr/>
        </p:nvSpPr>
        <p:spPr bwMode="auto">
          <a:xfrm>
            <a:off x="6424613" y="3522663"/>
            <a:ext cx="1966912" cy="2508250"/>
          </a:xfrm>
          <a:custGeom>
            <a:gdLst>
              <a:gd fmla="*/ 370 w 406" name="T0"/>
              <a:gd fmla="*/ 330 h 518" name="T1"/>
              <a:gd fmla="*/ 370 w 406" name="T2"/>
              <a:gd fmla="*/ 231 h 518" name="T3"/>
              <a:gd fmla="*/ 402 w 406" name="T4"/>
              <a:gd fmla="*/ 35 h 518" name="T5"/>
              <a:gd fmla="*/ 320 w 406" name="T6"/>
              <a:gd fmla="*/ 0 h 518" name="T7"/>
              <a:gd fmla="*/ 254 w 406" name="T8"/>
              <a:gd fmla="*/ 43 h 518" name="T9"/>
              <a:gd fmla="*/ 240 w 406" name="T10"/>
              <a:gd fmla="*/ 152 h 518" name="T11"/>
              <a:gd fmla="*/ 132 w 406" name="T12"/>
              <a:gd fmla="*/ 231 h 518" name="T13"/>
              <a:gd fmla="*/ 126 w 406" name="T14"/>
              <a:gd fmla="*/ 313 h 518" name="T15"/>
              <a:gd fmla="*/ 0 w 406" name="T16"/>
              <a:gd fmla="*/ 369 h 518" name="T17"/>
              <a:gd fmla="*/ 47 w 406" name="T18"/>
              <a:gd fmla="*/ 441 h 518" name="T19"/>
              <a:gd fmla="*/ 14 w 406" name="T20"/>
              <a:gd fmla="*/ 518 h 518" name="T21"/>
              <a:gd fmla="*/ 243 w 406" name="T22"/>
              <a:gd fmla="*/ 410 h 518" name="T23"/>
              <a:gd fmla="*/ 370 w 406" name="T24"/>
              <a:gd fmla="*/ 330 h 5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8" w="406">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Freeform 9"/>
          <p:cNvSpPr/>
          <p:nvPr/>
        </p:nvSpPr>
        <p:spPr bwMode="auto">
          <a:xfrm>
            <a:off x="3878263" y="4021138"/>
            <a:ext cx="2498725" cy="2054225"/>
          </a:xfrm>
          <a:custGeom>
            <a:gdLst>
              <a:gd fmla="*/ 470 w 516" name="T0"/>
              <a:gd fmla="*/ 272 h 424" name="T1"/>
              <a:gd fmla="*/ 339 w 516" name="T2"/>
              <a:gd fmla="*/ 247 h 424" name="T3"/>
              <a:gd fmla="*/ 259 w 516" name="T4"/>
              <a:gd fmla="*/ 136 h 424" name="T5"/>
              <a:gd fmla="*/ 196 w 516" name="T6"/>
              <a:gd fmla="*/ 127 h 424" name="T7"/>
              <a:gd fmla="*/ 149 w 516" name="T8"/>
              <a:gd fmla="*/ 0 h 424" name="T9"/>
              <a:gd fmla="*/ 84 w 516" name="T10"/>
              <a:gd fmla="*/ 42 h 424" name="T11"/>
              <a:gd fmla="*/ 0 w 516" name="T12"/>
              <a:gd fmla="*/ 7 h 424" name="T13"/>
              <a:gd fmla="*/ 84 w 516" name="T14"/>
              <a:gd fmla="*/ 227 h 424" name="T15"/>
              <a:gd fmla="*/ 161 w 516" name="T16"/>
              <a:gd fmla="*/ 374 h 424" name="T17"/>
              <a:gd fmla="*/ 259 w 516" name="T18"/>
              <a:gd fmla="*/ 374 h 424" name="T19"/>
              <a:gd fmla="*/ 483 w 516" name="T20"/>
              <a:gd fmla="*/ 421 h 424" name="T21"/>
              <a:gd fmla="*/ 516 w 516" name="T22"/>
              <a:gd fmla="*/ 343 h 424" name="T23"/>
              <a:gd fmla="*/ 470 w 516" name="T24"/>
              <a:gd fmla="*/ 272 h 4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2" w="516">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3" name="组合 22"/>
          <p:cNvGrpSpPr/>
          <p:nvPr/>
        </p:nvGrpSpPr>
        <p:grpSpPr>
          <a:xfrm>
            <a:off x="4617579" y="5004327"/>
            <a:ext cx="529274" cy="402576"/>
            <a:chOff x="4929188" y="4928507"/>
            <a:chExt cx="411163" cy="312738"/>
          </a:xfrm>
          <a:solidFill>
            <a:srgbClr val="357879"/>
          </a:solidFill>
        </p:grpSpPr>
        <p:sp>
          <p:nvSpPr>
            <p:cNvPr id="24" name="Freeform 10"/>
            <p:cNvSpPr/>
            <p:nvPr/>
          </p:nvSpPr>
          <p:spPr bwMode="auto">
            <a:xfrm>
              <a:off x="4929188" y="4966607"/>
              <a:ext cx="411163" cy="274638"/>
            </a:xfrm>
            <a:custGeom>
              <a:gdLst>
                <a:gd fmla="*/ 259 w 259" name="T0"/>
                <a:gd fmla="*/ 173 h 173" name="T1"/>
                <a:gd fmla="*/ 0 w 259" name="T2"/>
                <a:gd fmla="*/ 173 h 173" name="T3"/>
                <a:gd fmla="*/ 0 w 259" name="T4"/>
                <a:gd fmla="*/ 0 h 173" name="T5"/>
                <a:gd fmla="*/ 128 w 259" name="T6"/>
                <a:gd fmla="*/ 85 h 173" name="T7"/>
                <a:gd fmla="*/ 259 w 259" name="T8"/>
                <a:gd fmla="*/ 0 h 173" name="T9"/>
                <a:gd fmla="*/ 259 w 259" name="T10"/>
                <a:gd fmla="*/ 173 h 173" name="T11"/>
              </a:gdLst>
              <a:cxnLst>
                <a:cxn ang="0">
                  <a:pos x="T0" y="T1"/>
                </a:cxn>
                <a:cxn ang="0">
                  <a:pos x="T2" y="T3"/>
                </a:cxn>
                <a:cxn ang="0">
                  <a:pos x="T4" y="T5"/>
                </a:cxn>
                <a:cxn ang="0">
                  <a:pos x="T6" y="T7"/>
                </a:cxn>
                <a:cxn ang="0">
                  <a:pos x="T8" y="T9"/>
                </a:cxn>
                <a:cxn ang="0">
                  <a:pos x="T10" y="T11"/>
                </a:cxn>
              </a:cxnLst>
              <a:rect b="b" l="0" r="r" t="0"/>
              <a:pathLst>
                <a:path h="173" w="259">
                  <a:moveTo>
                    <a:pt x="259" y="173"/>
                  </a:moveTo>
                  <a:lnTo>
                    <a:pt x="0" y="173"/>
                  </a:lnTo>
                  <a:lnTo>
                    <a:pt x="0" y="0"/>
                  </a:lnTo>
                  <a:lnTo>
                    <a:pt x="128" y="85"/>
                  </a:lnTo>
                  <a:lnTo>
                    <a:pt x="259" y="0"/>
                  </a:lnTo>
                  <a:lnTo>
                    <a:pt x="259" y="173"/>
                  </a:ln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25" name="Freeform 11"/>
            <p:cNvSpPr/>
            <p:nvPr/>
          </p:nvSpPr>
          <p:spPr bwMode="auto">
            <a:xfrm>
              <a:off x="4929188" y="4928507"/>
              <a:ext cx="411163" cy="134938"/>
            </a:xfrm>
            <a:custGeom>
              <a:gdLst>
                <a:gd fmla="*/ 259 w 259" name="T0"/>
                <a:gd fmla="*/ 0 h 85" name="T1"/>
                <a:gd fmla="*/ 0 w 259" name="T2"/>
                <a:gd fmla="*/ 0 h 85" name="T3"/>
                <a:gd fmla="*/ 0 w 259" name="T4"/>
                <a:gd fmla="*/ 2 h 85" name="T5"/>
                <a:gd fmla="*/ 128 w 259" name="T6"/>
                <a:gd fmla="*/ 85 h 85" name="T7"/>
                <a:gd fmla="*/ 259 w 259" name="T8"/>
                <a:gd fmla="*/ 0 h 85" name="T9"/>
              </a:gdLst>
              <a:cxnLst>
                <a:cxn ang="0">
                  <a:pos x="T0" y="T1"/>
                </a:cxn>
                <a:cxn ang="0">
                  <a:pos x="T2" y="T3"/>
                </a:cxn>
                <a:cxn ang="0">
                  <a:pos x="T4" y="T5"/>
                </a:cxn>
                <a:cxn ang="0">
                  <a:pos x="T6" y="T7"/>
                </a:cxn>
                <a:cxn ang="0">
                  <a:pos x="T8" y="T9"/>
                </a:cxn>
              </a:cxnLst>
              <a:rect b="b" l="0" r="r" t="0"/>
              <a:pathLst>
                <a:path h="85" w="259">
                  <a:moveTo>
                    <a:pt x="259" y="0"/>
                  </a:moveTo>
                  <a:lnTo>
                    <a:pt x="0" y="0"/>
                  </a:lnTo>
                  <a:lnTo>
                    <a:pt x="0" y="2"/>
                  </a:lnTo>
                  <a:lnTo>
                    <a:pt x="128" y="85"/>
                  </a:lnTo>
                  <a:lnTo>
                    <a:pt x="259" y="0"/>
                  </a:ln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5851" name="Freeform 12"/>
          <p:cNvSpPr>
            <a:spLocks noEditPoints="1"/>
          </p:cNvSpPr>
          <p:nvPr/>
        </p:nvSpPr>
        <p:spPr bwMode="auto">
          <a:xfrm>
            <a:off x="7519988" y="4513263"/>
            <a:ext cx="434975" cy="576262"/>
          </a:xfrm>
          <a:custGeom>
            <a:gdLst>
              <a:gd fmla="*/ 2147483647 w 90" name="T0"/>
              <a:gd fmla="*/ 2147483647 h 119" name="T1"/>
              <a:gd fmla="*/ 2147483647 w 90" name="T2"/>
              <a:gd fmla="*/ 2147483647 h 119" name="T3"/>
              <a:gd fmla="*/ 2147483647 w 90" name="T4"/>
              <a:gd fmla="*/ 2147483647 h 119" name="T5"/>
              <a:gd fmla="*/ 2147483647 w 90" name="T6"/>
              <a:gd fmla="*/ 2147483647 h 119" name="T7"/>
              <a:gd fmla="*/ 2147483647 w 90" name="T8"/>
              <a:gd fmla="*/ 2147483647 h 119" name="T9"/>
              <a:gd fmla="*/ 2147483647 w 90" name="T10"/>
              <a:gd fmla="*/ 2147483647 h 119" name="T11"/>
              <a:gd fmla="*/ 2147483647 w 90" name="T12"/>
              <a:gd fmla="*/ 2147483647 h 119" name="T13"/>
              <a:gd fmla="*/ 2147483647 w 90" name="T14"/>
              <a:gd fmla="*/ 2147483647 h 119" name="T15"/>
              <a:gd fmla="*/ 2147483647 w 90" name="T16"/>
              <a:gd fmla="*/ 2147483647 h 119" name="T17"/>
              <a:gd fmla="*/ 2147483647 w 90" name="T18"/>
              <a:gd fmla="*/ 2147483647 h 119" name="T19"/>
              <a:gd fmla="*/ 2147483647 w 90" name="T20"/>
              <a:gd fmla="*/ 2147483647 h 119" name="T21"/>
              <a:gd fmla="*/ 2147483647 w 90" name="T22"/>
              <a:gd fmla="*/ 2147483647 h 119" name="T23"/>
              <a:gd fmla="*/ 2147483647 w 90" name="T24"/>
              <a:gd fmla="*/ 2147483647 h 119" name="T25"/>
              <a:gd fmla="*/ 2147483647 w 90" name="T26"/>
              <a:gd fmla="*/ 2147483647 h 119" name="T27"/>
              <a:gd fmla="*/ 2147483647 w 90" name="T28"/>
              <a:gd fmla="*/ 2147483647 h 119" name="T29"/>
              <a:gd fmla="*/ 2147483647 w 90" name="T30"/>
              <a:gd fmla="*/ 2147483647 h 119" name="T31"/>
              <a:gd fmla="*/ 2147483647 w 90" name="T32"/>
              <a:gd fmla="*/ 2147483647 h 119" name="T33"/>
              <a:gd fmla="*/ 2147483647 w 90" name="T34"/>
              <a:gd fmla="*/ 2147483647 h 119" name="T35"/>
              <a:gd fmla="*/ 2147483647 w 90" name="T36"/>
              <a:gd fmla="*/ 2147483647 h 11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19" w="90">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7" name="组合 26"/>
          <p:cNvGrpSpPr/>
          <p:nvPr/>
        </p:nvGrpSpPr>
        <p:grpSpPr>
          <a:xfrm>
            <a:off x="7006462" y="2045300"/>
            <a:ext cx="594667" cy="580362"/>
            <a:chOff x="6784975" y="2629807"/>
            <a:chExt cx="461963" cy="450850"/>
          </a:xfrm>
          <a:solidFill>
            <a:srgbClr val="357879"/>
          </a:solidFill>
        </p:grpSpPr>
        <p:sp>
          <p:nvSpPr>
            <p:cNvPr id="28" name="Freeform 13"/>
            <p:cNvSpPr/>
            <p:nvPr/>
          </p:nvSpPr>
          <p:spPr bwMode="auto">
            <a:xfrm>
              <a:off x="7029450" y="2967945"/>
              <a:ext cx="71438" cy="104775"/>
            </a:xfrm>
            <a:custGeom>
              <a:gdLst>
                <a:gd fmla="*/ 0 w 19" name="T0"/>
                <a:gd fmla="*/ 0 h 28" name="T1"/>
                <a:gd fmla="*/ 0 w 19" name="T2"/>
                <a:gd fmla="*/ 28 h 28" name="T3"/>
                <a:gd fmla="*/ 19 w 19" name="T4"/>
                <a:gd fmla="*/ 4 h 28" name="T5"/>
                <a:gd fmla="*/ 0 w 19" name="T6"/>
                <a:gd fmla="*/ 0 h 28" name="T7"/>
              </a:gdLst>
              <a:cxnLst>
                <a:cxn ang="0">
                  <a:pos x="T0" y="T1"/>
                </a:cxn>
                <a:cxn ang="0">
                  <a:pos x="T2" y="T3"/>
                </a:cxn>
                <a:cxn ang="0">
                  <a:pos x="T4" y="T5"/>
                </a:cxn>
                <a:cxn ang="0">
                  <a:pos x="T6" y="T7"/>
                </a:cxn>
              </a:cxnLst>
              <a:rect b="b" l="0" r="r" t="0"/>
              <a:pathLst>
                <a:path h="28" w="19">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29" name="Freeform 14"/>
            <p:cNvSpPr/>
            <p:nvPr/>
          </p:nvSpPr>
          <p:spPr bwMode="auto">
            <a:xfrm>
              <a:off x="7029450" y="2863170"/>
              <a:ext cx="90488" cy="96838"/>
            </a:xfrm>
            <a:custGeom>
              <a:gdLst>
                <a:gd fmla="*/ 24 w 24" name="T0"/>
                <a:gd fmla="*/ 0 h 26" name="T1"/>
                <a:gd fmla="*/ 0 w 24" name="T2"/>
                <a:gd fmla="*/ 0 h 26" name="T3"/>
                <a:gd fmla="*/ 0 w 24" name="T4"/>
                <a:gd fmla="*/ 21 h 26" name="T5"/>
                <a:gd fmla="*/ 21 w 24" name="T6"/>
                <a:gd fmla="*/ 26 h 26" name="T7"/>
                <a:gd fmla="*/ 24 w 24" name="T8"/>
                <a:gd fmla="*/ 0 h 26" name="T9"/>
              </a:gdLst>
              <a:cxnLst>
                <a:cxn ang="0">
                  <a:pos x="T0" y="T1"/>
                </a:cxn>
                <a:cxn ang="0">
                  <a:pos x="T2" y="T3"/>
                </a:cxn>
                <a:cxn ang="0">
                  <a:pos x="T4" y="T5"/>
                </a:cxn>
                <a:cxn ang="0">
                  <a:pos x="T6" y="T7"/>
                </a:cxn>
                <a:cxn ang="0">
                  <a:pos x="T8" y="T9"/>
                </a:cxn>
              </a:cxnLst>
              <a:rect b="b" l="0" r="r" t="0"/>
              <a:pathLst>
                <a:path h="26" w="24">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0" name="Freeform 15"/>
            <p:cNvSpPr/>
            <p:nvPr/>
          </p:nvSpPr>
          <p:spPr bwMode="auto">
            <a:xfrm>
              <a:off x="7029450" y="2742520"/>
              <a:ext cx="90488" cy="96838"/>
            </a:xfrm>
            <a:custGeom>
              <a:gdLst>
                <a:gd fmla="*/ 0 w 24" name="T0"/>
                <a:gd fmla="*/ 5 h 26" name="T1"/>
                <a:gd fmla="*/ 0 w 24" name="T2"/>
                <a:gd fmla="*/ 26 h 26" name="T3"/>
                <a:gd fmla="*/ 24 w 24" name="T4"/>
                <a:gd fmla="*/ 26 h 26" name="T5"/>
                <a:gd fmla="*/ 20 w 24" name="T6"/>
                <a:gd fmla="*/ 0 h 26" name="T7"/>
                <a:gd fmla="*/ 0 w 24" name="T8"/>
                <a:gd fmla="*/ 5 h 26" name="T9"/>
              </a:gdLst>
              <a:cxnLst>
                <a:cxn ang="0">
                  <a:pos x="T0" y="T1"/>
                </a:cxn>
                <a:cxn ang="0">
                  <a:pos x="T2" y="T3"/>
                </a:cxn>
                <a:cxn ang="0">
                  <a:pos x="T4" y="T5"/>
                </a:cxn>
                <a:cxn ang="0">
                  <a:pos x="T6" y="T7"/>
                </a:cxn>
                <a:cxn ang="0">
                  <a:pos x="T8" y="T9"/>
                </a:cxn>
              </a:cxnLst>
              <a:rect b="b" l="0" r="r" t="0"/>
              <a:pathLst>
                <a:path h="26" w="24">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1" name="Freeform 16"/>
            <p:cNvSpPr/>
            <p:nvPr/>
          </p:nvSpPr>
          <p:spPr bwMode="auto">
            <a:xfrm>
              <a:off x="6927850" y="2967945"/>
              <a:ext cx="79375" cy="104775"/>
            </a:xfrm>
            <a:custGeom>
              <a:gdLst>
                <a:gd fmla="*/ 21 w 21" name="T0"/>
                <a:gd fmla="*/ 28 h 28" name="T1"/>
                <a:gd fmla="*/ 21 w 21" name="T2"/>
                <a:gd fmla="*/ 0 h 28" name="T3"/>
                <a:gd fmla="*/ 0 w 21" name="T4"/>
                <a:gd fmla="*/ 4 h 28" name="T5"/>
                <a:gd fmla="*/ 21 w 21" name="T6"/>
                <a:gd fmla="*/ 28 h 28" name="T7"/>
              </a:gdLst>
              <a:cxnLst>
                <a:cxn ang="0">
                  <a:pos x="T0" y="T1"/>
                </a:cxn>
                <a:cxn ang="0">
                  <a:pos x="T2" y="T3"/>
                </a:cxn>
                <a:cxn ang="0">
                  <a:pos x="T4" y="T5"/>
                </a:cxn>
                <a:cxn ang="0">
                  <a:pos x="T6" y="T7"/>
                </a:cxn>
              </a:cxnLst>
              <a:rect b="b" l="0" r="r" t="0"/>
              <a:pathLst>
                <a:path h="28" w="21">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2" name="Freeform 17"/>
            <p:cNvSpPr/>
            <p:nvPr/>
          </p:nvSpPr>
          <p:spPr bwMode="auto">
            <a:xfrm>
              <a:off x="6908800" y="2745695"/>
              <a:ext cx="98425" cy="93663"/>
            </a:xfrm>
            <a:custGeom>
              <a:gdLst>
                <a:gd fmla="*/ 0 w 26" name="T0"/>
                <a:gd fmla="*/ 25 h 25" name="T1"/>
                <a:gd fmla="*/ 26 w 26" name="T2"/>
                <a:gd fmla="*/ 25 h 25" name="T3"/>
                <a:gd fmla="*/ 26 w 26" name="T4"/>
                <a:gd fmla="*/ 4 h 25" name="T5"/>
                <a:gd fmla="*/ 4 w 26" name="T6"/>
                <a:gd fmla="*/ 0 h 25" name="T7"/>
                <a:gd fmla="*/ 0 w 26" name="T8"/>
                <a:gd fmla="*/ 25 h 25" name="T9"/>
              </a:gdLst>
              <a:cxnLst>
                <a:cxn ang="0">
                  <a:pos x="T0" y="T1"/>
                </a:cxn>
                <a:cxn ang="0">
                  <a:pos x="T2" y="T3"/>
                </a:cxn>
                <a:cxn ang="0">
                  <a:pos x="T4" y="T5"/>
                </a:cxn>
                <a:cxn ang="0">
                  <a:pos x="T6" y="T7"/>
                </a:cxn>
                <a:cxn ang="0">
                  <a:pos x="T8" y="T9"/>
                </a:cxn>
              </a:cxnLst>
              <a:rect b="b" l="0" r="r" t="0"/>
              <a:pathLst>
                <a:path h="25" w="26">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3" name="Freeform 18"/>
            <p:cNvSpPr/>
            <p:nvPr/>
          </p:nvSpPr>
          <p:spPr bwMode="auto">
            <a:xfrm>
              <a:off x="7029450" y="2640920"/>
              <a:ext cx="66675" cy="93663"/>
            </a:xfrm>
            <a:custGeom>
              <a:gdLst>
                <a:gd fmla="*/ 0 w 18" name="T0"/>
                <a:gd fmla="*/ 0 h 25" name="T1"/>
                <a:gd fmla="*/ 0 w 18" name="T2"/>
                <a:gd fmla="*/ 25 h 25" name="T3"/>
                <a:gd fmla="*/ 18 w 18" name="T4"/>
                <a:gd fmla="*/ 21 h 25" name="T5"/>
                <a:gd fmla="*/ 0 w 18" name="T6"/>
                <a:gd fmla="*/ 0 h 25" name="T7"/>
              </a:gdLst>
              <a:cxnLst>
                <a:cxn ang="0">
                  <a:pos x="T0" y="T1"/>
                </a:cxn>
                <a:cxn ang="0">
                  <a:pos x="T2" y="T3"/>
                </a:cxn>
                <a:cxn ang="0">
                  <a:pos x="T4" y="T5"/>
                </a:cxn>
                <a:cxn ang="0">
                  <a:pos x="T6" y="T7"/>
                </a:cxn>
              </a:cxnLst>
              <a:rect b="b" l="0" r="r" t="0"/>
              <a:pathLst>
                <a:path h="25" w="18">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4" name="Freeform 19"/>
            <p:cNvSpPr/>
            <p:nvPr/>
          </p:nvSpPr>
          <p:spPr bwMode="auto">
            <a:xfrm>
              <a:off x="6931025" y="2636157"/>
              <a:ext cx="76200" cy="98425"/>
            </a:xfrm>
            <a:custGeom>
              <a:gdLst>
                <a:gd fmla="*/ 20 w 20" name="T0"/>
                <a:gd fmla="*/ 26 h 26" name="T1"/>
                <a:gd fmla="*/ 20 w 20" name="T2"/>
                <a:gd fmla="*/ 0 h 26" name="T3"/>
                <a:gd fmla="*/ 0 w 20" name="T4"/>
                <a:gd fmla="*/ 22 h 26" name="T5"/>
                <a:gd fmla="*/ 20 w 20" name="T6"/>
                <a:gd fmla="*/ 26 h 26" name="T7"/>
              </a:gdLst>
              <a:cxnLst>
                <a:cxn ang="0">
                  <a:pos x="T0" y="T1"/>
                </a:cxn>
                <a:cxn ang="0">
                  <a:pos x="T2" y="T3"/>
                </a:cxn>
                <a:cxn ang="0">
                  <a:pos x="T4" y="T5"/>
                </a:cxn>
                <a:cxn ang="0">
                  <a:pos x="T6" y="T7"/>
                </a:cxn>
              </a:cxnLst>
              <a:rect b="b" l="0" r="r" t="0"/>
              <a:pathLst>
                <a:path h="26" w="20">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5" name="Freeform 20"/>
            <p:cNvSpPr/>
            <p:nvPr/>
          </p:nvSpPr>
          <p:spPr bwMode="auto">
            <a:xfrm>
              <a:off x="6908800" y="2863170"/>
              <a:ext cx="98425" cy="96838"/>
            </a:xfrm>
            <a:custGeom>
              <a:gdLst>
                <a:gd fmla="*/ 3 w 26" name="T0"/>
                <a:gd fmla="*/ 26 h 26" name="T1"/>
                <a:gd fmla="*/ 26 w 26" name="T2"/>
                <a:gd fmla="*/ 21 h 26" name="T3"/>
                <a:gd fmla="*/ 26 w 26" name="T4"/>
                <a:gd fmla="*/ 0 h 26" name="T5"/>
                <a:gd fmla="*/ 0 w 26" name="T6"/>
                <a:gd fmla="*/ 0 h 26" name="T7"/>
                <a:gd fmla="*/ 3 w 26" name="T8"/>
                <a:gd fmla="*/ 26 h 26" name="T9"/>
              </a:gdLst>
              <a:cxnLst>
                <a:cxn ang="0">
                  <a:pos x="T0" y="T1"/>
                </a:cxn>
                <a:cxn ang="0">
                  <a:pos x="T2" y="T3"/>
                </a:cxn>
                <a:cxn ang="0">
                  <a:pos x="T4" y="T5"/>
                </a:cxn>
                <a:cxn ang="0">
                  <a:pos x="T6" y="T7"/>
                </a:cxn>
                <a:cxn ang="0">
                  <a:pos x="T8" y="T9"/>
                </a:cxn>
              </a:cxnLst>
              <a:rect b="b" l="0" r="r" t="0"/>
              <a:pathLst>
                <a:path h="26" w="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6" name="Freeform 21"/>
            <p:cNvSpPr/>
            <p:nvPr/>
          </p:nvSpPr>
          <p:spPr bwMode="auto">
            <a:xfrm>
              <a:off x="6784975" y="2863170"/>
              <a:ext cx="112713" cy="146050"/>
            </a:xfrm>
            <a:custGeom>
              <a:gdLst>
                <a:gd fmla="*/ 30 w 30" name="T0"/>
                <a:gd fmla="*/ 28 h 39" name="T1"/>
                <a:gd fmla="*/ 27 w 30" name="T2"/>
                <a:gd fmla="*/ 0 h 39" name="T3"/>
                <a:gd fmla="*/ 0 w 30" name="T4"/>
                <a:gd fmla="*/ 0 h 39" name="T5"/>
                <a:gd fmla="*/ 16 w 30" name="T6"/>
                <a:gd fmla="*/ 39 h 39" name="T7"/>
                <a:gd fmla="*/ 30 w 30" name="T8"/>
                <a:gd fmla="*/ 28 h 39" name="T9"/>
              </a:gdLst>
              <a:cxnLst>
                <a:cxn ang="0">
                  <a:pos x="T0" y="T1"/>
                </a:cxn>
                <a:cxn ang="0">
                  <a:pos x="T2" y="T3"/>
                </a:cxn>
                <a:cxn ang="0">
                  <a:pos x="T4" y="T5"/>
                </a:cxn>
                <a:cxn ang="0">
                  <a:pos x="T6" y="T7"/>
                </a:cxn>
                <a:cxn ang="0">
                  <a:pos x="T8" y="T9"/>
                </a:cxn>
              </a:cxnLst>
              <a:rect b="b" l="0" r="r" t="0"/>
              <a:pathLst>
                <a:path h="39" w="30">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7" name="Freeform 22"/>
            <p:cNvSpPr/>
            <p:nvPr/>
          </p:nvSpPr>
          <p:spPr bwMode="auto">
            <a:xfrm>
              <a:off x="7062788" y="2629807"/>
              <a:ext cx="101600" cy="77788"/>
            </a:xfrm>
            <a:custGeom>
              <a:gdLst>
                <a:gd fmla="*/ 0 w 27" name="T0"/>
                <a:gd fmla="*/ 0 h 21" name="T1"/>
                <a:gd fmla="*/ 15 w 27" name="T2"/>
                <a:gd fmla="*/ 21 h 21" name="T3"/>
                <a:gd fmla="*/ 27 w 27" name="T4"/>
                <a:gd fmla="*/ 12 h 21" name="T5"/>
                <a:gd fmla="*/ 0 w 27" name="T6"/>
                <a:gd fmla="*/ 0 h 21" name="T7"/>
              </a:gdLst>
              <a:cxnLst>
                <a:cxn ang="0">
                  <a:pos x="T0" y="T1"/>
                </a:cxn>
                <a:cxn ang="0">
                  <a:pos x="T2" y="T3"/>
                </a:cxn>
                <a:cxn ang="0">
                  <a:pos x="T4" y="T5"/>
                </a:cxn>
                <a:cxn ang="0">
                  <a:pos x="T6" y="T7"/>
                </a:cxn>
              </a:cxnLst>
              <a:rect b="b" l="0" r="r" t="0"/>
              <a:pathLst>
                <a:path h="21" w="27">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8" name="Freeform 23"/>
            <p:cNvSpPr/>
            <p:nvPr/>
          </p:nvSpPr>
          <p:spPr bwMode="auto">
            <a:xfrm>
              <a:off x="7131050" y="2863170"/>
              <a:ext cx="115888" cy="149225"/>
            </a:xfrm>
            <a:custGeom>
              <a:gdLst>
                <a:gd fmla="*/ 4 w 31" name="T0"/>
                <a:gd fmla="*/ 0 h 40" name="T1"/>
                <a:gd fmla="*/ 0 w 31" name="T2"/>
                <a:gd fmla="*/ 29 h 40" name="T3"/>
                <a:gd fmla="*/ 15 w 31" name="T4"/>
                <a:gd fmla="*/ 40 h 40" name="T5"/>
                <a:gd fmla="*/ 31 w 31" name="T6"/>
                <a:gd fmla="*/ 0 h 40" name="T7"/>
                <a:gd fmla="*/ 4 w 31" name="T8"/>
                <a:gd fmla="*/ 0 h 40" name="T9"/>
              </a:gdLst>
              <a:cxnLst>
                <a:cxn ang="0">
                  <a:pos x="T0" y="T1"/>
                </a:cxn>
                <a:cxn ang="0">
                  <a:pos x="T2" y="T3"/>
                </a:cxn>
                <a:cxn ang="0">
                  <a:pos x="T4" y="T5"/>
                </a:cxn>
                <a:cxn ang="0">
                  <a:pos x="T6" y="T7"/>
                </a:cxn>
                <a:cxn ang="0">
                  <a:pos x="T8" y="T9"/>
                </a:cxn>
              </a:cxnLst>
              <a:rect b="b" l="0" r="r" t="0"/>
              <a:pathLst>
                <a:path h="40" w="31">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9" name="Freeform 24"/>
            <p:cNvSpPr/>
            <p:nvPr/>
          </p:nvSpPr>
          <p:spPr bwMode="auto">
            <a:xfrm>
              <a:off x="6867525" y="2629807"/>
              <a:ext cx="93663" cy="77788"/>
            </a:xfrm>
            <a:custGeom>
              <a:gdLst>
                <a:gd fmla="*/ 11 w 25" name="T0"/>
                <a:gd fmla="*/ 21 h 21" name="T1"/>
                <a:gd fmla="*/ 25 w 25" name="T2"/>
                <a:gd fmla="*/ 0 h 21" name="T3"/>
                <a:gd fmla="*/ 0 w 25" name="T4"/>
                <a:gd fmla="*/ 13 h 21" name="T5"/>
                <a:gd fmla="*/ 11 w 25" name="T6"/>
                <a:gd fmla="*/ 21 h 21" name="T7"/>
              </a:gdLst>
              <a:cxnLst>
                <a:cxn ang="0">
                  <a:pos x="T0" y="T1"/>
                </a:cxn>
                <a:cxn ang="0">
                  <a:pos x="T2" y="T3"/>
                </a:cxn>
                <a:cxn ang="0">
                  <a:pos x="T4" y="T5"/>
                </a:cxn>
                <a:cxn ang="0">
                  <a:pos x="T6" y="T7"/>
                </a:cxn>
              </a:cxnLst>
              <a:rect b="b" l="0" r="r" t="0"/>
              <a:pathLst>
                <a:path h="21" w="25">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0" name="Freeform 25"/>
            <p:cNvSpPr/>
            <p:nvPr/>
          </p:nvSpPr>
          <p:spPr bwMode="auto">
            <a:xfrm>
              <a:off x="7126288" y="2693307"/>
              <a:ext cx="120650" cy="146050"/>
            </a:xfrm>
            <a:custGeom>
              <a:gdLst>
                <a:gd fmla="*/ 0 w 32" name="T0"/>
                <a:gd fmla="*/ 10 h 39" name="T1"/>
                <a:gd fmla="*/ 5 w 32" name="T2"/>
                <a:gd fmla="*/ 39 h 39" name="T3"/>
                <a:gd fmla="*/ 32 w 32" name="T4"/>
                <a:gd fmla="*/ 39 h 39" name="T5"/>
                <a:gd fmla="*/ 15 w 32" name="T6"/>
                <a:gd fmla="*/ 0 h 39" name="T7"/>
                <a:gd fmla="*/ 0 w 32" name="T8"/>
                <a:gd fmla="*/ 10 h 39" name="T9"/>
              </a:gdLst>
              <a:cxnLst>
                <a:cxn ang="0">
                  <a:pos x="T0" y="T1"/>
                </a:cxn>
                <a:cxn ang="0">
                  <a:pos x="T2" y="T3"/>
                </a:cxn>
                <a:cxn ang="0">
                  <a:pos x="T4" y="T5"/>
                </a:cxn>
                <a:cxn ang="0">
                  <a:pos x="T6" y="T7"/>
                </a:cxn>
                <a:cxn ang="0">
                  <a:pos x="T8" y="T9"/>
                </a:cxn>
              </a:cxnLst>
              <a:rect b="b" l="0" r="r" t="0"/>
              <a:pathLst>
                <a:path h="39" w="32">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1" name="Freeform 26"/>
            <p:cNvSpPr/>
            <p:nvPr/>
          </p:nvSpPr>
          <p:spPr bwMode="auto">
            <a:xfrm>
              <a:off x="6788150" y="2696482"/>
              <a:ext cx="112713" cy="142875"/>
            </a:xfrm>
            <a:custGeom>
              <a:gdLst>
                <a:gd fmla="*/ 26 w 30" name="T0"/>
                <a:gd fmla="*/ 38 h 38" name="T1"/>
                <a:gd fmla="*/ 30 w 30" name="T2"/>
                <a:gd fmla="*/ 10 h 38" name="T3"/>
                <a:gd fmla="*/ 16 w 30" name="T4"/>
                <a:gd fmla="*/ 0 h 38" name="T5"/>
                <a:gd fmla="*/ 0 w 30" name="T6"/>
                <a:gd fmla="*/ 38 h 38" name="T7"/>
                <a:gd fmla="*/ 26 w 30" name="T8"/>
                <a:gd fmla="*/ 38 h 38" name="T9"/>
              </a:gdLst>
              <a:cxnLst>
                <a:cxn ang="0">
                  <a:pos x="T0" y="T1"/>
                </a:cxn>
                <a:cxn ang="0">
                  <a:pos x="T2" y="T3"/>
                </a:cxn>
                <a:cxn ang="0">
                  <a:pos x="T4" y="T5"/>
                </a:cxn>
                <a:cxn ang="0">
                  <a:pos x="T6" y="T7"/>
                </a:cxn>
                <a:cxn ang="0">
                  <a:pos x="T8" y="T9"/>
                </a:cxn>
              </a:cxnLst>
              <a:rect b="b" l="0" r="r" t="0"/>
              <a:pathLst>
                <a:path h="38" w="30">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2" name="Freeform 27"/>
            <p:cNvSpPr/>
            <p:nvPr/>
          </p:nvSpPr>
          <p:spPr bwMode="auto">
            <a:xfrm>
              <a:off x="7070725" y="2994932"/>
              <a:ext cx="96838" cy="85725"/>
            </a:xfrm>
            <a:custGeom>
              <a:gdLst>
                <a:gd fmla="*/ 14 w 26" name="T0"/>
                <a:gd fmla="*/ 0 h 23" name="T1"/>
                <a:gd fmla="*/ 0 w 26" name="T2"/>
                <a:gd fmla="*/ 23 h 23" name="T3"/>
                <a:gd fmla="*/ 26 w 26" name="T4"/>
                <a:gd fmla="*/ 10 h 23" name="T5"/>
                <a:gd fmla="*/ 14 w 26" name="T6"/>
                <a:gd fmla="*/ 0 h 23" name="T7"/>
              </a:gdLst>
              <a:cxnLst>
                <a:cxn ang="0">
                  <a:pos x="T0" y="T1"/>
                </a:cxn>
                <a:cxn ang="0">
                  <a:pos x="T2" y="T3"/>
                </a:cxn>
                <a:cxn ang="0">
                  <a:pos x="T4" y="T5"/>
                </a:cxn>
                <a:cxn ang="0">
                  <a:pos x="T6" y="T7"/>
                </a:cxn>
              </a:cxnLst>
              <a:rect b="b" l="0" r="r" t="0"/>
              <a:pathLst>
                <a:path h="23" w="26">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3" name="Freeform 28"/>
            <p:cNvSpPr/>
            <p:nvPr/>
          </p:nvSpPr>
          <p:spPr bwMode="auto">
            <a:xfrm>
              <a:off x="6862763" y="2994932"/>
              <a:ext cx="95250" cy="82550"/>
            </a:xfrm>
            <a:custGeom>
              <a:gdLst>
                <a:gd fmla="*/ 11 w 25" name="T0"/>
                <a:gd fmla="*/ 0 h 22" name="T1"/>
                <a:gd fmla="*/ 0 w 25" name="T2"/>
                <a:gd fmla="*/ 9 h 22" name="T3"/>
                <a:gd fmla="*/ 25 w 25" name="T4"/>
                <a:gd fmla="*/ 22 h 22" name="T5"/>
                <a:gd fmla="*/ 11 w 25" name="T6"/>
                <a:gd fmla="*/ 0 h 22" name="T7"/>
              </a:gdLst>
              <a:cxnLst>
                <a:cxn ang="0">
                  <a:pos x="T0" y="T1"/>
                </a:cxn>
                <a:cxn ang="0">
                  <a:pos x="T2" y="T3"/>
                </a:cxn>
                <a:cxn ang="0">
                  <a:pos x="T4" y="T5"/>
                </a:cxn>
                <a:cxn ang="0">
                  <a:pos x="T6" y="T7"/>
                </a:cxn>
              </a:cxnLst>
              <a:rect b="b" l="0" r="r" t="0"/>
              <a:pathLst>
                <a:path h="22" w="25">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5853" name="Freeform 29"/>
          <p:cNvSpPr>
            <a:spLocks noEditPoints="1"/>
          </p:cNvSpPr>
          <p:nvPr/>
        </p:nvSpPr>
        <p:spPr bwMode="auto">
          <a:xfrm>
            <a:off x="4422775" y="2228850"/>
            <a:ext cx="554038" cy="561975"/>
          </a:xfrm>
          <a:custGeom>
            <a:gdLst>
              <a:gd fmla="*/ 2147483647 w 114" name="T0"/>
              <a:gd fmla="*/ 2147483647 h 116" name="T1"/>
              <a:gd fmla="*/ 2147483647 w 114" name="T2"/>
              <a:gd fmla="*/ 2147483647 h 116" name="T3"/>
              <a:gd fmla="*/ 2147483647 w 114" name="T4"/>
              <a:gd fmla="*/ 2147483647 h 116" name="T5"/>
              <a:gd fmla="*/ 2147483647 w 114" name="T6"/>
              <a:gd fmla="*/ 2147483647 h 116" name="T7"/>
              <a:gd fmla="*/ 2147483647 w 114" name="T8"/>
              <a:gd fmla="*/ 2147483647 h 116" name="T9"/>
              <a:gd fmla="*/ 2147483647 w 114" name="T10"/>
              <a:gd fmla="*/ 2147483647 h 116" name="T11"/>
              <a:gd fmla="*/ 2147483647 w 114" name="T12"/>
              <a:gd fmla="*/ 2147483647 h 116" name="T13"/>
              <a:gd fmla="*/ 2147483647 w 114" name="T14"/>
              <a:gd fmla="*/ 2147483647 h 116" name="T15"/>
              <a:gd fmla="*/ 2147483647 w 114" name="T16"/>
              <a:gd fmla="*/ 2147483647 h 116" name="T17"/>
              <a:gd fmla="*/ 2147483647 w 114" name="T18"/>
              <a:gd fmla="*/ 2147483647 h 116" name="T19"/>
              <a:gd fmla="*/ 2147483647 w 114" name="T20"/>
              <a:gd fmla="*/ 2147483647 h 116" name="T21"/>
              <a:gd fmla="*/ 2147483647 w 114" name="T22"/>
              <a:gd fmla="*/ 2147483647 h 116" name="T23"/>
              <a:gd fmla="*/ 2147483647 w 114" name="T24"/>
              <a:gd fmla="*/ 2147483647 h 116" name="T25"/>
              <a:gd fmla="*/ 2147483647 w 114" name="T26"/>
              <a:gd fmla="*/ 2147483647 h 116" name="T27"/>
              <a:gd fmla="*/ 2147483647 w 114" name="T28"/>
              <a:gd fmla="*/ 2147483647 h 116" name="T29"/>
              <a:gd fmla="*/ 2147483647 w 114" name="T30"/>
              <a:gd fmla="*/ 2147483647 h 11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15" w="114">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5" name="TextBox 57"/>
          <p:cNvSpPr txBox="1"/>
          <p:nvPr/>
        </p:nvSpPr>
        <p:spPr bwMode="auto">
          <a:xfrm>
            <a:off x="952500" y="22733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6" name="TextBox 57"/>
          <p:cNvSpPr txBox="1"/>
          <p:nvPr/>
        </p:nvSpPr>
        <p:spPr bwMode="auto">
          <a:xfrm>
            <a:off x="8643939" y="22733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7" name="TextBox 57"/>
          <p:cNvSpPr txBox="1"/>
          <p:nvPr/>
        </p:nvSpPr>
        <p:spPr bwMode="auto">
          <a:xfrm>
            <a:off x="952500" y="452596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8" name="TextBox 57"/>
          <p:cNvSpPr txBox="1"/>
          <p:nvPr/>
        </p:nvSpPr>
        <p:spPr bwMode="auto">
          <a:xfrm>
            <a:off x="8643939" y="452596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5858" name="Freeform 226"/>
          <p:cNvSpPr>
            <a:spLocks noEditPoints="1"/>
          </p:cNvSpPr>
          <p:nvPr/>
        </p:nvSpPr>
        <p:spPr bwMode="auto">
          <a:xfrm>
            <a:off x="5621338" y="3333750"/>
            <a:ext cx="930275" cy="846138"/>
          </a:xfrm>
          <a:custGeom>
            <a:gdLst>
              <a:gd fmla="*/ 2147483647 w 351" name="T0"/>
              <a:gd fmla="*/ 2147483647 h 319" name="T1"/>
              <a:gd fmla="*/ 2147483647 w 351" name="T2"/>
              <a:gd fmla="*/ 0 h 319" name="T3"/>
              <a:gd fmla="*/ 0 w 351" name="T4"/>
              <a:gd fmla="*/ 2147483647 h 319" name="T5"/>
              <a:gd fmla="*/ 2147483647 w 351" name="T6"/>
              <a:gd fmla="*/ 2147483647 h 319" name="T7"/>
              <a:gd fmla="*/ 2147483647 w 351" name="T8"/>
              <a:gd fmla="*/ 2147483647 h 319" name="T9"/>
              <a:gd fmla="*/ 2147483647 w 351" name="T10"/>
              <a:gd fmla="*/ 2147483647 h 319" name="T11"/>
              <a:gd fmla="*/ 2147483647 w 351" name="T12"/>
              <a:gd fmla="*/ 2147483647 h 319" name="T13"/>
              <a:gd fmla="*/ 2147483647 w 351" name="T14"/>
              <a:gd fmla="*/ 2147483647 h 319" name="T15"/>
              <a:gd fmla="*/ 2147483647 w 351" name="T16"/>
              <a:gd fmla="*/ 2147483647 h 319" name="T17"/>
              <a:gd fmla="*/ 2147483647 w 351" name="T18"/>
              <a:gd fmla="*/ 2147483647 h 319" name="T19"/>
              <a:gd fmla="*/ 2147483647 w 351" name="T20"/>
              <a:gd fmla="*/ 2147483647 h 319" name="T21"/>
              <a:gd fmla="*/ 2147483647 w 351" name="T22"/>
              <a:gd fmla="*/ 2147483647 h 319" name="T23"/>
              <a:gd fmla="*/ 2147483647 w 351" name="T24"/>
              <a:gd fmla="*/ 2147483647 h 319" name="T25"/>
              <a:gd fmla="*/ 2147483647 w 351" name="T26"/>
              <a:gd fmla="*/ 2147483647 h 319" name="T27"/>
              <a:gd fmla="*/ 2147483647 w 351" name="T28"/>
              <a:gd fmla="*/ 2147483647 h 319" name="T29"/>
              <a:gd fmla="*/ 2147483647 w 351" name="T30"/>
              <a:gd fmla="*/ 2147483647 h 319" name="T31"/>
              <a:gd fmla="*/ 2147483647 w 351" name="T32"/>
              <a:gd fmla="*/ 2147483647 h 319" name="T33"/>
              <a:gd fmla="*/ 2147483647 w 351" name="T34"/>
              <a:gd fmla="*/ 2147483647 h 319" name="T35"/>
              <a:gd fmla="*/ 2147483647 w 351" name="T36"/>
              <a:gd fmla="*/ 2147483647 h 319" name="T37"/>
              <a:gd fmla="*/ 2147483647 w 351" name="T38"/>
              <a:gd fmla="*/ 2147483647 h 319" name="T39"/>
              <a:gd fmla="*/ 2147483647 w 351" name="T40"/>
              <a:gd fmla="*/ 2147483647 h 319" name="T41"/>
              <a:gd fmla="*/ 2147483647 w 351" name="T42"/>
              <a:gd fmla="*/ 2147483647 h 319" name="T43"/>
              <a:gd fmla="*/ 2147483647 w 351" name="T44"/>
              <a:gd fmla="*/ 2147483647 h 319" name="T45"/>
              <a:gd fmla="*/ 2147483647 w 351" name="T46"/>
              <a:gd fmla="*/ 2147483647 h 319" name="T47"/>
              <a:gd fmla="*/ 2147483647 w 351" name="T48"/>
              <a:gd fmla="*/ 2147483647 h 319" name="T49"/>
              <a:gd fmla="*/ 2147483647 w 351" name="T50"/>
              <a:gd fmla="*/ 2147483647 h 319" name="T51"/>
              <a:gd fmla="*/ 2147483647 w 351" name="T52"/>
              <a:gd fmla="*/ 2147483647 h 319" name="T53"/>
              <a:gd fmla="*/ 2147483647 w 351" name="T54"/>
              <a:gd fmla="*/ 2147483647 h 319" name="T55"/>
              <a:gd fmla="*/ 2147483647 w 351" name="T56"/>
              <a:gd fmla="*/ 2147483647 h 319" name="T57"/>
              <a:gd fmla="*/ 2147483647 w 351" name="T58"/>
              <a:gd fmla="*/ 2147483647 h 31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319" w="351">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66"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50" name="泪滴形 49"/>
          <p:cNvSpPr/>
          <p:nvPr/>
        </p:nvSpPr>
        <p:spPr>
          <a:xfrm rot="8100000">
            <a:off x="1327150" y="2209800"/>
            <a:ext cx="1657350" cy="1657350"/>
          </a:xfrm>
          <a:prstGeom prst="teardrop">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泪滴形 50"/>
          <p:cNvSpPr/>
          <p:nvPr/>
        </p:nvSpPr>
        <p:spPr>
          <a:xfrm rot="8100000">
            <a:off x="4043363" y="2209800"/>
            <a:ext cx="1657350" cy="1657350"/>
          </a:xfrm>
          <a:prstGeom prst="teardrop">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泪滴形 51"/>
          <p:cNvSpPr/>
          <p:nvPr/>
        </p:nvSpPr>
        <p:spPr>
          <a:xfrm rot="8100000">
            <a:off x="6757988" y="2209800"/>
            <a:ext cx="1657350" cy="1657350"/>
          </a:xfrm>
          <a:prstGeom prst="teardrop">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3" name="泪滴形 52"/>
          <p:cNvSpPr/>
          <p:nvPr/>
        </p:nvSpPr>
        <p:spPr>
          <a:xfrm rot="8100000">
            <a:off x="9474200" y="2209800"/>
            <a:ext cx="1657350" cy="1657350"/>
          </a:xfrm>
          <a:prstGeom prst="teardrop">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873" name="Freeform 36"/>
          <p:cNvSpPr>
            <a:spLocks noEditPoints="1"/>
          </p:cNvSpPr>
          <p:nvPr/>
        </p:nvSpPr>
        <p:spPr bwMode="auto">
          <a:xfrm>
            <a:off x="1695450" y="2705100"/>
            <a:ext cx="876300" cy="666750"/>
          </a:xfrm>
          <a:custGeom>
            <a:gdLst>
              <a:gd fmla="*/ 2147483647 w 286" name="T0"/>
              <a:gd fmla="*/ 2147483647 h 217" name="T1"/>
              <a:gd fmla="*/ 2147483647 w 286" name="T2"/>
              <a:gd fmla="*/ 2147483647 h 217" name="T3"/>
              <a:gd fmla="*/ 2147483647 w 286" name="T4"/>
              <a:gd fmla="*/ 2147483647 h 217" name="T5"/>
              <a:gd fmla="*/ 2147483647 w 286" name="T6"/>
              <a:gd fmla="*/ 2147483647 h 217" name="T7"/>
              <a:gd fmla="*/ 2147483647 w 286" name="T8"/>
              <a:gd fmla="*/ 2147483647 h 217" name="T9"/>
              <a:gd fmla="*/ 2147483647 w 286" name="T10"/>
              <a:gd fmla="*/ 2147483647 h 217" name="T11"/>
              <a:gd fmla="*/ 2147483647 w 286" name="T12"/>
              <a:gd fmla="*/ 2147483647 h 217" name="T13"/>
              <a:gd fmla="*/ 2147483647 w 286" name="T14"/>
              <a:gd fmla="*/ 2147483647 h 217" name="T15"/>
              <a:gd fmla="*/ 2147483647 w 286" name="T16"/>
              <a:gd fmla="*/ 2147483647 h 217" name="T17"/>
              <a:gd fmla="*/ 2147483647 w 286" name="T18"/>
              <a:gd fmla="*/ 2147483647 h 217" name="T19"/>
              <a:gd fmla="*/ 2147483647 w 286" name="T20"/>
              <a:gd fmla="*/ 2147483647 h 217" name="T21"/>
              <a:gd fmla="*/ 2147483647 w 286" name="T22"/>
              <a:gd fmla="*/ 2147483647 h 217" name="T23"/>
              <a:gd fmla="*/ 2147483647 w 286" name="T24"/>
              <a:gd fmla="*/ 2147483647 h 217" name="T25"/>
              <a:gd fmla="*/ 2147483647 w 286" name="T26"/>
              <a:gd fmla="*/ 2147483647 h 217" name="T27"/>
              <a:gd fmla="*/ 2147483647 w 286" name="T28"/>
              <a:gd fmla="*/ 2147483647 h 217" name="T29"/>
              <a:gd fmla="*/ 2147483647 w 286" name="T30"/>
              <a:gd fmla="*/ 0 h 217" name="T31"/>
              <a:gd fmla="*/ 2147483647 w 286" name="T32"/>
              <a:gd fmla="*/ 2147483647 h 217" name="T33"/>
              <a:gd fmla="*/ 2147483647 w 286" name="T34"/>
              <a:gd fmla="*/ 2147483647 h 217" name="T35"/>
              <a:gd fmla="*/ 2147483647 w 286" name="T36"/>
              <a:gd fmla="*/ 2147483647 h 217" name="T37"/>
              <a:gd fmla="*/ 2147483647 w 286" name="T38"/>
              <a:gd fmla="*/ 2147483647 h 217" name="T39"/>
              <a:gd fmla="*/ 2147483647 w 286" name="T40"/>
              <a:gd fmla="*/ 2147483647 h 217" name="T41"/>
              <a:gd fmla="*/ 2147483647 w 286" name="T42"/>
              <a:gd fmla="*/ 2147483647 h 217" name="T43"/>
              <a:gd fmla="*/ 2147483647 w 286" name="T44"/>
              <a:gd fmla="*/ 2147483647 h 217" name="T45"/>
              <a:gd fmla="*/ 2147483647 w 286" name="T46"/>
              <a:gd fmla="*/ 2147483647 h 217" name="T47"/>
              <a:gd fmla="*/ 2147483647 w 286" name="T48"/>
              <a:gd fmla="*/ 2147483647 h 217" name="T49"/>
              <a:gd fmla="*/ 2147483647 w 286" name="T50"/>
              <a:gd fmla="*/ 2147483647 h 217" name="T51"/>
              <a:gd fmla="*/ 2147483647 w 286" name="T52"/>
              <a:gd fmla="*/ 2147483647 h 217" name="T53"/>
              <a:gd fmla="*/ 2147483647 w 286" name="T54"/>
              <a:gd fmla="*/ 2147483647 h 217" name="T55"/>
              <a:gd fmla="*/ 2147483647 w 286" name="T56"/>
              <a:gd fmla="*/ 2147483647 h 217" name="T57"/>
              <a:gd fmla="*/ 2147483647 w 286" name="T58"/>
              <a:gd fmla="*/ 2147483647 h 217" name="T59"/>
              <a:gd fmla="*/ 2147483647 w 286" name="T60"/>
              <a:gd fmla="*/ 2147483647 h 217" name="T61"/>
              <a:gd fmla="*/ 2147483647 w 286" name="T62"/>
              <a:gd fmla="*/ 2147483647 h 217" name="T63"/>
              <a:gd fmla="*/ 2147483647 w 286" name="T64"/>
              <a:gd fmla="*/ 2147483647 h 217" name="T65"/>
              <a:gd fmla="*/ 2147483647 w 286" name="T66"/>
              <a:gd fmla="*/ 2147483647 h 217" name="T67"/>
              <a:gd fmla="*/ 2147483647 w 286" name="T68"/>
              <a:gd fmla="*/ 2147483647 h 217" name="T69"/>
              <a:gd fmla="*/ 2147483647 w 286" name="T70"/>
              <a:gd fmla="*/ 2147483647 h 21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216" w="286">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4" name="Freeform 28"/>
          <p:cNvSpPr>
            <a:spLocks noEditPoints="1"/>
          </p:cNvSpPr>
          <p:nvPr/>
        </p:nvSpPr>
        <p:spPr bwMode="auto">
          <a:xfrm>
            <a:off x="4502150" y="2649538"/>
            <a:ext cx="777875" cy="777875"/>
          </a:xfrm>
          <a:custGeom>
            <a:gdLst>
              <a:gd fmla="*/ 2147483647 w 207" name="T0"/>
              <a:gd fmla="*/ 2147483647 h 207" name="T1"/>
              <a:gd fmla="*/ 2147483647 w 207" name="T2"/>
              <a:gd fmla="*/ 2147483647 h 207" name="T3"/>
              <a:gd fmla="*/ 2147483647 w 207" name="T4"/>
              <a:gd fmla="*/ 2147483647 h 207" name="T5"/>
              <a:gd fmla="*/ 2147483647 w 207" name="T6"/>
              <a:gd fmla="*/ 2147483647 h 207" name="T7"/>
              <a:gd fmla="*/ 2147483647 w 207" name="T8"/>
              <a:gd fmla="*/ 2147483647 h 207" name="T9"/>
              <a:gd fmla="*/ 2147483647 w 207" name="T10"/>
              <a:gd fmla="*/ 2147483647 h 207" name="T11"/>
              <a:gd fmla="*/ 2147483647 w 207" name="T12"/>
              <a:gd fmla="*/ 2147483647 h 207" name="T13"/>
              <a:gd fmla="*/ 2147483647 w 207" name="T14"/>
              <a:gd fmla="*/ 2147483647 h 207" name="T15"/>
              <a:gd fmla="*/ 2147483647 w 207" name="T16"/>
              <a:gd fmla="*/ 2147483647 h 207" name="T17"/>
              <a:gd fmla="*/ 2147483647 w 207" name="T18"/>
              <a:gd fmla="*/ 2147483647 h 207" name="T19"/>
              <a:gd fmla="*/ 2147483647 w 207" name="T20"/>
              <a:gd fmla="*/ 2147483647 h 207" name="T21"/>
              <a:gd fmla="*/ 2147483647 w 207" name="T22"/>
              <a:gd fmla="*/ 2147483647 h 207" name="T23"/>
              <a:gd fmla="*/ 2147483647 w 207" name="T24"/>
              <a:gd fmla="*/ 2147483647 h 207" name="T25"/>
              <a:gd fmla="*/ 2147483647 w 207" name="T26"/>
              <a:gd fmla="*/ 2147483647 h 207" name="T27"/>
              <a:gd fmla="*/ 0 w 207" name="T28"/>
              <a:gd fmla="*/ 2147483647 h 207" name="T29"/>
              <a:gd fmla="*/ 2147483647 w 207" name="T30"/>
              <a:gd fmla="*/ 2147483647 h 207" name="T31"/>
              <a:gd fmla="*/ 2147483647 w 207" name="T32"/>
              <a:gd fmla="*/ 0 h 207" name="T33"/>
              <a:gd fmla="*/ 2147483647 w 207" name="T34"/>
              <a:gd fmla="*/ 2147483647 h 207" name="T35"/>
              <a:gd fmla="*/ 2147483647 w 207" name="T36"/>
              <a:gd fmla="*/ 2147483647 h 207" name="T37"/>
              <a:gd fmla="*/ 2147483647 w 207" name="T38"/>
              <a:gd fmla="*/ 2147483647 h 207" name="T39"/>
              <a:gd fmla="*/ 2147483647 w 207" name="T40"/>
              <a:gd fmla="*/ 2147483647 h 207" name="T41"/>
              <a:gd fmla="*/ 2147483647 w 207" name="T42"/>
              <a:gd fmla="*/ 2147483647 h 207" name="T43"/>
              <a:gd fmla="*/ 2147483647 w 207" name="T44"/>
              <a:gd fmla="*/ 2147483647 h 207" name="T45"/>
              <a:gd fmla="*/ 2147483647 w 207" name="T46"/>
              <a:gd fmla="*/ 2147483647 h 207" name="T47"/>
              <a:gd fmla="*/ 2147483647 w 207" name="T48"/>
              <a:gd fmla="*/ 2147483647 h 207" name="T49"/>
              <a:gd fmla="*/ 2147483647 w 207" name="T50"/>
              <a:gd fmla="*/ 2147483647 h 207" name="T51"/>
              <a:gd fmla="*/ 2147483647 w 207" name="T52"/>
              <a:gd fmla="*/ 2147483647 h 207" name="T53"/>
              <a:gd fmla="*/ 2147483647 w 207" name="T54"/>
              <a:gd fmla="*/ 2147483647 h 207" name="T55"/>
              <a:gd fmla="*/ 2147483647 w 207" name="T56"/>
              <a:gd fmla="*/ 2147483647 h 207" name="T57"/>
              <a:gd fmla="*/ 2147483647 w 207" name="T58"/>
              <a:gd fmla="*/ 2147483647 h 207" name="T59"/>
              <a:gd fmla="*/ 2147483647 w 207" name="T60"/>
              <a:gd fmla="*/ 2147483647 h 207" name="T61"/>
              <a:gd fmla="*/ 2147483647 w 207" name="T62"/>
              <a:gd fmla="*/ 2147483647 h 207" name="T63"/>
              <a:gd fmla="*/ 2147483647 w 207" name="T64"/>
              <a:gd fmla="*/ 2147483647 h 207" name="T65"/>
              <a:gd fmla="*/ 2147483647 w 207" name="T66"/>
              <a:gd fmla="*/ 2147483647 h 207" name="T67"/>
              <a:gd fmla="*/ 2147483647 w 207" name="T68"/>
              <a:gd fmla="*/ 2147483647 h 207" name="T69"/>
              <a:gd fmla="*/ 2147483647 w 207" name="T70"/>
              <a:gd fmla="*/ 2147483647 h 207" name="T71"/>
              <a:gd fmla="*/ 2147483647 w 207" name="T72"/>
              <a:gd fmla="*/ 2147483647 h 207" name="T73"/>
              <a:gd fmla="*/ 2147483647 w 207" name="T74"/>
              <a:gd fmla="*/ 2147483647 h 20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06" w="206">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5" name="Freeform 12"/>
          <p:cNvSpPr>
            <a:spLocks noEditPoints="1"/>
          </p:cNvSpPr>
          <p:nvPr/>
        </p:nvSpPr>
        <p:spPr bwMode="auto">
          <a:xfrm>
            <a:off x="7208838" y="2630488"/>
            <a:ext cx="773112" cy="814387"/>
          </a:xfrm>
          <a:custGeom>
            <a:gdLst>
              <a:gd fmla="*/ 2147483647 w 96" name="T0"/>
              <a:gd fmla="*/ 2147483647 h 101" name="T1"/>
              <a:gd fmla="*/ 2147483647 w 96" name="T2"/>
              <a:gd fmla="*/ 2147483647 h 101" name="T3"/>
              <a:gd fmla="*/ 2147483647 w 96" name="T4"/>
              <a:gd fmla="*/ 2147483647 h 101" name="T5"/>
              <a:gd fmla="*/ 2147483647 w 96" name="T6"/>
              <a:gd fmla="*/ 2147483647 h 101" name="T7"/>
              <a:gd fmla="*/ 2147483647 w 96" name="T8"/>
              <a:gd fmla="*/ 2147483647 h 101" name="T9"/>
              <a:gd fmla="*/ 2147483647 w 96" name="T10"/>
              <a:gd fmla="*/ 2147483647 h 101" name="T11"/>
              <a:gd fmla="*/ 2147483647 w 96" name="T12"/>
              <a:gd fmla="*/ 2147483647 h 101" name="T13"/>
              <a:gd fmla="*/ 2147483647 w 96" name="T14"/>
              <a:gd fmla="*/ 2147483647 h 101" name="T15"/>
              <a:gd fmla="*/ 2147483647 w 96" name="T16"/>
              <a:gd fmla="*/ 2147483647 h 101" name="T17"/>
              <a:gd fmla="*/ 2147483647 w 96" name="T18"/>
              <a:gd fmla="*/ 2147483647 h 101" name="T19"/>
              <a:gd fmla="*/ 2147483647 w 96" name="T20"/>
              <a:gd fmla="*/ 2147483647 h 101" name="T21"/>
              <a:gd fmla="*/ 2147483647 w 96" name="T22"/>
              <a:gd fmla="*/ 2147483647 h 101" name="T23"/>
              <a:gd fmla="*/ 2147483647 w 96" name="T24"/>
              <a:gd fmla="*/ 2147483647 h 101" name="T25"/>
              <a:gd fmla="*/ 2147483647 w 96" name="T26"/>
              <a:gd fmla="*/ 2147483647 h 101" name="T27"/>
              <a:gd fmla="*/ 2147483647 w 96" name="T28"/>
              <a:gd fmla="*/ 2147483647 h 101" name="T29"/>
              <a:gd fmla="*/ 2147483647 w 96" name="T30"/>
              <a:gd fmla="*/ 2147483647 h 101" name="T31"/>
              <a:gd fmla="*/ 2147483647 w 96" name="T32"/>
              <a:gd fmla="*/ 2147483647 h 101" name="T33"/>
              <a:gd fmla="*/ 2147483647 w 96" name="T34"/>
              <a:gd fmla="*/ 2147483647 h 101" name="T35"/>
              <a:gd fmla="*/ 2147483647 w 96" name="T36"/>
              <a:gd fmla="*/ 2147483647 h 101" name="T37"/>
              <a:gd fmla="*/ 2147483647 w 96" name="T38"/>
              <a:gd fmla="*/ 2147483647 h 101" name="T39"/>
              <a:gd fmla="*/ 2147483647 w 96" name="T40"/>
              <a:gd fmla="*/ 2147483647 h 101" name="T41"/>
              <a:gd fmla="*/ 2147483647 w 96" name="T42"/>
              <a:gd fmla="*/ 2147483647 h 101" name="T43"/>
              <a:gd fmla="*/ 2147483647 w 96" name="T44"/>
              <a:gd fmla="*/ 2147483647 h 101" name="T45"/>
              <a:gd fmla="*/ 2147483647 w 96" name="T46"/>
              <a:gd fmla="*/ 2147483647 h 101" name="T47"/>
              <a:gd fmla="*/ 2147483647 w 96" name="T48"/>
              <a:gd fmla="*/ 2147483647 h 101" name="T49"/>
              <a:gd fmla="*/ 2147483647 w 96" name="T50"/>
              <a:gd fmla="*/ 2147483647 h 101" name="T51"/>
              <a:gd fmla="*/ 2147483647 w 96" name="T52"/>
              <a:gd fmla="*/ 2147483647 h 101" name="T53"/>
              <a:gd fmla="*/ 2147483647 w 96" name="T54"/>
              <a:gd fmla="*/ 2147483647 h 101" name="T55"/>
              <a:gd fmla="*/ 2147483647 w 96" name="T56"/>
              <a:gd fmla="*/ 2147483647 h 101" name="T57"/>
              <a:gd fmla="*/ 2147483647 w 96" name="T58"/>
              <a:gd fmla="*/ 0 h 101" name="T59"/>
              <a:gd fmla="*/ 2147483647 w 96" name="T60"/>
              <a:gd fmla="*/ 2147483647 h 101" name="T61"/>
              <a:gd fmla="*/ 2147483647 w 96" name="T62"/>
              <a:gd fmla="*/ 2147483647 h 101" name="T63"/>
              <a:gd fmla="*/ 2147483647 w 96" name="T64"/>
              <a:gd fmla="*/ 0 h 101" name="T65"/>
              <a:gd fmla="*/ 2147483647 w 96" name="T66"/>
              <a:gd fmla="*/ 2147483647 h 101" name="T67"/>
              <a:gd fmla="*/ 2147483647 w 96" name="T68"/>
              <a:gd fmla="*/ 2147483647 h 101" name="T69"/>
              <a:gd fmla="*/ 2147483647 w 96" name="T70"/>
              <a:gd fmla="*/ 2147483647 h 101" name="T71"/>
              <a:gd fmla="*/ 2147483647 w 96" name="T72"/>
              <a:gd fmla="*/ 2147483647 h 101" name="T73"/>
              <a:gd fmla="*/ 2147483647 w 96" name="T74"/>
              <a:gd fmla="*/ 2147483647 h 101" name="T75"/>
              <a:gd fmla="*/ 2147483647 w 96" name="T76"/>
              <a:gd fmla="*/ 2147483647 h 101" name="T77"/>
              <a:gd fmla="*/ 2147483647 w 96" name="T78"/>
              <a:gd fmla="*/ 2147483647 h 101" name="T79"/>
              <a:gd fmla="*/ 2147483647 w 96" name="T80"/>
              <a:gd fmla="*/ 2147483647 h 101" name="T81"/>
              <a:gd fmla="*/ 2147483647 w 96" name="T82"/>
              <a:gd fmla="*/ 2147483647 h 101" name="T83"/>
              <a:gd fmla="*/ 2147483647 w 96" name="T84"/>
              <a:gd fmla="*/ 2147483647 h 101" name="T85"/>
              <a:gd fmla="*/ 2147483647 w 96" name="T86"/>
              <a:gd fmla="*/ 2147483647 h 101" name="T87"/>
              <a:gd fmla="*/ 2147483647 w 96" name="T88"/>
              <a:gd fmla="*/ 2147483647 h 101" name="T89"/>
              <a:gd fmla="*/ 2147483647 w 96" name="T90"/>
              <a:gd fmla="*/ 2147483647 h 101" name="T91"/>
              <a:gd fmla="*/ 2147483647 w 96" name="T92"/>
              <a:gd fmla="*/ 2147483647 h 101" name="T93"/>
              <a:gd fmla="*/ 2147483647 w 96" name="T94"/>
              <a:gd fmla="*/ 2147483647 h 101" name="T95"/>
              <a:gd fmla="*/ 2147483647 w 96" name="T96"/>
              <a:gd fmla="*/ 2147483647 h 101" name="T97"/>
              <a:gd fmla="*/ 2147483647 w 96" name="T98"/>
              <a:gd fmla="*/ 2147483647 h 101" name="T99"/>
              <a:gd fmla="*/ 2147483647 w 96" name="T100"/>
              <a:gd fmla="*/ 2147483647 h 101" name="T101"/>
              <a:gd fmla="*/ 2147483647 w 96" name="T102"/>
              <a:gd fmla="*/ 2147483647 h 101" name="T103"/>
              <a:gd fmla="*/ 2147483647 w 96" name="T104"/>
              <a:gd fmla="*/ 2147483647 h 101" name="T105"/>
              <a:gd fmla="*/ 2147483647 w 96" name="T106"/>
              <a:gd fmla="*/ 2147483647 h 101" name="T107"/>
              <a:gd fmla="*/ 2147483647 w 96" name="T108"/>
              <a:gd fmla="*/ 2147483647 h 101" name="T109"/>
              <a:gd fmla="*/ 2147483647 w 96" name="T110"/>
              <a:gd fmla="*/ 2147483647 h 101" name="T111"/>
              <a:gd fmla="*/ 2147483647 w 96" name="T112"/>
              <a:gd fmla="*/ 2147483647 h 101" name="T113"/>
              <a:gd fmla="*/ 2147483647 w 96" name="T114"/>
              <a:gd fmla="*/ 2147483647 h 101" name="T115"/>
              <a:gd fmla="*/ 2147483647 w 96" name="T116"/>
              <a:gd fmla="*/ 2147483647 h 101" name="T117"/>
              <a:gd fmla="*/ 2147483647 w 96" name="T118"/>
              <a:gd fmla="*/ 2147483647 h 10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6" name="Freeform 10"/>
          <p:cNvSpPr>
            <a:spLocks noEditPoints="1"/>
          </p:cNvSpPr>
          <p:nvPr/>
        </p:nvSpPr>
        <p:spPr bwMode="auto">
          <a:xfrm>
            <a:off x="9969500" y="2616200"/>
            <a:ext cx="744538" cy="844550"/>
          </a:xfrm>
          <a:custGeom>
            <a:gdLst>
              <a:gd fmla="*/ 2147483647 w 90" name="T0"/>
              <a:gd fmla="*/ 2147483647 h 102" name="T1"/>
              <a:gd fmla="*/ 2147483647 w 90" name="T2"/>
              <a:gd fmla="*/ 2147483647 h 102" name="T3"/>
              <a:gd fmla="*/ 2147483647 w 90" name="T4"/>
              <a:gd fmla="*/ 2147483647 h 102" name="T5"/>
              <a:gd fmla="*/ 2147483647 w 90" name="T6"/>
              <a:gd fmla="*/ 2147483647 h 102" name="T7"/>
              <a:gd fmla="*/ 2147483647 w 90" name="T8"/>
              <a:gd fmla="*/ 2147483647 h 102" name="T9"/>
              <a:gd fmla="*/ 2147483647 w 90" name="T10"/>
              <a:gd fmla="*/ 2147483647 h 102" name="T11"/>
              <a:gd fmla="*/ 2147483647 w 90" name="T12"/>
              <a:gd fmla="*/ 2147483647 h 102" name="T13"/>
              <a:gd fmla="*/ 2147483647 w 90" name="T14"/>
              <a:gd fmla="*/ 2147483647 h 102" name="T15"/>
              <a:gd fmla="*/ 2147483647 w 90" name="T16"/>
              <a:gd fmla="*/ 2147483647 h 102" name="T17"/>
              <a:gd fmla="*/ 0 w 90" name="T18"/>
              <a:gd fmla="*/ 2147483647 h 102" name="T19"/>
              <a:gd fmla="*/ 0 w 90" name="T20"/>
              <a:gd fmla="*/ 2147483647 h 102" name="T21"/>
              <a:gd fmla="*/ 0 w 90" name="T22"/>
              <a:gd fmla="*/ 2147483647 h 102" name="T23"/>
              <a:gd fmla="*/ 2147483647 w 90" name="T24"/>
              <a:gd fmla="*/ 2147483647 h 102" name="T25"/>
              <a:gd fmla="*/ 2147483647 w 90" name="T26"/>
              <a:gd fmla="*/ 2147483647 h 102" name="T27"/>
              <a:gd fmla="*/ 2147483647 w 90" name="T28"/>
              <a:gd fmla="*/ 2147483647 h 102" name="T29"/>
              <a:gd fmla="*/ 2147483647 w 90" name="T30"/>
              <a:gd fmla="*/ 2147483647 h 102" name="T31"/>
              <a:gd fmla="*/ 2147483647 w 90" name="T32"/>
              <a:gd fmla="*/ 2147483647 h 102" name="T33"/>
              <a:gd fmla="*/ 2147483647 w 90" name="T34"/>
              <a:gd fmla="*/ 2147483647 h 102" name="T35"/>
              <a:gd fmla="*/ 2147483647 w 90" name="T36"/>
              <a:gd fmla="*/ 0 h 102" name="T37"/>
              <a:gd fmla="*/ 2147483647 w 90" name="T38"/>
              <a:gd fmla="*/ 2147483647 h 102" name="T39"/>
              <a:gd fmla="*/ 2147483647 w 90" name="T40"/>
              <a:gd fmla="*/ 2147483647 h 102" name="T41"/>
              <a:gd fmla="*/ 2147483647 w 90" name="T42"/>
              <a:gd fmla="*/ 2147483647 h 102" name="T43"/>
              <a:gd fmla="*/ 2147483647 w 90" name="T44"/>
              <a:gd fmla="*/ 2147483647 h 102" name="T45"/>
              <a:gd fmla="*/ 2147483647 w 90" name="T46"/>
              <a:gd fmla="*/ 2147483647 h 102" name="T47"/>
              <a:gd fmla="*/ 2147483647 w 90" name="T48"/>
              <a:gd fmla="*/ 2147483647 h 102" name="T49"/>
              <a:gd fmla="*/ 2147483647 w 90" name="T50"/>
              <a:gd fmla="*/ 2147483647 h 102" name="T51"/>
              <a:gd fmla="*/ 2147483647 w 90" name="T52"/>
              <a:gd fmla="*/ 2147483647 h 102" name="T53"/>
              <a:gd fmla="*/ 2147483647 w 90" name="T54"/>
              <a:gd fmla="*/ 2147483647 h 102" name="T55"/>
              <a:gd fmla="*/ 2147483647 w 90" name="T56"/>
              <a:gd fmla="*/ 2147483647 h 102" name="T57"/>
              <a:gd fmla="*/ 2147483647 w 90" name="T58"/>
              <a:gd fmla="*/ 2147483647 h 102" name="T59"/>
              <a:gd fmla="*/ 2147483647 w 90" name="T60"/>
              <a:gd fmla="*/ 2147483647 h 102" name="T61"/>
              <a:gd fmla="*/ 2147483647 w 90" name="T62"/>
              <a:gd fmla="*/ 2147483647 h 102" name="T63"/>
              <a:gd fmla="*/ 2147483647 w 90" name="T64"/>
              <a:gd fmla="*/ 2147483647 h 102" name="T65"/>
              <a:gd fmla="*/ 2147483647 w 90" name="T66"/>
              <a:gd fmla="*/ 2147483647 h 102" name="T67"/>
              <a:gd fmla="*/ 2147483647 w 90" name="T68"/>
              <a:gd fmla="*/ 2147483647 h 102" name="T69"/>
              <a:gd fmla="*/ 2147483647 w 90" name="T70"/>
              <a:gd fmla="*/ 2147483647 h 102" name="T71"/>
              <a:gd fmla="*/ 2147483647 w 90" name="T72"/>
              <a:gd fmla="*/ 2147483647 h 102" name="T73"/>
              <a:gd fmla="*/ 2147483647 w 90" name="T74"/>
              <a:gd fmla="*/ 2147483647 h 102" name="T75"/>
              <a:gd fmla="*/ 2147483647 w 90" name="T76"/>
              <a:gd fmla="*/ 2147483647 h 102" name="T77"/>
              <a:gd fmla="*/ 2147483647 w 90" name="T78"/>
              <a:gd fmla="*/ 2147483647 h 102" name="T79"/>
              <a:gd fmla="*/ 2147483647 w 90" name="T80"/>
              <a:gd fmla="*/ 2147483647 h 102" name="T81"/>
              <a:gd fmla="*/ 2147483647 w 90" name="T82"/>
              <a:gd fmla="*/ 2147483647 h 10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02" w="90">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 name="TextBox 57"/>
          <p:cNvSpPr txBox="1"/>
          <p:nvPr/>
        </p:nvSpPr>
        <p:spPr bwMode="auto">
          <a:xfrm>
            <a:off x="819150"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9" name="TextBox 57"/>
          <p:cNvSpPr txBox="1"/>
          <p:nvPr/>
        </p:nvSpPr>
        <p:spPr bwMode="auto">
          <a:xfrm>
            <a:off x="3535363"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0" name="TextBox 57"/>
          <p:cNvSpPr txBox="1"/>
          <p:nvPr/>
        </p:nvSpPr>
        <p:spPr bwMode="auto">
          <a:xfrm>
            <a:off x="6249987"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1" name="TextBox 57"/>
          <p:cNvSpPr txBox="1"/>
          <p:nvPr/>
        </p:nvSpPr>
        <p:spPr bwMode="auto">
          <a:xfrm>
            <a:off x="8966199"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Freeform 9"/>
          <p:cNvSpPr/>
          <p:nvPr/>
        </p:nvSpPr>
        <p:spPr bwMode="auto">
          <a:xfrm>
            <a:off x="1600200" y="2562225"/>
            <a:ext cx="2654300" cy="2076450"/>
          </a:xfrm>
          <a:custGeom>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b="b" l="0" r="r" t="0"/>
            <a:pathLst>
              <a:path h="557" w="712">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8" name="Freeform 6"/>
          <p:cNvSpPr/>
          <p:nvPr/>
        </p:nvSpPr>
        <p:spPr bwMode="auto">
          <a:xfrm>
            <a:off x="3759200" y="2562225"/>
            <a:ext cx="2509838" cy="2076450"/>
          </a:xfrm>
          <a:custGeom>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b="b" l="0" r="r" t="0"/>
            <a:pathLst>
              <a:path h="557" w="673">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9" name="Freeform 7"/>
          <p:cNvSpPr/>
          <p:nvPr/>
        </p:nvSpPr>
        <p:spPr bwMode="auto">
          <a:xfrm>
            <a:off x="5772150" y="2562225"/>
            <a:ext cx="2509838" cy="2076450"/>
          </a:xfrm>
          <a:custGeom>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b="b" l="0" r="r" t="0"/>
            <a:pathLst>
              <a:path h="557" w="673">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0" name="Freeform 8"/>
          <p:cNvSpPr/>
          <p:nvPr/>
        </p:nvSpPr>
        <p:spPr bwMode="auto">
          <a:xfrm>
            <a:off x="7785100" y="2562225"/>
            <a:ext cx="2506663" cy="2076450"/>
          </a:xfrm>
          <a:custGeom>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b="b" l="0" r="r" t="0"/>
            <a:pathLst>
              <a:path h="557" w="672">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37894" name="Oval 27"/>
          <p:cNvSpPr>
            <a:spLocks noChangeArrowheads="1"/>
          </p:cNvSpPr>
          <p:nvPr/>
        </p:nvSpPr>
        <p:spPr bwMode="auto">
          <a:xfrm>
            <a:off x="1906588" y="3370263"/>
            <a:ext cx="2497137" cy="460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en-US" lang="zh-CN" sz="2800">
                <a:solidFill>
                  <a:schemeClr val="bg1"/>
                </a:solidFill>
                <a:latin charset="-122" pitchFamily="34" typeface="微软雅黑"/>
                <a:ea charset="-122" pitchFamily="34" typeface="微软雅黑"/>
                <a:cs charset="0" panose="020b0604020202020204" pitchFamily="34" typeface="Arial"/>
              </a:rPr>
              <a:t>标题</a:t>
            </a:r>
          </a:p>
        </p:txBody>
      </p:sp>
      <p:sp>
        <p:nvSpPr>
          <p:cNvPr id="37895" name="Oval 27"/>
          <p:cNvSpPr>
            <a:spLocks noChangeArrowheads="1"/>
          </p:cNvSpPr>
          <p:nvPr/>
        </p:nvSpPr>
        <p:spPr bwMode="auto">
          <a:xfrm>
            <a:off x="3921125" y="3370263"/>
            <a:ext cx="2497138" cy="460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en-US" lang="zh-CN" sz="2800">
                <a:solidFill>
                  <a:schemeClr val="bg1"/>
                </a:solidFill>
                <a:latin charset="-122" pitchFamily="34" typeface="微软雅黑"/>
                <a:ea charset="-122" pitchFamily="34" typeface="微软雅黑"/>
                <a:cs charset="0" panose="020b0604020202020204" pitchFamily="34" typeface="Arial"/>
              </a:rPr>
              <a:t>标题</a:t>
            </a:r>
          </a:p>
        </p:txBody>
      </p:sp>
      <p:sp>
        <p:nvSpPr>
          <p:cNvPr id="37896" name="Oval 27"/>
          <p:cNvSpPr>
            <a:spLocks noChangeArrowheads="1"/>
          </p:cNvSpPr>
          <p:nvPr/>
        </p:nvSpPr>
        <p:spPr bwMode="auto">
          <a:xfrm>
            <a:off x="5934075" y="3370263"/>
            <a:ext cx="2497138" cy="460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en-US" lang="zh-CN" sz="2800">
                <a:solidFill>
                  <a:schemeClr val="bg1"/>
                </a:solidFill>
                <a:latin charset="-122" pitchFamily="34" typeface="微软雅黑"/>
                <a:ea charset="-122" pitchFamily="34" typeface="微软雅黑"/>
                <a:cs charset="0" panose="020b0604020202020204" pitchFamily="34" typeface="Arial"/>
              </a:rPr>
              <a:t>标题</a:t>
            </a:r>
          </a:p>
        </p:txBody>
      </p:sp>
      <p:sp>
        <p:nvSpPr>
          <p:cNvPr id="37897" name="Oval 27"/>
          <p:cNvSpPr>
            <a:spLocks noChangeArrowheads="1"/>
          </p:cNvSpPr>
          <p:nvPr/>
        </p:nvSpPr>
        <p:spPr bwMode="auto">
          <a:xfrm>
            <a:off x="7943850" y="3370263"/>
            <a:ext cx="2497138" cy="460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en-US" lang="zh-CN" sz="2800">
                <a:solidFill>
                  <a:schemeClr val="bg1"/>
                </a:solidFill>
                <a:latin charset="-122" pitchFamily="34" typeface="微软雅黑"/>
                <a:ea charset="-122" pitchFamily="34" typeface="微软雅黑"/>
                <a:cs charset="0" panose="020b0604020202020204" pitchFamily="34" typeface="Arial"/>
              </a:rPr>
              <a:t>标题</a:t>
            </a:r>
          </a:p>
        </p:txBody>
      </p:sp>
      <p:sp>
        <p:nvSpPr>
          <p:cNvPr id="25" name="TextBox 57"/>
          <p:cNvSpPr txBox="1"/>
          <p:nvPr/>
        </p:nvSpPr>
        <p:spPr bwMode="auto">
          <a:xfrm>
            <a:off x="1287463" y="48656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6" name="TextBox 57"/>
          <p:cNvSpPr txBox="1"/>
          <p:nvPr/>
        </p:nvSpPr>
        <p:spPr bwMode="auto">
          <a:xfrm>
            <a:off x="3370263" y="16017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7" name="TextBox 57"/>
          <p:cNvSpPr txBox="1"/>
          <p:nvPr/>
        </p:nvSpPr>
        <p:spPr bwMode="auto">
          <a:xfrm>
            <a:off x="5589588" y="48656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8" name="TextBox 57"/>
          <p:cNvSpPr txBox="1"/>
          <p:nvPr/>
        </p:nvSpPr>
        <p:spPr bwMode="auto">
          <a:xfrm>
            <a:off x="7285039" y="16017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790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22" name="任意多边形 21"/>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91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grpSp>
        <p:nvGrpSpPr>
          <p:cNvPr id="29" name="组合 28"/>
          <p:cNvGrpSpPr/>
          <p:nvPr/>
        </p:nvGrpSpPr>
        <p:grpSpPr>
          <a:xfrm>
            <a:off x="1430826" y="1610626"/>
            <a:ext cx="5000624" cy="4167186"/>
            <a:chOff x="3311525" y="1416050"/>
            <a:chExt cx="5362576" cy="4468813"/>
          </a:xfrm>
          <a:solidFill>
            <a:srgbClr val="EA510D"/>
          </a:solidFill>
        </p:grpSpPr>
        <p:sp>
          <p:nvSpPr>
            <p:cNvPr id="30" name="Freeform 262"/>
            <p:cNvSpPr/>
            <p:nvPr/>
          </p:nvSpPr>
          <p:spPr bwMode="auto">
            <a:xfrm>
              <a:off x="7300913" y="2155825"/>
              <a:ext cx="1373188" cy="1376363"/>
            </a:xfrm>
            <a:custGeom>
              <a:gdLst>
                <a:gd fmla="*/ 124 w 700" name="T0"/>
                <a:gd fmla="*/ 127 h 701" name="T1"/>
                <a:gd fmla="*/ 575 w 700" name="T2"/>
                <a:gd fmla="*/ 127 h 701" name="T3"/>
                <a:gd fmla="*/ 575 w 700" name="T4"/>
                <a:gd fmla="*/ 577 h 701" name="T5"/>
                <a:gd fmla="*/ 163 w 700" name="T6"/>
                <a:gd fmla="*/ 609 h 701" name="T7"/>
                <a:gd fmla="*/ 49 w 700" name="T8"/>
                <a:gd fmla="*/ 647 h 701" name="T9"/>
                <a:gd fmla="*/ 88 w 700" name="T10"/>
                <a:gd fmla="*/ 532 h 701" name="T11"/>
                <a:gd fmla="*/ 124 w 700" name="T12"/>
                <a:gd fmla="*/ 127 h 701" name="T13"/>
              </a:gdLst>
              <a:cxnLst>
                <a:cxn ang="0">
                  <a:pos x="T0" y="T1"/>
                </a:cxn>
                <a:cxn ang="0">
                  <a:pos x="T2" y="T3"/>
                </a:cxn>
                <a:cxn ang="0">
                  <a:pos x="T4" y="T5"/>
                </a:cxn>
                <a:cxn ang="0">
                  <a:pos x="T6" y="T7"/>
                </a:cxn>
                <a:cxn ang="0">
                  <a:pos x="T8" y="T9"/>
                </a:cxn>
                <a:cxn ang="0">
                  <a:pos x="T10" y="T11"/>
                </a:cxn>
                <a:cxn ang="0">
                  <a:pos x="T12" y="T13"/>
                </a:cxn>
              </a:cxnLst>
              <a:rect b="b" l="0" r="r" t="0"/>
              <a:pathLst>
                <a:path h="701" w="700">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Freeform 520"/>
            <p:cNvSpPr/>
            <p:nvPr/>
          </p:nvSpPr>
          <p:spPr bwMode="auto">
            <a:xfrm>
              <a:off x="3311525" y="2549525"/>
              <a:ext cx="1204913" cy="1206500"/>
            </a:xfrm>
            <a:custGeom>
              <a:gdLst>
                <a:gd fmla="*/ 108 w 614" name="T0"/>
                <a:gd fmla="*/ 508 h 615" name="T1"/>
                <a:gd fmla="*/ 108 w 614" name="T2"/>
                <a:gd fmla="*/ 111 h 615" name="T3"/>
                <a:gd fmla="*/ 505 w 614" name="T4"/>
                <a:gd fmla="*/ 111 h 615" name="T5"/>
                <a:gd fmla="*/ 534 w 614" name="T6"/>
                <a:gd fmla="*/ 472 h 615" name="T7"/>
                <a:gd fmla="*/ 567 w 614" name="T8"/>
                <a:gd fmla="*/ 575 h 615" name="T9"/>
                <a:gd fmla="*/ 466 w 614" name="T10"/>
                <a:gd fmla="*/ 538 h 615" name="T11"/>
                <a:gd fmla="*/ 108 w 614" name="T12"/>
                <a:gd fmla="*/ 508 h 615" name="T13"/>
              </a:gdLst>
              <a:cxnLst>
                <a:cxn ang="0">
                  <a:pos x="T0" y="T1"/>
                </a:cxn>
                <a:cxn ang="0">
                  <a:pos x="T2" y="T3"/>
                </a:cxn>
                <a:cxn ang="0">
                  <a:pos x="T4" y="T5"/>
                </a:cxn>
                <a:cxn ang="0">
                  <a:pos x="T6" y="T7"/>
                </a:cxn>
                <a:cxn ang="0">
                  <a:pos x="T8" y="T9"/>
                </a:cxn>
                <a:cxn ang="0">
                  <a:pos x="T10" y="T11"/>
                </a:cxn>
                <a:cxn ang="0">
                  <a:pos x="T12" y="T13"/>
                </a:cxn>
              </a:cxnLst>
              <a:rect b="b" l="0" r="r" t="0"/>
              <a:pathLst>
                <a:path h="615" w="614">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Freeform 778"/>
            <p:cNvSpPr/>
            <p:nvPr/>
          </p:nvSpPr>
          <p:spPr bwMode="auto">
            <a:xfrm>
              <a:off x="5151438" y="1416050"/>
              <a:ext cx="1470025" cy="1711325"/>
            </a:xfrm>
            <a:custGeom>
              <a:gdLst>
                <a:gd fmla="*/ 0 w 749" name="T0"/>
                <a:gd fmla="*/ 376 h 872" name="T1"/>
                <a:gd fmla="*/ 374 w 749" name="T2"/>
                <a:gd fmla="*/ 0 h 872" name="T3"/>
                <a:gd fmla="*/ 749 w 749" name="T4"/>
                <a:gd fmla="*/ 376 h 872" name="T5"/>
                <a:gd fmla="*/ 433 w 749" name="T6"/>
                <a:gd fmla="*/ 746 h 872" name="T7"/>
                <a:gd fmla="*/ 367 w 749" name="T8"/>
                <a:gd fmla="*/ 872 h 872" name="T9"/>
                <a:gd fmla="*/ 305 w 749" name="T10"/>
                <a:gd fmla="*/ 746 h 872" name="T11"/>
                <a:gd fmla="*/ 0 w 749" name="T12"/>
                <a:gd fmla="*/ 376 h 872" name="T13"/>
              </a:gdLst>
              <a:cxnLst>
                <a:cxn ang="0">
                  <a:pos x="T0" y="T1"/>
                </a:cxn>
                <a:cxn ang="0">
                  <a:pos x="T2" y="T3"/>
                </a:cxn>
                <a:cxn ang="0">
                  <a:pos x="T4" y="T5"/>
                </a:cxn>
                <a:cxn ang="0">
                  <a:pos x="T6" y="T7"/>
                </a:cxn>
                <a:cxn ang="0">
                  <a:pos x="T8" y="T9"/>
                </a:cxn>
                <a:cxn ang="0">
                  <a:pos x="T10" y="T11"/>
                </a:cxn>
                <a:cxn ang="0">
                  <a:pos x="T12" y="T13"/>
                </a:cxn>
              </a:cxnLst>
              <a:rect b="b" l="0" r="r" t="0"/>
              <a:pathLst>
                <a:path h="872" w="749">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Freeform 1228"/>
            <p:cNvSpPr/>
            <p:nvPr/>
          </p:nvSpPr>
          <p:spPr bwMode="auto">
            <a:xfrm>
              <a:off x="4943475" y="4535488"/>
              <a:ext cx="1714500" cy="1349375"/>
            </a:xfrm>
            <a:custGeom>
              <a:gdLst>
                <a:gd fmla="*/ 718 w 873" name="T0"/>
                <a:gd fmla="*/ 171 h 687" name="T1"/>
                <a:gd fmla="*/ 564 w 873" name="T2"/>
                <a:gd fmla="*/ 30 h 687" name="T3"/>
                <a:gd fmla="*/ 561 w 873" name="T4"/>
                <a:gd fmla="*/ 0 h 687" name="T5"/>
                <a:gd fmla="*/ 438 w 873" name="T6"/>
                <a:gd fmla="*/ 48 h 687" name="T7"/>
                <a:gd fmla="*/ 311 w 873" name="T8"/>
                <a:gd fmla="*/ 0 h 687" name="T9"/>
                <a:gd fmla="*/ 309 w 873" name="T10"/>
                <a:gd fmla="*/ 30 h 687" name="T11"/>
                <a:gd fmla="*/ 155 w 873" name="T12"/>
                <a:gd fmla="*/ 171 h 687" name="T13"/>
                <a:gd fmla="*/ 0 w 873" name="T14"/>
                <a:gd fmla="*/ 404 h 687" name="T15"/>
                <a:gd fmla="*/ 0 w 873" name="T16"/>
                <a:gd fmla="*/ 556 h 687" name="T17"/>
                <a:gd fmla="*/ 438 w 873" name="T18"/>
                <a:gd fmla="*/ 677 h 687" name="T19"/>
                <a:gd fmla="*/ 873 w 873" name="T20"/>
                <a:gd fmla="*/ 556 h 687" name="T21"/>
                <a:gd fmla="*/ 873 w 873" name="T22"/>
                <a:gd fmla="*/ 404 h 687" name="T23"/>
                <a:gd fmla="*/ 718 w 873" name="T24"/>
                <a:gd fmla="*/ 171 h 6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87" w="873">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Freeform 1229"/>
            <p:cNvSpPr/>
            <p:nvPr/>
          </p:nvSpPr>
          <p:spPr bwMode="auto">
            <a:xfrm>
              <a:off x="5287963" y="3416300"/>
              <a:ext cx="1025525" cy="1152525"/>
            </a:xfrm>
            <a:custGeom>
              <a:gdLst>
                <a:gd fmla="*/ 495 w 523" name="T0"/>
                <a:gd fmla="*/ 163 h 587" name="T1"/>
                <a:gd fmla="*/ 484 w 523" name="T2"/>
                <a:gd fmla="*/ 166 h 587" name="T3"/>
                <a:gd fmla="*/ 475 w 523" name="T4"/>
                <a:gd fmla="*/ 128 h 587" name="T5"/>
                <a:gd fmla="*/ 470 w 523" name="T6"/>
                <a:gd fmla="*/ 128 h 587" name="T7"/>
                <a:gd fmla="*/ 228 w 523" name="T8"/>
                <a:gd fmla="*/ 0 h 587" name="T9"/>
                <a:gd fmla="*/ 169 w 523" name="T10"/>
                <a:gd fmla="*/ 46 h 587" name="T11"/>
                <a:gd fmla="*/ 50 w 523" name="T12"/>
                <a:gd fmla="*/ 169 h 587" name="T13"/>
                <a:gd fmla="*/ 30 w 523" name="T14"/>
                <a:gd fmla="*/ 207 h 587" name="T15"/>
                <a:gd fmla="*/ 29 w 523" name="T16"/>
                <a:gd fmla="*/ 166 h 587" name="T17"/>
                <a:gd fmla="*/ 29 w 523" name="T18"/>
                <a:gd fmla="*/ 163 h 587" name="T19"/>
                <a:gd fmla="*/ 0 w 523" name="T20"/>
                <a:gd fmla="*/ 191 h 587" name="T21"/>
                <a:gd fmla="*/ 0 w 523" name="T22"/>
                <a:gd fmla="*/ 330 h 587" name="T23"/>
                <a:gd fmla="*/ 30 w 523" name="T24"/>
                <a:gd fmla="*/ 361 h 587" name="T25"/>
                <a:gd fmla="*/ 40 w 523" name="T26"/>
                <a:gd fmla="*/ 358 h 587" name="T27"/>
                <a:gd fmla="*/ 263 w 523" name="T28"/>
                <a:gd fmla="*/ 587 h 587" name="T29"/>
                <a:gd fmla="*/ 484 w 523" name="T30"/>
                <a:gd fmla="*/ 358 h 587" name="T31"/>
                <a:gd fmla="*/ 495 w 523" name="T32"/>
                <a:gd fmla="*/ 361 h 587" name="T33"/>
                <a:gd fmla="*/ 523 w 523" name="T34"/>
                <a:gd fmla="*/ 330 h 587" name="T35"/>
                <a:gd fmla="*/ 523 w 523" name="T36"/>
                <a:gd fmla="*/ 191 h 587" name="T37"/>
                <a:gd fmla="*/ 495 w 523" name="T38"/>
                <a:gd fmla="*/ 163 h 5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87" w="523">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Freeform 1230"/>
            <p:cNvSpPr/>
            <p:nvPr/>
          </p:nvSpPr>
          <p:spPr bwMode="auto">
            <a:xfrm>
              <a:off x="5345113" y="3267075"/>
              <a:ext cx="882650" cy="447675"/>
            </a:xfrm>
            <a:custGeom>
              <a:gdLst>
                <a:gd fmla="*/ 450 w 450" name="T0"/>
                <a:gd fmla="*/ 179 h 228" name="T1"/>
                <a:gd fmla="*/ 450 w 450" name="T2"/>
                <a:gd fmla="*/ 179 h 228" name="T3"/>
                <a:gd fmla="*/ 400 w 450" name="T4"/>
                <a:gd fmla="*/ 59 h 228" name="T5"/>
                <a:gd fmla="*/ 242 w 450" name="T6"/>
                <a:gd fmla="*/ 0 h 228" name="T7"/>
                <a:gd fmla="*/ 213 w 450" name="T8"/>
                <a:gd fmla="*/ 1 h 228" name="T9"/>
                <a:gd fmla="*/ 56 w 450" name="T10"/>
                <a:gd fmla="*/ 70 h 228" name="T11"/>
                <a:gd fmla="*/ 0 w 450" name="T12"/>
                <a:gd fmla="*/ 226 h 228" name="T13"/>
                <a:gd fmla="*/ 4 w 450" name="T14"/>
                <a:gd fmla="*/ 228 h 228" name="T15"/>
                <a:gd fmla="*/ 24 w 450" name="T16"/>
                <a:gd fmla="*/ 202 h 228" name="T17"/>
                <a:gd fmla="*/ 25 w 450" name="T18"/>
                <a:gd fmla="*/ 194 h 228" name="T19"/>
                <a:gd fmla="*/ 24 w 450" name="T20"/>
                <a:gd fmla="*/ 199 h 228" name="T21"/>
                <a:gd fmla="*/ 131 w 450" name="T22"/>
                <a:gd fmla="*/ 100 h 228" name="T23"/>
                <a:gd fmla="*/ 195 w 450" name="T24"/>
                <a:gd fmla="*/ 46 h 228" name="T25"/>
                <a:gd fmla="*/ 429 w 450" name="T26"/>
                <a:gd fmla="*/ 179 h 228" name="T27"/>
                <a:gd fmla="*/ 437 w 450" name="T28"/>
                <a:gd fmla="*/ 179 h 228" name="T29"/>
                <a:gd fmla="*/ 450 w 450" name="T30"/>
                <a:gd fmla="*/ 179 h 22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8" w="450">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Freeform 1231"/>
            <p:cNvSpPr/>
            <p:nvPr/>
          </p:nvSpPr>
          <p:spPr bwMode="auto">
            <a:xfrm>
              <a:off x="6303963" y="4408488"/>
              <a:ext cx="1327150" cy="1120775"/>
            </a:xfrm>
            <a:custGeom>
              <a:gdLst>
                <a:gd fmla="*/ 547 w 676" name="T0"/>
                <a:gd fmla="*/ 142 h 571" name="T1"/>
                <a:gd fmla="*/ 420 w 676" name="T2"/>
                <a:gd fmla="*/ 25 h 571" name="T3"/>
                <a:gd fmla="*/ 417 w 676" name="T4"/>
                <a:gd fmla="*/ 0 h 571" name="T5"/>
                <a:gd fmla="*/ 312 w 676" name="T6"/>
                <a:gd fmla="*/ 37 h 571" name="T7"/>
                <a:gd fmla="*/ 208 w 676" name="T8"/>
                <a:gd fmla="*/ 0 h 571" name="T9"/>
                <a:gd fmla="*/ 207 w 676" name="T10"/>
                <a:gd fmla="*/ 25 h 571" name="T11"/>
                <a:gd fmla="*/ 78 w 676" name="T12"/>
                <a:gd fmla="*/ 142 h 571" name="T13"/>
                <a:gd fmla="*/ 0 w 676" name="T14"/>
                <a:gd fmla="*/ 179 h 571" name="T15"/>
                <a:gd fmla="*/ 25 w 676" name="T16"/>
                <a:gd fmla="*/ 182 h 571" name="T17"/>
                <a:gd fmla="*/ 177 w 676" name="T18"/>
                <a:gd fmla="*/ 272 h 571" name="T19"/>
                <a:gd fmla="*/ 234 w 676" name="T20"/>
                <a:gd fmla="*/ 469 h 571" name="T21"/>
                <a:gd fmla="*/ 234 w 676" name="T22"/>
                <a:gd fmla="*/ 565 h 571" name="T23"/>
                <a:gd fmla="*/ 312 w 676" name="T24"/>
                <a:gd fmla="*/ 565 h 571" name="T25"/>
                <a:gd fmla="*/ 676 w 676" name="T26"/>
                <a:gd fmla="*/ 466 h 571" name="T27"/>
                <a:gd fmla="*/ 676 w 676" name="T28"/>
                <a:gd fmla="*/ 336 h 571" name="T29"/>
                <a:gd fmla="*/ 547 w 676" name="T30"/>
                <a:gd fmla="*/ 142 h 57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71" w="676">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 name="Freeform 1232"/>
            <p:cNvSpPr/>
            <p:nvPr/>
          </p:nvSpPr>
          <p:spPr bwMode="auto">
            <a:xfrm>
              <a:off x="6488113" y="3473450"/>
              <a:ext cx="855663" cy="965200"/>
            </a:xfrm>
            <a:custGeom>
              <a:gdLst>
                <a:gd fmla="*/ 25 w 436" name="T0"/>
                <a:gd fmla="*/ 301 h 492" name="T1"/>
                <a:gd fmla="*/ 34 w 436" name="T2"/>
                <a:gd fmla="*/ 299 h 492" name="T3"/>
                <a:gd fmla="*/ 218 w 436" name="T4"/>
                <a:gd fmla="*/ 492 h 492" name="T5"/>
                <a:gd fmla="*/ 404 w 436" name="T6"/>
                <a:gd fmla="*/ 299 h 492" name="T7"/>
                <a:gd fmla="*/ 414 w 436" name="T8"/>
                <a:gd fmla="*/ 301 h 492" name="T9"/>
                <a:gd fmla="*/ 436 w 436" name="T10"/>
                <a:gd fmla="*/ 277 h 492" name="T11"/>
                <a:gd fmla="*/ 436 w 436" name="T12"/>
                <a:gd fmla="*/ 160 h 492" name="T13"/>
                <a:gd fmla="*/ 414 w 436" name="T14"/>
                <a:gd fmla="*/ 137 h 492" name="T15"/>
                <a:gd fmla="*/ 404 w 436" name="T16"/>
                <a:gd fmla="*/ 138 h 492" name="T17"/>
                <a:gd fmla="*/ 397 w 436" name="T18"/>
                <a:gd fmla="*/ 107 h 492" name="T19"/>
                <a:gd fmla="*/ 393 w 436" name="T20"/>
                <a:gd fmla="*/ 107 h 492" name="T21"/>
                <a:gd fmla="*/ 190 w 436" name="T22"/>
                <a:gd fmla="*/ 0 h 492" name="T23"/>
                <a:gd fmla="*/ 140 w 436" name="T24"/>
                <a:gd fmla="*/ 40 h 492" name="T25"/>
                <a:gd fmla="*/ 42 w 436" name="T26"/>
                <a:gd fmla="*/ 140 h 492" name="T27"/>
                <a:gd fmla="*/ 25 w 436" name="T28"/>
                <a:gd fmla="*/ 173 h 492" name="T29"/>
                <a:gd fmla="*/ 24 w 436" name="T30"/>
                <a:gd fmla="*/ 138 h 492" name="T31"/>
                <a:gd fmla="*/ 24 w 436" name="T32"/>
                <a:gd fmla="*/ 137 h 492" name="T33"/>
                <a:gd fmla="*/ 0 w 436" name="T34"/>
                <a:gd fmla="*/ 160 h 492" name="T35"/>
                <a:gd fmla="*/ 0 w 436" name="T36"/>
                <a:gd fmla="*/ 277 h 492" name="T37"/>
                <a:gd fmla="*/ 25 w 436" name="T38"/>
                <a:gd fmla="*/ 301 h 49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92" w="436">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8" name="Freeform 1233"/>
            <p:cNvSpPr/>
            <p:nvPr/>
          </p:nvSpPr>
          <p:spPr bwMode="auto">
            <a:xfrm>
              <a:off x="6535738" y="3349625"/>
              <a:ext cx="738188" cy="377825"/>
            </a:xfrm>
            <a:custGeom>
              <a:gdLst>
                <a:gd fmla="*/ 18 w 376" name="T0"/>
                <a:gd fmla="*/ 168 h 192" name="T1"/>
                <a:gd fmla="*/ 20 w 376" name="T2"/>
                <a:gd fmla="*/ 162 h 192" name="T3"/>
                <a:gd fmla="*/ 20 w 376" name="T4"/>
                <a:gd fmla="*/ 163 h 192" name="T5"/>
                <a:gd fmla="*/ 109 w 376" name="T6"/>
                <a:gd fmla="*/ 84 h 192" name="T7"/>
                <a:gd fmla="*/ 164 w 376" name="T8"/>
                <a:gd fmla="*/ 40 h 192" name="T9"/>
                <a:gd fmla="*/ 359 w 376" name="T10"/>
                <a:gd fmla="*/ 150 h 192" name="T11"/>
                <a:gd fmla="*/ 364 w 376" name="T12"/>
                <a:gd fmla="*/ 150 h 192" name="T13"/>
                <a:gd fmla="*/ 364 w 376" name="T14"/>
                <a:gd fmla="*/ 152 h 192" name="T15"/>
                <a:gd fmla="*/ 376 w 376" name="T16"/>
                <a:gd fmla="*/ 152 h 192" name="T17"/>
                <a:gd fmla="*/ 376 w 376" name="T18"/>
                <a:gd fmla="*/ 150 h 192" name="T19"/>
                <a:gd fmla="*/ 335 w 376" name="T20"/>
                <a:gd fmla="*/ 49 h 192" name="T21"/>
                <a:gd fmla="*/ 202 w 376" name="T22"/>
                <a:gd fmla="*/ 0 h 192" name="T23"/>
                <a:gd fmla="*/ 179 w 376" name="T24"/>
                <a:gd fmla="*/ 0 h 192" name="T25"/>
                <a:gd fmla="*/ 47 w 376" name="T26"/>
                <a:gd fmla="*/ 58 h 192" name="T27"/>
                <a:gd fmla="*/ 0 w 376" name="T28"/>
                <a:gd fmla="*/ 189 h 192" name="T29"/>
                <a:gd fmla="*/ 3 w 376" name="T30"/>
                <a:gd fmla="*/ 192 h 192" name="T31"/>
                <a:gd fmla="*/ 18 w 376" name="T32"/>
                <a:gd fmla="*/ 168 h 19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2" w="376">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9" name="Freeform 1234"/>
            <p:cNvSpPr/>
            <p:nvPr/>
          </p:nvSpPr>
          <p:spPr bwMode="auto">
            <a:xfrm>
              <a:off x="4202113" y="4475163"/>
              <a:ext cx="1087438" cy="925513"/>
            </a:xfrm>
            <a:custGeom>
              <a:gdLst>
                <a:gd fmla="*/ 381 w 554" name="T0"/>
                <a:gd fmla="*/ 238 h 472" name="T1"/>
                <a:gd fmla="*/ 533 w 554" name="T2"/>
                <a:gd fmla="*/ 148 h 472" name="T3"/>
                <a:gd fmla="*/ 554 w 554" name="T4"/>
                <a:gd fmla="*/ 145 h 472" name="T5"/>
                <a:gd fmla="*/ 494 w 554" name="T6"/>
                <a:gd fmla="*/ 119 h 472" name="T7"/>
                <a:gd fmla="*/ 388 w 554" name="T8"/>
                <a:gd fmla="*/ 22 h 472" name="T9"/>
                <a:gd fmla="*/ 384 w 554" name="T10"/>
                <a:gd fmla="*/ 0 h 472" name="T11"/>
                <a:gd fmla="*/ 301 w 554" name="T12"/>
                <a:gd fmla="*/ 32 h 472" name="T13"/>
                <a:gd fmla="*/ 213 w 554" name="T14"/>
                <a:gd fmla="*/ 0 h 472" name="T15"/>
                <a:gd fmla="*/ 211 w 554" name="T16"/>
                <a:gd fmla="*/ 22 h 472" name="T17"/>
                <a:gd fmla="*/ 106 w 554" name="T18"/>
                <a:gd fmla="*/ 119 h 472" name="T19"/>
                <a:gd fmla="*/ 0 w 554" name="T20"/>
                <a:gd fmla="*/ 277 h 472" name="T21"/>
                <a:gd fmla="*/ 0 w 554" name="T22"/>
                <a:gd fmla="*/ 384 h 472" name="T23"/>
                <a:gd fmla="*/ 301 w 554" name="T24"/>
                <a:gd fmla="*/ 468 h 472" name="T25"/>
                <a:gd fmla="*/ 324 w 554" name="T26"/>
                <a:gd fmla="*/ 468 h 472" name="T27"/>
                <a:gd fmla="*/ 324 w 554" name="T28"/>
                <a:gd fmla="*/ 435 h 472" name="T29"/>
                <a:gd fmla="*/ 381 w 554" name="T30"/>
                <a:gd fmla="*/ 238 h 47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2" w="554">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Freeform 1235"/>
            <p:cNvSpPr/>
            <p:nvPr/>
          </p:nvSpPr>
          <p:spPr bwMode="auto">
            <a:xfrm>
              <a:off x="4437063" y="3706813"/>
              <a:ext cx="709613" cy="795338"/>
            </a:xfrm>
            <a:custGeom>
              <a:gdLst>
                <a:gd fmla="*/ 19 w 361" name="T0"/>
                <a:gd fmla="*/ 245 h 405" name="T1"/>
                <a:gd fmla="*/ 26 w 361" name="T2"/>
                <a:gd fmla="*/ 245 h 405" name="T3"/>
                <a:gd fmla="*/ 181 w 361" name="T4"/>
                <a:gd fmla="*/ 405 h 405" name="T5"/>
                <a:gd fmla="*/ 333 w 361" name="T6"/>
                <a:gd fmla="*/ 245 h 405" name="T7"/>
                <a:gd fmla="*/ 341 w 361" name="T8"/>
                <a:gd fmla="*/ 245 h 405" name="T9"/>
                <a:gd fmla="*/ 361 w 361" name="T10"/>
                <a:gd fmla="*/ 228 h 405" name="T11"/>
                <a:gd fmla="*/ 361 w 361" name="T12"/>
                <a:gd fmla="*/ 130 h 405" name="T13"/>
                <a:gd fmla="*/ 341 w 361" name="T14"/>
                <a:gd fmla="*/ 110 h 405" name="T15"/>
                <a:gd fmla="*/ 333 w 361" name="T16"/>
                <a:gd fmla="*/ 111 h 405" name="T17"/>
                <a:gd fmla="*/ 326 w 361" name="T18"/>
                <a:gd fmla="*/ 87 h 405" name="T19"/>
                <a:gd fmla="*/ 321 w 361" name="T20"/>
                <a:gd fmla="*/ 87 h 405" name="T21"/>
                <a:gd fmla="*/ 158 w 361" name="T22"/>
                <a:gd fmla="*/ 0 h 405" name="T23"/>
                <a:gd fmla="*/ 114 w 361" name="T24"/>
                <a:gd fmla="*/ 30 h 405" name="T25"/>
                <a:gd fmla="*/ 34 w 361" name="T26"/>
                <a:gd fmla="*/ 115 h 405" name="T27"/>
                <a:gd fmla="*/ 20 w 361" name="T28"/>
                <a:gd fmla="*/ 142 h 405" name="T29"/>
                <a:gd fmla="*/ 19 w 361" name="T30"/>
                <a:gd fmla="*/ 114 h 405" name="T31"/>
                <a:gd fmla="*/ 19 w 361" name="T32"/>
                <a:gd fmla="*/ 110 h 405" name="T33"/>
                <a:gd fmla="*/ 0 w 361" name="T34"/>
                <a:gd fmla="*/ 130 h 405" name="T35"/>
                <a:gd fmla="*/ 0 w 361" name="T36"/>
                <a:gd fmla="*/ 228 h 405" name="T37"/>
                <a:gd fmla="*/ 19 w 361" name="T38"/>
                <a:gd fmla="*/ 245 h 40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5" w="361">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 name="Freeform 1236"/>
            <p:cNvSpPr/>
            <p:nvPr/>
          </p:nvSpPr>
          <p:spPr bwMode="auto">
            <a:xfrm>
              <a:off x="4475163" y="3597275"/>
              <a:ext cx="614363" cy="315913"/>
            </a:xfrm>
            <a:custGeom>
              <a:gdLst>
                <a:gd fmla="*/ 15 w 313" name="T0"/>
                <a:gd fmla="*/ 139 h 161" name="T1"/>
                <a:gd fmla="*/ 19 w 313" name="T2"/>
                <a:gd fmla="*/ 134 h 161" name="T3"/>
                <a:gd fmla="*/ 16 w 313" name="T4"/>
                <a:gd fmla="*/ 139 h 161" name="T5"/>
                <a:gd fmla="*/ 90 w 313" name="T6"/>
                <a:gd fmla="*/ 71 h 161" name="T7"/>
                <a:gd fmla="*/ 136 w 313" name="T8"/>
                <a:gd fmla="*/ 34 h 161" name="T9"/>
                <a:gd fmla="*/ 296 w 313" name="T10"/>
                <a:gd fmla="*/ 125 h 161" name="T11"/>
                <a:gd fmla="*/ 301 w 313" name="T12"/>
                <a:gd fmla="*/ 125 h 161" name="T13"/>
                <a:gd fmla="*/ 301 w 313" name="T14"/>
                <a:gd fmla="*/ 126 h 161" name="T15"/>
                <a:gd fmla="*/ 313 w 313" name="T16"/>
                <a:gd fmla="*/ 126 h 161" name="T17"/>
                <a:gd fmla="*/ 313 w 313" name="T18"/>
                <a:gd fmla="*/ 125 h 161" name="T19"/>
                <a:gd fmla="*/ 277 w 313" name="T20"/>
                <a:gd fmla="*/ 43 h 161" name="T21"/>
                <a:gd fmla="*/ 167 w 313" name="T22"/>
                <a:gd fmla="*/ 0 h 161" name="T23"/>
                <a:gd fmla="*/ 147 w 313" name="T24"/>
                <a:gd fmla="*/ 3 h 161" name="T25"/>
                <a:gd fmla="*/ 40 w 313" name="T26"/>
                <a:gd fmla="*/ 50 h 161" name="T27"/>
                <a:gd fmla="*/ 0 w 313" name="T28"/>
                <a:gd fmla="*/ 157 h 161" name="T29"/>
                <a:gd fmla="*/ 4 w 313" name="T30"/>
                <a:gd fmla="*/ 161 h 161" name="T31"/>
                <a:gd fmla="*/ 15 w 313" name="T32"/>
                <a:gd fmla="*/ 139 h 1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1" w="313">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2" name="组合 41"/>
          <p:cNvGrpSpPr/>
          <p:nvPr/>
        </p:nvGrpSpPr>
        <p:grpSpPr>
          <a:xfrm>
            <a:off x="1703794" y="2925215"/>
            <a:ext cx="593725" cy="593725"/>
            <a:chOff x="7274206" y="1633070"/>
            <a:chExt cx="593725" cy="593725"/>
          </a:xfrm>
          <a:solidFill>
            <a:schemeClr val="bg1"/>
          </a:solidFill>
        </p:grpSpPr>
        <p:sp>
          <p:nvSpPr>
            <p:cNvPr id="43" name="Freeform 44"/>
            <p:cNvSpPr>
              <a:spLocks noEditPoints="1"/>
            </p:cNvSpPr>
            <p:nvPr/>
          </p:nvSpPr>
          <p:spPr bwMode="auto">
            <a:xfrm>
              <a:off x="7274206" y="1633070"/>
              <a:ext cx="593725" cy="593725"/>
            </a:xfrm>
            <a:custGeom>
              <a:gdLst>
                <a:gd fmla="*/ 84 w 168" name="T0"/>
                <a:gd fmla="*/ 0 h 168" name="T1"/>
                <a:gd fmla="*/ 0 w 168" name="T2"/>
                <a:gd fmla="*/ 84 h 168" name="T3"/>
                <a:gd fmla="*/ 6 w 168" name="T4"/>
                <a:gd fmla="*/ 114 h 168" name="T5"/>
                <a:gd fmla="*/ 9 w 168" name="T6"/>
                <a:gd fmla="*/ 121 h 168" name="T7"/>
                <a:gd fmla="*/ 38 w 168" name="T8"/>
                <a:gd fmla="*/ 154 h 168" name="T9"/>
                <a:gd fmla="*/ 44 w 168" name="T10"/>
                <a:gd fmla="*/ 158 h 168" name="T11"/>
                <a:gd fmla="*/ 84 w 168" name="T12"/>
                <a:gd fmla="*/ 168 h 168" name="T13"/>
                <a:gd fmla="*/ 124 w 168" name="T14"/>
                <a:gd fmla="*/ 158 h 168" name="T15"/>
                <a:gd fmla="*/ 130 w 168" name="T16"/>
                <a:gd fmla="*/ 154 h 168" name="T17"/>
                <a:gd fmla="*/ 159 w 168" name="T18"/>
                <a:gd fmla="*/ 121 h 168" name="T19"/>
                <a:gd fmla="*/ 162 w 168" name="T20"/>
                <a:gd fmla="*/ 114 h 168" name="T21"/>
                <a:gd fmla="*/ 168 w 168" name="T22"/>
                <a:gd fmla="*/ 84 h 168" name="T23"/>
                <a:gd fmla="*/ 84 w 168" name="T24"/>
                <a:gd fmla="*/ 0 h 168" name="T25"/>
                <a:gd fmla="*/ 49 w 168" name="T26"/>
                <a:gd fmla="*/ 147 h 168" name="T27"/>
                <a:gd fmla="*/ 18 w 168" name="T28"/>
                <a:gd fmla="*/ 112 h 168" name="T29"/>
                <a:gd fmla="*/ 30 w 168" name="T30"/>
                <a:gd fmla="*/ 108 h 168" name="T31"/>
                <a:gd fmla="*/ 54 w 168" name="T32"/>
                <a:gd fmla="*/ 132 h 168" name="T33"/>
                <a:gd fmla="*/ 49 w 168" name="T34"/>
                <a:gd fmla="*/ 147 h 168" name="T35"/>
                <a:gd fmla="*/ 119 w 168" name="T36"/>
                <a:gd fmla="*/ 147 h 168" name="T37"/>
                <a:gd fmla="*/ 114 w 168" name="T38"/>
                <a:gd fmla="*/ 132 h 168" name="T39"/>
                <a:gd fmla="*/ 138 w 168" name="T40"/>
                <a:gd fmla="*/ 108 h 168" name="T41"/>
                <a:gd fmla="*/ 150 w 168" name="T42"/>
                <a:gd fmla="*/ 112 h 168" name="T43"/>
                <a:gd fmla="*/ 119 w 168" name="T44"/>
                <a:gd fmla="*/ 147 h 168" name="T45"/>
                <a:gd fmla="*/ 153 w 168" name="T46"/>
                <a:gd fmla="*/ 106 h 168" name="T47"/>
                <a:gd fmla="*/ 138 w 168" name="T48"/>
                <a:gd fmla="*/ 102 h 168" name="T49"/>
                <a:gd fmla="*/ 108 w 168" name="T50"/>
                <a:gd fmla="*/ 132 h 168" name="T51"/>
                <a:gd fmla="*/ 114 w 168" name="T52"/>
                <a:gd fmla="*/ 149 h 168" name="T53"/>
                <a:gd fmla="*/ 84 w 168" name="T54"/>
                <a:gd fmla="*/ 156 h 168" name="T55"/>
                <a:gd fmla="*/ 54 w 168" name="T56"/>
                <a:gd fmla="*/ 149 h 168" name="T57"/>
                <a:gd fmla="*/ 60 w 168" name="T58"/>
                <a:gd fmla="*/ 132 h 168" name="T59"/>
                <a:gd fmla="*/ 30 w 168" name="T60"/>
                <a:gd fmla="*/ 102 h 168" name="T61"/>
                <a:gd fmla="*/ 15 w 168" name="T62"/>
                <a:gd fmla="*/ 106 h 168" name="T63"/>
                <a:gd fmla="*/ 12 w 168" name="T64"/>
                <a:gd fmla="*/ 84 h 168" name="T65"/>
                <a:gd fmla="*/ 84 w 168" name="T66"/>
                <a:gd fmla="*/ 12 h 168" name="T67"/>
                <a:gd fmla="*/ 156 w 168" name="T68"/>
                <a:gd fmla="*/ 84 h 168" name="T69"/>
                <a:gd fmla="*/ 153 w 168" name="T70"/>
                <a:gd fmla="*/ 106 h 16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8" w="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4" name="Oval 45"/>
            <p:cNvSpPr>
              <a:spLocks noChangeArrowheads="1"/>
            </p:cNvSpPr>
            <p:nvPr/>
          </p:nvSpPr>
          <p:spPr bwMode="auto">
            <a:xfrm>
              <a:off x="7548844" y="1717208"/>
              <a:ext cx="42863" cy="42863"/>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5" name="Freeform 46"/>
            <p:cNvSpPr/>
            <p:nvPr/>
          </p:nvSpPr>
          <p:spPr bwMode="auto">
            <a:xfrm>
              <a:off x="7640919" y="1739433"/>
              <a:ext cx="49213" cy="49213"/>
            </a:xfrm>
            <a:custGeom>
              <a:gdLst>
                <a:gd fmla="*/ 10 w 14" name="T0"/>
                <a:gd fmla="*/ 2 h 14" name="T1"/>
                <a:gd fmla="*/ 2 w 14" name="T2"/>
                <a:gd fmla="*/ 4 h 14" name="T3"/>
                <a:gd fmla="*/ 4 w 14" name="T4"/>
                <a:gd fmla="*/ 12 h 14" name="T5"/>
                <a:gd fmla="*/ 12 w 14" name="T6"/>
                <a:gd fmla="*/ 10 h 14" name="T7"/>
                <a:gd fmla="*/ 10 w 14" name="T8"/>
                <a:gd fmla="*/ 2 h 14" name="T9"/>
              </a:gdLst>
              <a:cxnLst>
                <a:cxn ang="0">
                  <a:pos x="T0" y="T1"/>
                </a:cxn>
                <a:cxn ang="0">
                  <a:pos x="T2" y="T3"/>
                </a:cxn>
                <a:cxn ang="0">
                  <a:pos x="T4" y="T5"/>
                </a:cxn>
                <a:cxn ang="0">
                  <a:pos x="T6" y="T7"/>
                </a:cxn>
                <a:cxn ang="0">
                  <a:pos x="T8" y="T9"/>
                </a:cxn>
              </a:cxnLst>
              <a:rect b="b" l="0" r="r" t="0"/>
              <a:pathLst>
                <a:path h="14" w="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6" name="Freeform 47"/>
            <p:cNvSpPr/>
            <p:nvPr/>
          </p:nvSpPr>
          <p:spPr bwMode="auto">
            <a:xfrm>
              <a:off x="7712356" y="1809283"/>
              <a:ext cx="49213" cy="50800"/>
            </a:xfrm>
            <a:custGeom>
              <a:gdLst>
                <a:gd fmla="*/ 4 w 14" name="T0"/>
                <a:gd fmla="*/ 2 h 14" name="T1"/>
                <a:gd fmla="*/ 2 w 14" name="T2"/>
                <a:gd fmla="*/ 10 h 14" name="T3"/>
                <a:gd fmla="*/ 10 w 14" name="T4"/>
                <a:gd fmla="*/ 12 h 14" name="T5"/>
                <a:gd fmla="*/ 12 w 14" name="T6"/>
                <a:gd fmla="*/ 4 h 14" name="T7"/>
                <a:gd fmla="*/ 4 w 14" name="T8"/>
                <a:gd fmla="*/ 2 h 14" name="T9"/>
              </a:gdLst>
              <a:cxnLst>
                <a:cxn ang="0">
                  <a:pos x="T0" y="T1"/>
                </a:cxn>
                <a:cxn ang="0">
                  <a:pos x="T2" y="T3"/>
                </a:cxn>
                <a:cxn ang="0">
                  <a:pos x="T4" y="T5"/>
                </a:cxn>
                <a:cxn ang="0">
                  <a:pos x="T6" y="T7"/>
                </a:cxn>
                <a:cxn ang="0">
                  <a:pos x="T8" y="T9"/>
                </a:cxn>
              </a:cxnLst>
              <a:rect b="b" l="0" r="r" t="0"/>
              <a:pathLst>
                <a:path h="14" w="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7" name="Oval 48"/>
            <p:cNvSpPr>
              <a:spLocks noChangeArrowheads="1"/>
            </p:cNvSpPr>
            <p:nvPr/>
          </p:nvSpPr>
          <p:spPr bwMode="auto">
            <a:xfrm>
              <a:off x="7740931" y="1909295"/>
              <a:ext cx="41275" cy="42863"/>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8" name="Freeform 49"/>
            <p:cNvSpPr/>
            <p:nvPr/>
          </p:nvSpPr>
          <p:spPr bwMode="auto">
            <a:xfrm>
              <a:off x="7450419" y="1739433"/>
              <a:ext cx="49213" cy="49213"/>
            </a:xfrm>
            <a:custGeom>
              <a:gdLst>
                <a:gd fmla="*/ 12 w 14" name="T0"/>
                <a:gd fmla="*/ 4 h 14" name="T1"/>
                <a:gd fmla="*/ 4 w 14" name="T2"/>
                <a:gd fmla="*/ 2 h 14" name="T3"/>
                <a:gd fmla="*/ 2 w 14" name="T4"/>
                <a:gd fmla="*/ 10 h 14" name="T5"/>
                <a:gd fmla="*/ 10 w 14" name="T6"/>
                <a:gd fmla="*/ 12 h 14" name="T7"/>
                <a:gd fmla="*/ 12 w 14" name="T8"/>
                <a:gd fmla="*/ 4 h 14" name="T9"/>
              </a:gdLst>
              <a:cxnLst>
                <a:cxn ang="0">
                  <a:pos x="T0" y="T1"/>
                </a:cxn>
                <a:cxn ang="0">
                  <a:pos x="T2" y="T3"/>
                </a:cxn>
                <a:cxn ang="0">
                  <a:pos x="T4" y="T5"/>
                </a:cxn>
                <a:cxn ang="0">
                  <a:pos x="T6" y="T7"/>
                </a:cxn>
                <a:cxn ang="0">
                  <a:pos x="T8" y="T9"/>
                </a:cxn>
              </a:cxnLst>
              <a:rect b="b" l="0" r="r" t="0"/>
              <a:pathLst>
                <a:path h="14" w="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9" name="Freeform 50"/>
            <p:cNvSpPr/>
            <p:nvPr/>
          </p:nvSpPr>
          <p:spPr bwMode="auto">
            <a:xfrm>
              <a:off x="7378981" y="1809283"/>
              <a:ext cx="50800" cy="50800"/>
            </a:xfrm>
            <a:custGeom>
              <a:gdLst>
                <a:gd fmla="*/ 10 w 14" name="T0"/>
                <a:gd fmla="*/ 2 h 14" name="T1"/>
                <a:gd fmla="*/ 2 w 14" name="T2"/>
                <a:gd fmla="*/ 4 h 14" name="T3"/>
                <a:gd fmla="*/ 4 w 14" name="T4"/>
                <a:gd fmla="*/ 12 h 14" name="T5"/>
                <a:gd fmla="*/ 12 w 14" name="T6"/>
                <a:gd fmla="*/ 10 h 14" name="T7"/>
                <a:gd fmla="*/ 10 w 14" name="T8"/>
                <a:gd fmla="*/ 2 h 14" name="T9"/>
              </a:gdLst>
              <a:cxnLst>
                <a:cxn ang="0">
                  <a:pos x="T0" y="T1"/>
                </a:cxn>
                <a:cxn ang="0">
                  <a:pos x="T2" y="T3"/>
                </a:cxn>
                <a:cxn ang="0">
                  <a:pos x="T4" y="T5"/>
                </a:cxn>
                <a:cxn ang="0">
                  <a:pos x="T6" y="T7"/>
                </a:cxn>
                <a:cxn ang="0">
                  <a:pos x="T8" y="T9"/>
                </a:cxn>
              </a:cxnLst>
              <a:rect b="b" l="0" r="r" t="0"/>
              <a:pathLst>
                <a:path h="14" w="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0" name="Oval 51"/>
            <p:cNvSpPr>
              <a:spLocks noChangeArrowheads="1"/>
            </p:cNvSpPr>
            <p:nvPr/>
          </p:nvSpPr>
          <p:spPr bwMode="auto">
            <a:xfrm>
              <a:off x="7358344" y="1909295"/>
              <a:ext cx="42863" cy="42863"/>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1" name="Freeform 52"/>
            <p:cNvSpPr/>
            <p:nvPr/>
          </p:nvSpPr>
          <p:spPr bwMode="auto">
            <a:xfrm>
              <a:off x="7490106" y="1826745"/>
              <a:ext cx="122238" cy="166688"/>
            </a:xfrm>
            <a:custGeom>
              <a:gdLst>
                <a:gd fmla="*/ 24 w 35" name="T0"/>
                <a:gd fmla="*/ 23 h 47" name="T1"/>
                <a:gd fmla="*/ 0 w 35" name="T2"/>
                <a:gd fmla="*/ 0 h 47" name="T3"/>
                <a:gd fmla="*/ 12 w 35" name="T4"/>
                <a:gd fmla="*/ 31 h 47" name="T5"/>
                <a:gd fmla="*/ 11 w 35" name="T6"/>
                <a:gd fmla="*/ 35 h 47" name="T7"/>
                <a:gd fmla="*/ 23 w 35" name="T8"/>
                <a:gd fmla="*/ 47 h 47" name="T9"/>
                <a:gd fmla="*/ 29 w 35" name="T10"/>
                <a:gd fmla="*/ 45 h 47" name="T11"/>
                <a:gd fmla="*/ 30 w 35" name="T12"/>
                <a:gd fmla="*/ 45 h 47" name="T13"/>
                <a:gd fmla="*/ 30 w 35" name="T14"/>
                <a:gd fmla="*/ 45 h 47" name="T15"/>
                <a:gd fmla="*/ 35 w 35" name="T16"/>
                <a:gd fmla="*/ 35 h 47" name="T17"/>
                <a:gd fmla="*/ 24 w 35" name="T18"/>
                <a:gd fmla="*/ 2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35">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8919" name="Freeform 28"/>
          <p:cNvSpPr>
            <a:spLocks noEditPoints="1"/>
          </p:cNvSpPr>
          <p:nvPr/>
        </p:nvSpPr>
        <p:spPr bwMode="auto">
          <a:xfrm>
            <a:off x="3436938" y="1911350"/>
            <a:ext cx="792162" cy="793750"/>
          </a:xfrm>
          <a:custGeom>
            <a:gdLst>
              <a:gd fmla="*/ 2147483647 w 144" name="T0"/>
              <a:gd fmla="*/ 2147483647 h 144" name="T1"/>
              <a:gd fmla="*/ 2147483647 w 144" name="T2"/>
              <a:gd fmla="*/ 2147483647 h 144" name="T3"/>
              <a:gd fmla="*/ 2147483647 w 144" name="T4"/>
              <a:gd fmla="*/ 2147483647 h 144" name="T5"/>
              <a:gd fmla="*/ 2147483647 w 144" name="T6"/>
              <a:gd fmla="*/ 2147483647 h 144" name="T7"/>
              <a:gd fmla="*/ 2147483647 w 144" name="T8"/>
              <a:gd fmla="*/ 2147483647 h 144" name="T9"/>
              <a:gd fmla="*/ 2147483647 w 144" name="T10"/>
              <a:gd fmla="*/ 2147483647 h 144" name="T11"/>
              <a:gd fmla="*/ 2147483647 w 144" name="T12"/>
              <a:gd fmla="*/ 2147483647 h 144" name="T13"/>
              <a:gd fmla="*/ 2147483647 w 144" name="T14"/>
              <a:gd fmla="*/ 0 h 144" name="T15"/>
              <a:gd fmla="*/ 2147483647 w 144" name="T16"/>
              <a:gd fmla="*/ 2147483647 h 144" name="T17"/>
              <a:gd fmla="*/ 2147483647 w 144" name="T18"/>
              <a:gd fmla="*/ 2147483647 h 144" name="T19"/>
              <a:gd fmla="*/ 2147483647 w 144" name="T20"/>
              <a:gd fmla="*/ 2147483647 h 144" name="T21"/>
              <a:gd fmla="*/ 2147483647 w 144" name="T22"/>
              <a:gd fmla="*/ 2147483647 h 144" name="T23"/>
              <a:gd fmla="*/ 2147483647 w 144" name="T24"/>
              <a:gd fmla="*/ 2147483647 h 144" name="T25"/>
              <a:gd fmla="*/ 2147483647 w 144" name="T26"/>
              <a:gd fmla="*/ 2147483647 h 144" name="T27"/>
              <a:gd fmla="*/ 2147483647 w 144" name="T28"/>
              <a:gd fmla="*/ 2147483647 h 144" name="T29"/>
              <a:gd fmla="*/ 0 w 144" name="T30"/>
              <a:gd fmla="*/ 2147483647 h 144" name="T31"/>
              <a:gd fmla="*/ 2147483647 w 144" name="T32"/>
              <a:gd fmla="*/ 2147483647 h 144" name="T33"/>
              <a:gd fmla="*/ 2147483647 w 144" name="T34"/>
              <a:gd fmla="*/ 2147483647 h 144" name="T35"/>
              <a:gd fmla="*/ 2147483647 w 144" name="T36"/>
              <a:gd fmla="*/ 2147483647 h 144" name="T37"/>
              <a:gd fmla="*/ 2147483647 w 144" name="T38"/>
              <a:gd fmla="*/ 2147483647 h 144" name="T39"/>
              <a:gd fmla="*/ 2147483647 w 144" name="T40"/>
              <a:gd fmla="*/ 2147483647 h 144" name="T41"/>
              <a:gd fmla="*/ 2147483647 w 144" name="T42"/>
              <a:gd fmla="*/ 2147483647 h 144" name="T43"/>
              <a:gd fmla="*/ 2147483647 w 144" name="T44"/>
              <a:gd fmla="*/ 2147483647 h 144" name="T45"/>
              <a:gd fmla="*/ 2147483647 w 144" name="T46"/>
              <a:gd fmla="*/ 2147483647 h 144" name="T47"/>
              <a:gd fmla="*/ 2147483647 w 144" name="T48"/>
              <a:gd fmla="*/ 2147483647 h 144" name="T49"/>
              <a:gd fmla="*/ 2147483647 w 144" name="T50"/>
              <a:gd fmla="*/ 2147483647 h 144" name="T51"/>
              <a:gd fmla="*/ 2147483647 w 144" name="T52"/>
              <a:gd fmla="*/ 2147483647 h 144" name="T53"/>
              <a:gd fmla="*/ 2147483647 w 144" name="T54"/>
              <a:gd fmla="*/ 2147483647 h 144" name="T55"/>
              <a:gd fmla="*/ 2147483647 w 144" name="T56"/>
              <a:gd fmla="*/ 2147483647 h 144" name="T57"/>
              <a:gd fmla="*/ 2147483647 w 144" name="T58"/>
              <a:gd fmla="*/ 2147483647 h 144" name="T59"/>
              <a:gd fmla="*/ 2147483647 w 144" name="T60"/>
              <a:gd fmla="*/ 2147483647 h 144" name="T61"/>
              <a:gd fmla="*/ 2147483647 w 144" name="T62"/>
              <a:gd fmla="*/ 2147483647 h 144" name="T63"/>
              <a:gd fmla="*/ 2147483647 w 144" name="T64"/>
              <a:gd fmla="*/ 2147483647 h 144" name="T65"/>
              <a:gd fmla="*/ 2147483647 w 144" name="T66"/>
              <a:gd fmla="*/ 2147483647 h 144" name="T67"/>
              <a:gd fmla="*/ 2147483647 w 144" name="T68"/>
              <a:gd fmla="*/ 2147483647 h 14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44" w="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20" name="Freeform 70"/>
          <p:cNvSpPr/>
          <p:nvPr/>
        </p:nvSpPr>
        <p:spPr bwMode="auto">
          <a:xfrm>
            <a:off x="5437188" y="2576513"/>
            <a:ext cx="708025" cy="669925"/>
          </a:xfrm>
          <a:custGeom>
            <a:gdLst>
              <a:gd fmla="*/ 2147483647 w 348" name="T0"/>
              <a:gd fmla="*/ 0 h 330" name="T1"/>
              <a:gd fmla="*/ 2147483647 w 348" name="T2"/>
              <a:gd fmla="*/ 2147483647 h 330" name="T3"/>
              <a:gd fmla="*/ 2147483647 w 348" name="T4"/>
              <a:gd fmla="*/ 2147483647 h 330" name="T5"/>
              <a:gd fmla="*/ 2147483647 w 348" name="T6"/>
              <a:gd fmla="*/ 2147483647 h 330" name="T7"/>
              <a:gd fmla="*/ 2147483647 w 348" name="T8"/>
              <a:gd fmla="*/ 2147483647 h 330" name="T9"/>
              <a:gd fmla="*/ 2147483647 w 348" name="T10"/>
              <a:gd fmla="*/ 2147483647 h 330" name="T11"/>
              <a:gd fmla="*/ 2147483647 w 348" name="T12"/>
              <a:gd fmla="*/ 2147483647 h 330" name="T13"/>
              <a:gd fmla="*/ 2147483647 w 348" name="T14"/>
              <a:gd fmla="*/ 2147483647 h 330" name="T15"/>
              <a:gd fmla="*/ 0 w 348" name="T16"/>
              <a:gd fmla="*/ 2147483647 h 330" name="T17"/>
              <a:gd fmla="*/ 2147483647 w 348" name="T18"/>
              <a:gd fmla="*/ 2147483647 h 330" name="T19"/>
              <a:gd fmla="*/ 2147483647 w 348" name="T20"/>
              <a:gd fmla="*/ 0 h 33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30" w="348">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 name="TextBox 57"/>
          <p:cNvSpPr txBox="1"/>
          <p:nvPr/>
        </p:nvSpPr>
        <p:spPr bwMode="auto">
          <a:xfrm>
            <a:off x="7432674" y="20859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5" name="TextBox 57"/>
          <p:cNvSpPr txBox="1"/>
          <p:nvPr/>
        </p:nvSpPr>
        <p:spPr bwMode="auto">
          <a:xfrm>
            <a:off x="7432674" y="331311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6" name="TextBox 57"/>
          <p:cNvSpPr txBox="1"/>
          <p:nvPr/>
        </p:nvSpPr>
        <p:spPr bwMode="auto">
          <a:xfrm>
            <a:off x="7432674" y="45418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93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57" name="椭圆 56"/>
          <p:cNvSpPr/>
          <p:nvPr/>
        </p:nvSpPr>
        <p:spPr>
          <a:xfrm>
            <a:off x="4429125" y="2009775"/>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58" name="椭圆 57"/>
          <p:cNvSpPr/>
          <p:nvPr/>
        </p:nvSpPr>
        <p:spPr>
          <a:xfrm>
            <a:off x="5895975" y="2009775"/>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59" name="椭圆 58"/>
          <p:cNvSpPr/>
          <p:nvPr/>
        </p:nvSpPr>
        <p:spPr>
          <a:xfrm>
            <a:off x="4429125" y="3563938"/>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60" name="椭圆 59"/>
          <p:cNvSpPr/>
          <p:nvPr/>
        </p:nvSpPr>
        <p:spPr>
          <a:xfrm>
            <a:off x="5895975" y="3563938"/>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61" name="TextBox 57"/>
          <p:cNvSpPr txBox="1"/>
          <p:nvPr/>
        </p:nvSpPr>
        <p:spPr bwMode="auto">
          <a:xfrm>
            <a:off x="1438275" y="24860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2" name="TextBox 57"/>
          <p:cNvSpPr txBox="1"/>
          <p:nvPr/>
        </p:nvSpPr>
        <p:spPr bwMode="auto">
          <a:xfrm>
            <a:off x="8056564" y="24860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3" name="TextBox 57"/>
          <p:cNvSpPr txBox="1"/>
          <p:nvPr/>
        </p:nvSpPr>
        <p:spPr bwMode="auto">
          <a:xfrm>
            <a:off x="1438275" y="415766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4" name="TextBox 57"/>
          <p:cNvSpPr txBox="1"/>
          <p:nvPr/>
        </p:nvSpPr>
        <p:spPr bwMode="auto">
          <a:xfrm>
            <a:off x="8056564" y="415766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9949" name="Freeform 33"/>
          <p:cNvSpPr>
            <a:spLocks noEditPoints="1"/>
          </p:cNvSpPr>
          <p:nvPr/>
        </p:nvSpPr>
        <p:spPr bwMode="auto">
          <a:xfrm>
            <a:off x="5048250" y="2579688"/>
            <a:ext cx="542925" cy="650875"/>
          </a:xfrm>
          <a:custGeom>
            <a:gdLst>
              <a:gd fmla="*/ 2147483647 w 120" name="T0"/>
              <a:gd fmla="*/ 2147483647 h 144" name="T1"/>
              <a:gd fmla="*/ 2147483647 w 120" name="T2"/>
              <a:gd fmla="*/ 2147483647 h 144" name="T3"/>
              <a:gd fmla="*/ 2147483647 w 120" name="T4"/>
              <a:gd fmla="*/ 0 h 144" name="T5"/>
              <a:gd fmla="*/ 2147483647 w 120" name="T6"/>
              <a:gd fmla="*/ 2147483647 h 144" name="T7"/>
              <a:gd fmla="*/ 2147483647 w 120" name="T8"/>
              <a:gd fmla="*/ 2147483647 h 144" name="T9"/>
              <a:gd fmla="*/ 0 w 120" name="T10"/>
              <a:gd fmla="*/ 2147483647 h 144" name="T11"/>
              <a:gd fmla="*/ 0 w 120" name="T12"/>
              <a:gd fmla="*/ 2147483647 h 144" name="T13"/>
              <a:gd fmla="*/ 2147483647 w 120" name="T14"/>
              <a:gd fmla="*/ 2147483647 h 144" name="T15"/>
              <a:gd fmla="*/ 2147483647 w 120" name="T16"/>
              <a:gd fmla="*/ 2147483647 h 144" name="T17"/>
              <a:gd fmla="*/ 2147483647 w 120" name="T18"/>
              <a:gd fmla="*/ 2147483647 h 144" name="T19"/>
              <a:gd fmla="*/ 2147483647 w 120" name="T20"/>
              <a:gd fmla="*/ 2147483647 h 144" name="T21"/>
              <a:gd fmla="*/ 2147483647 w 120" name="T22"/>
              <a:gd fmla="*/ 2147483647 h 144" name="T23"/>
              <a:gd fmla="*/ 2147483647 w 120" name="T24"/>
              <a:gd fmla="*/ 2147483647 h 144" name="T25"/>
              <a:gd fmla="*/ 2147483647 w 120" name="T26"/>
              <a:gd fmla="*/ 2147483647 h 144" name="T27"/>
              <a:gd fmla="*/ 2147483647 w 120" name="T28"/>
              <a:gd fmla="*/ 2147483647 h 144" name="T29"/>
              <a:gd fmla="*/ 2147483647 w 120" name="T30"/>
              <a:gd fmla="*/ 2147483647 h 144" name="T31"/>
              <a:gd fmla="*/ 2147483647 w 120" name="T32"/>
              <a:gd fmla="*/ 2147483647 h 144" name="T33"/>
              <a:gd fmla="*/ 2147483647 w 120" name="T34"/>
              <a:gd fmla="*/ 2147483647 h 144" name="T35"/>
              <a:gd fmla="*/ 2147483647 w 120" name="T36"/>
              <a:gd fmla="*/ 2147483647 h 144" name="T37"/>
              <a:gd fmla="*/ 2147483647 w 120" name="T38"/>
              <a:gd fmla="*/ 2147483647 h 144" name="T39"/>
              <a:gd fmla="*/ 2147483647 w 120" name="T40"/>
              <a:gd fmla="*/ 2147483647 h 144" name="T41"/>
              <a:gd fmla="*/ 2147483647 w 120" name="T42"/>
              <a:gd fmla="*/ 2147483647 h 144" name="T43"/>
              <a:gd fmla="*/ 2147483647 w 120" name="T44"/>
              <a:gd fmla="*/ 2147483647 h 144" name="T45"/>
              <a:gd fmla="*/ 2147483647 w 120" name="T46"/>
              <a:gd fmla="*/ 2147483647 h 144"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144" w="120">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E9A54E"/>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66" name="组合 65"/>
          <p:cNvGrpSpPr/>
          <p:nvPr/>
        </p:nvGrpSpPr>
        <p:grpSpPr>
          <a:xfrm>
            <a:off x="6410894" y="2575136"/>
            <a:ext cx="790006" cy="659978"/>
            <a:chOff x="2345019" y="1656883"/>
            <a:chExt cx="636588" cy="531812"/>
          </a:xfrm>
          <a:solidFill>
            <a:srgbClr val="00B075"/>
          </a:solidFill>
        </p:grpSpPr>
        <p:sp>
          <p:nvSpPr>
            <p:cNvPr id="67" name="Freeform 35"/>
            <p:cNvSpPr/>
            <p:nvPr/>
          </p:nvSpPr>
          <p:spPr bwMode="auto">
            <a:xfrm>
              <a:off x="2345019" y="1794995"/>
              <a:ext cx="488950" cy="393700"/>
            </a:xfrm>
            <a:custGeom>
              <a:gdLst>
                <a:gd fmla="*/ 123 w 138" name="T0"/>
                <a:gd fmla="*/ 83 h 111" name="T1"/>
                <a:gd fmla="*/ 89 w 138" name="T2"/>
                <a:gd fmla="*/ 93 h 111" name="T3"/>
                <a:gd fmla="*/ 85 w 138" name="T4"/>
                <a:gd fmla="*/ 93 h 111" name="T5"/>
                <a:gd fmla="*/ 83 w 138" name="T6"/>
                <a:gd fmla="*/ 92 h 111" name="T7"/>
                <a:gd fmla="*/ 79 w 138" name="T8"/>
                <a:gd fmla="*/ 92 h 111" name="T9"/>
                <a:gd fmla="*/ 77 w 138" name="T10"/>
                <a:gd fmla="*/ 91 h 111" name="T11"/>
                <a:gd fmla="*/ 74 w 138" name="T12"/>
                <a:gd fmla="*/ 91 h 111" name="T13"/>
                <a:gd fmla="*/ 72 w 138" name="T14"/>
                <a:gd fmla="*/ 90 h 111" name="T15"/>
                <a:gd fmla="*/ 68 w 138" name="T16"/>
                <a:gd fmla="*/ 89 h 111" name="T17"/>
                <a:gd fmla="*/ 67 w 138" name="T18"/>
                <a:gd fmla="*/ 88 h 111" name="T19"/>
                <a:gd fmla="*/ 63 w 138" name="T20"/>
                <a:gd fmla="*/ 86 h 111" name="T21"/>
                <a:gd fmla="*/ 63 w 138" name="T22"/>
                <a:gd fmla="*/ 86 h 111" name="T23"/>
                <a:gd fmla="*/ 50 w 138" name="T24"/>
                <a:gd fmla="*/ 76 h 111" name="T25"/>
                <a:gd fmla="*/ 50 w 138" name="T26"/>
                <a:gd fmla="*/ 76 h 111" name="T27"/>
                <a:gd fmla="*/ 46 w 138" name="T28"/>
                <a:gd fmla="*/ 72 h 111" name="T29"/>
                <a:gd fmla="*/ 45 w 138" name="T30"/>
                <a:gd fmla="*/ 71 h 111" name="T31"/>
                <a:gd fmla="*/ 33 w 138" name="T32"/>
                <a:gd fmla="*/ 36 h 111" name="T33"/>
                <a:gd fmla="*/ 48 w 138" name="T34"/>
                <a:gd fmla="*/ 36 h 111" name="T35"/>
                <a:gd fmla="*/ 24 w 138" name="T36"/>
                <a:gd fmla="*/ 0 h 111" name="T37"/>
                <a:gd fmla="*/ 0 w 138" name="T38"/>
                <a:gd fmla="*/ 36 h 111" name="T39"/>
                <a:gd fmla="*/ 15 w 138" name="T40"/>
                <a:gd fmla="*/ 36 h 111" name="T41"/>
                <a:gd fmla="*/ 28 w 138" name="T42"/>
                <a:gd fmla="*/ 78 h 111" name="T43"/>
                <a:gd fmla="*/ 29 w 138" name="T44"/>
                <a:gd fmla="*/ 79 h 111" name="T45"/>
                <a:gd fmla="*/ 31 w 138" name="T46"/>
                <a:gd fmla="*/ 83 h 111" name="T47"/>
                <a:gd fmla="*/ 32 w 138" name="T48"/>
                <a:gd fmla="*/ 84 h 111" name="T49"/>
                <a:gd fmla="*/ 37 w 138" name="T50"/>
                <a:gd fmla="*/ 89 h 111" name="T51"/>
                <a:gd fmla="*/ 37 w 138" name="T52"/>
                <a:gd fmla="*/ 89 h 111" name="T53"/>
                <a:gd fmla="*/ 54 w 138" name="T54"/>
                <a:gd fmla="*/ 102 h 111" name="T55"/>
                <a:gd fmla="*/ 54 w 138" name="T56"/>
                <a:gd fmla="*/ 102 h 111" name="T57"/>
                <a:gd fmla="*/ 60 w 138" name="T58"/>
                <a:gd fmla="*/ 105 h 111" name="T59"/>
                <a:gd fmla="*/ 61 w 138" name="T60"/>
                <a:gd fmla="*/ 105 h 111" name="T61"/>
                <a:gd fmla="*/ 66 w 138" name="T62"/>
                <a:gd fmla="*/ 107 h 111" name="T63"/>
                <a:gd fmla="*/ 68 w 138" name="T64"/>
                <a:gd fmla="*/ 108 h 111" name="T65"/>
                <a:gd fmla="*/ 73 w 138" name="T66"/>
                <a:gd fmla="*/ 109 h 111" name="T67"/>
                <a:gd fmla="*/ 76 w 138" name="T68"/>
                <a:gd fmla="*/ 110 h 111" name="T69"/>
                <a:gd fmla="*/ 77 w 138" name="T70"/>
                <a:gd fmla="*/ 110 h 111" name="T71"/>
                <a:gd fmla="*/ 81 w 138" name="T72"/>
                <a:gd fmla="*/ 110 h 111" name="T73"/>
                <a:gd fmla="*/ 83 w 138" name="T74"/>
                <a:gd fmla="*/ 111 h 111" name="T75"/>
                <a:gd fmla="*/ 90 w 138" name="T76"/>
                <a:gd fmla="*/ 111 h 111" name="T77"/>
                <a:gd fmla="*/ 133 w 138" name="T78"/>
                <a:gd fmla="*/ 97 h 111" name="T79"/>
                <a:gd fmla="*/ 135 w 138" name="T80"/>
                <a:gd fmla="*/ 85 h 111" name="T81"/>
                <a:gd fmla="*/ 123 w 138" name="T82"/>
                <a:gd fmla="*/ 83 h 11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0" w="138">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8" name="Freeform 36"/>
            <p:cNvSpPr/>
            <p:nvPr/>
          </p:nvSpPr>
          <p:spPr bwMode="auto">
            <a:xfrm>
              <a:off x="2494244" y="1656883"/>
              <a:ext cx="487363" cy="393700"/>
            </a:xfrm>
            <a:custGeom>
              <a:gdLst>
                <a:gd fmla="*/ 123 w 138" name="T0"/>
                <a:gd fmla="*/ 75 h 111" name="T1"/>
                <a:gd fmla="*/ 110 w 138" name="T2"/>
                <a:gd fmla="*/ 33 h 111" name="T3"/>
                <a:gd fmla="*/ 109 w 138" name="T4"/>
                <a:gd fmla="*/ 32 h 111" name="T5"/>
                <a:gd fmla="*/ 106 w 138" name="T6"/>
                <a:gd fmla="*/ 28 h 111" name="T7"/>
                <a:gd fmla="*/ 106 w 138" name="T8"/>
                <a:gd fmla="*/ 27 h 111" name="T9"/>
                <a:gd fmla="*/ 78 w 138" name="T10"/>
                <a:gd fmla="*/ 6 h 111" name="T11"/>
                <a:gd fmla="*/ 77 w 138" name="T12"/>
                <a:gd fmla="*/ 6 h 111" name="T13"/>
                <a:gd fmla="*/ 72 w 138" name="T14"/>
                <a:gd fmla="*/ 4 h 111" name="T15"/>
                <a:gd fmla="*/ 70 w 138" name="T16"/>
                <a:gd fmla="*/ 3 h 111" name="T17"/>
                <a:gd fmla="*/ 65 w 138" name="T18"/>
                <a:gd fmla="*/ 2 h 111" name="T19"/>
                <a:gd fmla="*/ 62 w 138" name="T20"/>
                <a:gd fmla="*/ 1 h 111" name="T21"/>
                <a:gd fmla="*/ 61 w 138" name="T22"/>
                <a:gd fmla="*/ 1 h 111" name="T23"/>
                <a:gd fmla="*/ 57 w 138" name="T24"/>
                <a:gd fmla="*/ 1 h 111" name="T25"/>
                <a:gd fmla="*/ 55 w 138" name="T26"/>
                <a:gd fmla="*/ 0 h 111" name="T27"/>
                <a:gd fmla="*/ 49 w 138" name="T28"/>
                <a:gd fmla="*/ 0 h 111" name="T29"/>
                <a:gd fmla="*/ 48 w 138" name="T30"/>
                <a:gd fmla="*/ 0 h 111" name="T31"/>
                <a:gd fmla="*/ 48 w 138" name="T32"/>
                <a:gd fmla="*/ 0 h 111" name="T33"/>
                <a:gd fmla="*/ 5 w 138" name="T34"/>
                <a:gd fmla="*/ 14 h 111" name="T35"/>
                <a:gd fmla="*/ 3 w 138" name="T36"/>
                <a:gd fmla="*/ 26 h 111" name="T37"/>
                <a:gd fmla="*/ 15 w 138" name="T38"/>
                <a:gd fmla="*/ 28 h 111" name="T39"/>
                <a:gd fmla="*/ 48 w 138" name="T40"/>
                <a:gd fmla="*/ 18 h 111" name="T41"/>
                <a:gd fmla="*/ 53 w 138" name="T42"/>
                <a:gd fmla="*/ 18 h 111" name="T43"/>
                <a:gd fmla="*/ 55 w 138" name="T44"/>
                <a:gd fmla="*/ 18 h 111" name="T45"/>
                <a:gd fmla="*/ 59 w 138" name="T46"/>
                <a:gd fmla="*/ 19 h 111" name="T47"/>
                <a:gd fmla="*/ 61 w 138" name="T48"/>
                <a:gd fmla="*/ 19 h 111" name="T49"/>
                <a:gd fmla="*/ 65 w 138" name="T50"/>
                <a:gd fmla="*/ 20 h 111" name="T51"/>
                <a:gd fmla="*/ 66 w 138" name="T52"/>
                <a:gd fmla="*/ 21 h 111" name="T53"/>
                <a:gd fmla="*/ 70 w 138" name="T54"/>
                <a:gd fmla="*/ 22 h 111" name="T55"/>
                <a:gd fmla="*/ 70 w 138" name="T56"/>
                <a:gd fmla="*/ 23 h 111" name="T57"/>
                <a:gd fmla="*/ 92 w 138" name="T58"/>
                <a:gd fmla="*/ 39 h 111" name="T59"/>
                <a:gd fmla="*/ 92 w 138" name="T60"/>
                <a:gd fmla="*/ 39 h 111" name="T61"/>
                <a:gd fmla="*/ 105 w 138" name="T62"/>
                <a:gd fmla="*/ 75 h 111" name="T63"/>
                <a:gd fmla="*/ 90 w 138" name="T64"/>
                <a:gd fmla="*/ 75 h 111" name="T65"/>
                <a:gd fmla="*/ 114 w 138" name="T66"/>
                <a:gd fmla="*/ 111 h 111" name="T67"/>
                <a:gd fmla="*/ 138 w 138" name="T68"/>
                <a:gd fmla="*/ 75 h 111" name="T69"/>
                <a:gd fmla="*/ 123 w 138" name="T70"/>
                <a:gd fmla="*/ 75 h 11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0" w="138">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9951" name="Freeform 188"/>
          <p:cNvSpPr/>
          <p:nvPr/>
        </p:nvSpPr>
        <p:spPr bwMode="auto">
          <a:xfrm>
            <a:off x="4992688" y="4157663"/>
            <a:ext cx="661987" cy="628650"/>
          </a:xfrm>
          <a:custGeom>
            <a:gdLst>
              <a:gd fmla="*/ 2147483647 w 165" name="T0"/>
              <a:gd fmla="*/ 2147483647 h 156" name="T1"/>
              <a:gd fmla="*/ 2147483647 w 165" name="T2"/>
              <a:gd fmla="*/ 2147483647 h 156" name="T3"/>
              <a:gd fmla="*/ 2147483647 w 165" name="T4"/>
              <a:gd fmla="*/ 2147483647 h 156" name="T5"/>
              <a:gd fmla="*/ 2147483647 w 165" name="T6"/>
              <a:gd fmla="*/ 2147483647 h 156" name="T7"/>
              <a:gd fmla="*/ 2147483647 w 165" name="T8"/>
              <a:gd fmla="*/ 2147483647 h 156" name="T9"/>
              <a:gd fmla="*/ 2147483647 w 165" name="T10"/>
              <a:gd fmla="*/ 2147483647 h 156" name="T11"/>
              <a:gd fmla="*/ 2147483647 w 165" name="T12"/>
              <a:gd fmla="*/ 2147483647 h 156" name="T13"/>
              <a:gd fmla="*/ 2147483647 w 165" name="T14"/>
              <a:gd fmla="*/ 2147483647 h 156" name="T15"/>
              <a:gd fmla="*/ 2147483647 w 165" name="T16"/>
              <a:gd fmla="*/ 2147483647 h 156" name="T17"/>
              <a:gd fmla="*/ 2147483647 w 165" name="T18"/>
              <a:gd fmla="*/ 2147483647 h 156" name="T19"/>
              <a:gd fmla="*/ 2147483647 w 165" name="T20"/>
              <a:gd fmla="*/ 2147483647 h 156" name="T21"/>
              <a:gd fmla="*/ 2147483647 w 165" name="T22"/>
              <a:gd fmla="*/ 2147483647 h 156" name="T23"/>
              <a:gd fmla="*/ 2147483647 w 165" name="T24"/>
              <a:gd fmla="*/ 2147483647 h 156" name="T25"/>
              <a:gd fmla="*/ 2147483647 w 165" name="T26"/>
              <a:gd fmla="*/ 2147483647 h 156" name="T27"/>
              <a:gd fmla="*/ 2147483647 w 165" name="T28"/>
              <a:gd fmla="*/ 2147483647 h 156" name="T29"/>
              <a:gd fmla="*/ 2147483647 w 165" name="T30"/>
              <a:gd fmla="*/ 2147483647 h 156" name="T31"/>
              <a:gd fmla="*/ 2147483647 w 165" name="T32"/>
              <a:gd fmla="*/ 2147483647 h 156" name="T33"/>
              <a:gd fmla="*/ 2147483647 w 165" name="T34"/>
              <a:gd fmla="*/ 2147483647 h 156" name="T35"/>
              <a:gd fmla="*/ 2147483647 w 165" name="T36"/>
              <a:gd fmla="*/ 2147483647 h 156" name="T37"/>
              <a:gd fmla="*/ 2147483647 w 165" name="T38"/>
              <a:gd fmla="*/ 2147483647 h 156" name="T39"/>
              <a:gd fmla="*/ 2147483647 w 165" name="T40"/>
              <a:gd fmla="*/ 2147483647 h 156" name="T41"/>
              <a:gd fmla="*/ 2147483647 w 165" name="T42"/>
              <a:gd fmla="*/ 2147483647 h 156" name="T43"/>
              <a:gd fmla="*/ 2147483647 w 165" name="T44"/>
              <a:gd fmla="*/ 2147483647 h 156" name="T45"/>
              <a:gd fmla="*/ 2147483647 w 165" name="T46"/>
              <a:gd fmla="*/ 2147483647 h 156" name="T47"/>
              <a:gd fmla="*/ 2147483647 w 165" name="T48"/>
              <a:gd fmla="*/ 2147483647 h 156" name="T49"/>
              <a:gd fmla="*/ 2147483647 w 165" name="T50"/>
              <a:gd fmla="*/ 2147483647 h 156" name="T51"/>
              <a:gd fmla="*/ 2147483647 w 165" name="T52"/>
              <a:gd fmla="*/ 2147483647 h 156" name="T53"/>
              <a:gd fmla="*/ 2147483647 w 165" name="T54"/>
              <a:gd fmla="*/ 2147483647 h 156" name="T55"/>
              <a:gd fmla="*/ 2147483647 w 165" name="T56"/>
              <a:gd fmla="*/ 2147483647 h 156" name="T57"/>
              <a:gd fmla="*/ 0 w 165" name="T58"/>
              <a:gd fmla="*/ 2147483647 h 156" name="T59"/>
              <a:gd fmla="*/ 2147483647 w 165" name="T60"/>
              <a:gd fmla="*/ 2147483647 h 156" name="T61"/>
              <a:gd fmla="*/ 2147483647 w 165" name="T62"/>
              <a:gd fmla="*/ 2147483647 h 156" name="T63"/>
              <a:gd fmla="*/ 2147483647 w 165" name="T64"/>
              <a:gd fmla="*/ 2147483647 h 156" name="T65"/>
              <a:gd fmla="*/ 2147483647 w 165" name="T66"/>
              <a:gd fmla="*/ 2147483647 h 156" name="T67"/>
              <a:gd fmla="*/ 2147483647 w 165" name="T68"/>
              <a:gd fmla="*/ 2147483647 h 156" name="T69"/>
              <a:gd fmla="*/ 2147483647 w 165" name="T70"/>
              <a:gd fmla="*/ 2147483647 h 156" name="T71"/>
              <a:gd fmla="*/ 2147483647 w 165" name="T72"/>
              <a:gd fmla="*/ 2147483647 h 156" name="T73"/>
              <a:gd fmla="*/ 2147483647 w 165" name="T74"/>
              <a:gd fmla="*/ 2147483647 h 156" name="T75"/>
              <a:gd fmla="*/ 2147483647 w 165" name="T76"/>
              <a:gd fmla="*/ 2147483647 h 15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56" w="165">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52" name="Freeform 374"/>
          <p:cNvSpPr>
            <a:spLocks noEditPoints="1"/>
          </p:cNvSpPr>
          <p:nvPr/>
        </p:nvSpPr>
        <p:spPr bwMode="auto">
          <a:xfrm>
            <a:off x="6461125" y="4164013"/>
            <a:ext cx="660400" cy="647700"/>
          </a:xfrm>
          <a:custGeom>
            <a:gdLst>
              <a:gd fmla="*/ 2147483647 w 142" name="T0"/>
              <a:gd fmla="*/ 2147483647 h 139" name="T1"/>
              <a:gd fmla="*/ 2147483647 w 142" name="T2"/>
              <a:gd fmla="*/ 2147483647 h 139" name="T3"/>
              <a:gd fmla="*/ 2147483647 w 142" name="T4"/>
              <a:gd fmla="*/ 2147483647 h 139" name="T5"/>
              <a:gd fmla="*/ 2147483647 w 142" name="T6"/>
              <a:gd fmla="*/ 2147483647 h 139" name="T7"/>
              <a:gd fmla="*/ 2147483647 w 142" name="T8"/>
              <a:gd fmla="*/ 2147483647 h 139" name="T9"/>
              <a:gd fmla="*/ 0 w 142" name="T10"/>
              <a:gd fmla="*/ 2147483647 h 139" name="T11"/>
              <a:gd fmla="*/ 2147483647 w 142" name="T12"/>
              <a:gd fmla="*/ 2147483647 h 139" name="T13"/>
              <a:gd fmla="*/ 2147483647 w 142" name="T14"/>
              <a:gd fmla="*/ 2147483647 h 139" name="T15"/>
              <a:gd fmla="*/ 2147483647 w 142" name="T16"/>
              <a:gd fmla="*/ 2147483647 h 139" name="T17"/>
              <a:gd fmla="*/ 2147483647 w 142" name="T18"/>
              <a:gd fmla="*/ 2147483647 h 139" name="T19"/>
              <a:gd fmla="*/ 2147483647 w 142" name="T20"/>
              <a:gd fmla="*/ 2147483647 h 139" name="T21"/>
              <a:gd fmla="*/ 2147483647 w 142" name="T22"/>
              <a:gd fmla="*/ 2147483647 h 139" name="T23"/>
              <a:gd fmla="*/ 2147483647 w 142" name="T24"/>
              <a:gd fmla="*/ 2147483647 h 139" name="T25"/>
              <a:gd fmla="*/ 2147483647 w 142" name="T26"/>
              <a:gd fmla="*/ 2147483647 h 139" name="T27"/>
              <a:gd fmla="*/ 2147483647 w 142" name="T28"/>
              <a:gd fmla="*/ 2147483647 h 139" name="T29"/>
              <a:gd fmla="*/ 2147483647 w 142" name="T30"/>
              <a:gd fmla="*/ 2147483647 h 139" name="T31"/>
              <a:gd fmla="*/ 2147483647 w 142" name="T32"/>
              <a:gd fmla="*/ 2147483647 h 139" name="T33"/>
              <a:gd fmla="*/ 2147483647 w 142" name="T34"/>
              <a:gd fmla="*/ 2147483647 h 139" name="T35"/>
              <a:gd fmla="*/ 2147483647 w 142" name="T36"/>
              <a:gd fmla="*/ 2147483647 h 139" name="T37"/>
              <a:gd fmla="*/ 2147483647 w 142" name="T38"/>
              <a:gd fmla="*/ 2147483647 h 139" name="T39"/>
              <a:gd fmla="*/ 2147483647 w 142" name="T40"/>
              <a:gd fmla="*/ 2147483647 h 139" name="T41"/>
              <a:gd fmla="*/ 2147483647 w 142" name="T42"/>
              <a:gd fmla="*/ 2147483647 h 139" name="T43"/>
              <a:gd fmla="*/ 2147483647 w 142" name="T44"/>
              <a:gd fmla="*/ 2147483647 h 139" name="T45"/>
              <a:gd fmla="*/ 2147483647 w 142" name="T46"/>
              <a:gd fmla="*/ 2147483647 h 139" name="T47"/>
              <a:gd fmla="*/ 2147483647 w 142" name="T48"/>
              <a:gd fmla="*/ 2147483647 h 139" name="T49"/>
              <a:gd fmla="*/ 2147483647 w 142" name="T50"/>
              <a:gd fmla="*/ 2147483647 h 139" name="T51"/>
              <a:gd fmla="*/ 2147483647 w 142" name="T52"/>
              <a:gd fmla="*/ 2147483647 h 139" name="T53"/>
              <a:gd fmla="*/ 2147483647 w 142" name="T54"/>
              <a:gd fmla="*/ 2147483647 h 139" name="T55"/>
              <a:gd fmla="*/ 2147483647 w 142" name="T56"/>
              <a:gd fmla="*/ 2147483647 h 13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39" w="142">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E9A54E"/>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6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19" name="Freeform 7"/>
          <p:cNvSpPr/>
          <p:nvPr/>
        </p:nvSpPr>
        <p:spPr bwMode="auto">
          <a:xfrm>
            <a:off x="1422400" y="3835400"/>
            <a:ext cx="2316163" cy="1662113"/>
          </a:xfrm>
          <a:custGeom>
            <a:gdLst>
              <a:gd fmla="*/ 961 w 961" name="T0"/>
              <a:gd fmla="*/ 388 h 689" name="T1"/>
              <a:gd fmla="*/ 863 w 961" name="T2"/>
              <a:gd fmla="*/ 495 h 689" name="T3"/>
              <a:gd fmla="*/ 652 w 961" name="T4"/>
              <a:gd fmla="*/ 633 h 689" name="T5"/>
              <a:gd fmla="*/ 368 w 961" name="T6"/>
              <a:gd fmla="*/ 676 h 689" name="T7"/>
              <a:gd fmla="*/ 119 w 961" name="T8"/>
              <a:gd fmla="*/ 554 h 689" name="T9"/>
              <a:gd fmla="*/ 109 w 961" name="T10"/>
              <a:gd fmla="*/ 544 h 689" name="T11"/>
              <a:gd fmla="*/ 22 w 961" name="T12"/>
              <a:gd fmla="*/ 386 h 689" name="T13"/>
              <a:gd fmla="*/ 5 w 961" name="T14"/>
              <a:gd fmla="*/ 217 h 689" name="T15"/>
              <a:gd fmla="*/ 44 w 961" name="T16"/>
              <a:gd fmla="*/ 83 h 689" name="T17"/>
              <a:gd fmla="*/ 117 w 961" name="T18"/>
              <a:gd fmla="*/ 12 h 689" name="T19"/>
              <a:gd fmla="*/ 201 w 961" name="T20"/>
              <a:gd fmla="*/ 6 h 689" name="T21"/>
              <a:gd fmla="*/ 280 w 961" name="T22"/>
              <a:gd fmla="*/ 39 h 689" name="T23"/>
              <a:gd fmla="*/ 354 w 961" name="T24"/>
              <a:gd fmla="*/ 89 h 689" name="T25"/>
              <a:gd fmla="*/ 420 w 961" name="T26"/>
              <a:gd fmla="*/ 150 h 689" name="T27"/>
              <a:gd fmla="*/ 425 w 961" name="T28"/>
              <a:gd fmla="*/ 155 h 689" name="T29"/>
              <a:gd fmla="*/ 531 w 961" name="T30"/>
              <a:gd fmla="*/ 270 h 689" name="T31"/>
              <a:gd fmla="*/ 679 w 961" name="T32"/>
              <a:gd fmla="*/ 366 h 689" name="T33"/>
              <a:gd fmla="*/ 848 w 961" name="T34"/>
              <a:gd fmla="*/ 399 h 689" name="T35"/>
              <a:gd fmla="*/ 961 w 961" name="T36"/>
              <a:gd fmla="*/ 388 h 6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9" w="961">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rgbClr val="E9A54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966" name="Freeform 8"/>
          <p:cNvSpPr/>
          <p:nvPr/>
        </p:nvSpPr>
        <p:spPr bwMode="auto">
          <a:xfrm>
            <a:off x="3675063" y="4791075"/>
            <a:ext cx="25400" cy="22225"/>
          </a:xfrm>
          <a:custGeom>
            <a:gdLst>
              <a:gd fmla="*/ 2147483647 w 10" name="T0"/>
              <a:gd fmla="*/ 2147483647 h 9" name="T1"/>
              <a:gd fmla="*/ 2147483647 w 10" name="T2"/>
              <a:gd fmla="*/ 2147483647 h 9" name="T3"/>
              <a:gd fmla="*/ 2147483647 w 10" name="T4"/>
              <a:gd fmla="*/ 2147483647 h 9" name="T5"/>
              <a:gd fmla="*/ 2147483647 w 10" name="T6"/>
              <a:gd fmla="*/ 2147483647 h 9" name="T7"/>
              <a:gd fmla="*/ 2147483647 w 10" name="T8"/>
              <a:gd fmla="*/ 2147483647 h 9" name="T9"/>
              <a:gd fmla="*/ 2147483647 w 10" name="T10"/>
              <a:gd fmla="*/ 2147483647 h 9" name="T11"/>
              <a:gd fmla="*/ 2147483647 w 10" name="T12"/>
              <a:gd fmla="*/ 2147483647 h 9" name="T13"/>
              <a:gd fmla="*/ 2147483647 w 10" name="T14"/>
              <a:gd fmla="*/ 0 h 9" name="T15"/>
              <a:gd fmla="*/ 2147483647 w 10" name="T16"/>
              <a:gd fmla="*/ 2147483647 h 9" name="T17"/>
              <a:gd fmla="*/ 2147483647 w 10" name="T18"/>
              <a:gd fmla="*/ 2147483647 h 9" name="T19"/>
              <a:gd fmla="*/ 2147483647 w 10" name="T20"/>
              <a:gd fmla="*/ 2147483647 h 9" name="T21"/>
              <a:gd fmla="*/ 2147483647 w 10" name="T22"/>
              <a:gd fmla="*/ 2147483647 h 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9" w="10">
                <a:moveTo>
                  <a:pt x="4" y="8"/>
                </a:moveTo>
                <a:cubicBezTo>
                  <a:pt x="3" y="8"/>
                  <a:pt x="3" y="8"/>
                  <a:pt x="3" y="8"/>
                </a:cubicBezTo>
                <a:cubicBezTo>
                  <a:pt x="3" y="7"/>
                  <a:pt x="3" y="6"/>
                  <a:pt x="3" y="6"/>
                </a:cubicBezTo>
                <a:cubicBezTo>
                  <a:pt x="4" y="5"/>
                  <a:pt x="4" y="5"/>
                  <a:pt x="5" y="4"/>
                </a:cubicBezTo>
                <a:cubicBezTo>
                  <a:pt x="4" y="4"/>
                  <a:pt x="3" y="4"/>
                  <a:pt x="2" y="4"/>
                </a:cubicBezTo>
                <a:cubicBezTo>
                  <a:pt x="2" y="5"/>
                  <a:pt x="1" y="4"/>
                  <a:pt x="1" y="3"/>
                </a:cubicBezTo>
                <a:cubicBezTo>
                  <a:pt x="0" y="2"/>
                  <a:pt x="1" y="1"/>
                  <a:pt x="2" y="1"/>
                </a:cubicBezTo>
                <a:cubicBezTo>
                  <a:pt x="4" y="1"/>
                  <a:pt x="6" y="1"/>
                  <a:pt x="8" y="0"/>
                </a:cubicBezTo>
                <a:cubicBezTo>
                  <a:pt x="9" y="0"/>
                  <a:pt x="10" y="0"/>
                  <a:pt x="10" y="1"/>
                </a:cubicBezTo>
                <a:cubicBezTo>
                  <a:pt x="10" y="2"/>
                  <a:pt x="10" y="2"/>
                  <a:pt x="10" y="3"/>
                </a:cubicBezTo>
                <a:cubicBezTo>
                  <a:pt x="8" y="4"/>
                  <a:pt x="7" y="6"/>
                  <a:pt x="6" y="8"/>
                </a:cubicBezTo>
                <a:cubicBezTo>
                  <a:pt x="5" y="8"/>
                  <a:pt x="4" y="9"/>
                  <a:pt x="4"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7" name="Freeform 11"/>
          <p:cNvSpPr/>
          <p:nvPr/>
        </p:nvSpPr>
        <p:spPr bwMode="auto">
          <a:xfrm>
            <a:off x="2482850" y="3171825"/>
            <a:ext cx="2009775" cy="1441450"/>
          </a:xfrm>
          <a:custGeom>
            <a:gdLst>
              <a:gd fmla="*/ 0 w 834" name="T0"/>
              <a:gd fmla="*/ 2147483647 h 598" name="T1"/>
              <a:gd fmla="*/ 2147483647 w 834" name="T2"/>
              <a:gd fmla="*/ 2147483647 h 598" name="T3"/>
              <a:gd fmla="*/ 2147483647 w 834" name="T4"/>
              <a:gd fmla="*/ 2147483647 h 598" name="T5"/>
              <a:gd fmla="*/ 2147483647 w 834" name="T6"/>
              <a:gd fmla="*/ 2147483647 h 598" name="T7"/>
              <a:gd fmla="*/ 2147483647 w 834" name="T8"/>
              <a:gd fmla="*/ 2147483647 h 598" name="T9"/>
              <a:gd fmla="*/ 2147483647 w 834" name="T10"/>
              <a:gd fmla="*/ 2147483647 h 598" name="T11"/>
              <a:gd fmla="*/ 2147483647 w 834" name="T12"/>
              <a:gd fmla="*/ 2147483647 h 598" name="T13"/>
              <a:gd fmla="*/ 2147483647 w 834" name="T14"/>
              <a:gd fmla="*/ 2147483647 h 598" name="T15"/>
              <a:gd fmla="*/ 2147483647 w 834" name="T16"/>
              <a:gd fmla="*/ 2147483647 h 598" name="T17"/>
              <a:gd fmla="*/ 2147483647 w 834" name="T18"/>
              <a:gd fmla="*/ 2147483647 h 598" name="T19"/>
              <a:gd fmla="*/ 2147483647 w 834" name="T20"/>
              <a:gd fmla="*/ 2147483647 h 598" name="T21"/>
              <a:gd fmla="*/ 2147483647 w 834" name="T22"/>
              <a:gd fmla="*/ 2147483647 h 598" name="T23"/>
              <a:gd fmla="*/ 2147483647 w 834" name="T24"/>
              <a:gd fmla="*/ 2147483647 h 598" name="T25"/>
              <a:gd fmla="*/ 2147483647 w 834" name="T26"/>
              <a:gd fmla="*/ 2147483647 h 598" name="T27"/>
              <a:gd fmla="*/ 2147483647 w 834" name="T28"/>
              <a:gd fmla="*/ 2147483647 h 598" name="T29"/>
              <a:gd fmla="*/ 2147483647 w 834" name="T30"/>
              <a:gd fmla="*/ 2147483647 h 598" name="T31"/>
              <a:gd fmla="*/ 2147483647 w 834" name="T32"/>
              <a:gd fmla="*/ 2147483647 h 598" name="T33"/>
              <a:gd fmla="*/ 2147483647 w 834" name="T34"/>
              <a:gd fmla="*/ 2147483647 h 598" name="T35"/>
              <a:gd fmla="*/ 0 w 834" name="T36"/>
              <a:gd fmla="*/ 2147483647 h 59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98" w="834">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8" name="Freeform 12"/>
          <p:cNvSpPr/>
          <p:nvPr/>
        </p:nvSpPr>
        <p:spPr bwMode="auto">
          <a:xfrm>
            <a:off x="2517775" y="4000500"/>
            <a:ext cx="19050" cy="17463"/>
          </a:xfrm>
          <a:custGeom>
            <a:gdLst>
              <a:gd fmla="*/ 2147483647 w 8" name="T0"/>
              <a:gd fmla="*/ 2147483647 h 7" name="T1"/>
              <a:gd fmla="*/ 2147483647 w 8" name="T2"/>
              <a:gd fmla="*/ 2147483647 h 7" name="T3"/>
              <a:gd fmla="*/ 2147483647 w 8" name="T4"/>
              <a:gd fmla="*/ 2147483647 h 7" name="T5"/>
              <a:gd fmla="*/ 2147483647 w 8" name="T6"/>
              <a:gd fmla="*/ 2147483647 h 7" name="T7"/>
              <a:gd fmla="*/ 2147483647 w 8" name="T8"/>
              <a:gd fmla="*/ 2147483647 h 7" name="T9"/>
              <a:gd fmla="*/ 2147483647 w 8" name="T10"/>
              <a:gd fmla="*/ 2147483647 h 7" name="T11"/>
              <a:gd fmla="*/ 2147483647 w 8" name="T12"/>
              <a:gd fmla="*/ 2147483647 h 7" name="T13"/>
              <a:gd fmla="*/ 2147483647 w 8" name="T14"/>
              <a:gd fmla="*/ 0 h 7" name="T15"/>
              <a:gd fmla="*/ 0 w 8" name="T16"/>
              <a:gd fmla="*/ 2147483647 h 7" name="T17"/>
              <a:gd fmla="*/ 0 w 8" name="T18"/>
              <a:gd fmla="*/ 2147483647 h 7" name="T19"/>
              <a:gd fmla="*/ 2147483647 w 8" name="T20"/>
              <a:gd fmla="*/ 2147483647 h 7" name="T21"/>
              <a:gd fmla="*/ 2147483647 w 8" name="T22"/>
              <a:gd fmla="*/ 2147483647 h 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7" w="8">
                <a:moveTo>
                  <a:pt x="5" y="7"/>
                </a:moveTo>
                <a:cubicBezTo>
                  <a:pt x="6" y="7"/>
                  <a:pt x="6" y="7"/>
                  <a:pt x="6" y="7"/>
                </a:cubicBezTo>
                <a:cubicBezTo>
                  <a:pt x="6" y="6"/>
                  <a:pt x="6" y="5"/>
                  <a:pt x="6" y="5"/>
                </a:cubicBezTo>
                <a:cubicBezTo>
                  <a:pt x="6" y="4"/>
                  <a:pt x="5" y="4"/>
                  <a:pt x="5" y="3"/>
                </a:cubicBezTo>
                <a:cubicBezTo>
                  <a:pt x="5" y="3"/>
                  <a:pt x="6" y="4"/>
                  <a:pt x="7" y="4"/>
                </a:cubicBezTo>
                <a:cubicBezTo>
                  <a:pt x="7" y="4"/>
                  <a:pt x="8" y="3"/>
                  <a:pt x="8" y="2"/>
                </a:cubicBezTo>
                <a:cubicBezTo>
                  <a:pt x="8" y="2"/>
                  <a:pt x="8" y="1"/>
                  <a:pt x="7" y="1"/>
                </a:cubicBezTo>
                <a:cubicBezTo>
                  <a:pt x="5" y="1"/>
                  <a:pt x="3" y="0"/>
                  <a:pt x="2" y="0"/>
                </a:cubicBezTo>
                <a:cubicBezTo>
                  <a:pt x="1" y="0"/>
                  <a:pt x="1" y="0"/>
                  <a:pt x="0" y="1"/>
                </a:cubicBezTo>
                <a:cubicBezTo>
                  <a:pt x="0" y="1"/>
                  <a:pt x="0" y="2"/>
                  <a:pt x="0" y="2"/>
                </a:cubicBezTo>
                <a:cubicBezTo>
                  <a:pt x="1" y="4"/>
                  <a:pt x="3" y="5"/>
                  <a:pt x="4" y="7"/>
                </a:cubicBezTo>
                <a:cubicBezTo>
                  <a:pt x="4" y="7"/>
                  <a:pt x="5" y="7"/>
                  <a:pt x="5"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 name="Freeform 15"/>
          <p:cNvSpPr/>
          <p:nvPr/>
        </p:nvSpPr>
        <p:spPr bwMode="auto">
          <a:xfrm>
            <a:off x="1731963" y="2506663"/>
            <a:ext cx="1876425" cy="1344612"/>
          </a:xfrm>
          <a:custGeom>
            <a:gdLst>
              <a:gd fmla="*/ 779 w 779" name="T0"/>
              <a:gd fmla="*/ 314 h 558" name="T1"/>
              <a:gd fmla="*/ 700 w 779" name="T2"/>
              <a:gd fmla="*/ 401 h 558" name="T3"/>
              <a:gd fmla="*/ 528 w 779" name="T4"/>
              <a:gd fmla="*/ 513 h 558" name="T5"/>
              <a:gd fmla="*/ 299 w 779" name="T6"/>
              <a:gd fmla="*/ 548 h 558" name="T7"/>
              <a:gd fmla="*/ 97 w 779" name="T8"/>
              <a:gd fmla="*/ 449 h 558" name="T9"/>
              <a:gd fmla="*/ 89 w 779" name="T10"/>
              <a:gd fmla="*/ 441 h 558" name="T11"/>
              <a:gd fmla="*/ 18 w 779" name="T12"/>
              <a:gd fmla="*/ 313 h 558" name="T13"/>
              <a:gd fmla="*/ 4 w 779" name="T14"/>
              <a:gd fmla="*/ 176 h 558" name="T15"/>
              <a:gd fmla="*/ 36 w 779" name="T16"/>
              <a:gd fmla="*/ 67 h 558" name="T17"/>
              <a:gd fmla="*/ 95 w 779" name="T18"/>
              <a:gd fmla="*/ 10 h 558" name="T19"/>
              <a:gd fmla="*/ 163 w 779" name="T20"/>
              <a:gd fmla="*/ 5 h 558" name="T21"/>
              <a:gd fmla="*/ 227 w 779" name="T22"/>
              <a:gd fmla="*/ 31 h 558" name="T23"/>
              <a:gd fmla="*/ 287 w 779" name="T24"/>
              <a:gd fmla="*/ 72 h 558" name="T25"/>
              <a:gd fmla="*/ 341 w 779" name="T26"/>
              <a:gd fmla="*/ 121 h 558" name="T27"/>
              <a:gd fmla="*/ 344 w 779" name="T28"/>
              <a:gd fmla="*/ 126 h 558" name="T29"/>
              <a:gd fmla="*/ 431 w 779" name="T30"/>
              <a:gd fmla="*/ 219 h 558" name="T31"/>
              <a:gd fmla="*/ 551 w 779" name="T32"/>
              <a:gd fmla="*/ 296 h 558" name="T33"/>
              <a:gd fmla="*/ 687 w 779" name="T34"/>
              <a:gd fmla="*/ 323 h 558" name="T35"/>
              <a:gd fmla="*/ 779 w 779" name="T36"/>
              <a:gd fmla="*/ 314 h 5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58" w="779">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rgbClr val="E9A54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970" name="Freeform 16"/>
          <p:cNvSpPr/>
          <p:nvPr/>
        </p:nvSpPr>
        <p:spPr bwMode="auto">
          <a:xfrm>
            <a:off x="3557588" y="3279775"/>
            <a:ext cx="19050" cy="17463"/>
          </a:xfrm>
          <a:custGeom>
            <a:gdLst>
              <a:gd fmla="*/ 2147483647 w 8" name="T0"/>
              <a:gd fmla="*/ 2147483647 h 7" name="T1"/>
              <a:gd fmla="*/ 2147483647 w 8" name="T2"/>
              <a:gd fmla="*/ 2147483647 h 7" name="T3"/>
              <a:gd fmla="*/ 2147483647 w 8" name="T4"/>
              <a:gd fmla="*/ 2147483647 h 7" name="T5"/>
              <a:gd fmla="*/ 2147483647 w 8" name="T6"/>
              <a:gd fmla="*/ 2147483647 h 7" name="T7"/>
              <a:gd fmla="*/ 2147483647 w 8" name="T8"/>
              <a:gd fmla="*/ 2147483647 h 7" name="T9"/>
              <a:gd fmla="*/ 2147483647 w 8" name="T10"/>
              <a:gd fmla="*/ 2147483647 h 7" name="T11"/>
              <a:gd fmla="*/ 2147483647 w 8" name="T12"/>
              <a:gd fmla="*/ 2147483647 h 7" name="T13"/>
              <a:gd fmla="*/ 2147483647 w 8" name="T14"/>
              <a:gd fmla="*/ 0 h 7" name="T15"/>
              <a:gd fmla="*/ 2147483647 w 8" name="T16"/>
              <a:gd fmla="*/ 2147483647 h 7" name="T17"/>
              <a:gd fmla="*/ 2147483647 w 8" name="T18"/>
              <a:gd fmla="*/ 2147483647 h 7" name="T19"/>
              <a:gd fmla="*/ 2147483647 w 8" name="T20"/>
              <a:gd fmla="*/ 2147483647 h 7" name="T21"/>
              <a:gd fmla="*/ 2147483647 w 8" name="T22"/>
              <a:gd fmla="*/ 2147483647 h 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7" w="8">
                <a:moveTo>
                  <a:pt x="3" y="6"/>
                </a:moveTo>
                <a:cubicBezTo>
                  <a:pt x="3" y="6"/>
                  <a:pt x="3" y="6"/>
                  <a:pt x="3" y="6"/>
                </a:cubicBezTo>
                <a:cubicBezTo>
                  <a:pt x="2" y="6"/>
                  <a:pt x="2" y="5"/>
                  <a:pt x="3" y="4"/>
                </a:cubicBezTo>
                <a:cubicBezTo>
                  <a:pt x="3" y="4"/>
                  <a:pt x="3" y="4"/>
                  <a:pt x="4" y="3"/>
                </a:cubicBezTo>
                <a:cubicBezTo>
                  <a:pt x="3" y="3"/>
                  <a:pt x="3" y="3"/>
                  <a:pt x="2" y="3"/>
                </a:cubicBezTo>
                <a:cubicBezTo>
                  <a:pt x="1" y="3"/>
                  <a:pt x="1" y="3"/>
                  <a:pt x="1" y="2"/>
                </a:cubicBezTo>
                <a:cubicBezTo>
                  <a:pt x="0" y="2"/>
                  <a:pt x="1" y="1"/>
                  <a:pt x="2" y="1"/>
                </a:cubicBezTo>
                <a:cubicBezTo>
                  <a:pt x="3" y="1"/>
                  <a:pt x="5" y="0"/>
                  <a:pt x="7" y="0"/>
                </a:cubicBezTo>
                <a:cubicBezTo>
                  <a:pt x="7" y="0"/>
                  <a:pt x="8" y="0"/>
                  <a:pt x="8" y="1"/>
                </a:cubicBezTo>
                <a:cubicBezTo>
                  <a:pt x="8" y="1"/>
                  <a:pt x="8" y="2"/>
                  <a:pt x="8" y="2"/>
                </a:cubicBezTo>
                <a:cubicBezTo>
                  <a:pt x="7" y="3"/>
                  <a:pt x="6" y="5"/>
                  <a:pt x="5" y="6"/>
                </a:cubicBezTo>
                <a:cubicBezTo>
                  <a:pt x="4" y="7"/>
                  <a:pt x="4" y="7"/>
                  <a:pt x="3"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71" name="Freeform 19"/>
          <p:cNvSpPr/>
          <p:nvPr/>
        </p:nvSpPr>
        <p:spPr bwMode="auto">
          <a:xfrm>
            <a:off x="2640013" y="2016125"/>
            <a:ext cx="1568450" cy="1125538"/>
          </a:xfrm>
          <a:custGeom>
            <a:gdLst>
              <a:gd fmla="*/ 0 w 651" name="T0"/>
              <a:gd fmla="*/ 2147483647 h 467" name="T1"/>
              <a:gd fmla="*/ 2147483647 w 651" name="T2"/>
              <a:gd fmla="*/ 2147483647 h 467" name="T3"/>
              <a:gd fmla="*/ 2147483647 w 651" name="T4"/>
              <a:gd fmla="*/ 2147483647 h 467" name="T5"/>
              <a:gd fmla="*/ 2147483647 w 651" name="T6"/>
              <a:gd fmla="*/ 2147483647 h 467" name="T7"/>
              <a:gd fmla="*/ 2147483647 w 651" name="T8"/>
              <a:gd fmla="*/ 2147483647 h 467" name="T9"/>
              <a:gd fmla="*/ 2147483647 w 651" name="T10"/>
              <a:gd fmla="*/ 2147483647 h 467" name="T11"/>
              <a:gd fmla="*/ 2147483647 w 651" name="T12"/>
              <a:gd fmla="*/ 2147483647 h 467" name="T13"/>
              <a:gd fmla="*/ 2147483647 w 651" name="T14"/>
              <a:gd fmla="*/ 2147483647 h 467" name="T15"/>
              <a:gd fmla="*/ 2147483647 w 651" name="T16"/>
              <a:gd fmla="*/ 2147483647 h 467" name="T17"/>
              <a:gd fmla="*/ 2147483647 w 651" name="T18"/>
              <a:gd fmla="*/ 2147483647 h 467" name="T19"/>
              <a:gd fmla="*/ 2147483647 w 651" name="T20"/>
              <a:gd fmla="*/ 2147483647 h 467" name="T21"/>
              <a:gd fmla="*/ 2147483647 w 651" name="T22"/>
              <a:gd fmla="*/ 2147483647 h 467" name="T23"/>
              <a:gd fmla="*/ 2147483647 w 651" name="T24"/>
              <a:gd fmla="*/ 2147483647 h 467" name="T25"/>
              <a:gd fmla="*/ 2147483647 w 651" name="T26"/>
              <a:gd fmla="*/ 2147483647 h 467" name="T27"/>
              <a:gd fmla="*/ 2147483647 w 651" name="T28"/>
              <a:gd fmla="*/ 2147483647 h 467" name="T29"/>
              <a:gd fmla="*/ 2147483647 w 651" name="T30"/>
              <a:gd fmla="*/ 2147483647 h 467" name="T31"/>
              <a:gd fmla="*/ 2147483647 w 651" name="T32"/>
              <a:gd fmla="*/ 2147483647 h 467" name="T33"/>
              <a:gd fmla="*/ 2147483647 w 651" name="T34"/>
              <a:gd fmla="*/ 2147483647 h 467" name="T35"/>
              <a:gd fmla="*/ 0 w 651" name="T36"/>
              <a:gd fmla="*/ 2147483647 h 46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7" w="651">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rgbClr val="00B0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72" name="Freeform 20"/>
          <p:cNvSpPr/>
          <p:nvPr/>
        </p:nvSpPr>
        <p:spPr bwMode="auto">
          <a:xfrm>
            <a:off x="2663825" y="2665413"/>
            <a:ext cx="15875" cy="14287"/>
          </a:xfrm>
          <a:custGeom>
            <a:gdLst>
              <a:gd fmla="*/ 2147483647 w 7" name="T0"/>
              <a:gd fmla="*/ 2147483647 h 6" name="T1"/>
              <a:gd fmla="*/ 2147483647 w 7" name="T2"/>
              <a:gd fmla="*/ 2147483647 h 6" name="T3"/>
              <a:gd fmla="*/ 2147483647 w 7" name="T4"/>
              <a:gd fmla="*/ 2147483647 h 6" name="T5"/>
              <a:gd fmla="*/ 2147483647 w 7" name="T6"/>
              <a:gd fmla="*/ 2147483647 h 6" name="T7"/>
              <a:gd fmla="*/ 2147483647 w 7" name="T8"/>
              <a:gd fmla="*/ 2147483647 h 6" name="T9"/>
              <a:gd fmla="*/ 2147483647 w 7" name="T10"/>
              <a:gd fmla="*/ 2147483647 h 6" name="T11"/>
              <a:gd fmla="*/ 2147483647 w 7" name="T12"/>
              <a:gd fmla="*/ 2147483647 h 6" name="T13"/>
              <a:gd fmla="*/ 2147483647 w 7" name="T14"/>
              <a:gd fmla="*/ 0 h 6" name="T15"/>
              <a:gd fmla="*/ 2147483647 w 7" name="T16"/>
              <a:gd fmla="*/ 0 h 6" name="T17"/>
              <a:gd fmla="*/ 2147483647 w 7" name="T18"/>
              <a:gd fmla="*/ 2147483647 h 6" name="T19"/>
              <a:gd fmla="*/ 2147483647 w 7" name="T20"/>
              <a:gd fmla="*/ 2147483647 h 6" name="T21"/>
              <a:gd fmla="*/ 2147483647 w 7" name="T22"/>
              <a:gd fmla="*/ 2147483647 h 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 w="7">
                <a:moveTo>
                  <a:pt x="5" y="5"/>
                </a:moveTo>
                <a:cubicBezTo>
                  <a:pt x="5" y="5"/>
                  <a:pt x="5" y="5"/>
                  <a:pt x="5" y="5"/>
                </a:cubicBezTo>
                <a:cubicBezTo>
                  <a:pt x="5" y="5"/>
                  <a:pt x="5" y="4"/>
                  <a:pt x="5" y="4"/>
                </a:cubicBezTo>
                <a:cubicBezTo>
                  <a:pt x="5" y="3"/>
                  <a:pt x="4" y="3"/>
                  <a:pt x="4" y="3"/>
                </a:cubicBezTo>
                <a:cubicBezTo>
                  <a:pt x="5" y="3"/>
                  <a:pt x="5" y="3"/>
                  <a:pt x="6" y="3"/>
                </a:cubicBezTo>
                <a:cubicBezTo>
                  <a:pt x="6" y="3"/>
                  <a:pt x="7" y="2"/>
                  <a:pt x="7" y="2"/>
                </a:cubicBezTo>
                <a:cubicBezTo>
                  <a:pt x="7" y="1"/>
                  <a:pt x="7" y="1"/>
                  <a:pt x="6" y="1"/>
                </a:cubicBezTo>
                <a:cubicBezTo>
                  <a:pt x="4" y="0"/>
                  <a:pt x="3" y="0"/>
                  <a:pt x="2" y="0"/>
                </a:cubicBezTo>
                <a:cubicBezTo>
                  <a:pt x="1" y="0"/>
                  <a:pt x="1" y="0"/>
                  <a:pt x="1" y="0"/>
                </a:cubicBezTo>
                <a:cubicBezTo>
                  <a:pt x="0" y="1"/>
                  <a:pt x="0" y="1"/>
                  <a:pt x="1" y="2"/>
                </a:cubicBezTo>
                <a:cubicBezTo>
                  <a:pt x="2" y="3"/>
                  <a:pt x="2" y="4"/>
                  <a:pt x="3" y="5"/>
                </a:cubicBezTo>
                <a:cubicBezTo>
                  <a:pt x="4" y="5"/>
                  <a:pt x="4" y="6"/>
                  <a:pt x="5"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73" name="Freeform 22"/>
          <p:cNvSpPr/>
          <p:nvPr/>
        </p:nvSpPr>
        <p:spPr bwMode="auto">
          <a:xfrm>
            <a:off x="1758950" y="4144963"/>
            <a:ext cx="390525" cy="285750"/>
          </a:xfrm>
          <a:custGeom>
            <a:gdLst>
              <a:gd fmla="*/ 2147483647 w 163" name="T0"/>
              <a:gd fmla="*/ 2147483647 h 119" name="T1"/>
              <a:gd fmla="*/ 2147483647 w 163" name="T2"/>
              <a:gd fmla="*/ 2147483647 h 119" name="T3"/>
              <a:gd fmla="*/ 2147483647 w 163" name="T4"/>
              <a:gd fmla="*/ 0 h 119" name="T5"/>
              <a:gd fmla="*/ 2147483647 w 163" name="T6"/>
              <a:gd fmla="*/ 2147483647 h 119" name="T7"/>
              <a:gd fmla="*/ 2147483647 w 163" name="T8"/>
              <a:gd fmla="*/ 2147483647 h 119" name="T9"/>
              <a:gd fmla="*/ 2147483647 w 163" name="T10"/>
              <a:gd fmla="*/ 2147483647 h 119" name="T11"/>
              <a:gd fmla="*/ 2147483647 w 163" name="T12"/>
              <a:gd fmla="*/ 2147483647 h 119" name="T13"/>
              <a:gd fmla="*/ 2147483647 w 163" name="T14"/>
              <a:gd fmla="*/ 2147483647 h 119" name="T15"/>
              <a:gd fmla="*/ 2147483647 w 163" name="T16"/>
              <a:gd fmla="*/ 2147483647 h 119" name="T17"/>
              <a:gd fmla="*/ 2147483647 w 163" name="T18"/>
              <a:gd fmla="*/ 2147483647 h 119" name="T19"/>
              <a:gd fmla="*/ 2147483647 w 163" name="T20"/>
              <a:gd fmla="*/ 2147483647 h 119" name="T21"/>
              <a:gd fmla="*/ 2147483647 w 163" name="T22"/>
              <a:gd fmla="*/ 2147483647 h 119" name="T23"/>
              <a:gd fmla="*/ 2147483647 w 163" name="T24"/>
              <a:gd fmla="*/ 2147483647 h 119" name="T25"/>
              <a:gd fmla="*/ 2147483647 w 163" name="T26"/>
              <a:gd fmla="*/ 2147483647 h 119" name="T27"/>
              <a:gd fmla="*/ 2147483647 w 163" name="T28"/>
              <a:gd fmla="*/ 2147483647 h 119" name="T29"/>
              <a:gd fmla="*/ 2147483647 w 163" name="T30"/>
              <a:gd fmla="*/ 2147483647 h 119" name="T31"/>
              <a:gd fmla="*/ 2147483647 w 163" name="T32"/>
              <a:gd fmla="*/ 0 h 119" name="T33"/>
              <a:gd fmla="*/ 2147483647 w 163" name="T34"/>
              <a:gd fmla="*/ 2147483647 h 119" name="T35"/>
              <a:gd fmla="*/ 2147483647 w 163" name="T36"/>
              <a:gd fmla="*/ 2147483647 h 119" name="T37"/>
              <a:gd fmla="*/ 0 w 163" name="T38"/>
              <a:gd fmla="*/ 2147483647 h 119" name="T39"/>
              <a:gd fmla="*/ 2147483647 w 163" name="T40"/>
              <a:gd fmla="*/ 2147483647 h 119" name="T41"/>
              <a:gd fmla="*/ 2147483647 w 163" name="T42"/>
              <a:gd fmla="*/ 2147483647 h 119" name="T43"/>
              <a:gd fmla="*/ 2147483647 w 163" name="T44"/>
              <a:gd fmla="*/ 2147483647 h 119" name="T45"/>
              <a:gd fmla="*/ 2147483647 w 163" name="T46"/>
              <a:gd fmla="*/ 2147483647 h 119" name="T47"/>
              <a:gd fmla="*/ 2147483647 w 163" name="T48"/>
              <a:gd fmla="*/ 2147483647 h 119" name="T49"/>
              <a:gd fmla="*/ 2147483647 w 163" name="T50"/>
              <a:gd fmla="*/ 2147483647 h 11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119" w="163">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74" name="Freeform 23"/>
          <p:cNvSpPr/>
          <p:nvPr/>
        </p:nvSpPr>
        <p:spPr bwMode="auto">
          <a:xfrm>
            <a:off x="1901825" y="4108450"/>
            <a:ext cx="109538" cy="109538"/>
          </a:xfrm>
          <a:custGeom>
            <a:gdLst>
              <a:gd fmla="*/ 2147483647 w 45" name="T0"/>
              <a:gd fmla="*/ 2147483647 h 45" name="T1"/>
              <a:gd fmla="*/ 2147483647 w 45" name="T2"/>
              <a:gd fmla="*/ 2147483647 h 45" name="T3"/>
              <a:gd fmla="*/ 2147483647 w 45" name="T4"/>
              <a:gd fmla="*/ 2147483647 h 45" name="T5"/>
              <a:gd fmla="*/ 2147483647 w 45" name="T6"/>
              <a:gd fmla="*/ 2147483647 h 45" name="T7"/>
              <a:gd fmla="*/ 2147483647 w 45" name="T8"/>
              <a:gd fmla="*/ 2147483647 h 45" name="T9"/>
              <a:gd fmla="*/ 2147483647 w 45" name="T10"/>
              <a:gd fmla="*/ 0 h 45" name="T11"/>
              <a:gd fmla="*/ 0 w 45" name="T12"/>
              <a:gd fmla="*/ 2147483647 h 45" name="T13"/>
              <a:gd fmla="*/ 2147483647 w 45" name="T14"/>
              <a:gd fmla="*/ 2147483647 h 4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5" w="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75" name="Freeform 24"/>
          <p:cNvSpPr/>
          <p:nvPr/>
        </p:nvSpPr>
        <p:spPr bwMode="auto">
          <a:xfrm>
            <a:off x="3925888" y="3414713"/>
            <a:ext cx="287337" cy="334962"/>
          </a:xfrm>
          <a:custGeom>
            <a:gdLst>
              <a:gd fmla="*/ 0 w 247" name="T0"/>
              <a:gd fmla="*/ 2147483647 h 289" name="T1"/>
              <a:gd fmla="*/ 0 w 247" name="T2"/>
              <a:gd fmla="*/ 2147483647 h 289" name="T3"/>
              <a:gd fmla="*/ 2147483647 w 247" name="T4"/>
              <a:gd fmla="*/ 2147483647 h 289" name="T5"/>
              <a:gd fmla="*/ 2147483647 w 247" name="T6"/>
              <a:gd fmla="*/ 2147483647 h 289" name="T7"/>
              <a:gd fmla="*/ 2147483647 w 247" name="T8"/>
              <a:gd fmla="*/ 2147483647 h 289" name="T9"/>
              <a:gd fmla="*/ 2147483647 w 247" name="T10"/>
              <a:gd fmla="*/ 2147483647 h 289" name="T11"/>
              <a:gd fmla="*/ 2147483647 w 247" name="T12"/>
              <a:gd fmla="*/ 2147483647 h 289" name="T13"/>
              <a:gd fmla="*/ 2147483647 w 247" name="T14"/>
              <a:gd fmla="*/ 2147483647 h 289" name="T15"/>
              <a:gd fmla="*/ 2147483647 w 247" name="T16"/>
              <a:gd fmla="*/ 2147483647 h 289" name="T17"/>
              <a:gd fmla="*/ 2147483647 w 247" name="T18"/>
              <a:gd fmla="*/ 2147483647 h 289" name="T19"/>
              <a:gd fmla="*/ 2147483647 w 247" name="T20"/>
              <a:gd fmla="*/ 2147483647 h 289" name="T21"/>
              <a:gd fmla="*/ 2147483647 w 247" name="T22"/>
              <a:gd fmla="*/ 2147483647 h 289" name="T23"/>
              <a:gd fmla="*/ 2147483647 w 247" name="T24"/>
              <a:gd fmla="*/ 0 h 289" name="T25"/>
              <a:gd fmla="*/ 0 w 247" name="T26"/>
              <a:gd fmla="*/ 2147483647 h 28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89" w="246">
                <a:moveTo>
                  <a:pt x="0" y="123"/>
                </a:moveTo>
                <a:lnTo>
                  <a:pt x="0" y="289"/>
                </a:lnTo>
                <a:lnTo>
                  <a:pt x="83" y="289"/>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76" name="Freeform 25"/>
          <p:cNvSpPr/>
          <p:nvPr/>
        </p:nvSpPr>
        <p:spPr bwMode="auto">
          <a:xfrm>
            <a:off x="3854450" y="3346450"/>
            <a:ext cx="431800" cy="236538"/>
          </a:xfrm>
          <a:custGeom>
            <a:gdLst>
              <a:gd fmla="*/ 2147483647 w 179" name="T0"/>
              <a:gd fmla="*/ 2147483647 h 98" name="T1"/>
              <a:gd fmla="*/ 2147483647 w 179" name="T2"/>
              <a:gd fmla="*/ 2147483647 h 98" name="T3"/>
              <a:gd fmla="*/ 2147483647 w 179" name="T4"/>
              <a:gd fmla="*/ 2147483647 h 98" name="T5"/>
              <a:gd fmla="*/ 2147483647 w 179" name="T6"/>
              <a:gd fmla="*/ 2147483647 h 98" name="T7"/>
              <a:gd fmla="*/ 2147483647 w 179" name="T8"/>
              <a:gd fmla="*/ 2147483647 h 98" name="T9"/>
              <a:gd fmla="*/ 2147483647 w 179" name="T10"/>
              <a:gd fmla="*/ 2147483647 h 98" name="T11"/>
              <a:gd fmla="*/ 2147483647 w 179" name="T12"/>
              <a:gd fmla="*/ 2147483647 h 98" name="T13"/>
              <a:gd fmla="*/ 2147483647 w 179" name="T14"/>
              <a:gd fmla="*/ 2147483647 h 98" name="T15"/>
              <a:gd fmla="*/ 2147483647 w 179" name="T16"/>
              <a:gd fmla="*/ 2147483647 h 98" name="T17"/>
              <a:gd fmla="*/ 2147483647 w 179" name="T18"/>
              <a:gd fmla="*/ 2147483647 h 98" name="T19"/>
              <a:gd fmla="*/ 2147483647 w 179" name="T20"/>
              <a:gd fmla="*/ 2147483647 h 98" name="T21"/>
              <a:gd fmla="*/ 2147483647 w 179" name="T22"/>
              <a:gd fmla="*/ 2147483647 h 98" name="T23"/>
              <a:gd fmla="*/ 2147483647 w 179" name="T24"/>
              <a:gd fmla="*/ 2147483647 h 9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98" w="179">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77" name="Freeform 26"/>
          <p:cNvSpPr>
            <a:spLocks noEditPoints="1"/>
          </p:cNvSpPr>
          <p:nvPr/>
        </p:nvSpPr>
        <p:spPr bwMode="auto">
          <a:xfrm>
            <a:off x="2249488" y="2789238"/>
            <a:ext cx="87312" cy="95250"/>
          </a:xfrm>
          <a:custGeom>
            <a:gdLst>
              <a:gd fmla="*/ 2147483647 w 36" name="T0"/>
              <a:gd fmla="*/ 0 h 39" name="T1"/>
              <a:gd fmla="*/ 2147483647 w 36" name="T2"/>
              <a:gd fmla="*/ 0 h 39" name="T3"/>
              <a:gd fmla="*/ 0 w 36" name="T4"/>
              <a:gd fmla="*/ 2147483647 h 39" name="T5"/>
              <a:gd fmla="*/ 0 w 36" name="T6"/>
              <a:gd fmla="*/ 2147483647 h 39" name="T7"/>
              <a:gd fmla="*/ 2147483647 w 36" name="T8"/>
              <a:gd fmla="*/ 2147483647 h 39" name="T9"/>
              <a:gd fmla="*/ 2147483647 w 36" name="T10"/>
              <a:gd fmla="*/ 2147483647 h 39" name="T11"/>
              <a:gd fmla="*/ 2147483647 w 36" name="T12"/>
              <a:gd fmla="*/ 2147483647 h 39" name="T13"/>
              <a:gd fmla="*/ 2147483647 w 36" name="T14"/>
              <a:gd fmla="*/ 2147483647 h 39" name="T15"/>
              <a:gd fmla="*/ 2147483647 w 36" name="T16"/>
              <a:gd fmla="*/ 0 h 39" name="T17"/>
              <a:gd fmla="*/ 2147483647 w 36" name="T18"/>
              <a:gd fmla="*/ 2147483647 h 39" name="T19"/>
              <a:gd fmla="*/ 2147483647 w 36" name="T20"/>
              <a:gd fmla="*/ 2147483647 h 39" name="T21"/>
              <a:gd fmla="*/ 2147483647 w 36" name="T22"/>
              <a:gd fmla="*/ 2147483647 h 39" name="T23"/>
              <a:gd fmla="*/ 2147483647 w 36" name="T24"/>
              <a:gd fmla="*/ 2147483647 h 39" name="T25"/>
              <a:gd fmla="*/ 2147483647 w 36" name="T26"/>
              <a:gd fmla="*/ 2147483647 h 39" name="T27"/>
              <a:gd fmla="*/ 2147483647 w 36" name="T28"/>
              <a:gd fmla="*/ 2147483647 h 39" name="T29"/>
              <a:gd fmla="*/ 2147483647 w 36" name="T30"/>
              <a:gd fmla="*/ 2147483647 h 39" name="T31"/>
              <a:gd fmla="*/ 2147483647 w 36" name="T32"/>
              <a:gd fmla="*/ 2147483647 h 39" name="T33"/>
              <a:gd fmla="*/ 2147483647 w 36" name="T34"/>
              <a:gd fmla="*/ 2147483647 h 3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9" w="36">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78" name="Freeform 27"/>
          <p:cNvSpPr>
            <a:spLocks noEditPoints="1"/>
          </p:cNvSpPr>
          <p:nvPr/>
        </p:nvSpPr>
        <p:spPr bwMode="auto">
          <a:xfrm>
            <a:off x="1960563" y="2820988"/>
            <a:ext cx="398462" cy="263525"/>
          </a:xfrm>
          <a:custGeom>
            <a:gdLst>
              <a:gd fmla="*/ 2147483647 w 165" name="T0"/>
              <a:gd fmla="*/ 0 h 109" name="T1"/>
              <a:gd fmla="*/ 2147483647 w 165" name="T2"/>
              <a:gd fmla="*/ 0 h 109" name="T3"/>
              <a:gd fmla="*/ 0 w 165" name="T4"/>
              <a:gd fmla="*/ 2147483647 h 109" name="T5"/>
              <a:gd fmla="*/ 0 w 165" name="T6"/>
              <a:gd fmla="*/ 2147483647 h 109" name="T7"/>
              <a:gd fmla="*/ 2147483647 w 165" name="T8"/>
              <a:gd fmla="*/ 2147483647 h 109" name="T9"/>
              <a:gd fmla="*/ 2147483647 w 165" name="T10"/>
              <a:gd fmla="*/ 2147483647 h 109" name="T11"/>
              <a:gd fmla="*/ 2147483647 w 165" name="T12"/>
              <a:gd fmla="*/ 2147483647 h 109" name="T13"/>
              <a:gd fmla="*/ 2147483647 w 165" name="T14"/>
              <a:gd fmla="*/ 2147483647 h 109" name="T15"/>
              <a:gd fmla="*/ 2147483647 w 165" name="T16"/>
              <a:gd fmla="*/ 0 h 109" name="T17"/>
              <a:gd fmla="*/ 2147483647 w 165" name="T18"/>
              <a:gd fmla="*/ 2147483647 h 109" name="T19"/>
              <a:gd fmla="*/ 2147483647 w 165" name="T20"/>
              <a:gd fmla="*/ 2147483647 h 109" name="T21"/>
              <a:gd fmla="*/ 2147483647 w 165" name="T22"/>
              <a:gd fmla="*/ 2147483647 h 109" name="T23"/>
              <a:gd fmla="*/ 2147483647 w 165" name="T24"/>
              <a:gd fmla="*/ 2147483647 h 109" name="T25"/>
              <a:gd fmla="*/ 2147483647 w 165" name="T26"/>
              <a:gd fmla="*/ 2147483647 h 10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09" w="165">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79" name="Freeform 28"/>
          <p:cNvSpPr>
            <a:spLocks noEditPoints="1"/>
          </p:cNvSpPr>
          <p:nvPr/>
        </p:nvSpPr>
        <p:spPr bwMode="auto">
          <a:xfrm>
            <a:off x="3729038" y="2189163"/>
            <a:ext cx="292100" cy="365125"/>
          </a:xfrm>
          <a:custGeom>
            <a:gdLst>
              <a:gd fmla="*/ 2147483647 w 121" name="T0"/>
              <a:gd fmla="*/ 2147483647 h 151" name="T1"/>
              <a:gd fmla="*/ 2147483647 w 121" name="T2"/>
              <a:gd fmla="*/ 2147483647 h 151" name="T3"/>
              <a:gd fmla="*/ 2147483647 w 121" name="T4"/>
              <a:gd fmla="*/ 2147483647 h 151" name="T5"/>
              <a:gd fmla="*/ 2147483647 w 121" name="T6"/>
              <a:gd fmla="*/ 2147483647 h 151" name="T7"/>
              <a:gd fmla="*/ 2147483647 w 121" name="T8"/>
              <a:gd fmla="*/ 2147483647 h 151" name="T9"/>
              <a:gd fmla="*/ 2147483647 w 121" name="T10"/>
              <a:gd fmla="*/ 0 h 151" name="T11"/>
              <a:gd fmla="*/ 2147483647 w 121" name="T12"/>
              <a:gd fmla="*/ 0 h 151" name="T13"/>
              <a:gd fmla="*/ 2147483647 w 121" name="T14"/>
              <a:gd fmla="*/ 0 h 151" name="T15"/>
              <a:gd fmla="*/ 2147483647 w 121" name="T16"/>
              <a:gd fmla="*/ 0 h 151" name="T17"/>
              <a:gd fmla="*/ 2147483647 w 121" name="T18"/>
              <a:gd fmla="*/ 0 h 151" name="T19"/>
              <a:gd fmla="*/ 2147483647 w 121" name="T20"/>
              <a:gd fmla="*/ 2147483647 h 151" name="T21"/>
              <a:gd fmla="*/ 0 w 121" name="T22"/>
              <a:gd fmla="*/ 2147483647 h 151" name="T23"/>
              <a:gd fmla="*/ 2147483647 w 121" name="T24"/>
              <a:gd fmla="*/ 2147483647 h 151" name="T25"/>
              <a:gd fmla="*/ 2147483647 w 121" name="T26"/>
              <a:gd fmla="*/ 2147483647 h 151" name="T27"/>
              <a:gd fmla="*/ 2147483647 w 121" name="T28"/>
              <a:gd fmla="*/ 2147483647 h 151" name="T29"/>
              <a:gd fmla="*/ 2147483647 w 121" name="T30"/>
              <a:gd fmla="*/ 2147483647 h 151" name="T31"/>
              <a:gd fmla="*/ 2147483647 w 121" name="T32"/>
              <a:gd fmla="*/ 2147483647 h 151" name="T33"/>
              <a:gd fmla="*/ 2147483647 w 121" name="T34"/>
              <a:gd fmla="*/ 2147483647 h 151" name="T35"/>
              <a:gd fmla="*/ 2147483647 w 121" name="T36"/>
              <a:gd fmla="*/ 2147483647 h 151" name="T37"/>
              <a:gd fmla="*/ 2147483647 w 121" name="T38"/>
              <a:gd fmla="*/ 2147483647 h 151" name="T39"/>
              <a:gd fmla="*/ 2147483647 w 121" name="T40"/>
              <a:gd fmla="*/ 2147483647 h 151" name="T41"/>
              <a:gd fmla="*/ 2147483647 w 121" name="T42"/>
              <a:gd fmla="*/ 2147483647 h 151" name="T43"/>
              <a:gd fmla="*/ 2147483647 w 121" name="T44"/>
              <a:gd fmla="*/ 2147483647 h 151" name="T45"/>
              <a:gd fmla="*/ 2147483647 w 121" name="T46"/>
              <a:gd fmla="*/ 2147483647 h 151" name="T47"/>
              <a:gd fmla="*/ 2147483647 w 121" name="T48"/>
              <a:gd fmla="*/ 2147483647 h 151" name="T49"/>
              <a:gd fmla="*/ 2147483647 w 121" name="T50"/>
              <a:gd fmla="*/ 2147483647 h 151" name="T51"/>
              <a:gd fmla="*/ 2147483647 w 121" name="T52"/>
              <a:gd fmla="*/ 2147483647 h 151" name="T53"/>
              <a:gd fmla="*/ 2147483647 w 121" name="T54"/>
              <a:gd fmla="*/ 2147483647 h 151" name="T55"/>
              <a:gd fmla="*/ 2147483647 w 121" name="T56"/>
              <a:gd fmla="*/ 2147483647 h 151" name="T57"/>
              <a:gd fmla="*/ 2147483647 w 121" name="T58"/>
              <a:gd fmla="*/ 2147483647 h 151" name="T59"/>
              <a:gd fmla="*/ 2147483647 w 121" name="T60"/>
              <a:gd fmla="*/ 2147483647 h 151" name="T61"/>
              <a:gd fmla="*/ 2147483647 w 121" name="T62"/>
              <a:gd fmla="*/ 2147483647 h 151" name="T63"/>
              <a:gd fmla="*/ 2147483647 w 121" name="T64"/>
              <a:gd fmla="*/ 2147483647 h 151" name="T65"/>
              <a:gd fmla="*/ 2147483647 w 121" name="T66"/>
              <a:gd fmla="*/ 2147483647 h 151" name="T67"/>
              <a:gd fmla="*/ 2147483647 w 121" name="T68"/>
              <a:gd fmla="*/ 2147483647 h 151" name="T69"/>
              <a:gd fmla="*/ 2147483647 w 121" name="T70"/>
              <a:gd fmla="*/ 2147483647 h 151" name="T71"/>
              <a:gd fmla="*/ 2147483647 w 121" name="T72"/>
              <a:gd fmla="*/ 2147483647 h 151" name="T73"/>
              <a:gd fmla="*/ 2147483647 w 121" name="T74"/>
              <a:gd fmla="*/ 2147483647 h 151" name="T75"/>
              <a:gd fmla="*/ 2147483647 w 121" name="T76"/>
              <a:gd fmla="*/ 2147483647 h 151" name="T77"/>
              <a:gd fmla="*/ 2147483647 w 121" name="T78"/>
              <a:gd fmla="*/ 2147483647 h 151" name="T79"/>
              <a:gd fmla="*/ 2147483647 w 121" name="T80"/>
              <a:gd fmla="*/ 2147483647 h 151" name="T81"/>
              <a:gd fmla="*/ 2147483647 w 121" name="T82"/>
              <a:gd fmla="*/ 2147483647 h 151" name="T83"/>
              <a:gd fmla="*/ 2147483647 w 121" name="T84"/>
              <a:gd fmla="*/ 2147483647 h 15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51" w="120">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 name="TextBox 57"/>
          <p:cNvSpPr txBox="1"/>
          <p:nvPr/>
        </p:nvSpPr>
        <p:spPr bwMode="auto">
          <a:xfrm>
            <a:off x="5237162" y="23891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5" name="TextBox 57"/>
          <p:cNvSpPr txBox="1"/>
          <p:nvPr/>
        </p:nvSpPr>
        <p:spPr bwMode="auto">
          <a:xfrm>
            <a:off x="8713789" y="23891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6" name="TextBox 57"/>
          <p:cNvSpPr txBox="1"/>
          <p:nvPr/>
        </p:nvSpPr>
        <p:spPr bwMode="auto">
          <a:xfrm>
            <a:off x="5237162" y="429101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37" name="TextBox 57"/>
          <p:cNvSpPr txBox="1"/>
          <p:nvPr/>
        </p:nvSpPr>
        <p:spPr bwMode="auto">
          <a:xfrm>
            <a:off x="8713789" y="429101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986"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38" name="空心弧 37"/>
          <p:cNvSpPr/>
          <p:nvPr/>
        </p:nvSpPr>
        <p:spPr>
          <a:xfrm flipV="1">
            <a:off x="1069975" y="2249488"/>
            <a:ext cx="1906588" cy="1906587"/>
          </a:xfrm>
          <a:prstGeom prst="blockArc">
            <a:avLst>
              <a:gd fmla="val 6741711" name="adj1"/>
              <a:gd fmla="val 0" name="adj2"/>
              <a:gd fmla="val 19570" name="adj3"/>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9" name="空心弧 38"/>
          <p:cNvSpPr/>
          <p:nvPr/>
        </p:nvSpPr>
        <p:spPr>
          <a:xfrm flipV="1">
            <a:off x="3748088" y="2249488"/>
            <a:ext cx="1906587" cy="1906587"/>
          </a:xfrm>
          <a:prstGeom prst="blockArc">
            <a:avLst>
              <a:gd fmla="val 5607005" name="adj1"/>
              <a:gd fmla="val 0" name="adj2"/>
              <a:gd fmla="val 19570" name="adj3"/>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空心弧 39"/>
          <p:cNvSpPr/>
          <p:nvPr/>
        </p:nvSpPr>
        <p:spPr>
          <a:xfrm flipV="1">
            <a:off x="6407150" y="2249488"/>
            <a:ext cx="1906588" cy="1906587"/>
          </a:xfrm>
          <a:prstGeom prst="blockArc">
            <a:avLst>
              <a:gd fmla="val 4958870" name="adj1"/>
              <a:gd fmla="val 0" name="adj2"/>
              <a:gd fmla="val 19570" name="adj3"/>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 name="空心弧 40"/>
          <p:cNvSpPr/>
          <p:nvPr/>
        </p:nvSpPr>
        <p:spPr>
          <a:xfrm flipV="1">
            <a:off x="9086850" y="2249488"/>
            <a:ext cx="1906588" cy="1906587"/>
          </a:xfrm>
          <a:prstGeom prst="blockArc">
            <a:avLst>
              <a:gd fmla="val 3332729" name="adj1"/>
              <a:gd fmla="val 0" name="adj2"/>
              <a:gd fmla="val 19570" name="adj3"/>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993" name="矩形 41"/>
          <p:cNvSpPr>
            <a:spLocks noChangeArrowheads="1"/>
          </p:cNvSpPr>
          <p:nvPr/>
        </p:nvSpPr>
        <p:spPr bwMode="auto">
          <a:xfrm>
            <a:off x="1773238" y="2984500"/>
            <a:ext cx="5924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000">
                <a:solidFill>
                  <a:srgbClr val="00B075"/>
                </a:solidFill>
                <a:latin charset="0" panose="020b0806030902050204" pitchFamily="34" typeface="Impact"/>
                <a:ea charset="-127" panose="020b0503020000020004" pitchFamily="34" typeface="Malgun Gothic"/>
                <a:cs charset="-78" panose="01010101010101010101" pitchFamily="50" typeface="Adobe Naskh Medium"/>
              </a:rPr>
              <a:t>01%</a:t>
            </a:r>
          </a:p>
        </p:txBody>
      </p:sp>
      <p:sp>
        <p:nvSpPr>
          <p:cNvPr id="41994" name="矩形 42"/>
          <p:cNvSpPr>
            <a:spLocks noChangeArrowheads="1"/>
          </p:cNvSpPr>
          <p:nvPr/>
        </p:nvSpPr>
        <p:spPr bwMode="auto">
          <a:xfrm>
            <a:off x="4329113" y="2995613"/>
            <a:ext cx="62261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000">
                <a:solidFill>
                  <a:srgbClr val="00B075"/>
                </a:solidFill>
                <a:latin charset="0" panose="020b0806030902050204" pitchFamily="34" typeface="Impact"/>
                <a:ea charset="-127" panose="020b0503020000020004" pitchFamily="34" typeface="Malgun Gothic"/>
                <a:cs charset="-78" panose="01010101010101010101" pitchFamily="50" typeface="Adobe Naskh Medium"/>
              </a:rPr>
              <a:t>02%</a:t>
            </a:r>
          </a:p>
        </p:txBody>
      </p:sp>
      <p:sp>
        <p:nvSpPr>
          <p:cNvPr id="41995" name="矩形 43"/>
          <p:cNvSpPr>
            <a:spLocks noChangeArrowheads="1"/>
          </p:cNvSpPr>
          <p:nvPr/>
        </p:nvSpPr>
        <p:spPr bwMode="auto">
          <a:xfrm>
            <a:off x="6977064" y="2984500"/>
            <a:ext cx="6305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000">
                <a:solidFill>
                  <a:srgbClr val="00B075"/>
                </a:solidFill>
                <a:latin charset="0" panose="020b0806030902050204" pitchFamily="34" typeface="Impact"/>
                <a:ea charset="-127" panose="020b0503020000020004" pitchFamily="34" typeface="Malgun Gothic"/>
                <a:cs charset="-78" panose="01010101010101010101" pitchFamily="50" typeface="Adobe Naskh Medium"/>
              </a:rPr>
              <a:t>03%</a:t>
            </a:r>
          </a:p>
        </p:txBody>
      </p:sp>
      <p:sp>
        <p:nvSpPr>
          <p:cNvPr id="41996" name="矩形 44"/>
          <p:cNvSpPr>
            <a:spLocks noChangeArrowheads="1"/>
          </p:cNvSpPr>
          <p:nvPr/>
        </p:nvSpPr>
        <p:spPr bwMode="auto">
          <a:xfrm>
            <a:off x="9680574" y="2995613"/>
            <a:ext cx="62261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000">
                <a:solidFill>
                  <a:srgbClr val="00B075"/>
                </a:solidFill>
                <a:latin charset="0" panose="020b0806030902050204" pitchFamily="34" typeface="Impact"/>
                <a:ea charset="-127" panose="020b0503020000020004" pitchFamily="34" typeface="Malgun Gothic"/>
                <a:cs charset="-78" panose="01010101010101010101" pitchFamily="50" typeface="Adobe Naskh Medium"/>
              </a:rPr>
              <a:t>04%</a:t>
            </a:r>
          </a:p>
        </p:txBody>
      </p:sp>
      <p:sp>
        <p:nvSpPr>
          <p:cNvPr id="46" name="TextBox 57"/>
          <p:cNvSpPr txBox="1"/>
          <p:nvPr/>
        </p:nvSpPr>
        <p:spPr bwMode="auto">
          <a:xfrm>
            <a:off x="736600"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7" name="TextBox 57"/>
          <p:cNvSpPr txBox="1"/>
          <p:nvPr/>
        </p:nvSpPr>
        <p:spPr bwMode="auto">
          <a:xfrm>
            <a:off x="3365500"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8" name="TextBox 57"/>
          <p:cNvSpPr txBox="1"/>
          <p:nvPr/>
        </p:nvSpPr>
        <p:spPr bwMode="auto">
          <a:xfrm>
            <a:off x="5959474"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49" name="TextBox 57"/>
          <p:cNvSpPr txBox="1"/>
          <p:nvPr/>
        </p:nvSpPr>
        <p:spPr bwMode="auto">
          <a:xfrm>
            <a:off x="8702674"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01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17" name="Freeform 10"/>
          <p:cNvSpPr/>
          <p:nvPr/>
        </p:nvSpPr>
        <p:spPr bwMode="auto">
          <a:xfrm>
            <a:off x="1933575" y="1438275"/>
            <a:ext cx="3152775" cy="2179638"/>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Freeform 11"/>
          <p:cNvSpPr/>
          <p:nvPr/>
        </p:nvSpPr>
        <p:spPr bwMode="auto">
          <a:xfrm>
            <a:off x="1854200" y="1600200"/>
            <a:ext cx="2970213" cy="2017713"/>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Freeform 10"/>
          <p:cNvSpPr/>
          <p:nvPr/>
        </p:nvSpPr>
        <p:spPr bwMode="auto">
          <a:xfrm>
            <a:off x="7085013" y="1438275"/>
            <a:ext cx="3152775" cy="2179638"/>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Freeform 11"/>
          <p:cNvSpPr/>
          <p:nvPr/>
        </p:nvSpPr>
        <p:spPr bwMode="auto">
          <a:xfrm>
            <a:off x="7005638" y="1600200"/>
            <a:ext cx="2970212" cy="2017713"/>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Freeform 10"/>
          <p:cNvSpPr/>
          <p:nvPr/>
        </p:nvSpPr>
        <p:spPr bwMode="auto">
          <a:xfrm>
            <a:off x="1933575" y="4051300"/>
            <a:ext cx="3152775" cy="2178050"/>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Freeform 11"/>
          <p:cNvSpPr/>
          <p:nvPr/>
        </p:nvSpPr>
        <p:spPr bwMode="auto">
          <a:xfrm>
            <a:off x="1854200" y="4213225"/>
            <a:ext cx="2970213" cy="2016125"/>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Freeform 10"/>
          <p:cNvSpPr/>
          <p:nvPr/>
        </p:nvSpPr>
        <p:spPr bwMode="auto">
          <a:xfrm>
            <a:off x="7085013" y="4051300"/>
            <a:ext cx="3152775" cy="2178050"/>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Freeform 11"/>
          <p:cNvSpPr/>
          <p:nvPr/>
        </p:nvSpPr>
        <p:spPr bwMode="auto">
          <a:xfrm>
            <a:off x="7005638" y="4213225"/>
            <a:ext cx="2970212" cy="2016125"/>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TextBox 57"/>
          <p:cNvSpPr txBox="1"/>
          <p:nvPr/>
        </p:nvSpPr>
        <p:spPr bwMode="auto">
          <a:xfrm>
            <a:off x="1947863" y="19685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26" name="TextBox 57"/>
          <p:cNvSpPr txBox="1"/>
          <p:nvPr/>
        </p:nvSpPr>
        <p:spPr bwMode="auto">
          <a:xfrm>
            <a:off x="7154864" y="19685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27" name="TextBox 57"/>
          <p:cNvSpPr txBox="1"/>
          <p:nvPr/>
        </p:nvSpPr>
        <p:spPr bwMode="auto">
          <a:xfrm>
            <a:off x="1947863" y="45751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28" name="TextBox 57"/>
          <p:cNvSpPr txBox="1"/>
          <p:nvPr/>
        </p:nvSpPr>
        <p:spPr bwMode="auto">
          <a:xfrm>
            <a:off x="7154864" y="45751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tangle 24"/>
          <p:cNvSpPr/>
          <p:nvPr/>
        </p:nvSpPr>
        <p:spPr>
          <a:xfrm>
            <a:off x="0" y="2306638"/>
            <a:ext cx="12192000" cy="1550987"/>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descr="C:\Users\Dsgn\Desktop\iPhone_MockUp\iPhone_5C_Yellow.png" id="16387" name="Picture 21"/>
          <p:cNvPicPr>
            <a:picLocks noChangeArrowheads="1" noChangeAspect="1"/>
          </p:cNvPicPr>
          <p:nvPr/>
        </p:nvPicPr>
        <p:blipFill>
          <a:blip r:embed="rId2">
            <a:extLst>
              <a:ext uri="{28A0092B-C50C-407E-A947-70E740481C1C}">
                <a14:useLocalDpi val="0"/>
              </a:ext>
            </a:extLst>
          </a:blip>
          <a:stretch>
            <a:fillRect/>
          </a:stretch>
        </p:blipFill>
        <p:spPr bwMode="auto">
          <a:xfrm>
            <a:off x="1077913" y="1631950"/>
            <a:ext cx="2187575" cy="4589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Right Triangle 23"/>
          <p:cNvSpPr/>
          <p:nvPr/>
        </p:nvSpPr>
        <p:spPr>
          <a:xfrm rot="10800000">
            <a:off x="2165350" y="2308225"/>
            <a:ext cx="914400" cy="203993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16389" name="TextBox 25"/>
          <p:cNvSpPr txBox="1">
            <a:spLocks noChangeArrowheads="1"/>
          </p:cNvSpPr>
          <p:nvPr/>
        </p:nvSpPr>
        <p:spPr bwMode="auto">
          <a:xfrm>
            <a:off x="3686175" y="2716213"/>
            <a:ext cx="3027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en-US" b="1" lang="zh-CN" sz="2800">
                <a:solidFill>
                  <a:schemeClr val="bg1"/>
                </a:solidFill>
                <a:latin charset="-122" pitchFamily="34" typeface="微软雅黑"/>
                <a:ea charset="-122" pitchFamily="34" typeface="微软雅黑"/>
              </a:rPr>
              <a:t>这里输入标题文字</a:t>
            </a:r>
          </a:p>
        </p:txBody>
      </p:sp>
      <p:sp>
        <p:nvSpPr>
          <p:cNvPr id="9" name="Rectangle 26"/>
          <p:cNvSpPr/>
          <p:nvPr/>
        </p:nvSpPr>
        <p:spPr>
          <a:xfrm>
            <a:off x="3686175" y="3216276"/>
            <a:ext cx="6829425" cy="335280"/>
          </a:xfrm>
          <a:prstGeom prst="rect">
            <a:avLst/>
          </a:prstGeom>
        </p:spPr>
        <p:txBody>
          <a:bodyPr>
            <a:spAutoFit/>
          </a:bodyPr>
          <a:lstStyle/>
          <a:p>
            <a:pPr algn="just" eaLnBrk="1" fontAlgn="auto" hangingPunct="1">
              <a:spcBef>
                <a:spcPct val="0"/>
              </a:spcBef>
              <a:spcAft>
                <a:spcPct val="0"/>
              </a:spcAft>
              <a:defRPr/>
            </a:pPr>
            <a:r>
              <a:rPr altLang="en-US" lang="zh-CN" sz="1600">
                <a:solidFill>
                  <a:schemeClr val="bg1">
                    <a:lumMod val="95000"/>
                  </a:schemeClr>
                </a:solidFill>
                <a:latin charset="-122" pitchFamily="34" typeface="微软雅黑"/>
                <a:ea charset="-122" pitchFamily="34" typeface="微软雅黑"/>
              </a:rPr>
              <a:t>这里输入标题文字这里输入标题文字这里输入标题文字这里输入标题文字</a:t>
            </a:r>
          </a:p>
        </p:txBody>
      </p:sp>
      <p:sp>
        <p:nvSpPr>
          <p:cNvPr id="16391" name="矩形 11"/>
          <p:cNvSpPr>
            <a:spLocks noChangeArrowheads="1"/>
          </p:cNvSpPr>
          <p:nvPr/>
        </p:nvSpPr>
        <p:spPr bwMode="auto">
          <a:xfrm>
            <a:off x="4238625" y="4316413"/>
            <a:ext cx="1397000" cy="1416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11" name="椭圆 10"/>
          <p:cNvSpPr/>
          <p:nvPr/>
        </p:nvSpPr>
        <p:spPr>
          <a:xfrm>
            <a:off x="4238792" y="4464383"/>
            <a:ext cx="1397007" cy="1397957"/>
          </a:xfrm>
          <a:prstGeom prst="ellipse">
            <a:avLst/>
          </a:prstGeom>
          <a:blipFill>
            <a:blip r:embed="rId3">
              <a:extLst>
                <a:ext uri="{28A0092B-C50C-407E-A947-70E740481C1C}">
                  <a14:useLocalDpi val="0"/>
                </a:ext>
              </a:extLst>
            </a:blip>
            <a:stretch>
              <a:fillRect l="-38000" r="-38000"/>
            </a:stretch>
          </a:blipFill>
          <a:ln w="57150">
            <a:solidFill>
              <a:srgbClr val="EB5C5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16395" name="矩形 13"/>
          <p:cNvSpPr>
            <a:spLocks noChangeArrowheads="1"/>
          </p:cNvSpPr>
          <p:nvPr/>
        </p:nvSpPr>
        <p:spPr bwMode="auto">
          <a:xfrm>
            <a:off x="5991225" y="4316413"/>
            <a:ext cx="1398588" cy="1416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13" name="椭圆 12"/>
          <p:cNvSpPr/>
          <p:nvPr/>
        </p:nvSpPr>
        <p:spPr>
          <a:xfrm>
            <a:off x="5992392" y="4464383"/>
            <a:ext cx="1397007" cy="1397957"/>
          </a:xfrm>
          <a:prstGeom prst="ellipse">
            <a:avLst/>
          </a:prstGeom>
          <a:blipFill>
            <a:blip r:embed="rId4">
              <a:extLst>
                <a:ext uri="{28A0092B-C50C-407E-A947-70E740481C1C}">
                  <a14:useLocalDpi val="0"/>
                </a:ext>
              </a:extLst>
            </a:blip>
            <a:stretch>
              <a:fillRect l="-20000" r="-20000"/>
            </a:stretch>
          </a:blipFill>
          <a:ln w="76200">
            <a:solidFill>
              <a:srgbClr val="EB5C5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16399" name="矩形 15"/>
          <p:cNvSpPr>
            <a:spLocks noChangeArrowheads="1"/>
          </p:cNvSpPr>
          <p:nvPr/>
        </p:nvSpPr>
        <p:spPr bwMode="auto">
          <a:xfrm>
            <a:off x="7745413" y="4316413"/>
            <a:ext cx="1397000" cy="1416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15" name="椭圆 14"/>
          <p:cNvSpPr/>
          <p:nvPr/>
        </p:nvSpPr>
        <p:spPr>
          <a:xfrm>
            <a:off x="7745992" y="4464383"/>
            <a:ext cx="1397007" cy="1397957"/>
          </a:xfrm>
          <a:prstGeom prst="ellipse">
            <a:avLst/>
          </a:prstGeom>
          <a:blipFill>
            <a:blip r:embed="rId5">
              <a:extLst>
                <a:ext uri="{28A0092B-C50C-407E-A947-70E740481C1C}">
                  <a14:useLocalDpi val="0"/>
                </a:ext>
              </a:extLst>
            </a:blip>
            <a:stretch>
              <a:fillRect l="-25000" r="-25000"/>
            </a:stretch>
          </a:blipFill>
          <a:ln w="76200">
            <a:solidFill>
              <a:srgbClr val="EB5C5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16403" name="矩形 17"/>
          <p:cNvSpPr>
            <a:spLocks noChangeArrowheads="1"/>
          </p:cNvSpPr>
          <p:nvPr/>
        </p:nvSpPr>
        <p:spPr bwMode="auto">
          <a:xfrm>
            <a:off x="9498013" y="4316413"/>
            <a:ext cx="1398587" cy="1416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endParaRPr altLang="en-US" lang="zh-CN"/>
          </a:p>
        </p:txBody>
      </p:sp>
      <p:sp>
        <p:nvSpPr>
          <p:cNvPr id="17" name="椭圆 16"/>
          <p:cNvSpPr/>
          <p:nvPr/>
        </p:nvSpPr>
        <p:spPr>
          <a:xfrm>
            <a:off x="9499592" y="4464383"/>
            <a:ext cx="1397007" cy="1397957"/>
          </a:xfrm>
          <a:prstGeom prst="ellipse">
            <a:avLst/>
          </a:prstGeom>
          <a:blipFill>
            <a:blip r:embed="rId6">
              <a:extLst>
                <a:ext uri="{28A0092B-C50C-407E-A947-70E740481C1C}">
                  <a14:useLocalDpi val="0"/>
                </a:ext>
              </a:extLst>
            </a:blip>
            <a:stretch>
              <a:fillRect l="-25000" r="-25000"/>
            </a:stretch>
          </a:blipFill>
          <a:ln w="76200">
            <a:solidFill>
              <a:srgbClr val="EB5C5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pic>
        <p:nvPicPr>
          <p:cNvPr id="16407" name="图片 19"/>
          <p:cNvPicPr>
            <a:picLocks noChangeAspect="1"/>
          </p:cNvPicPr>
          <p:nvPr/>
        </p:nvPicPr>
        <p:blipFill>
          <a:blip r:embed="rId7">
            <a:extLst>
              <a:ext uri="{28A0092B-C50C-407E-A947-70E740481C1C}">
                <a14:useLocalDpi val="0"/>
              </a:ext>
            </a:extLst>
          </a:blip>
          <a:stretch>
            <a:fillRect/>
          </a:stretch>
        </p:blipFill>
        <p:spPr bwMode="auto">
          <a:xfrm>
            <a:off x="1249363" y="2306638"/>
            <a:ext cx="1846262" cy="3268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40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20" name="任意多边形 19"/>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03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29" name="Freeform 5"/>
          <p:cNvSpPr/>
          <p:nvPr/>
        </p:nvSpPr>
        <p:spPr bwMode="auto">
          <a:xfrm>
            <a:off x="6021388" y="2136775"/>
            <a:ext cx="1614487" cy="1614488"/>
          </a:xfrm>
          <a:custGeom>
            <a:gdLst>
              <a:gd fmla="*/ 0 w 86" name="T0"/>
              <a:gd fmla="*/ 86 h 86" name="T1"/>
              <a:gd fmla="*/ 0 w 86" name="T2"/>
              <a:gd fmla="*/ 22 h 86" name="T3"/>
              <a:gd fmla="*/ 23 w 86" name="T4"/>
              <a:gd fmla="*/ 0 h 86" name="T5"/>
              <a:gd fmla="*/ 86 w 86" name="T6"/>
              <a:gd fmla="*/ 0 h 86" name="T7"/>
              <a:gd fmla="*/ 86 w 86" name="T8"/>
              <a:gd fmla="*/ 63 h 86" name="T9"/>
              <a:gd fmla="*/ 64 w 86" name="T10"/>
              <a:gd fmla="*/ 86 h 86" name="T11"/>
              <a:gd fmla="*/ 0 w 86"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Freeform 6"/>
          <p:cNvSpPr/>
          <p:nvPr/>
        </p:nvSpPr>
        <p:spPr bwMode="auto">
          <a:xfrm>
            <a:off x="4314825" y="2136775"/>
            <a:ext cx="1636713" cy="1614488"/>
          </a:xfrm>
          <a:custGeom>
            <a:gdLst>
              <a:gd fmla="*/ 87 w 87" name="T0"/>
              <a:gd fmla="*/ 86 h 86" name="T1"/>
              <a:gd fmla="*/ 23 w 87" name="T2"/>
              <a:gd fmla="*/ 86 h 86" name="T3"/>
              <a:gd fmla="*/ 0 w 87" name="T4"/>
              <a:gd fmla="*/ 63 h 86" name="T5"/>
              <a:gd fmla="*/ 0 w 87" name="T6"/>
              <a:gd fmla="*/ 0 h 86" name="T7"/>
              <a:gd fmla="*/ 64 w 87" name="T8"/>
              <a:gd fmla="*/ 0 h 86" name="T9"/>
              <a:gd fmla="*/ 87 w 87" name="T10"/>
              <a:gd fmla="*/ 22 h 86" name="T11"/>
              <a:gd fmla="*/ 87 w 87"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87">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Freeform 7"/>
          <p:cNvSpPr/>
          <p:nvPr/>
        </p:nvSpPr>
        <p:spPr bwMode="auto">
          <a:xfrm>
            <a:off x="6021388" y="3829050"/>
            <a:ext cx="1614487" cy="1628775"/>
          </a:xfrm>
          <a:custGeom>
            <a:gdLst>
              <a:gd fmla="*/ 86 w 86" name="T0"/>
              <a:gd fmla="*/ 87 h 87" name="T1"/>
              <a:gd fmla="*/ 23 w 86" name="T2"/>
              <a:gd fmla="*/ 87 h 87" name="T3"/>
              <a:gd fmla="*/ 0 w 86" name="T4"/>
              <a:gd fmla="*/ 64 h 87" name="T5"/>
              <a:gd fmla="*/ 0 w 86" name="T6"/>
              <a:gd fmla="*/ 0 h 87" name="T7"/>
              <a:gd fmla="*/ 64 w 86" name="T8"/>
              <a:gd fmla="*/ 0 h 87" name="T9"/>
              <a:gd fmla="*/ 86 w 86" name="T10"/>
              <a:gd fmla="*/ 23 h 87" name="T11"/>
              <a:gd fmla="*/ 86 w 86" name="T12"/>
              <a:gd fmla="*/ 87 h 87" name="T13"/>
            </a:gdLst>
            <a:cxnLst>
              <a:cxn ang="0">
                <a:pos x="T0" y="T1"/>
              </a:cxn>
              <a:cxn ang="0">
                <a:pos x="T2" y="T3"/>
              </a:cxn>
              <a:cxn ang="0">
                <a:pos x="T4" y="T5"/>
              </a:cxn>
              <a:cxn ang="0">
                <a:pos x="T6" y="T7"/>
              </a:cxn>
              <a:cxn ang="0">
                <a:pos x="T8" y="T9"/>
              </a:cxn>
              <a:cxn ang="0">
                <a:pos x="T10" y="T11"/>
              </a:cxn>
              <a:cxn ang="0">
                <a:pos x="T12" y="T13"/>
              </a:cxn>
            </a:cxnLst>
            <a:rect b="b" l="0" r="r" t="0"/>
            <a:pathLst>
              <a:path h="87" w="86">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Freeform 8"/>
          <p:cNvSpPr/>
          <p:nvPr/>
        </p:nvSpPr>
        <p:spPr bwMode="auto">
          <a:xfrm>
            <a:off x="4314825" y="3829050"/>
            <a:ext cx="1636713" cy="1628775"/>
          </a:xfrm>
          <a:custGeom>
            <a:gdLst>
              <a:gd fmla="*/ 0 w 87" name="T0"/>
              <a:gd fmla="*/ 87 h 87" name="T1"/>
              <a:gd fmla="*/ 0 w 87" name="T2"/>
              <a:gd fmla="*/ 23 h 87" name="T3"/>
              <a:gd fmla="*/ 23 w 87" name="T4"/>
              <a:gd fmla="*/ 0 h 87" name="T5"/>
              <a:gd fmla="*/ 87 w 87" name="T6"/>
              <a:gd fmla="*/ 0 h 87" name="T7"/>
              <a:gd fmla="*/ 87 w 87" name="T8"/>
              <a:gd fmla="*/ 64 h 87" name="T9"/>
              <a:gd fmla="*/ 64 w 87" name="T10"/>
              <a:gd fmla="*/ 87 h 87" name="T11"/>
              <a:gd fmla="*/ 0 w 87" name="T12"/>
              <a:gd fmla="*/ 87 h 87" name="T13"/>
            </a:gdLst>
            <a:cxnLst>
              <a:cxn ang="0">
                <a:pos x="T0" y="T1"/>
              </a:cxn>
              <a:cxn ang="0">
                <a:pos x="T2" y="T3"/>
              </a:cxn>
              <a:cxn ang="0">
                <a:pos x="T4" y="T5"/>
              </a:cxn>
              <a:cxn ang="0">
                <a:pos x="T6" y="T7"/>
              </a:cxn>
              <a:cxn ang="0">
                <a:pos x="T8" y="T9"/>
              </a:cxn>
              <a:cxn ang="0">
                <a:pos x="T10" y="T11"/>
              </a:cxn>
              <a:cxn ang="0">
                <a:pos x="T12" y="T13"/>
              </a:cxn>
            </a:cxnLst>
            <a:rect b="b" l="0" r="r" t="0"/>
            <a:pathLst>
              <a:path h="87" w="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Oval 9"/>
          <p:cNvSpPr>
            <a:spLocks noChangeArrowheads="1"/>
          </p:cNvSpPr>
          <p:nvPr/>
        </p:nvSpPr>
        <p:spPr bwMode="auto">
          <a:xfrm>
            <a:off x="5257800" y="3079750"/>
            <a:ext cx="1441450" cy="1427163"/>
          </a:xfrm>
          <a:prstGeom prst="ellipse">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0" panose="020b0806030902050204" pitchFamily="34" typeface="Impact"/>
            </a:endParaRPr>
          </a:p>
        </p:txBody>
      </p:sp>
      <p:sp>
        <p:nvSpPr>
          <p:cNvPr id="44042" name="矩形 33"/>
          <p:cNvSpPr>
            <a:spLocks noChangeArrowheads="1"/>
          </p:cNvSpPr>
          <p:nvPr/>
        </p:nvSpPr>
        <p:spPr bwMode="auto">
          <a:xfrm>
            <a:off x="5494338" y="3246438"/>
            <a:ext cx="462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01</a:t>
            </a:r>
          </a:p>
        </p:txBody>
      </p:sp>
      <p:sp>
        <p:nvSpPr>
          <p:cNvPr id="44043" name="矩形 34"/>
          <p:cNvSpPr>
            <a:spLocks noChangeArrowheads="1"/>
          </p:cNvSpPr>
          <p:nvPr/>
        </p:nvSpPr>
        <p:spPr bwMode="auto">
          <a:xfrm>
            <a:off x="6037263" y="3246438"/>
            <a:ext cx="49879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02</a:t>
            </a:r>
          </a:p>
        </p:txBody>
      </p:sp>
      <p:sp>
        <p:nvSpPr>
          <p:cNvPr id="44044" name="矩形 35"/>
          <p:cNvSpPr>
            <a:spLocks noChangeArrowheads="1"/>
          </p:cNvSpPr>
          <p:nvPr/>
        </p:nvSpPr>
        <p:spPr bwMode="auto">
          <a:xfrm>
            <a:off x="5473700" y="3857625"/>
            <a:ext cx="49879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04</a:t>
            </a:r>
          </a:p>
        </p:txBody>
      </p:sp>
      <p:sp>
        <p:nvSpPr>
          <p:cNvPr id="44045" name="矩形 36"/>
          <p:cNvSpPr>
            <a:spLocks noChangeArrowheads="1"/>
          </p:cNvSpPr>
          <p:nvPr/>
        </p:nvSpPr>
        <p:spPr bwMode="auto">
          <a:xfrm>
            <a:off x="5999163" y="3848100"/>
            <a:ext cx="50831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03</a:t>
            </a:r>
          </a:p>
        </p:txBody>
      </p:sp>
      <p:grpSp>
        <p:nvGrpSpPr>
          <p:cNvPr id="38" name="组合 37"/>
          <p:cNvGrpSpPr/>
          <p:nvPr/>
        </p:nvGrpSpPr>
        <p:grpSpPr>
          <a:xfrm>
            <a:off x="6637897" y="4429547"/>
            <a:ext cx="619055" cy="622865"/>
            <a:chOff x="5595939" y="4999038"/>
            <a:chExt cx="515938" cy="519113"/>
          </a:xfrm>
          <a:solidFill>
            <a:schemeClr val="bg1"/>
          </a:solidFill>
        </p:grpSpPr>
        <p:sp>
          <p:nvSpPr>
            <p:cNvPr id="39" name="Freeform 5"/>
            <p:cNvSpPr/>
            <p:nvPr/>
          </p:nvSpPr>
          <p:spPr bwMode="auto">
            <a:xfrm>
              <a:off x="5599114" y="4999038"/>
              <a:ext cx="430213" cy="303213"/>
            </a:xfrm>
            <a:custGeom>
              <a:gdLst>
                <a:gd fmla="*/ 298 w 298" name="T0"/>
                <a:gd fmla="*/ 81 h 211" name="T1"/>
                <a:gd fmla="*/ 292 w 298" name="T2"/>
                <a:gd fmla="*/ 0 h 211" name="T3"/>
                <a:gd fmla="*/ 210 w 298" name="T4"/>
                <a:gd fmla="*/ 30 h 211" name="T5"/>
                <a:gd fmla="*/ 242 w 298" name="T6"/>
                <a:gd fmla="*/ 48 h 211" name="T7"/>
                <a:gd fmla="*/ 100 w 298" name="T8"/>
                <a:gd fmla="*/ 155 h 211" name="T9"/>
                <a:gd fmla="*/ 1 w 298" name="T10"/>
                <a:gd fmla="*/ 169 h 211" name="T11"/>
                <a:gd fmla="*/ 1 w 298" name="T12"/>
                <a:gd fmla="*/ 188 h 211" name="T13"/>
                <a:gd fmla="*/ 1 w 298" name="T14"/>
                <a:gd fmla="*/ 207 h 211" name="T15"/>
                <a:gd fmla="*/ 1 w 298" name="T16"/>
                <a:gd fmla="*/ 207 h 211" name="T17"/>
                <a:gd fmla="*/ 112 w 298" name="T18"/>
                <a:gd fmla="*/ 191 h 211" name="T19"/>
                <a:gd fmla="*/ 208 w 298" name="T20"/>
                <a:gd fmla="*/ 139 h 211" name="T21"/>
                <a:gd fmla="*/ 275 w 298" name="T22"/>
                <a:gd fmla="*/ 68 h 211" name="T23"/>
                <a:gd fmla="*/ 298 w 298" name="T24"/>
                <a:gd fmla="*/ 81 h 2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1" w="298">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0" name="Rectangle 6"/>
            <p:cNvSpPr>
              <a:spLocks noChangeArrowheads="1"/>
            </p:cNvSpPr>
            <p:nvPr/>
          </p:nvSpPr>
          <p:spPr bwMode="auto">
            <a:xfrm>
              <a:off x="5595939" y="5345113"/>
              <a:ext cx="100013" cy="10953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1" name="Freeform 7"/>
            <p:cNvSpPr/>
            <p:nvPr/>
          </p:nvSpPr>
          <p:spPr bwMode="auto">
            <a:xfrm>
              <a:off x="5713414" y="5310188"/>
              <a:ext cx="98425" cy="144463"/>
            </a:xfrm>
            <a:custGeom>
              <a:gdLst>
                <a:gd fmla="*/ 62 w 62" name="T0"/>
                <a:gd fmla="*/ 0 h 91" name="T1"/>
                <a:gd fmla="*/ 1 w 62" name="T2"/>
                <a:gd fmla="*/ 0 h 91" name="T3"/>
                <a:gd fmla="*/ 0 w 62" name="T4"/>
                <a:gd fmla="*/ 91 h 91" name="T5"/>
                <a:gd fmla="*/ 62 w 62" name="T6"/>
                <a:gd fmla="*/ 91 h 91" name="T7"/>
                <a:gd fmla="*/ 62 w 62" name="T8"/>
                <a:gd fmla="*/ 0 h 91" name="T9"/>
              </a:gdLst>
              <a:cxnLst>
                <a:cxn ang="0">
                  <a:pos x="T0" y="T1"/>
                </a:cxn>
                <a:cxn ang="0">
                  <a:pos x="T2" y="T3"/>
                </a:cxn>
                <a:cxn ang="0">
                  <a:pos x="T4" y="T5"/>
                </a:cxn>
                <a:cxn ang="0">
                  <a:pos x="T6" y="T7"/>
                </a:cxn>
                <a:cxn ang="0">
                  <a:pos x="T8" y="T9"/>
                </a:cxn>
              </a:cxnLst>
              <a:rect b="b" l="0" r="r" t="0"/>
              <a:pathLst>
                <a:path h="91" w="62">
                  <a:moveTo>
                    <a:pt x="62" y="0"/>
                  </a:moveTo>
                  <a:lnTo>
                    <a:pt x="1" y="0"/>
                  </a:lnTo>
                  <a:lnTo>
                    <a:pt x="0" y="91"/>
                  </a:lnTo>
                  <a:lnTo>
                    <a:pt x="62" y="91"/>
                  </a:lnTo>
                  <a:lnTo>
                    <a:pt x="62"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2" name="Rectangle 8"/>
            <p:cNvSpPr>
              <a:spLocks noChangeArrowheads="1"/>
            </p:cNvSpPr>
            <p:nvPr/>
          </p:nvSpPr>
          <p:spPr bwMode="auto">
            <a:xfrm>
              <a:off x="5830889" y="5260976"/>
              <a:ext cx="98425" cy="1936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3" name="Rectangle 9"/>
            <p:cNvSpPr>
              <a:spLocks noChangeArrowheads="1"/>
            </p:cNvSpPr>
            <p:nvPr/>
          </p:nvSpPr>
          <p:spPr bwMode="auto">
            <a:xfrm>
              <a:off x="5948364" y="5183188"/>
              <a:ext cx="98425" cy="2714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4" name="Freeform 10"/>
            <p:cNvSpPr/>
            <p:nvPr/>
          </p:nvSpPr>
          <p:spPr bwMode="auto">
            <a:xfrm>
              <a:off x="5595939" y="4999038"/>
              <a:ext cx="515938" cy="519113"/>
            </a:xfrm>
            <a:custGeom>
              <a:gdLst>
                <a:gd fmla="*/ 343 w 358" name="T0"/>
                <a:gd fmla="*/ 0 h 361" name="T1"/>
                <a:gd fmla="*/ 343 w 358" name="T2"/>
                <a:gd fmla="*/ 0 h 361" name="T3"/>
                <a:gd fmla="*/ 343 w 358" name="T4"/>
                <a:gd fmla="*/ 0 h 361" name="T5"/>
                <a:gd fmla="*/ 334 w 358" name="T6"/>
                <a:gd fmla="*/ 4 h 361" name="T7"/>
                <a:gd fmla="*/ 329 w 358" name="T8"/>
                <a:gd fmla="*/ 14 h 361" name="T9"/>
                <a:gd fmla="*/ 339 w 358" name="T10"/>
                <a:gd fmla="*/ 28 h 361" name="T11"/>
                <a:gd fmla="*/ 339 w 358" name="T12"/>
                <a:gd fmla="*/ 343 h 361" name="T13"/>
                <a:gd fmla="*/ 29 w 358" name="T14"/>
                <a:gd fmla="*/ 343 h 361" name="T15"/>
                <a:gd fmla="*/ 15 w 358" name="T16"/>
                <a:gd fmla="*/ 332 h 361" name="T17"/>
                <a:gd fmla="*/ 0 w 358" name="T18"/>
                <a:gd fmla="*/ 347 h 361" name="T19"/>
                <a:gd fmla="*/ 0 w 358" name="T20"/>
                <a:gd fmla="*/ 348 h 361" name="T21"/>
                <a:gd fmla="*/ 15 w 358" name="T22"/>
                <a:gd fmla="*/ 361 h 361" name="T23"/>
                <a:gd fmla="*/ 29 w 358" name="T24"/>
                <a:gd fmla="*/ 351 h 361" name="T25"/>
                <a:gd fmla="*/ 347 w 358" name="T26"/>
                <a:gd fmla="*/ 351 h 361" name="T27"/>
                <a:gd fmla="*/ 347 w 358" name="T28"/>
                <a:gd fmla="*/ 28 h 361" name="T29"/>
                <a:gd fmla="*/ 358 w 358" name="T30"/>
                <a:gd fmla="*/ 14 h 361" name="T31"/>
                <a:gd fmla="*/ 343 w 358" name="T32"/>
                <a:gd fmla="*/ 0 h 3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1" w="358">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grpSp>
        <p:nvGrpSpPr>
          <p:cNvPr id="45" name="组合 44"/>
          <p:cNvGrpSpPr/>
          <p:nvPr/>
        </p:nvGrpSpPr>
        <p:grpSpPr>
          <a:xfrm>
            <a:off x="4707286" y="2514650"/>
            <a:ext cx="710485" cy="483815"/>
            <a:chOff x="5842315" y="2065986"/>
            <a:chExt cx="592138" cy="403225"/>
          </a:xfrm>
          <a:solidFill>
            <a:schemeClr val="bg1"/>
          </a:solidFill>
        </p:grpSpPr>
        <p:sp>
          <p:nvSpPr>
            <p:cNvPr id="46" name="Oval 14"/>
            <p:cNvSpPr>
              <a:spLocks noChangeArrowheads="1"/>
            </p:cNvSpPr>
            <p:nvPr/>
          </p:nvSpPr>
          <p:spPr bwMode="auto">
            <a:xfrm>
              <a:off x="6050278" y="2065986"/>
              <a:ext cx="174625" cy="171450"/>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nvGrpSpPr>
            <p:cNvPr id="47" name="组合 46"/>
            <p:cNvGrpSpPr/>
            <p:nvPr/>
          </p:nvGrpSpPr>
          <p:grpSpPr>
            <a:xfrm>
              <a:off x="5842315" y="2112023"/>
              <a:ext cx="592138" cy="357188"/>
              <a:chOff x="5543551" y="2033588"/>
              <a:chExt cx="592138" cy="357188"/>
            </a:xfrm>
            <a:grpFill/>
          </p:grpSpPr>
          <p:sp>
            <p:nvSpPr>
              <p:cNvPr id="48" name="Freeform 15"/>
              <p:cNvSpPr/>
              <p:nvPr/>
            </p:nvSpPr>
            <p:spPr bwMode="auto">
              <a:xfrm>
                <a:off x="5681664" y="2170113"/>
                <a:ext cx="315913" cy="220663"/>
              </a:xfrm>
              <a:custGeom>
                <a:gdLst>
                  <a:gd fmla="*/ 219 w 219" name="T0"/>
                  <a:gd fmla="*/ 93 h 154" name="T1"/>
                  <a:gd fmla="*/ 156 w 219" name="T2"/>
                  <a:gd fmla="*/ 0 h 154" name="T3"/>
                  <a:gd fmla="*/ 110 w 219" name="T4"/>
                  <a:gd fmla="*/ 125 h 154" name="T5"/>
                  <a:gd fmla="*/ 64 w 219" name="T6"/>
                  <a:gd fmla="*/ 0 h 154" name="T7"/>
                  <a:gd fmla="*/ 0 w 219" name="T8"/>
                  <a:gd fmla="*/ 93 h 154" name="T9"/>
                  <a:gd fmla="*/ 0 w 219" name="T10"/>
                  <a:gd fmla="*/ 96 h 154" name="T11"/>
                  <a:gd fmla="*/ 0 w 219" name="T12"/>
                  <a:gd fmla="*/ 97 h 154" name="T13"/>
                  <a:gd fmla="*/ 110 w 219" name="T14"/>
                  <a:gd fmla="*/ 154 h 154" name="T15"/>
                  <a:gd fmla="*/ 219 w 219" name="T16"/>
                  <a:gd fmla="*/ 97 h 154" name="T17"/>
                  <a:gd fmla="*/ 219 w 219" name="T18"/>
                  <a:gd fmla="*/ 96 h 154" name="T19"/>
                  <a:gd fmla="*/ 219 w 219" name="T20"/>
                  <a:gd fmla="*/ 93 h 1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4" w="219">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9" name="Freeform 16"/>
              <p:cNvSpPr/>
              <p:nvPr/>
            </p:nvSpPr>
            <p:spPr bwMode="auto">
              <a:xfrm>
                <a:off x="5824539" y="2165351"/>
                <a:ext cx="31750" cy="31750"/>
              </a:xfrm>
              <a:custGeom>
                <a:gdLst>
                  <a:gd fmla="*/ 10 w 20" name="T0"/>
                  <a:gd fmla="*/ 0 h 20" name="T1"/>
                  <a:gd fmla="*/ 20 w 20" name="T2"/>
                  <a:gd fmla="*/ 10 h 20" name="T3"/>
                  <a:gd fmla="*/ 10 w 20" name="T4"/>
                  <a:gd fmla="*/ 20 h 20" name="T5"/>
                  <a:gd fmla="*/ 0 w 20" name="T6"/>
                  <a:gd fmla="*/ 10 h 20" name="T7"/>
                  <a:gd fmla="*/ 10 w 20" name="T8"/>
                  <a:gd fmla="*/ 0 h 20" name="T9"/>
                </a:gdLst>
                <a:cxnLst>
                  <a:cxn ang="0">
                    <a:pos x="T0" y="T1"/>
                  </a:cxn>
                  <a:cxn ang="0">
                    <a:pos x="T2" y="T3"/>
                  </a:cxn>
                  <a:cxn ang="0">
                    <a:pos x="T4" y="T5"/>
                  </a:cxn>
                  <a:cxn ang="0">
                    <a:pos x="T6" y="T7"/>
                  </a:cxn>
                  <a:cxn ang="0">
                    <a:pos x="T8" y="T9"/>
                  </a:cxn>
                </a:cxnLst>
                <a:rect b="b" l="0" r="r" t="0"/>
                <a:pathLst>
                  <a:path h="20" w="20">
                    <a:moveTo>
                      <a:pt x="10" y="0"/>
                    </a:moveTo>
                    <a:lnTo>
                      <a:pt x="20" y="10"/>
                    </a:lnTo>
                    <a:lnTo>
                      <a:pt x="10" y="20"/>
                    </a:lnTo>
                    <a:lnTo>
                      <a:pt x="0" y="10"/>
                    </a:lnTo>
                    <a:lnTo>
                      <a:pt x="10"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0" name="Freeform 17"/>
              <p:cNvSpPr/>
              <p:nvPr/>
            </p:nvSpPr>
            <p:spPr bwMode="auto">
              <a:xfrm>
                <a:off x="5816601" y="2197101"/>
                <a:ext cx="46038" cy="117475"/>
              </a:xfrm>
              <a:custGeom>
                <a:gdLst>
                  <a:gd fmla="*/ 21 w 29" name="T0"/>
                  <a:gd fmla="*/ 6 h 74" name="T1"/>
                  <a:gd fmla="*/ 15 w 29" name="T2"/>
                  <a:gd fmla="*/ 0 h 74" name="T3"/>
                  <a:gd fmla="*/ 7 w 29" name="T4"/>
                  <a:gd fmla="*/ 6 h 74" name="T5"/>
                  <a:gd fmla="*/ 0 w 29" name="T6"/>
                  <a:gd fmla="*/ 37 h 74" name="T7"/>
                  <a:gd fmla="*/ 15 w 29" name="T8"/>
                  <a:gd fmla="*/ 74 h 74" name="T9"/>
                  <a:gd fmla="*/ 29 w 29" name="T10"/>
                  <a:gd fmla="*/ 37 h 74" name="T11"/>
                  <a:gd fmla="*/ 21 w 29" name="T12"/>
                  <a:gd fmla="*/ 6 h 74" name="T13"/>
                </a:gdLst>
                <a:cxnLst>
                  <a:cxn ang="0">
                    <a:pos x="T0" y="T1"/>
                  </a:cxn>
                  <a:cxn ang="0">
                    <a:pos x="T2" y="T3"/>
                  </a:cxn>
                  <a:cxn ang="0">
                    <a:pos x="T4" y="T5"/>
                  </a:cxn>
                  <a:cxn ang="0">
                    <a:pos x="T6" y="T7"/>
                  </a:cxn>
                  <a:cxn ang="0">
                    <a:pos x="T8" y="T9"/>
                  </a:cxn>
                  <a:cxn ang="0">
                    <a:pos x="T10" y="T11"/>
                  </a:cxn>
                  <a:cxn ang="0">
                    <a:pos x="T12" y="T13"/>
                  </a:cxn>
                </a:cxnLst>
                <a:rect b="b" l="0" r="r" t="0"/>
                <a:pathLst>
                  <a:path h="74" w="28">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1" name="Freeform 18"/>
              <p:cNvSpPr/>
              <p:nvPr/>
            </p:nvSpPr>
            <p:spPr bwMode="auto">
              <a:xfrm>
                <a:off x="5956301" y="2033588"/>
                <a:ext cx="127000" cy="125413"/>
              </a:xfrm>
              <a:custGeom>
                <a:gdLst>
                  <a:gd fmla="*/ 88 w 88" name="T0"/>
                  <a:gd fmla="*/ 44 h 87" name="T1"/>
                  <a:gd fmla="*/ 44 w 88" name="T2"/>
                  <a:gd fmla="*/ 0 h 87" name="T3"/>
                  <a:gd fmla="*/ 0 w 88" name="T4"/>
                  <a:gd fmla="*/ 44 h 87" name="T5"/>
                  <a:gd fmla="*/ 44 w 88" name="T6"/>
                  <a:gd fmla="*/ 87 h 87" name="T7"/>
                  <a:gd fmla="*/ 88 w 88" name="T8"/>
                  <a:gd fmla="*/ 44 h 87" name="T9"/>
                </a:gdLst>
                <a:cxnLst>
                  <a:cxn ang="0">
                    <a:pos x="T0" y="T1"/>
                  </a:cxn>
                  <a:cxn ang="0">
                    <a:pos x="T2" y="T3"/>
                  </a:cxn>
                  <a:cxn ang="0">
                    <a:pos x="T4" y="T5"/>
                  </a:cxn>
                  <a:cxn ang="0">
                    <a:pos x="T6" y="T7"/>
                  </a:cxn>
                  <a:cxn ang="0">
                    <a:pos x="T8" y="T9"/>
                  </a:cxn>
                </a:cxnLst>
                <a:rect b="b" l="0" r="r" t="0"/>
                <a:pathLst>
                  <a:path h="87" w="88">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2" name="Freeform 19"/>
              <p:cNvSpPr/>
              <p:nvPr/>
            </p:nvSpPr>
            <p:spPr bwMode="auto">
              <a:xfrm>
                <a:off x="6008689" y="2162176"/>
                <a:ext cx="23813" cy="23813"/>
              </a:xfrm>
              <a:custGeom>
                <a:gdLst>
                  <a:gd fmla="*/ 7 w 15" name="T0"/>
                  <a:gd fmla="*/ 0 h 15" name="T1"/>
                  <a:gd fmla="*/ 15 w 15" name="T2"/>
                  <a:gd fmla="*/ 7 h 15" name="T3"/>
                  <a:gd fmla="*/ 7 w 15" name="T4"/>
                  <a:gd fmla="*/ 15 h 15" name="T5"/>
                  <a:gd fmla="*/ 0 w 15" name="T6"/>
                  <a:gd fmla="*/ 7 h 15" name="T7"/>
                  <a:gd fmla="*/ 7 w 15" name="T8"/>
                  <a:gd fmla="*/ 0 h 15" name="T9"/>
                </a:gdLst>
                <a:cxnLst>
                  <a:cxn ang="0">
                    <a:pos x="T0" y="T1"/>
                  </a:cxn>
                  <a:cxn ang="0">
                    <a:pos x="T2" y="T3"/>
                  </a:cxn>
                  <a:cxn ang="0">
                    <a:pos x="T4" y="T5"/>
                  </a:cxn>
                  <a:cxn ang="0">
                    <a:pos x="T6" y="T7"/>
                  </a:cxn>
                  <a:cxn ang="0">
                    <a:pos x="T8" y="T9"/>
                  </a:cxn>
                </a:cxnLst>
                <a:rect b="b" l="0" r="r" t="0"/>
                <a:pathLst>
                  <a:path h="15" w="15">
                    <a:moveTo>
                      <a:pt x="7" y="0"/>
                    </a:moveTo>
                    <a:lnTo>
                      <a:pt x="15" y="7"/>
                    </a:lnTo>
                    <a:lnTo>
                      <a:pt x="7" y="15"/>
                    </a:lnTo>
                    <a:lnTo>
                      <a:pt x="0" y="7"/>
                    </a:lnTo>
                    <a:lnTo>
                      <a:pt x="7"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3" name="Freeform 20"/>
              <p:cNvSpPr/>
              <p:nvPr/>
            </p:nvSpPr>
            <p:spPr bwMode="auto">
              <a:xfrm>
                <a:off x="6003926" y="2185988"/>
                <a:ext cx="33338" cy="85725"/>
              </a:xfrm>
              <a:custGeom>
                <a:gdLst>
                  <a:gd fmla="*/ 16 w 21" name="T0"/>
                  <a:gd fmla="*/ 4 h 54" name="T1"/>
                  <a:gd fmla="*/ 10 w 21" name="T2"/>
                  <a:gd fmla="*/ 0 h 54" name="T3"/>
                  <a:gd fmla="*/ 6 w 21" name="T4"/>
                  <a:gd fmla="*/ 4 h 54" name="T5"/>
                  <a:gd fmla="*/ 0 w 21" name="T6"/>
                  <a:gd fmla="*/ 27 h 54" name="T7"/>
                  <a:gd fmla="*/ 10 w 21" name="T8"/>
                  <a:gd fmla="*/ 54 h 54" name="T9"/>
                  <a:gd fmla="*/ 21 w 21" name="T10"/>
                  <a:gd fmla="*/ 27 h 54" name="T11"/>
                  <a:gd fmla="*/ 16 w 21" name="T12"/>
                  <a:gd fmla="*/ 4 h 54" name="T13"/>
                </a:gdLst>
                <a:cxnLst>
                  <a:cxn ang="0">
                    <a:pos x="T0" y="T1"/>
                  </a:cxn>
                  <a:cxn ang="0">
                    <a:pos x="T2" y="T3"/>
                  </a:cxn>
                  <a:cxn ang="0">
                    <a:pos x="T4" y="T5"/>
                  </a:cxn>
                  <a:cxn ang="0">
                    <a:pos x="T6" y="T7"/>
                  </a:cxn>
                  <a:cxn ang="0">
                    <a:pos x="T8" y="T9"/>
                  </a:cxn>
                  <a:cxn ang="0">
                    <a:pos x="T10" y="T11"/>
                  </a:cxn>
                  <a:cxn ang="0">
                    <a:pos x="T12" y="T13"/>
                  </a:cxn>
                </a:cxnLst>
                <a:rect b="b" l="0" r="r" t="0"/>
                <a:pathLst>
                  <a:path h="54" w="21">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4" name="Oval 21"/>
              <p:cNvSpPr>
                <a:spLocks noChangeArrowheads="1"/>
              </p:cNvSpPr>
              <p:nvPr/>
            </p:nvSpPr>
            <p:spPr bwMode="auto">
              <a:xfrm>
                <a:off x="5594351" y="2033588"/>
                <a:ext cx="127000" cy="125413"/>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5" name="Freeform 22"/>
              <p:cNvSpPr/>
              <p:nvPr/>
            </p:nvSpPr>
            <p:spPr bwMode="auto">
              <a:xfrm>
                <a:off x="5543551" y="2165351"/>
                <a:ext cx="190500" cy="161925"/>
              </a:xfrm>
              <a:custGeom>
                <a:gdLst>
                  <a:gd fmla="*/ 91 w 133" name="T0"/>
                  <a:gd fmla="*/ 100 h 112" name="T1"/>
                  <a:gd fmla="*/ 91 w 133" name="T2"/>
                  <a:gd fmla="*/ 100 h 112" name="T3"/>
                  <a:gd fmla="*/ 91 w 133" name="T4"/>
                  <a:gd fmla="*/ 99 h 112" name="T5"/>
                  <a:gd fmla="*/ 91 w 133" name="T6"/>
                  <a:gd fmla="*/ 96 h 112" name="T7"/>
                  <a:gd fmla="*/ 133 w 133" name="T8"/>
                  <a:gd fmla="*/ 13 h 112" name="T9"/>
                  <a:gd fmla="*/ 114 w 133" name="T10"/>
                  <a:gd fmla="*/ 0 h 112" name="T11"/>
                  <a:gd fmla="*/ 80 w 133" name="T12"/>
                  <a:gd fmla="*/ 92 h 112" name="T13"/>
                  <a:gd fmla="*/ 47 w 133" name="T14"/>
                  <a:gd fmla="*/ 0 h 112" name="T15"/>
                  <a:gd fmla="*/ 0 w 133" name="T16"/>
                  <a:gd fmla="*/ 68 h 112" name="T17"/>
                  <a:gd fmla="*/ 0 w 133" name="T18"/>
                  <a:gd fmla="*/ 70 h 112" name="T19"/>
                  <a:gd fmla="*/ 0 w 133" name="T20"/>
                  <a:gd fmla="*/ 71 h 112" name="T21"/>
                  <a:gd fmla="*/ 80 w 133" name="T22"/>
                  <a:gd fmla="*/ 112 h 112" name="T23"/>
                  <a:gd fmla="*/ 94 w 133" name="T24"/>
                  <a:gd fmla="*/ 112 h 112" name="T25"/>
                  <a:gd fmla="*/ 91 w 133" name="T26"/>
                  <a:gd fmla="*/ 100 h 1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2" w="133">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6" name="Freeform 23"/>
              <p:cNvSpPr/>
              <p:nvPr/>
            </p:nvSpPr>
            <p:spPr bwMode="auto">
              <a:xfrm>
                <a:off x="5646739" y="2162176"/>
                <a:ext cx="23813" cy="23813"/>
              </a:xfrm>
              <a:custGeom>
                <a:gdLst>
                  <a:gd fmla="*/ 7 w 15" name="T0"/>
                  <a:gd fmla="*/ 0 h 15" name="T1"/>
                  <a:gd fmla="*/ 15 w 15" name="T2"/>
                  <a:gd fmla="*/ 7 h 15" name="T3"/>
                  <a:gd fmla="*/ 7 w 15" name="T4"/>
                  <a:gd fmla="*/ 15 h 15" name="T5"/>
                  <a:gd fmla="*/ 0 w 15" name="T6"/>
                  <a:gd fmla="*/ 7 h 15" name="T7"/>
                  <a:gd fmla="*/ 7 w 15" name="T8"/>
                  <a:gd fmla="*/ 0 h 15" name="T9"/>
                </a:gdLst>
                <a:cxnLst>
                  <a:cxn ang="0">
                    <a:pos x="T0" y="T1"/>
                  </a:cxn>
                  <a:cxn ang="0">
                    <a:pos x="T2" y="T3"/>
                  </a:cxn>
                  <a:cxn ang="0">
                    <a:pos x="T4" y="T5"/>
                  </a:cxn>
                  <a:cxn ang="0">
                    <a:pos x="T6" y="T7"/>
                  </a:cxn>
                  <a:cxn ang="0">
                    <a:pos x="T8" y="T9"/>
                  </a:cxn>
                </a:cxnLst>
                <a:rect b="b" l="0" r="r" t="0"/>
                <a:pathLst>
                  <a:path h="15" w="15">
                    <a:moveTo>
                      <a:pt x="7" y="0"/>
                    </a:moveTo>
                    <a:lnTo>
                      <a:pt x="15" y="7"/>
                    </a:lnTo>
                    <a:lnTo>
                      <a:pt x="7" y="15"/>
                    </a:lnTo>
                    <a:lnTo>
                      <a:pt x="0" y="7"/>
                    </a:lnTo>
                    <a:lnTo>
                      <a:pt x="7"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7" name="Freeform 24"/>
              <p:cNvSpPr/>
              <p:nvPr/>
            </p:nvSpPr>
            <p:spPr bwMode="auto">
              <a:xfrm>
                <a:off x="5641976" y="2185988"/>
                <a:ext cx="33338" cy="85725"/>
              </a:xfrm>
              <a:custGeom>
                <a:gdLst>
                  <a:gd fmla="*/ 16 w 21" name="T0"/>
                  <a:gd fmla="*/ 4 h 54" name="T1"/>
                  <a:gd fmla="*/ 10 w 21" name="T2"/>
                  <a:gd fmla="*/ 0 h 54" name="T3"/>
                  <a:gd fmla="*/ 5 w 21" name="T4"/>
                  <a:gd fmla="*/ 4 h 54" name="T5"/>
                  <a:gd fmla="*/ 0 w 21" name="T6"/>
                  <a:gd fmla="*/ 27 h 54" name="T7"/>
                  <a:gd fmla="*/ 10 w 21" name="T8"/>
                  <a:gd fmla="*/ 54 h 54" name="T9"/>
                  <a:gd fmla="*/ 21 w 21" name="T10"/>
                  <a:gd fmla="*/ 27 h 54" name="T11"/>
                  <a:gd fmla="*/ 16 w 21" name="T12"/>
                  <a:gd fmla="*/ 4 h 54" name="T13"/>
                </a:gdLst>
                <a:cxnLst>
                  <a:cxn ang="0">
                    <a:pos x="T0" y="T1"/>
                  </a:cxn>
                  <a:cxn ang="0">
                    <a:pos x="T2" y="T3"/>
                  </a:cxn>
                  <a:cxn ang="0">
                    <a:pos x="T4" y="T5"/>
                  </a:cxn>
                  <a:cxn ang="0">
                    <a:pos x="T6" y="T7"/>
                  </a:cxn>
                  <a:cxn ang="0">
                    <a:pos x="T8" y="T9"/>
                  </a:cxn>
                  <a:cxn ang="0">
                    <a:pos x="T10" y="T11"/>
                  </a:cxn>
                  <a:cxn ang="0">
                    <a:pos x="T12" y="T13"/>
                  </a:cxn>
                </a:cxnLst>
                <a:rect b="b" l="0" r="r" t="0"/>
                <a:pathLst>
                  <a:path h="54" w="21">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8" name="Freeform 25"/>
              <p:cNvSpPr/>
              <p:nvPr/>
            </p:nvSpPr>
            <p:spPr bwMode="auto">
              <a:xfrm>
                <a:off x="5943601" y="2165351"/>
                <a:ext cx="192088" cy="161925"/>
              </a:xfrm>
              <a:custGeom>
                <a:gdLst>
                  <a:gd fmla="*/ 133 w 133" name="T0"/>
                  <a:gd fmla="*/ 69 h 113" name="T1"/>
                  <a:gd fmla="*/ 87 w 133" name="T2"/>
                  <a:gd fmla="*/ 0 h 113" name="T3"/>
                  <a:gd fmla="*/ 53 w 133" name="T4"/>
                  <a:gd fmla="*/ 92 h 113" name="T5"/>
                  <a:gd fmla="*/ 20 w 133" name="T6"/>
                  <a:gd fmla="*/ 0 h 113" name="T7"/>
                  <a:gd fmla="*/ 0 w 133" name="T8"/>
                  <a:gd fmla="*/ 13 h 113" name="T9"/>
                  <a:gd fmla="*/ 22 w 133" name="T10"/>
                  <a:gd fmla="*/ 37 h 113" name="T11"/>
                  <a:gd fmla="*/ 43 w 133" name="T12"/>
                  <a:gd fmla="*/ 96 h 113" name="T13"/>
                  <a:gd fmla="*/ 43 w 133" name="T14"/>
                  <a:gd fmla="*/ 99 h 113" name="T15"/>
                  <a:gd fmla="*/ 43 w 133" name="T16"/>
                  <a:gd fmla="*/ 100 h 113" name="T17"/>
                  <a:gd fmla="*/ 43 w 133" name="T18"/>
                  <a:gd fmla="*/ 100 h 113" name="T19"/>
                  <a:gd fmla="*/ 40 w 133" name="T20"/>
                  <a:gd fmla="*/ 112 h 113" name="T21"/>
                  <a:gd fmla="*/ 53 w 133" name="T22"/>
                  <a:gd fmla="*/ 113 h 113" name="T23"/>
                  <a:gd fmla="*/ 133 w 133" name="T24"/>
                  <a:gd fmla="*/ 71 h 113" name="T25"/>
                  <a:gd fmla="*/ 133 w 133" name="T26"/>
                  <a:gd fmla="*/ 70 h 113" name="T27"/>
                  <a:gd fmla="*/ 133 w 133" name="T28"/>
                  <a:gd fmla="*/ 69 h 11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3" w="13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grpSp>
      <p:grpSp>
        <p:nvGrpSpPr>
          <p:cNvPr id="59" name="组合 58"/>
          <p:cNvGrpSpPr/>
          <p:nvPr/>
        </p:nvGrpSpPr>
        <p:grpSpPr>
          <a:xfrm>
            <a:off x="6724565" y="2350838"/>
            <a:ext cx="630485" cy="647627"/>
            <a:chOff x="5572126" y="3962401"/>
            <a:chExt cx="525463" cy="539750"/>
          </a:xfrm>
          <a:solidFill>
            <a:schemeClr val="bg1"/>
          </a:solidFill>
        </p:grpSpPr>
        <p:sp>
          <p:nvSpPr>
            <p:cNvPr id="60" name="Freeform 26"/>
            <p:cNvSpPr>
              <a:spLocks noEditPoints="1"/>
            </p:cNvSpPr>
            <p:nvPr/>
          </p:nvSpPr>
          <p:spPr bwMode="auto">
            <a:xfrm>
              <a:off x="5572126" y="4130676"/>
              <a:ext cx="371475" cy="371475"/>
            </a:xfrm>
            <a:custGeom>
              <a:gdLst>
                <a:gd fmla="*/ 258 w 258" name="T0"/>
                <a:gd fmla="*/ 156 h 259" name="T1"/>
                <a:gd fmla="*/ 258 w 258" name="T2"/>
                <a:gd fmla="*/ 104 h 259" name="T3"/>
                <a:gd fmla="*/ 239 w 258" name="T4"/>
                <a:gd fmla="*/ 94 h 259" name="T5"/>
                <a:gd fmla="*/ 232 w 258" name="T6"/>
                <a:gd fmla="*/ 78 h 259" name="T7"/>
                <a:gd fmla="*/ 239 w 258" name="T8"/>
                <a:gd fmla="*/ 57 h 259" name="T9"/>
                <a:gd fmla="*/ 202 w 258" name="T10"/>
                <a:gd fmla="*/ 20 h 259" name="T11"/>
                <a:gd fmla="*/ 180 w 258" name="T12"/>
                <a:gd fmla="*/ 27 h 259" name="T13"/>
                <a:gd fmla="*/ 166 w 258" name="T14"/>
                <a:gd fmla="*/ 21 h 259" name="T15"/>
                <a:gd fmla="*/ 155 w 258" name="T16"/>
                <a:gd fmla="*/ 0 h 259" name="T17"/>
                <a:gd fmla="*/ 103 w 258" name="T18"/>
                <a:gd fmla="*/ 0 h 259" name="T19"/>
                <a:gd fmla="*/ 92 w 258" name="T20"/>
                <a:gd fmla="*/ 21 h 259" name="T21"/>
                <a:gd fmla="*/ 79 w 258" name="T22"/>
                <a:gd fmla="*/ 26 h 259" name="T23"/>
                <a:gd fmla="*/ 56 w 258" name="T24"/>
                <a:gd fmla="*/ 19 h 259" name="T25"/>
                <a:gd fmla="*/ 19 w 258" name="T26"/>
                <a:gd fmla="*/ 56 h 259" name="T27"/>
                <a:gd fmla="*/ 26 w 258" name="T28"/>
                <a:gd fmla="*/ 79 h 259" name="T29"/>
                <a:gd fmla="*/ 21 w 258" name="T30"/>
                <a:gd fmla="*/ 92 h 259" name="T31"/>
                <a:gd fmla="*/ 0 w 258" name="T32"/>
                <a:gd fmla="*/ 103 h 259" name="T33"/>
                <a:gd fmla="*/ 0 w 258" name="T34"/>
                <a:gd fmla="*/ 155 h 259" name="T35"/>
                <a:gd fmla="*/ 20 w 258" name="T36"/>
                <a:gd fmla="*/ 166 h 259" name="T37"/>
                <a:gd fmla="*/ 26 w 258" name="T38"/>
                <a:gd fmla="*/ 180 h 259" name="T39"/>
                <a:gd fmla="*/ 19 w 258" name="T40"/>
                <a:gd fmla="*/ 202 h 259" name="T41"/>
                <a:gd fmla="*/ 56 w 258" name="T42"/>
                <a:gd fmla="*/ 239 h 259" name="T43"/>
                <a:gd fmla="*/ 76 w 258" name="T44"/>
                <a:gd fmla="*/ 233 h 259" name="T45"/>
                <a:gd fmla="*/ 92 w 258" name="T46"/>
                <a:gd fmla="*/ 240 h 259" name="T47"/>
                <a:gd fmla="*/ 102 w 258" name="T48"/>
                <a:gd fmla="*/ 259 h 259" name="T49"/>
                <a:gd fmla="*/ 155 w 258" name="T50"/>
                <a:gd fmla="*/ 259 h 259" name="T51"/>
                <a:gd fmla="*/ 164 w 258" name="T52"/>
                <a:gd fmla="*/ 240 h 259" name="T53"/>
                <a:gd fmla="*/ 181 w 258" name="T54"/>
                <a:gd fmla="*/ 233 h 259" name="T55"/>
                <a:gd fmla="*/ 201 w 258" name="T56"/>
                <a:gd fmla="*/ 240 h 259" name="T57"/>
                <a:gd fmla="*/ 238 w 258" name="T58"/>
                <a:gd fmla="*/ 202 h 259" name="T59"/>
                <a:gd fmla="*/ 232 w 258" name="T60"/>
                <a:gd fmla="*/ 183 h 259" name="T61"/>
                <a:gd fmla="*/ 239 w 258" name="T62"/>
                <a:gd fmla="*/ 166 h 259" name="T63"/>
                <a:gd fmla="*/ 258 w 258" name="T64"/>
                <a:gd fmla="*/ 156 h 259" name="T65"/>
                <a:gd fmla="*/ 187 w 258" name="T66"/>
                <a:gd fmla="*/ 130 h 259" name="T67"/>
                <a:gd fmla="*/ 130 w 258" name="T68"/>
                <a:gd fmla="*/ 188 h 259" name="T69"/>
                <a:gd fmla="*/ 71 w 258" name="T70"/>
                <a:gd fmla="*/ 130 h 259" name="T71"/>
                <a:gd fmla="*/ 130 w 258" name="T72"/>
                <a:gd fmla="*/ 72 h 259" name="T73"/>
                <a:gd fmla="*/ 187 w 258" name="T74"/>
                <a:gd fmla="*/ 130 h 2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59" w="258">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1" name="Freeform 27"/>
            <p:cNvSpPr>
              <a:spLocks noEditPoints="1"/>
            </p:cNvSpPr>
            <p:nvPr/>
          </p:nvSpPr>
          <p:spPr bwMode="auto">
            <a:xfrm>
              <a:off x="5818189" y="3962401"/>
              <a:ext cx="192088" cy="188913"/>
            </a:xfrm>
            <a:custGeom>
              <a:gdLst>
                <a:gd fmla="*/ 133 w 133" name="T0"/>
                <a:gd fmla="*/ 80 h 132" name="T1"/>
                <a:gd fmla="*/ 133 w 133" name="T2"/>
                <a:gd fmla="*/ 53 h 132" name="T3"/>
                <a:gd fmla="*/ 123 w 133" name="T4"/>
                <a:gd fmla="*/ 48 h 132" name="T5"/>
                <a:gd fmla="*/ 120 w 133" name="T6"/>
                <a:gd fmla="*/ 40 h 132" name="T7"/>
                <a:gd fmla="*/ 123 w 133" name="T8"/>
                <a:gd fmla="*/ 29 h 132" name="T9"/>
                <a:gd fmla="*/ 104 w 133" name="T10"/>
                <a:gd fmla="*/ 9 h 132" name="T11"/>
                <a:gd fmla="*/ 93 w 133" name="T12"/>
                <a:gd fmla="*/ 13 h 132" name="T13"/>
                <a:gd fmla="*/ 86 w 133" name="T14"/>
                <a:gd fmla="*/ 10 h 132" name="T15"/>
                <a:gd fmla="*/ 80 w 133" name="T16"/>
                <a:gd fmla="*/ 0 h 132" name="T17"/>
                <a:gd fmla="*/ 53 w 133" name="T18"/>
                <a:gd fmla="*/ 0 h 132" name="T19"/>
                <a:gd fmla="*/ 48 w 133" name="T20"/>
                <a:gd fmla="*/ 10 h 132" name="T21"/>
                <a:gd fmla="*/ 41 w 133" name="T22"/>
                <a:gd fmla="*/ 13 h 132" name="T23"/>
                <a:gd fmla="*/ 29 w 133" name="T24"/>
                <a:gd fmla="*/ 9 h 132" name="T25"/>
                <a:gd fmla="*/ 10 w 133" name="T26"/>
                <a:gd fmla="*/ 28 h 132" name="T27"/>
                <a:gd fmla="*/ 14 w 133" name="T28"/>
                <a:gd fmla="*/ 40 h 132" name="T29"/>
                <a:gd fmla="*/ 11 w 133" name="T30"/>
                <a:gd fmla="*/ 47 h 132" name="T31"/>
                <a:gd fmla="*/ 0 w 133" name="T32"/>
                <a:gd fmla="*/ 52 h 132" name="T33"/>
                <a:gd fmla="*/ 0 w 133" name="T34"/>
                <a:gd fmla="*/ 79 h 132" name="T35"/>
                <a:gd fmla="*/ 11 w 133" name="T36"/>
                <a:gd fmla="*/ 85 h 132" name="T37"/>
                <a:gd fmla="*/ 13 w 133" name="T38"/>
                <a:gd fmla="*/ 92 h 132" name="T39"/>
                <a:gd fmla="*/ 10 w 133" name="T40"/>
                <a:gd fmla="*/ 103 h 132" name="T41"/>
                <a:gd fmla="*/ 29 w 133" name="T42"/>
                <a:gd fmla="*/ 122 h 132" name="T43"/>
                <a:gd fmla="*/ 39 w 133" name="T44"/>
                <a:gd fmla="*/ 119 h 132" name="T45"/>
                <a:gd fmla="*/ 48 w 133" name="T46"/>
                <a:gd fmla="*/ 122 h 132" name="T47"/>
                <a:gd fmla="*/ 53 w 133" name="T48"/>
                <a:gd fmla="*/ 132 h 132" name="T49"/>
                <a:gd fmla="*/ 80 w 133" name="T50"/>
                <a:gd fmla="*/ 132 h 132" name="T51"/>
                <a:gd fmla="*/ 85 w 133" name="T52"/>
                <a:gd fmla="*/ 123 h 132" name="T53"/>
                <a:gd fmla="*/ 94 w 133" name="T54"/>
                <a:gd fmla="*/ 119 h 132" name="T55"/>
                <a:gd fmla="*/ 104 w 133" name="T56"/>
                <a:gd fmla="*/ 122 h 132" name="T57"/>
                <a:gd fmla="*/ 123 w 133" name="T58"/>
                <a:gd fmla="*/ 103 h 132" name="T59"/>
                <a:gd fmla="*/ 120 w 133" name="T60"/>
                <a:gd fmla="*/ 93 h 132" name="T61"/>
                <a:gd fmla="*/ 123 w 133" name="T62"/>
                <a:gd fmla="*/ 85 h 132" name="T63"/>
                <a:gd fmla="*/ 133 w 133" name="T64"/>
                <a:gd fmla="*/ 80 h 132" name="T65"/>
                <a:gd fmla="*/ 97 w 133" name="T66"/>
                <a:gd fmla="*/ 66 h 132" name="T67"/>
                <a:gd fmla="*/ 67 w 133" name="T68"/>
                <a:gd fmla="*/ 96 h 132" name="T69"/>
                <a:gd fmla="*/ 37 w 133" name="T70"/>
                <a:gd fmla="*/ 66 h 132" name="T71"/>
                <a:gd fmla="*/ 67 w 133" name="T72"/>
                <a:gd fmla="*/ 37 h 132" name="T73"/>
                <a:gd fmla="*/ 97 w 133" name="T74"/>
                <a:gd fmla="*/ 66 h 1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2" w="133">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2" name="Freeform 28"/>
            <p:cNvSpPr>
              <a:spLocks noEditPoints="1"/>
            </p:cNvSpPr>
            <p:nvPr/>
          </p:nvSpPr>
          <p:spPr bwMode="auto">
            <a:xfrm>
              <a:off x="5942014" y="4138613"/>
              <a:ext cx="155575" cy="155575"/>
            </a:xfrm>
            <a:custGeom>
              <a:gdLst>
                <a:gd fmla="*/ 108 w 108" name="T0"/>
                <a:gd fmla="*/ 65 h 108" name="T1"/>
                <a:gd fmla="*/ 108 w 108" name="T2"/>
                <a:gd fmla="*/ 43 h 108" name="T3"/>
                <a:gd fmla="*/ 100 w 108" name="T4"/>
                <a:gd fmla="*/ 39 h 108" name="T5"/>
                <a:gd fmla="*/ 97 w 108" name="T6"/>
                <a:gd fmla="*/ 33 h 108" name="T7"/>
                <a:gd fmla="*/ 100 w 108" name="T8"/>
                <a:gd fmla="*/ 24 h 108" name="T9"/>
                <a:gd fmla="*/ 84 w 108" name="T10"/>
                <a:gd fmla="*/ 8 h 108" name="T11"/>
                <a:gd fmla="*/ 75 w 108" name="T12"/>
                <a:gd fmla="*/ 11 h 108" name="T13"/>
                <a:gd fmla="*/ 70 w 108" name="T14"/>
                <a:gd fmla="*/ 9 h 108" name="T15"/>
                <a:gd fmla="*/ 65 w 108" name="T16"/>
                <a:gd fmla="*/ 0 h 108" name="T17"/>
                <a:gd fmla="*/ 43 w 108" name="T18"/>
                <a:gd fmla="*/ 0 h 108" name="T19"/>
                <a:gd fmla="*/ 39 w 108" name="T20"/>
                <a:gd fmla="*/ 9 h 108" name="T21"/>
                <a:gd fmla="*/ 33 w 108" name="T22"/>
                <a:gd fmla="*/ 11 h 108" name="T23"/>
                <a:gd fmla="*/ 24 w 108" name="T24"/>
                <a:gd fmla="*/ 8 h 108" name="T25"/>
                <a:gd fmla="*/ 8 w 108" name="T26"/>
                <a:gd fmla="*/ 24 h 108" name="T27"/>
                <a:gd fmla="*/ 11 w 108" name="T28"/>
                <a:gd fmla="*/ 33 h 108" name="T29"/>
                <a:gd fmla="*/ 9 w 108" name="T30"/>
                <a:gd fmla="*/ 39 h 108" name="T31"/>
                <a:gd fmla="*/ 0 w 108" name="T32"/>
                <a:gd fmla="*/ 43 h 108" name="T33"/>
                <a:gd fmla="*/ 0 w 108" name="T34"/>
                <a:gd fmla="*/ 65 h 108" name="T35"/>
                <a:gd fmla="*/ 8 w 108" name="T36"/>
                <a:gd fmla="*/ 69 h 108" name="T37"/>
                <a:gd fmla="*/ 11 w 108" name="T38"/>
                <a:gd fmla="*/ 76 h 108" name="T39"/>
                <a:gd fmla="*/ 8 w 108" name="T40"/>
                <a:gd fmla="*/ 84 h 108" name="T41"/>
                <a:gd fmla="*/ 23 w 108" name="T42"/>
                <a:gd fmla="*/ 100 h 108" name="T43"/>
                <a:gd fmla="*/ 32 w 108" name="T44"/>
                <a:gd fmla="*/ 97 h 108" name="T45"/>
                <a:gd fmla="*/ 39 w 108" name="T46"/>
                <a:gd fmla="*/ 100 h 108" name="T47"/>
                <a:gd fmla="*/ 43 w 108" name="T48"/>
                <a:gd fmla="*/ 108 h 108" name="T49"/>
                <a:gd fmla="*/ 65 w 108" name="T50"/>
                <a:gd fmla="*/ 108 h 108" name="T51"/>
                <a:gd fmla="*/ 69 w 108" name="T52"/>
                <a:gd fmla="*/ 100 h 108" name="T53"/>
                <a:gd fmla="*/ 76 w 108" name="T54"/>
                <a:gd fmla="*/ 98 h 108" name="T55"/>
                <a:gd fmla="*/ 84 w 108" name="T56"/>
                <a:gd fmla="*/ 100 h 108" name="T57"/>
                <a:gd fmla="*/ 100 w 108" name="T58"/>
                <a:gd fmla="*/ 85 h 108" name="T59"/>
                <a:gd fmla="*/ 97 w 108" name="T60"/>
                <a:gd fmla="*/ 76 h 108" name="T61"/>
                <a:gd fmla="*/ 100 w 108" name="T62"/>
                <a:gd fmla="*/ 69 h 108" name="T63"/>
                <a:gd fmla="*/ 108 w 108" name="T64"/>
                <a:gd fmla="*/ 65 h 108" name="T65"/>
                <a:gd fmla="*/ 78 w 108" name="T66"/>
                <a:gd fmla="*/ 54 h 108" name="T67"/>
                <a:gd fmla="*/ 54 w 108" name="T68"/>
                <a:gd fmla="*/ 79 h 108" name="T69"/>
                <a:gd fmla="*/ 30 w 108" name="T70"/>
                <a:gd fmla="*/ 54 h 108" name="T71"/>
                <a:gd fmla="*/ 54 w 108" name="T72"/>
                <a:gd fmla="*/ 30 h 108" name="T73"/>
                <a:gd fmla="*/ 78 w 108" name="T74"/>
                <a:gd fmla="*/ 54 h 10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8" w="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63" name="组合 62"/>
          <p:cNvGrpSpPr/>
          <p:nvPr/>
        </p:nvGrpSpPr>
        <p:grpSpPr>
          <a:xfrm>
            <a:off x="4707286" y="4455731"/>
            <a:ext cx="432387" cy="641912"/>
            <a:chOff x="5649914" y="2946401"/>
            <a:chExt cx="360363" cy="534987"/>
          </a:xfrm>
          <a:solidFill>
            <a:schemeClr val="bg1"/>
          </a:solidFill>
        </p:grpSpPr>
        <p:sp>
          <p:nvSpPr>
            <p:cNvPr id="64" name="Freeform 29"/>
            <p:cNvSpPr/>
            <p:nvPr/>
          </p:nvSpPr>
          <p:spPr bwMode="auto">
            <a:xfrm>
              <a:off x="5776914" y="3424238"/>
              <a:ext cx="106363" cy="57150"/>
            </a:xfrm>
            <a:custGeom>
              <a:gdLst>
                <a:gd fmla="*/ 0 w 74" name="T0"/>
                <a:gd fmla="*/ 0 h 40" name="T1"/>
                <a:gd fmla="*/ 37 w 74" name="T2"/>
                <a:gd fmla="*/ 40 h 40" name="T3"/>
                <a:gd fmla="*/ 74 w 74" name="T4"/>
                <a:gd fmla="*/ 0 h 40" name="T5"/>
                <a:gd fmla="*/ 0 w 74" name="T6"/>
                <a:gd fmla="*/ 0 h 40" name="T7"/>
              </a:gdLst>
              <a:cxnLst>
                <a:cxn ang="0">
                  <a:pos x="T0" y="T1"/>
                </a:cxn>
                <a:cxn ang="0">
                  <a:pos x="T2" y="T3"/>
                </a:cxn>
                <a:cxn ang="0">
                  <a:pos x="T4" y="T5"/>
                </a:cxn>
                <a:cxn ang="0">
                  <a:pos x="T6" y="T7"/>
                </a:cxn>
              </a:cxnLst>
              <a:rect b="b" l="0" r="r" t="0"/>
              <a:pathLst>
                <a:path h="40" w="74">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5" name="Freeform 30"/>
            <p:cNvSpPr/>
            <p:nvPr/>
          </p:nvSpPr>
          <p:spPr bwMode="auto">
            <a:xfrm>
              <a:off x="5753101" y="3346451"/>
              <a:ext cx="153988" cy="26988"/>
            </a:xfrm>
            <a:custGeom>
              <a:gdLst>
                <a:gd fmla="*/ 106 w 106" name="T0"/>
                <a:gd fmla="*/ 11 h 19" name="T1"/>
                <a:gd fmla="*/ 98 w 106" name="T2"/>
                <a:gd fmla="*/ 19 h 19" name="T3"/>
                <a:gd fmla="*/ 8 w 106" name="T4"/>
                <a:gd fmla="*/ 19 h 19" name="T5"/>
                <a:gd fmla="*/ 0 w 106" name="T6"/>
                <a:gd fmla="*/ 11 h 19" name="T7"/>
                <a:gd fmla="*/ 0 w 106" name="T8"/>
                <a:gd fmla="*/ 8 h 19" name="T9"/>
                <a:gd fmla="*/ 8 w 106" name="T10"/>
                <a:gd fmla="*/ 0 h 19" name="T11"/>
                <a:gd fmla="*/ 98 w 106" name="T12"/>
                <a:gd fmla="*/ 0 h 19" name="T13"/>
                <a:gd fmla="*/ 106 w 106" name="T14"/>
                <a:gd fmla="*/ 8 h 19" name="T15"/>
                <a:gd fmla="*/ 106 w 106" name="T16"/>
                <a:gd fmla="*/ 11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05">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6" name="Freeform 31"/>
            <p:cNvSpPr/>
            <p:nvPr/>
          </p:nvSpPr>
          <p:spPr bwMode="auto">
            <a:xfrm>
              <a:off x="5753101" y="3386138"/>
              <a:ext cx="153988" cy="26988"/>
            </a:xfrm>
            <a:custGeom>
              <a:gdLst>
                <a:gd fmla="*/ 106 w 106" name="T0"/>
                <a:gd fmla="*/ 11 h 19" name="T1"/>
                <a:gd fmla="*/ 98 w 106" name="T2"/>
                <a:gd fmla="*/ 19 h 19" name="T3"/>
                <a:gd fmla="*/ 8 w 106" name="T4"/>
                <a:gd fmla="*/ 19 h 19" name="T5"/>
                <a:gd fmla="*/ 0 w 106" name="T6"/>
                <a:gd fmla="*/ 11 h 19" name="T7"/>
                <a:gd fmla="*/ 0 w 106" name="T8"/>
                <a:gd fmla="*/ 8 h 19" name="T9"/>
                <a:gd fmla="*/ 8 w 106" name="T10"/>
                <a:gd fmla="*/ 0 h 19" name="T11"/>
                <a:gd fmla="*/ 98 w 106" name="T12"/>
                <a:gd fmla="*/ 0 h 19" name="T13"/>
                <a:gd fmla="*/ 106 w 106" name="T14"/>
                <a:gd fmla="*/ 8 h 19" name="T15"/>
                <a:gd fmla="*/ 106 w 106" name="T16"/>
                <a:gd fmla="*/ 11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05">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7" name="Freeform 32"/>
            <p:cNvSpPr/>
            <p:nvPr/>
          </p:nvSpPr>
          <p:spPr bwMode="auto">
            <a:xfrm>
              <a:off x="5649914" y="2946401"/>
              <a:ext cx="360363" cy="385763"/>
            </a:xfrm>
            <a:custGeom>
              <a:gdLst>
                <a:gd fmla="*/ 250 w 250" name="T0"/>
                <a:gd fmla="*/ 125 h 268" name="T1"/>
                <a:gd fmla="*/ 125 w 250" name="T2"/>
                <a:gd fmla="*/ 0 h 268" name="T3"/>
                <a:gd fmla="*/ 0 w 250" name="T4"/>
                <a:gd fmla="*/ 125 h 268" name="T5"/>
                <a:gd fmla="*/ 72 w 250" name="T6"/>
                <a:gd fmla="*/ 238 h 268" name="T7"/>
                <a:gd fmla="*/ 72 w 250" name="T8"/>
                <a:gd fmla="*/ 244 h 268" name="T9"/>
                <a:gd fmla="*/ 96 w 250" name="T10"/>
                <a:gd fmla="*/ 268 h 268" name="T11"/>
                <a:gd fmla="*/ 154 w 250" name="T12"/>
                <a:gd fmla="*/ 268 h 268" name="T13"/>
                <a:gd fmla="*/ 178 w 250" name="T14"/>
                <a:gd fmla="*/ 244 h 268" name="T15"/>
                <a:gd fmla="*/ 178 w 250" name="T16"/>
                <a:gd fmla="*/ 238 h 268" name="T17"/>
                <a:gd fmla="*/ 250 w 250" name="T18"/>
                <a:gd fmla="*/ 125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250">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68" name="TextBox 57"/>
          <p:cNvSpPr txBox="1"/>
          <p:nvPr/>
        </p:nvSpPr>
        <p:spPr bwMode="auto">
          <a:xfrm>
            <a:off x="7873999" y="23193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9" name="TextBox 57"/>
          <p:cNvSpPr txBox="1"/>
          <p:nvPr/>
        </p:nvSpPr>
        <p:spPr bwMode="auto">
          <a:xfrm>
            <a:off x="1282700" y="23193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70" name="TextBox 57"/>
          <p:cNvSpPr txBox="1"/>
          <p:nvPr/>
        </p:nvSpPr>
        <p:spPr bwMode="auto">
          <a:xfrm>
            <a:off x="7873999" y="43561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71" name="TextBox 57"/>
          <p:cNvSpPr txBox="1"/>
          <p:nvPr/>
        </p:nvSpPr>
        <p:spPr bwMode="auto">
          <a:xfrm>
            <a:off x="1282700" y="43561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05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grpSp>
        <p:nvGrpSpPr>
          <p:cNvPr id="72" name="组合 71"/>
          <p:cNvGrpSpPr/>
          <p:nvPr/>
        </p:nvGrpSpPr>
        <p:grpSpPr>
          <a:xfrm>
            <a:off x="1063625" y="1796484"/>
            <a:ext cx="2174875" cy="2858294"/>
            <a:chOff x="3908425" y="969169"/>
            <a:chExt cx="2174875" cy="2858294"/>
          </a:xfrm>
          <a:solidFill>
            <a:srgbClr val="00B075"/>
          </a:solidFill>
        </p:grpSpPr>
        <p:sp>
          <p:nvSpPr>
            <p:cNvPr id="73" name="Freeform 6"/>
            <p:cNvSpPr>
              <a:spLocks noEditPoints="1"/>
            </p:cNvSpPr>
            <p:nvPr/>
          </p:nvSpPr>
          <p:spPr bwMode="auto">
            <a:xfrm>
              <a:off x="3968750" y="1439863"/>
              <a:ext cx="2114550" cy="2387600"/>
            </a:xfrm>
            <a:custGeom>
              <a:gdLst>
                <a:gd fmla="*/ 292 w 563" name="T0"/>
                <a:gd fmla="*/ 0 h 635" name="T1"/>
                <a:gd fmla="*/ 286 w 563" name="T2"/>
                <a:gd fmla="*/ 130 h 635" name="T3"/>
                <a:gd fmla="*/ 329 w 563" name="T4"/>
                <a:gd fmla="*/ 5 h 635" name="T5"/>
                <a:gd fmla="*/ 315 w 563" name="T6"/>
                <a:gd fmla="*/ 119 h 635" name="T7"/>
                <a:gd fmla="*/ 373 w 563" name="T8"/>
                <a:gd fmla="*/ 30 h 635" name="T9"/>
                <a:gd fmla="*/ 432 w 563" name="T10"/>
                <a:gd fmla="*/ 155 h 635" name="T11"/>
                <a:gd fmla="*/ 561 w 563" name="T12"/>
                <a:gd fmla="*/ 178 h 635" name="T13"/>
                <a:gd fmla="*/ 397 w 563" name="T14"/>
                <a:gd fmla="*/ 203 h 635" name="T15"/>
                <a:gd fmla="*/ 382 w 563" name="T16"/>
                <a:gd fmla="*/ 161 h 635" name="T17"/>
                <a:gd fmla="*/ 364 w 563" name="T18"/>
                <a:gd fmla="*/ 136 h 635" name="T19"/>
                <a:gd fmla="*/ 373 w 563" name="T20"/>
                <a:gd fmla="*/ 275 h 635" name="T21"/>
                <a:gd fmla="*/ 447 w 563" name="T22"/>
                <a:gd fmla="*/ 403 h 635" name="T23"/>
                <a:gd fmla="*/ 324 w 563" name="T24"/>
                <a:gd fmla="*/ 509 h 635" name="T25"/>
                <a:gd fmla="*/ 291 w 563" name="T26"/>
                <a:gd fmla="*/ 631 h 635" name="T27"/>
                <a:gd fmla="*/ 250 w 563" name="T28"/>
                <a:gd fmla="*/ 629 h 635" name="T29"/>
                <a:gd fmla="*/ 238 w 563" name="T30"/>
                <a:gd fmla="*/ 579 h 635" name="T31"/>
                <a:gd fmla="*/ 260 w 563" name="T32"/>
                <a:gd fmla="*/ 418 h 635" name="T33"/>
                <a:gd fmla="*/ 224 w 563" name="T34"/>
                <a:gd fmla="*/ 250 h 635" name="T35"/>
                <a:gd fmla="*/ 140 w 563" name="T36"/>
                <a:gd fmla="*/ 93 h 635" name="T37"/>
                <a:gd fmla="*/ 128 w 563" name="T38"/>
                <a:gd fmla="*/ 213 h 635" name="T39"/>
                <a:gd fmla="*/ 162 w 563" name="T40"/>
                <a:gd fmla="*/ 245 h 635" name="T41"/>
                <a:gd fmla="*/ 115 w 563" name="T42"/>
                <a:gd fmla="*/ 289 h 635" name="T43"/>
                <a:gd fmla="*/ 74 w 563" name="T44"/>
                <a:gd fmla="*/ 280 h 635" name="T45"/>
                <a:gd fmla="*/ 70 w 563" name="T46"/>
                <a:gd fmla="*/ 276 h 635" name="T47"/>
                <a:gd fmla="*/ 0 w 563" name="T48"/>
                <a:gd fmla="*/ 250 h 635" name="T49"/>
                <a:gd fmla="*/ 58 w 563" name="T50"/>
                <a:gd fmla="*/ 221 h 635" name="T51"/>
                <a:gd fmla="*/ 72 w 563" name="T52"/>
                <a:gd fmla="*/ 200 h 635" name="T53"/>
                <a:gd fmla="*/ 255 w 563" name="T54"/>
                <a:gd fmla="*/ 6 h 635" name="T55"/>
                <a:gd fmla="*/ 117 w 563" name="T56"/>
                <a:gd fmla="*/ 234 h 635" name="T57"/>
                <a:gd fmla="*/ 69 w 563" name="T58"/>
                <a:gd fmla="*/ 211 h 635" name="T59"/>
                <a:gd fmla="*/ 299 w 563" name="T60"/>
                <a:gd fmla="*/ 291 h 635" name="T61"/>
                <a:gd fmla="*/ 368 w 563" name="T62"/>
                <a:gd fmla="*/ 395 h 635" name="T63"/>
                <a:gd fmla="*/ 315 w 563" name="T64"/>
                <a:gd fmla="*/ 309 h 635" name="T65"/>
                <a:gd fmla="*/ 299 w 563" name="T66"/>
                <a:gd fmla="*/ 291 h 6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35" w="563">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4" name="Freeform 7"/>
            <p:cNvSpPr/>
            <p:nvPr/>
          </p:nvSpPr>
          <p:spPr bwMode="auto">
            <a:xfrm>
              <a:off x="3908425" y="2387600"/>
              <a:ext cx="630238" cy="409575"/>
            </a:xfrm>
            <a:custGeom>
              <a:gdLst>
                <a:gd fmla="*/ 14 w 168" name="T0"/>
                <a:gd fmla="*/ 0 h 109" name="T1"/>
                <a:gd fmla="*/ 77 w 168" name="T2"/>
                <a:gd fmla="*/ 33 h 109" name="T3"/>
                <a:gd fmla="*/ 76 w 168" name="T4"/>
                <a:gd fmla="*/ 49 h 109" name="T5"/>
                <a:gd fmla="*/ 90 w 168" name="T6"/>
                <a:gd fmla="*/ 39 h 109" name="T7"/>
                <a:gd fmla="*/ 137 w 168" name="T8"/>
                <a:gd fmla="*/ 39 h 109" name="T9"/>
                <a:gd fmla="*/ 168 w 168" name="T10"/>
                <a:gd fmla="*/ 39 h 109" name="T11"/>
                <a:gd fmla="*/ 152 w 168" name="T12"/>
                <a:gd fmla="*/ 109 h 109" name="T13"/>
                <a:gd fmla="*/ 102 w 168" name="T14"/>
                <a:gd fmla="*/ 98 h 109" name="T15"/>
                <a:gd fmla="*/ 1 w 168" name="T16"/>
                <a:gd fmla="*/ 74 h 109" name="T17"/>
                <a:gd fmla="*/ 14 w 168" name="T18"/>
                <a:gd fmla="*/ 0 h 10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 w="168">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5" name="Line 9"/>
            <p:cNvSpPr>
              <a:spLocks noChangeShapeType="1"/>
            </p:cNvSpPr>
            <p:nvPr/>
          </p:nvSpPr>
          <p:spPr bwMode="auto">
            <a:xfrm flipH="1">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6" name="Line 10"/>
            <p:cNvSpPr>
              <a:spLocks noChangeShapeType="1"/>
            </p:cNvSpPr>
            <p:nvPr/>
          </p:nvSpPr>
          <p:spPr bwMode="auto">
            <a:xfrm flipH="1">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7" name="椭圆 76"/>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78" name="矩形 77"/>
          <p:cNvSpPr/>
          <p:nvPr/>
        </p:nvSpPr>
        <p:spPr>
          <a:xfrm>
            <a:off x="0" y="4654550"/>
            <a:ext cx="5661025" cy="119538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9" name="矩形 78"/>
          <p:cNvSpPr/>
          <p:nvPr/>
        </p:nvSpPr>
        <p:spPr>
          <a:xfrm>
            <a:off x="3033713" y="3624263"/>
            <a:ext cx="4818062" cy="1031875"/>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0" name="矩形 79"/>
          <p:cNvSpPr/>
          <p:nvPr/>
        </p:nvSpPr>
        <p:spPr>
          <a:xfrm>
            <a:off x="4616450" y="2593975"/>
            <a:ext cx="4819650" cy="103028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1" name="矩形 80"/>
          <p:cNvSpPr/>
          <p:nvPr/>
        </p:nvSpPr>
        <p:spPr>
          <a:xfrm>
            <a:off x="0" y="4845050"/>
            <a:ext cx="5661025"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82" name="矩形 81"/>
          <p:cNvSpPr/>
          <p:nvPr/>
        </p:nvSpPr>
        <p:spPr>
          <a:xfrm>
            <a:off x="2613025" y="3746500"/>
            <a:ext cx="5659438"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83" name="矩形 82"/>
          <p:cNvSpPr/>
          <p:nvPr/>
        </p:nvSpPr>
        <p:spPr>
          <a:xfrm>
            <a:off x="4195762" y="2701925"/>
            <a:ext cx="5661025"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84" name="矩形 83"/>
          <p:cNvSpPr/>
          <p:nvPr/>
        </p:nvSpPr>
        <p:spPr>
          <a:xfrm>
            <a:off x="6053138" y="1562100"/>
            <a:ext cx="4818062" cy="1031875"/>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5" name="矩形 84"/>
          <p:cNvSpPr/>
          <p:nvPr/>
        </p:nvSpPr>
        <p:spPr>
          <a:xfrm>
            <a:off x="5632449" y="1684338"/>
            <a:ext cx="5659438"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08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19" name="Freeform 5"/>
          <p:cNvSpPr/>
          <p:nvPr/>
        </p:nvSpPr>
        <p:spPr bwMode="auto">
          <a:xfrm>
            <a:off x="2933700" y="3495675"/>
            <a:ext cx="528638" cy="889000"/>
          </a:xfrm>
          <a:custGeom>
            <a:gdLst>
              <a:gd fmla="*/ 69 w 75" name="T0"/>
              <a:gd fmla="*/ 1 h 126" name="T1"/>
              <a:gd fmla="*/ 65 w 75" name="T2"/>
              <a:gd fmla="*/ 0 h 126" name="T3"/>
              <a:gd fmla="*/ 8 w 75" name="T4"/>
              <a:gd fmla="*/ 0 h 126" name="T5"/>
              <a:gd fmla="*/ 2 w 75" name="T6"/>
              <a:gd fmla="*/ 4 h 126" name="T7"/>
              <a:gd fmla="*/ 0 w 75" name="T8"/>
              <a:gd fmla="*/ 8 h 126" name="T9"/>
              <a:gd fmla="*/ 0 w 75" name="T10"/>
              <a:gd fmla="*/ 9 h 126" name="T11"/>
              <a:gd fmla="*/ 0 w 75" name="T12"/>
              <a:gd fmla="*/ 11 h 126" name="T13"/>
              <a:gd fmla="*/ 0 w 75" name="T14"/>
              <a:gd fmla="*/ 57 h 126" name="T15"/>
              <a:gd fmla="*/ 6 w 75" name="T16"/>
              <a:gd fmla="*/ 63 h 126" name="T17"/>
              <a:gd fmla="*/ 12 w 75" name="T18"/>
              <a:gd fmla="*/ 57 h 126" name="T19"/>
              <a:gd fmla="*/ 12 w 75" name="T20"/>
              <a:gd fmla="*/ 20 h 126" name="T21"/>
              <a:gd fmla="*/ 16 w 75" name="T22"/>
              <a:gd fmla="*/ 20 h 126" name="T23"/>
              <a:gd fmla="*/ 16 w 75" name="T24"/>
              <a:gd fmla="*/ 65 h 126" name="T25"/>
              <a:gd fmla="*/ 16 w 75" name="T26"/>
              <a:gd fmla="*/ 66 h 126" name="T27"/>
              <a:gd fmla="*/ 16 w 75" name="T28"/>
              <a:gd fmla="*/ 67 h 126" name="T29"/>
              <a:gd fmla="*/ 16 w 75" name="T30"/>
              <a:gd fmla="*/ 118 h 126" name="T31"/>
              <a:gd fmla="*/ 24 w 75" name="T32"/>
              <a:gd fmla="*/ 126 h 126" name="T33"/>
              <a:gd fmla="*/ 33 w 75" name="T34"/>
              <a:gd fmla="*/ 118 h 126" name="T35"/>
              <a:gd fmla="*/ 33 w 75" name="T36"/>
              <a:gd fmla="*/ 74 h 126" name="T37"/>
              <a:gd fmla="*/ 42 w 75" name="T38"/>
              <a:gd fmla="*/ 74 h 126" name="T39"/>
              <a:gd fmla="*/ 42 w 75" name="T40"/>
              <a:gd fmla="*/ 118 h 126" name="T41"/>
              <a:gd fmla="*/ 51 w 75" name="T42"/>
              <a:gd fmla="*/ 126 h 126" name="T43"/>
              <a:gd fmla="*/ 60 w 75" name="T44"/>
              <a:gd fmla="*/ 118 h 126" name="T45"/>
              <a:gd fmla="*/ 60 w 75" name="T46"/>
              <a:gd fmla="*/ 67 h 126" name="T47"/>
              <a:gd fmla="*/ 60 w 75" name="T48"/>
              <a:gd fmla="*/ 66 h 126" name="T49"/>
              <a:gd fmla="*/ 60 w 75" name="T50"/>
              <a:gd fmla="*/ 65 h 126" name="T51"/>
              <a:gd fmla="*/ 60 w 75" name="T52"/>
              <a:gd fmla="*/ 20 h 126" name="T53"/>
              <a:gd fmla="*/ 63 w 75" name="T54"/>
              <a:gd fmla="*/ 20 h 126" name="T55"/>
              <a:gd fmla="*/ 63 w 75" name="T56"/>
              <a:gd fmla="*/ 56 h 126" name="T57"/>
              <a:gd fmla="*/ 69 w 75" name="T58"/>
              <a:gd fmla="*/ 62 h 126" name="T59"/>
              <a:gd fmla="*/ 75 w 75" name="T60"/>
              <a:gd fmla="*/ 56 h 126" name="T61"/>
              <a:gd fmla="*/ 75 w 75" name="T62"/>
              <a:gd fmla="*/ 7 h 126" name="T63"/>
              <a:gd fmla="*/ 69 w 75" name="T64"/>
              <a:gd fmla="*/ 1 h 12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5" w="75">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E9A54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Oval 6"/>
          <p:cNvSpPr>
            <a:spLocks noChangeArrowheads="1"/>
          </p:cNvSpPr>
          <p:nvPr/>
        </p:nvSpPr>
        <p:spPr bwMode="auto">
          <a:xfrm>
            <a:off x="3074988" y="3249613"/>
            <a:ext cx="231775" cy="211137"/>
          </a:xfrm>
          <a:prstGeom prst="ellipse">
            <a:avLst/>
          </a:prstGeom>
          <a:solidFill>
            <a:srgbClr val="E9A54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Freeform 7"/>
          <p:cNvSpPr>
            <a:spLocks noEditPoints="1"/>
          </p:cNvSpPr>
          <p:nvPr/>
        </p:nvSpPr>
        <p:spPr bwMode="auto">
          <a:xfrm>
            <a:off x="1641475" y="4964113"/>
            <a:ext cx="409575" cy="550862"/>
          </a:xfrm>
          <a:custGeom>
            <a:gdLst>
              <a:gd fmla="*/ 13 w 58" name="T0"/>
              <a:gd fmla="*/ 3 h 78" name="T1"/>
              <a:gd fmla="*/ 49 w 58" name="T2"/>
              <a:gd fmla="*/ 4 h 78" name="T3"/>
              <a:gd fmla="*/ 55 w 58" name="T4"/>
              <a:gd fmla="*/ 40 h 78" name="T5"/>
              <a:gd fmla="*/ 48 w 58" name="T6"/>
              <a:gd fmla="*/ 75 h 78" name="T7"/>
              <a:gd fmla="*/ 9 w 58" name="T8"/>
              <a:gd fmla="*/ 75 h 78" name="T9"/>
              <a:gd fmla="*/ 2 w 58" name="T10"/>
              <a:gd fmla="*/ 40 h 78" name="T11"/>
              <a:gd fmla="*/ 2 w 58" name="T12"/>
              <a:gd fmla="*/ 24 h 78" name="T13"/>
              <a:gd fmla="*/ 13 w 58" name="T14"/>
              <a:gd fmla="*/ 3 h 78" name="T15"/>
              <a:gd fmla="*/ 9 w 58" name="T16"/>
              <a:gd fmla="*/ 36 h 78" name="T17"/>
              <a:gd fmla="*/ 11 w 58" name="T18"/>
              <a:gd fmla="*/ 58 h 78" name="T19"/>
              <a:gd fmla="*/ 29 w 58" name="T20"/>
              <a:gd fmla="*/ 59 h 78" name="T21"/>
              <a:gd fmla="*/ 46 w 58" name="T22"/>
              <a:gd fmla="*/ 58 h 78" name="T23"/>
              <a:gd fmla="*/ 48 w 58" name="T24"/>
              <a:gd fmla="*/ 35 h 78" name="T25"/>
              <a:gd fmla="*/ 46 w 58" name="T26"/>
              <a:gd fmla="*/ 12 h 78" name="T27"/>
              <a:gd fmla="*/ 14 w 58" name="T28"/>
              <a:gd fmla="*/ 11 h 78" name="T29"/>
              <a:gd fmla="*/ 9 w 58" name="T30"/>
              <a:gd fmla="*/ 36 h 78" name="T31"/>
              <a:gd fmla="*/ 29 w 58" name="T32"/>
              <a:gd fmla="*/ 71 h 78" name="T33"/>
              <a:gd fmla="*/ 27 w 58" name="T34"/>
              <a:gd fmla="*/ 63 h 78" name="T35"/>
              <a:gd fmla="*/ 29 w 58" name="T36"/>
              <a:gd fmla="*/ 71 h 7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8" w="57">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Freeform 8"/>
          <p:cNvSpPr>
            <a:spLocks noEditPoints="1"/>
          </p:cNvSpPr>
          <p:nvPr/>
        </p:nvSpPr>
        <p:spPr bwMode="auto">
          <a:xfrm>
            <a:off x="2925763" y="5648325"/>
            <a:ext cx="608012" cy="458788"/>
          </a:xfrm>
          <a:custGeom>
            <a:gdLst>
              <a:gd fmla="*/ 80 w 86" name="T0"/>
              <a:gd fmla="*/ 0 h 65" name="T1"/>
              <a:gd fmla="*/ 5 w 86" name="T2"/>
              <a:gd fmla="*/ 0 h 65" name="T3"/>
              <a:gd fmla="*/ 0 w 86" name="T4"/>
              <a:gd fmla="*/ 5 h 65" name="T5"/>
              <a:gd fmla="*/ 0 w 86" name="T6"/>
              <a:gd fmla="*/ 60 h 65" name="T7"/>
              <a:gd fmla="*/ 5 w 86" name="T8"/>
              <a:gd fmla="*/ 65 h 65" name="T9"/>
              <a:gd fmla="*/ 80 w 86" name="T10"/>
              <a:gd fmla="*/ 65 h 65" name="T11"/>
              <a:gd fmla="*/ 86 w 86" name="T12"/>
              <a:gd fmla="*/ 60 h 65" name="T13"/>
              <a:gd fmla="*/ 86 w 86" name="T14"/>
              <a:gd fmla="*/ 5 h 65" name="T15"/>
              <a:gd fmla="*/ 80 w 86" name="T16"/>
              <a:gd fmla="*/ 0 h 65" name="T17"/>
              <a:gd fmla="*/ 48 w 86" name="T18"/>
              <a:gd fmla="*/ 58 h 65" name="T19"/>
              <a:gd fmla="*/ 45 w 86" name="T20"/>
              <a:gd fmla="*/ 61 h 65" name="T21"/>
              <a:gd fmla="*/ 41 w 86" name="T22"/>
              <a:gd fmla="*/ 61 h 65" name="T23"/>
              <a:gd fmla="*/ 38 w 86" name="T24"/>
              <a:gd fmla="*/ 58 h 65" name="T25"/>
              <a:gd fmla="*/ 38 w 86" name="T26"/>
              <a:gd fmla="*/ 54 h 65" name="T27"/>
              <a:gd fmla="*/ 41 w 86" name="T28"/>
              <a:gd fmla="*/ 51 h 65" name="T29"/>
              <a:gd fmla="*/ 45 w 86" name="T30"/>
              <a:gd fmla="*/ 51 h 65" name="T31"/>
              <a:gd fmla="*/ 48 w 86" name="T32"/>
              <a:gd fmla="*/ 54 h 65" name="T33"/>
              <a:gd fmla="*/ 48 w 86" name="T34"/>
              <a:gd fmla="*/ 58 h 65" name="T35"/>
              <a:gd fmla="*/ 78 w 86" name="T36"/>
              <a:gd fmla="*/ 45 h 65" name="T37"/>
              <a:gd fmla="*/ 75 w 86" name="T38"/>
              <a:gd fmla="*/ 48 h 65" name="T39"/>
              <a:gd fmla="*/ 11 w 86" name="T40"/>
              <a:gd fmla="*/ 48 h 65" name="T41"/>
              <a:gd fmla="*/ 7 w 86" name="T42"/>
              <a:gd fmla="*/ 45 h 65" name="T43"/>
              <a:gd fmla="*/ 7 w 86" name="T44"/>
              <a:gd fmla="*/ 10 h 65" name="T45"/>
              <a:gd fmla="*/ 11 w 86" name="T46"/>
              <a:gd fmla="*/ 7 h 65" name="T47"/>
              <a:gd fmla="*/ 75 w 86" name="T48"/>
              <a:gd fmla="*/ 7 h 65" name="T49"/>
              <a:gd fmla="*/ 78 w 86" name="T50"/>
              <a:gd fmla="*/ 10 h 65" name="T51"/>
              <a:gd fmla="*/ 78 w 86" name="T52"/>
              <a:gd fmla="*/ 45 h 6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5" w="86">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Freeform 9"/>
          <p:cNvSpPr>
            <a:spLocks noEditPoints="1"/>
          </p:cNvSpPr>
          <p:nvPr/>
        </p:nvSpPr>
        <p:spPr bwMode="auto">
          <a:xfrm>
            <a:off x="4492625" y="4906963"/>
            <a:ext cx="374650" cy="481012"/>
          </a:xfrm>
          <a:custGeom>
            <a:gdLst>
              <a:gd fmla="*/ 0 w 236" name="T0"/>
              <a:gd fmla="*/ 0 h 303" name="T1"/>
              <a:gd fmla="*/ 0 w 236" name="T2"/>
              <a:gd fmla="*/ 303 h 303" name="T3"/>
              <a:gd fmla="*/ 236 w 236" name="T4"/>
              <a:gd fmla="*/ 303 h 303" name="T5"/>
              <a:gd fmla="*/ 236 w 236" name="T6"/>
              <a:gd fmla="*/ 0 h 303" name="T7"/>
              <a:gd fmla="*/ 0 w 236" name="T8"/>
              <a:gd fmla="*/ 0 h 303" name="T9"/>
              <a:gd fmla="*/ 85 w 236" name="T10"/>
              <a:gd fmla="*/ 258 h 303" name="T11"/>
              <a:gd fmla="*/ 36 w 236" name="T12"/>
              <a:gd fmla="*/ 258 h 303" name="T13"/>
              <a:gd fmla="*/ 36 w 236" name="T14"/>
              <a:gd fmla="*/ 205 h 303" name="T15"/>
              <a:gd fmla="*/ 85 w 236" name="T16"/>
              <a:gd fmla="*/ 205 h 303" name="T17"/>
              <a:gd fmla="*/ 85 w 236" name="T18"/>
              <a:gd fmla="*/ 258 h 303" name="T19"/>
              <a:gd fmla="*/ 85 w 236" name="T20"/>
              <a:gd fmla="*/ 183 h 303" name="T21"/>
              <a:gd fmla="*/ 36 w 236" name="T22"/>
              <a:gd fmla="*/ 183 h 303" name="T23"/>
              <a:gd fmla="*/ 36 w 236" name="T24"/>
              <a:gd fmla="*/ 129 h 303" name="T25"/>
              <a:gd fmla="*/ 85 w 236" name="T26"/>
              <a:gd fmla="*/ 129 h 303" name="T27"/>
              <a:gd fmla="*/ 85 w 236" name="T28"/>
              <a:gd fmla="*/ 183 h 303" name="T29"/>
              <a:gd fmla="*/ 209 w 236" name="T30"/>
              <a:gd fmla="*/ 232 h 303" name="T31"/>
              <a:gd fmla="*/ 107 w 236" name="T32"/>
              <a:gd fmla="*/ 232 h 303" name="T33"/>
              <a:gd fmla="*/ 107 w 236" name="T34"/>
              <a:gd fmla="*/ 129 h 303" name="T35"/>
              <a:gd fmla="*/ 209 w 236" name="T36"/>
              <a:gd fmla="*/ 129 h 303" name="T37"/>
              <a:gd fmla="*/ 209 w 236" name="T38"/>
              <a:gd fmla="*/ 232 h 303" name="T39"/>
              <a:gd fmla="*/ 209 w 236" name="T40"/>
              <a:gd fmla="*/ 98 h 303" name="T41"/>
              <a:gd fmla="*/ 31 w 236" name="T42"/>
              <a:gd fmla="*/ 98 h 303" name="T43"/>
              <a:gd fmla="*/ 31 w 236" name="T44"/>
              <a:gd fmla="*/ 36 h 303" name="T45"/>
              <a:gd fmla="*/ 209 w 236" name="T46"/>
              <a:gd fmla="*/ 36 h 303" name="T47"/>
              <a:gd fmla="*/ 209 w 236" name="T48"/>
              <a:gd fmla="*/ 98 h 3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3" w="236">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Freeform 10"/>
          <p:cNvSpPr/>
          <p:nvPr/>
        </p:nvSpPr>
        <p:spPr bwMode="auto">
          <a:xfrm>
            <a:off x="4732338" y="2444750"/>
            <a:ext cx="92075" cy="127000"/>
          </a:xfrm>
          <a:custGeom>
            <a:gdLst>
              <a:gd fmla="*/ 0 w 13" name="T0"/>
              <a:gd fmla="*/ 0 h 18" name="T1"/>
              <a:gd fmla="*/ 0 w 13" name="T2"/>
              <a:gd fmla="*/ 18 h 18" name="T3"/>
              <a:gd fmla="*/ 13 w 13" name="T4"/>
              <a:gd fmla="*/ 3 h 18" name="T5"/>
              <a:gd fmla="*/ 0 w 13" name="T6"/>
              <a:gd fmla="*/ 0 h 18" name="T7"/>
            </a:gdLst>
            <a:cxnLst>
              <a:cxn ang="0">
                <a:pos x="T0" y="T1"/>
              </a:cxn>
              <a:cxn ang="0">
                <a:pos x="T2" y="T3"/>
              </a:cxn>
              <a:cxn ang="0">
                <a:pos x="T4" y="T5"/>
              </a:cxn>
              <a:cxn ang="0">
                <a:pos x="T6" y="T7"/>
              </a:cxn>
            </a:cxnLst>
            <a:rect b="b" l="0" r="r" t="0"/>
            <a:pathLst>
              <a:path h="18" w="13">
                <a:moveTo>
                  <a:pt x="0" y="0"/>
                </a:moveTo>
                <a:cubicBezTo>
                  <a:pt x="0" y="18"/>
                  <a:pt x="0" y="18"/>
                  <a:pt x="0" y="18"/>
                </a:cubicBezTo>
                <a:cubicBezTo>
                  <a:pt x="5" y="17"/>
                  <a:pt x="10" y="11"/>
                  <a:pt x="13" y="3"/>
                </a:cubicBezTo>
                <a:cubicBezTo>
                  <a:pt x="9" y="1"/>
                  <a:pt x="5" y="0"/>
                  <a:pt x="0" y="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Freeform 11"/>
          <p:cNvSpPr/>
          <p:nvPr/>
        </p:nvSpPr>
        <p:spPr bwMode="auto">
          <a:xfrm>
            <a:off x="4732338" y="2317750"/>
            <a:ext cx="112712" cy="119063"/>
          </a:xfrm>
          <a:custGeom>
            <a:gdLst>
              <a:gd fmla="*/ 16 w 16" name="T0"/>
              <a:gd fmla="*/ 0 h 17" name="T1"/>
              <a:gd fmla="*/ 0 w 16" name="T2"/>
              <a:gd fmla="*/ 0 h 17" name="T3"/>
              <a:gd fmla="*/ 0 w 16" name="T4"/>
              <a:gd fmla="*/ 14 h 17" name="T5"/>
              <a:gd fmla="*/ 14 w 16" name="T6"/>
              <a:gd fmla="*/ 17 h 17" name="T7"/>
              <a:gd fmla="*/ 16 w 16" name="T8"/>
              <a:gd fmla="*/ 0 h 17" name="T9"/>
            </a:gdLst>
            <a:cxnLst>
              <a:cxn ang="0">
                <a:pos x="T0" y="T1"/>
              </a:cxn>
              <a:cxn ang="0">
                <a:pos x="T2" y="T3"/>
              </a:cxn>
              <a:cxn ang="0">
                <a:pos x="T4" y="T5"/>
              </a:cxn>
              <a:cxn ang="0">
                <a:pos x="T6" y="T7"/>
              </a:cxn>
              <a:cxn ang="0">
                <a:pos x="T8" y="T9"/>
              </a:cxn>
            </a:cxnLst>
            <a:rect b="b" l="0" r="r" t="0"/>
            <a:pathLst>
              <a:path h="17" w="16">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Freeform 12"/>
          <p:cNvSpPr/>
          <p:nvPr/>
        </p:nvSpPr>
        <p:spPr bwMode="auto">
          <a:xfrm>
            <a:off x="4732338" y="2168525"/>
            <a:ext cx="112712" cy="120650"/>
          </a:xfrm>
          <a:custGeom>
            <a:gdLst>
              <a:gd fmla="*/ 0 w 16" name="T0"/>
              <a:gd fmla="*/ 3 h 17" name="T1"/>
              <a:gd fmla="*/ 0 w 16" name="T2"/>
              <a:gd fmla="*/ 17 h 17" name="T3"/>
              <a:gd fmla="*/ 16 w 16" name="T4"/>
              <a:gd fmla="*/ 17 h 17" name="T5"/>
              <a:gd fmla="*/ 14 w 16" name="T6"/>
              <a:gd fmla="*/ 0 h 17" name="T7"/>
              <a:gd fmla="*/ 0 w 16" name="T8"/>
              <a:gd fmla="*/ 3 h 17" name="T9"/>
            </a:gdLst>
            <a:cxnLst>
              <a:cxn ang="0">
                <a:pos x="T0" y="T1"/>
              </a:cxn>
              <a:cxn ang="0">
                <a:pos x="T2" y="T3"/>
              </a:cxn>
              <a:cxn ang="0">
                <a:pos x="T4" y="T5"/>
              </a:cxn>
              <a:cxn ang="0">
                <a:pos x="T6" y="T7"/>
              </a:cxn>
              <a:cxn ang="0">
                <a:pos x="T8" y="T9"/>
              </a:cxn>
            </a:cxnLst>
            <a:rect b="b" l="0" r="r" t="0"/>
            <a:pathLst>
              <a:path h="17" w="16">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Freeform 13"/>
          <p:cNvSpPr/>
          <p:nvPr/>
        </p:nvSpPr>
        <p:spPr bwMode="auto">
          <a:xfrm>
            <a:off x="4613275" y="2444750"/>
            <a:ext cx="98425" cy="133350"/>
          </a:xfrm>
          <a:custGeom>
            <a:gdLst>
              <a:gd fmla="*/ 14 w 14" name="T0"/>
              <a:gd fmla="*/ 19 h 19" name="T1"/>
              <a:gd fmla="*/ 14 w 14" name="T2"/>
              <a:gd fmla="*/ 0 h 19" name="T3"/>
              <a:gd fmla="*/ 0 w 14" name="T4"/>
              <a:gd fmla="*/ 3 h 19" name="T5"/>
              <a:gd fmla="*/ 14 w 14" name="T6"/>
              <a:gd fmla="*/ 19 h 19" name="T7"/>
            </a:gdLst>
            <a:cxnLst>
              <a:cxn ang="0">
                <a:pos x="T0" y="T1"/>
              </a:cxn>
              <a:cxn ang="0">
                <a:pos x="T2" y="T3"/>
              </a:cxn>
              <a:cxn ang="0">
                <a:pos x="T4" y="T5"/>
              </a:cxn>
              <a:cxn ang="0">
                <a:pos x="T6" y="T7"/>
              </a:cxn>
            </a:cxnLst>
            <a:rect b="b" l="0" r="r" t="0"/>
            <a:pathLst>
              <a:path h="19" w="14">
                <a:moveTo>
                  <a:pt x="14" y="19"/>
                </a:moveTo>
                <a:cubicBezTo>
                  <a:pt x="14" y="0"/>
                  <a:pt x="14" y="0"/>
                  <a:pt x="14" y="0"/>
                </a:cubicBezTo>
                <a:cubicBezTo>
                  <a:pt x="9" y="0"/>
                  <a:pt x="4" y="1"/>
                  <a:pt x="0" y="3"/>
                </a:cubicBezTo>
                <a:cubicBezTo>
                  <a:pt x="3" y="11"/>
                  <a:pt x="8" y="17"/>
                  <a:pt x="14" y="19"/>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 name="Freeform 14"/>
          <p:cNvSpPr/>
          <p:nvPr/>
        </p:nvSpPr>
        <p:spPr bwMode="auto">
          <a:xfrm>
            <a:off x="4591050" y="2176463"/>
            <a:ext cx="120650" cy="112712"/>
          </a:xfrm>
          <a:custGeom>
            <a:gdLst>
              <a:gd fmla="*/ 0 w 17" name="T0"/>
              <a:gd fmla="*/ 16 h 16" name="T1"/>
              <a:gd fmla="*/ 17 w 17" name="T2"/>
              <a:gd fmla="*/ 16 h 16" name="T3"/>
              <a:gd fmla="*/ 17 w 17" name="T4"/>
              <a:gd fmla="*/ 3 h 16" name="T5"/>
              <a:gd fmla="*/ 2 w 17" name="T6"/>
              <a:gd fmla="*/ 0 h 16" name="T7"/>
              <a:gd fmla="*/ 0 w 17" name="T8"/>
              <a:gd fmla="*/ 16 h 16" name="T9"/>
            </a:gdLst>
            <a:cxnLst>
              <a:cxn ang="0">
                <a:pos x="T0" y="T1"/>
              </a:cxn>
              <a:cxn ang="0">
                <a:pos x="T2" y="T3"/>
              </a:cxn>
              <a:cxn ang="0">
                <a:pos x="T4" y="T5"/>
              </a:cxn>
              <a:cxn ang="0">
                <a:pos x="T6" y="T7"/>
              </a:cxn>
              <a:cxn ang="0">
                <a:pos x="T8" y="T9"/>
              </a:cxn>
            </a:cxnLst>
            <a:rect b="b" l="0" r="r" t="0"/>
            <a:pathLst>
              <a:path h="16" w="17">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Freeform 15"/>
          <p:cNvSpPr/>
          <p:nvPr/>
        </p:nvSpPr>
        <p:spPr bwMode="auto">
          <a:xfrm>
            <a:off x="4732338" y="2049463"/>
            <a:ext cx="85725" cy="112712"/>
          </a:xfrm>
          <a:custGeom>
            <a:gdLst>
              <a:gd fmla="*/ 0 w 12" name="T0"/>
              <a:gd fmla="*/ 0 h 16" name="T1"/>
              <a:gd fmla="*/ 0 w 12" name="T2"/>
              <a:gd fmla="*/ 16 h 16" name="T3"/>
              <a:gd fmla="*/ 12 w 12" name="T4"/>
              <a:gd fmla="*/ 13 h 16" name="T5"/>
              <a:gd fmla="*/ 0 w 12" name="T6"/>
              <a:gd fmla="*/ 0 h 16" name="T7"/>
            </a:gdLst>
            <a:cxnLst>
              <a:cxn ang="0">
                <a:pos x="T0" y="T1"/>
              </a:cxn>
              <a:cxn ang="0">
                <a:pos x="T2" y="T3"/>
              </a:cxn>
              <a:cxn ang="0">
                <a:pos x="T4" y="T5"/>
              </a:cxn>
              <a:cxn ang="0">
                <a:pos x="T6" y="T7"/>
              </a:cxn>
            </a:cxnLst>
            <a:rect b="b" l="0" r="r" t="0"/>
            <a:pathLst>
              <a:path h="16" w="12">
                <a:moveTo>
                  <a:pt x="0" y="0"/>
                </a:moveTo>
                <a:cubicBezTo>
                  <a:pt x="0" y="16"/>
                  <a:pt x="0" y="16"/>
                  <a:pt x="0" y="16"/>
                </a:cubicBezTo>
                <a:cubicBezTo>
                  <a:pt x="4" y="16"/>
                  <a:pt x="8" y="15"/>
                  <a:pt x="12" y="13"/>
                </a:cubicBezTo>
                <a:cubicBezTo>
                  <a:pt x="9" y="6"/>
                  <a:pt x="5" y="1"/>
                  <a:pt x="0" y="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Freeform 16"/>
          <p:cNvSpPr/>
          <p:nvPr/>
        </p:nvSpPr>
        <p:spPr bwMode="auto">
          <a:xfrm>
            <a:off x="4619625" y="2041525"/>
            <a:ext cx="92075" cy="120650"/>
          </a:xfrm>
          <a:custGeom>
            <a:gdLst>
              <a:gd fmla="*/ 13 w 13" name="T0"/>
              <a:gd fmla="*/ 17 h 17" name="T1"/>
              <a:gd fmla="*/ 13 w 13" name="T2"/>
              <a:gd fmla="*/ 0 h 17" name="T3"/>
              <a:gd fmla="*/ 0 w 13" name="T4"/>
              <a:gd fmla="*/ 15 h 17" name="T5"/>
              <a:gd fmla="*/ 13 w 13" name="T6"/>
              <a:gd fmla="*/ 17 h 17" name="T7"/>
            </a:gdLst>
            <a:cxnLst>
              <a:cxn ang="0">
                <a:pos x="T0" y="T1"/>
              </a:cxn>
              <a:cxn ang="0">
                <a:pos x="T2" y="T3"/>
              </a:cxn>
              <a:cxn ang="0">
                <a:pos x="T4" y="T5"/>
              </a:cxn>
              <a:cxn ang="0">
                <a:pos x="T6" y="T7"/>
              </a:cxn>
            </a:cxnLst>
            <a:rect b="b" l="0" r="r" t="0"/>
            <a:pathLst>
              <a:path h="17" w="13">
                <a:moveTo>
                  <a:pt x="13" y="17"/>
                </a:moveTo>
                <a:cubicBezTo>
                  <a:pt x="13" y="0"/>
                  <a:pt x="13" y="0"/>
                  <a:pt x="13" y="0"/>
                </a:cubicBezTo>
                <a:cubicBezTo>
                  <a:pt x="7" y="2"/>
                  <a:pt x="3" y="7"/>
                  <a:pt x="0" y="15"/>
                </a:cubicBezTo>
                <a:cubicBezTo>
                  <a:pt x="4" y="16"/>
                  <a:pt x="8" y="17"/>
                  <a:pt x="13" y="17"/>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Freeform 17"/>
          <p:cNvSpPr/>
          <p:nvPr/>
        </p:nvSpPr>
        <p:spPr bwMode="auto">
          <a:xfrm>
            <a:off x="4591050" y="2317750"/>
            <a:ext cx="120650" cy="119063"/>
          </a:xfrm>
          <a:custGeom>
            <a:gdLst>
              <a:gd fmla="*/ 2 w 17" name="T0"/>
              <a:gd fmla="*/ 17 h 17" name="T1"/>
              <a:gd fmla="*/ 17 w 17" name="T2"/>
              <a:gd fmla="*/ 14 h 17" name="T3"/>
              <a:gd fmla="*/ 17 w 17" name="T4"/>
              <a:gd fmla="*/ 0 h 17" name="T5"/>
              <a:gd fmla="*/ 0 w 17" name="T6"/>
              <a:gd fmla="*/ 0 h 17" name="T7"/>
              <a:gd fmla="*/ 2 w 17" name="T8"/>
              <a:gd fmla="*/ 17 h 17" name="T9"/>
            </a:gdLst>
            <a:cxnLst>
              <a:cxn ang="0">
                <a:pos x="T0" y="T1"/>
              </a:cxn>
              <a:cxn ang="0">
                <a:pos x="T2" y="T3"/>
              </a:cxn>
              <a:cxn ang="0">
                <a:pos x="T4" y="T5"/>
              </a:cxn>
              <a:cxn ang="0">
                <a:pos x="T6" y="T7"/>
              </a:cxn>
              <a:cxn ang="0">
                <a:pos x="T8" y="T9"/>
              </a:cxn>
            </a:cxnLst>
            <a:rect b="b" l="0" r="r" t="0"/>
            <a:pathLst>
              <a:path h="17" w="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Freeform 18"/>
          <p:cNvSpPr/>
          <p:nvPr/>
        </p:nvSpPr>
        <p:spPr bwMode="auto">
          <a:xfrm>
            <a:off x="4443413" y="2317750"/>
            <a:ext cx="134937" cy="176213"/>
          </a:xfrm>
          <a:custGeom>
            <a:gdLst>
              <a:gd fmla="*/ 19 w 19" name="T0"/>
              <a:gd fmla="*/ 19 h 25" name="T1"/>
              <a:gd fmla="*/ 16 w 19" name="T2"/>
              <a:gd fmla="*/ 0 h 25" name="T3"/>
              <a:gd fmla="*/ 0 w 19" name="T4"/>
              <a:gd fmla="*/ 0 h 25" name="T5"/>
              <a:gd fmla="*/ 10 w 19" name="T6"/>
              <a:gd fmla="*/ 25 h 25" name="T7"/>
              <a:gd fmla="*/ 19 w 19" name="T8"/>
              <a:gd fmla="*/ 19 h 25" name="T9"/>
            </a:gdLst>
            <a:cxnLst>
              <a:cxn ang="0">
                <a:pos x="T0" y="T1"/>
              </a:cxn>
              <a:cxn ang="0">
                <a:pos x="T2" y="T3"/>
              </a:cxn>
              <a:cxn ang="0">
                <a:pos x="T4" y="T5"/>
              </a:cxn>
              <a:cxn ang="0">
                <a:pos x="T6" y="T7"/>
              </a:cxn>
              <a:cxn ang="0">
                <a:pos x="T8" y="T9"/>
              </a:cxn>
            </a:cxnLst>
            <a:rect b="b" l="0" r="r" t="0"/>
            <a:pathLst>
              <a:path h="25" w="19">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Freeform 19"/>
          <p:cNvSpPr/>
          <p:nvPr/>
        </p:nvSpPr>
        <p:spPr bwMode="auto">
          <a:xfrm>
            <a:off x="4781550" y="2035175"/>
            <a:ext cx="120650" cy="92075"/>
          </a:xfrm>
          <a:custGeom>
            <a:gdLst>
              <a:gd fmla="*/ 0 w 17" name="T0"/>
              <a:gd fmla="*/ 0 h 13" name="T1"/>
              <a:gd fmla="*/ 9 w 17" name="T2"/>
              <a:gd fmla="*/ 13 h 13" name="T3"/>
              <a:gd fmla="*/ 17 w 17" name="T4"/>
              <a:gd fmla="*/ 8 h 13" name="T5"/>
              <a:gd fmla="*/ 0 w 17" name="T6"/>
              <a:gd fmla="*/ 0 h 13" name="T7"/>
            </a:gdLst>
            <a:cxnLst>
              <a:cxn ang="0">
                <a:pos x="T0" y="T1"/>
              </a:cxn>
              <a:cxn ang="0">
                <a:pos x="T2" y="T3"/>
              </a:cxn>
              <a:cxn ang="0">
                <a:pos x="T4" y="T5"/>
              </a:cxn>
              <a:cxn ang="0">
                <a:pos x="T6" y="T7"/>
              </a:cxn>
            </a:cxnLst>
            <a:rect b="b" l="0" r="r" t="0"/>
            <a:pathLst>
              <a:path h="13" w="17">
                <a:moveTo>
                  <a:pt x="0" y="0"/>
                </a:moveTo>
                <a:cubicBezTo>
                  <a:pt x="3" y="2"/>
                  <a:pt x="7" y="7"/>
                  <a:pt x="9" y="13"/>
                </a:cubicBezTo>
                <a:cubicBezTo>
                  <a:pt x="12" y="12"/>
                  <a:pt x="15" y="10"/>
                  <a:pt x="17" y="8"/>
                </a:cubicBezTo>
                <a:cubicBezTo>
                  <a:pt x="12" y="4"/>
                  <a:pt x="6" y="1"/>
                  <a:pt x="0" y="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Freeform 20"/>
          <p:cNvSpPr/>
          <p:nvPr/>
        </p:nvSpPr>
        <p:spPr bwMode="auto">
          <a:xfrm>
            <a:off x="4859338" y="2317750"/>
            <a:ext cx="149225" cy="182563"/>
          </a:xfrm>
          <a:custGeom>
            <a:gdLst>
              <a:gd fmla="*/ 3 w 21" name="T0"/>
              <a:gd fmla="*/ 0 h 26" name="T1"/>
              <a:gd fmla="*/ 0 w 21" name="T2"/>
              <a:gd fmla="*/ 19 h 26" name="T3"/>
              <a:gd fmla="*/ 10 w 21" name="T4"/>
              <a:gd fmla="*/ 26 h 26" name="T5"/>
              <a:gd fmla="*/ 21 w 21" name="T6"/>
              <a:gd fmla="*/ 0 h 26" name="T7"/>
              <a:gd fmla="*/ 3 w 21" name="T8"/>
              <a:gd fmla="*/ 0 h 26" name="T9"/>
            </a:gdLst>
            <a:cxnLst>
              <a:cxn ang="0">
                <a:pos x="T0" y="T1"/>
              </a:cxn>
              <a:cxn ang="0">
                <a:pos x="T2" y="T3"/>
              </a:cxn>
              <a:cxn ang="0">
                <a:pos x="T4" y="T5"/>
              </a:cxn>
              <a:cxn ang="0">
                <a:pos x="T6" y="T7"/>
              </a:cxn>
              <a:cxn ang="0">
                <a:pos x="T8" y="T9"/>
              </a:cxn>
            </a:cxnLst>
            <a:rect b="b" l="0" r="r" t="0"/>
            <a:pathLst>
              <a:path h="26" w="21">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Freeform 21"/>
          <p:cNvSpPr/>
          <p:nvPr/>
        </p:nvSpPr>
        <p:spPr bwMode="auto">
          <a:xfrm>
            <a:off x="4535488" y="2035175"/>
            <a:ext cx="119062" cy="98425"/>
          </a:xfrm>
          <a:custGeom>
            <a:gdLst>
              <a:gd fmla="*/ 8 w 17" name="T0"/>
              <a:gd fmla="*/ 14 h 14" name="T1"/>
              <a:gd fmla="*/ 17 w 17" name="T2"/>
              <a:gd fmla="*/ 0 h 14" name="T3"/>
              <a:gd fmla="*/ 0 w 17" name="T4"/>
              <a:gd fmla="*/ 8 h 14" name="T5"/>
              <a:gd fmla="*/ 8 w 17" name="T6"/>
              <a:gd fmla="*/ 14 h 14" name="T7"/>
            </a:gdLst>
            <a:cxnLst>
              <a:cxn ang="0">
                <a:pos x="T0" y="T1"/>
              </a:cxn>
              <a:cxn ang="0">
                <a:pos x="T2" y="T3"/>
              </a:cxn>
              <a:cxn ang="0">
                <a:pos x="T4" y="T5"/>
              </a:cxn>
              <a:cxn ang="0">
                <a:pos x="T6" y="T7"/>
              </a:cxn>
            </a:cxnLst>
            <a:rect b="b" l="0" r="r" t="0"/>
            <a:pathLst>
              <a:path h="14" w="17">
                <a:moveTo>
                  <a:pt x="8" y="14"/>
                </a:moveTo>
                <a:cubicBezTo>
                  <a:pt x="10" y="8"/>
                  <a:pt x="13" y="3"/>
                  <a:pt x="17" y="0"/>
                </a:cubicBezTo>
                <a:cubicBezTo>
                  <a:pt x="11" y="1"/>
                  <a:pt x="5" y="4"/>
                  <a:pt x="0" y="8"/>
                </a:cubicBezTo>
                <a:cubicBezTo>
                  <a:pt x="3" y="10"/>
                  <a:pt x="5" y="12"/>
                  <a:pt x="8" y="14"/>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Freeform 22"/>
          <p:cNvSpPr/>
          <p:nvPr/>
        </p:nvSpPr>
        <p:spPr bwMode="auto">
          <a:xfrm>
            <a:off x="4859338" y="2112963"/>
            <a:ext cx="141287" cy="176212"/>
          </a:xfrm>
          <a:custGeom>
            <a:gdLst>
              <a:gd fmla="*/ 0 w 20" name="T0"/>
              <a:gd fmla="*/ 7 h 25" name="T1"/>
              <a:gd fmla="*/ 2 w 20" name="T2"/>
              <a:gd fmla="*/ 25 h 25" name="T3"/>
              <a:gd fmla="*/ 20 w 20" name="T4"/>
              <a:gd fmla="*/ 25 h 25" name="T5"/>
              <a:gd fmla="*/ 9 w 20" name="T6"/>
              <a:gd fmla="*/ 0 h 25" name="T7"/>
              <a:gd fmla="*/ 0 w 20" name="T8"/>
              <a:gd fmla="*/ 7 h 25" name="T9"/>
            </a:gdLst>
            <a:cxnLst>
              <a:cxn ang="0">
                <a:pos x="T0" y="T1"/>
              </a:cxn>
              <a:cxn ang="0">
                <a:pos x="T2" y="T3"/>
              </a:cxn>
              <a:cxn ang="0">
                <a:pos x="T4" y="T5"/>
              </a:cxn>
              <a:cxn ang="0">
                <a:pos x="T6" y="T7"/>
              </a:cxn>
              <a:cxn ang="0">
                <a:pos x="T8" y="T9"/>
              </a:cxn>
            </a:cxnLst>
            <a:rect b="b" l="0" r="r" t="0"/>
            <a:pathLst>
              <a:path h="25" w="20">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 name="Freeform 23"/>
          <p:cNvSpPr/>
          <p:nvPr/>
        </p:nvSpPr>
        <p:spPr bwMode="auto">
          <a:xfrm>
            <a:off x="4443413" y="2112963"/>
            <a:ext cx="134937" cy="176212"/>
          </a:xfrm>
          <a:custGeom>
            <a:gdLst>
              <a:gd fmla="*/ 17 w 19" name="T0"/>
              <a:gd fmla="*/ 25 h 25" name="T1"/>
              <a:gd fmla="*/ 19 w 19" name="T2"/>
              <a:gd fmla="*/ 7 h 25" name="T3"/>
              <a:gd fmla="*/ 10 w 19" name="T4"/>
              <a:gd fmla="*/ 0 h 25" name="T5"/>
              <a:gd fmla="*/ 0 w 19" name="T6"/>
              <a:gd fmla="*/ 25 h 25" name="T7"/>
              <a:gd fmla="*/ 17 w 19" name="T8"/>
              <a:gd fmla="*/ 25 h 25" name="T9"/>
            </a:gdLst>
            <a:cxnLst>
              <a:cxn ang="0">
                <a:pos x="T0" y="T1"/>
              </a:cxn>
              <a:cxn ang="0">
                <a:pos x="T2" y="T3"/>
              </a:cxn>
              <a:cxn ang="0">
                <a:pos x="T4" y="T5"/>
              </a:cxn>
              <a:cxn ang="0">
                <a:pos x="T6" y="T7"/>
              </a:cxn>
              <a:cxn ang="0">
                <a:pos x="T8" y="T9"/>
              </a:cxn>
            </a:cxnLst>
            <a:rect b="b" l="0" r="r" t="0"/>
            <a:pathLst>
              <a:path h="25" w="19">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8" name="Freeform 24"/>
          <p:cNvSpPr/>
          <p:nvPr/>
        </p:nvSpPr>
        <p:spPr bwMode="auto">
          <a:xfrm>
            <a:off x="4781550" y="2479675"/>
            <a:ext cx="127000" cy="106363"/>
          </a:xfrm>
          <a:custGeom>
            <a:gdLst>
              <a:gd fmla="*/ 10 w 18" name="T0"/>
              <a:gd fmla="*/ 0 h 15" name="T1"/>
              <a:gd fmla="*/ 0 w 18" name="T2"/>
              <a:gd fmla="*/ 15 h 15" name="T3"/>
              <a:gd fmla="*/ 18 w 18" name="T4"/>
              <a:gd fmla="*/ 6 h 15" name="T5"/>
              <a:gd fmla="*/ 10 w 18" name="T6"/>
              <a:gd fmla="*/ 0 h 15" name="T7"/>
            </a:gdLst>
            <a:cxnLst>
              <a:cxn ang="0">
                <a:pos x="T0" y="T1"/>
              </a:cxn>
              <a:cxn ang="0">
                <a:pos x="T2" y="T3"/>
              </a:cxn>
              <a:cxn ang="0">
                <a:pos x="T4" y="T5"/>
              </a:cxn>
              <a:cxn ang="0">
                <a:pos x="T6" y="T7"/>
              </a:cxn>
            </a:cxnLst>
            <a:rect b="b" l="0" r="r" t="0"/>
            <a:pathLst>
              <a:path h="15" w="18">
                <a:moveTo>
                  <a:pt x="10" y="0"/>
                </a:moveTo>
                <a:cubicBezTo>
                  <a:pt x="7" y="7"/>
                  <a:pt x="4" y="12"/>
                  <a:pt x="0" y="15"/>
                </a:cubicBezTo>
                <a:cubicBezTo>
                  <a:pt x="7" y="13"/>
                  <a:pt x="13" y="10"/>
                  <a:pt x="18" y="6"/>
                </a:cubicBezTo>
                <a:cubicBezTo>
                  <a:pt x="15" y="4"/>
                  <a:pt x="13" y="2"/>
                  <a:pt x="10" y="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9" name="Freeform 25"/>
          <p:cNvSpPr/>
          <p:nvPr/>
        </p:nvSpPr>
        <p:spPr bwMode="auto">
          <a:xfrm>
            <a:off x="4535488" y="2479675"/>
            <a:ext cx="112712" cy="98425"/>
          </a:xfrm>
          <a:custGeom>
            <a:gdLst>
              <a:gd fmla="*/ 7 w 16" name="T0"/>
              <a:gd fmla="*/ 0 h 14" name="T1"/>
              <a:gd fmla="*/ 0 w 16" name="T2"/>
              <a:gd fmla="*/ 5 h 14" name="T3"/>
              <a:gd fmla="*/ 16 w 16" name="T4"/>
              <a:gd fmla="*/ 14 h 14" name="T5"/>
              <a:gd fmla="*/ 7 w 16" name="T6"/>
              <a:gd fmla="*/ 0 h 14" name="T7"/>
            </a:gdLst>
            <a:cxnLst>
              <a:cxn ang="0">
                <a:pos x="T0" y="T1"/>
              </a:cxn>
              <a:cxn ang="0">
                <a:pos x="T2" y="T3"/>
              </a:cxn>
              <a:cxn ang="0">
                <a:pos x="T4" y="T5"/>
              </a:cxn>
              <a:cxn ang="0">
                <a:pos x="T6" y="T7"/>
              </a:cxn>
            </a:cxnLst>
            <a:rect b="b" l="0" r="r" t="0"/>
            <a:pathLst>
              <a:path h="14" w="16">
                <a:moveTo>
                  <a:pt x="7" y="0"/>
                </a:moveTo>
                <a:cubicBezTo>
                  <a:pt x="4" y="1"/>
                  <a:pt x="2" y="3"/>
                  <a:pt x="0" y="5"/>
                </a:cubicBezTo>
                <a:cubicBezTo>
                  <a:pt x="4" y="10"/>
                  <a:pt x="10" y="13"/>
                  <a:pt x="16" y="14"/>
                </a:cubicBezTo>
                <a:cubicBezTo>
                  <a:pt x="13" y="11"/>
                  <a:pt x="9" y="6"/>
                  <a:pt x="7" y="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Freeform 26"/>
          <p:cNvSpPr>
            <a:spLocks noEditPoints="1"/>
          </p:cNvSpPr>
          <p:nvPr/>
        </p:nvSpPr>
        <p:spPr bwMode="auto">
          <a:xfrm>
            <a:off x="1458913" y="2006600"/>
            <a:ext cx="522287" cy="528638"/>
          </a:xfrm>
          <a:custGeom>
            <a:gdLst>
              <a:gd fmla="*/ 74 w 74" name="T0"/>
              <a:gd fmla="*/ 65 h 75" name="T1"/>
              <a:gd fmla="*/ 55 w 74" name="T2"/>
              <a:gd fmla="*/ 47 h 75" name="T3"/>
              <a:gd fmla="*/ 58 w 74" name="T4"/>
              <a:gd fmla="*/ 30 h 75" name="T5"/>
              <a:gd fmla="*/ 28 w 74" name="T6"/>
              <a:gd fmla="*/ 1 h 75" name="T7"/>
              <a:gd fmla="*/ 1 w 74" name="T8"/>
              <a:gd fmla="*/ 33 h 75" name="T9"/>
              <a:gd fmla="*/ 32 w 74" name="T10"/>
              <a:gd fmla="*/ 62 h 75" name="T11"/>
              <a:gd fmla="*/ 47 w 74" name="T12"/>
              <a:gd fmla="*/ 56 h 75" name="T13"/>
              <a:gd fmla="*/ 66 w 74" name="T14"/>
              <a:gd fmla="*/ 74 h 75" name="T15"/>
              <a:gd fmla="*/ 68 w 74" name="T16"/>
              <a:gd fmla="*/ 74 h 75" name="T17"/>
              <a:gd fmla="*/ 74 w 74" name="T18"/>
              <a:gd fmla="*/ 67 h 75" name="T19"/>
              <a:gd fmla="*/ 74 w 74" name="T20"/>
              <a:gd fmla="*/ 65 h 75" name="T21"/>
              <a:gd fmla="*/ 10 w 74" name="T22"/>
              <a:gd fmla="*/ 32 h 75" name="T23"/>
              <a:gd fmla="*/ 29 w 74" name="T24"/>
              <a:gd fmla="*/ 11 h 75" name="T25"/>
              <a:gd fmla="*/ 49 w 74" name="T26"/>
              <a:gd fmla="*/ 31 h 75" name="T27"/>
              <a:gd fmla="*/ 31 w 74" name="T28"/>
              <a:gd fmla="*/ 52 h 75" name="T29"/>
              <a:gd fmla="*/ 10 w 74" name="T30"/>
              <a:gd fmla="*/ 32 h 7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5" w="74">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 name="Freeform 27"/>
          <p:cNvSpPr/>
          <p:nvPr/>
        </p:nvSpPr>
        <p:spPr bwMode="auto">
          <a:xfrm>
            <a:off x="5326063" y="3700463"/>
            <a:ext cx="366712" cy="366712"/>
          </a:xfrm>
          <a:custGeom>
            <a:gdLst>
              <a:gd fmla="*/ 33 w 52" name="T0"/>
              <a:gd fmla="*/ 32 h 52" name="T1"/>
              <a:gd fmla="*/ 32 w 52" name="T2"/>
              <a:gd fmla="*/ 29 h 52" name="T3"/>
              <a:gd fmla="*/ 34 w 52" name="T4"/>
              <a:gd fmla="*/ 22 h 52" name="T5"/>
              <a:gd fmla="*/ 36 w 52" name="T6"/>
              <a:gd fmla="*/ 21 h 52" name="T7"/>
              <a:gd fmla="*/ 36 w 52" name="T8"/>
              <a:gd fmla="*/ 18 h 52" name="T9"/>
              <a:gd fmla="*/ 36 w 52" name="T10"/>
              <a:gd fmla="*/ 17 h 52" name="T11"/>
              <a:gd fmla="*/ 37 w 52" name="T12"/>
              <a:gd fmla="*/ 9 h 52" name="T13"/>
              <a:gd fmla="*/ 29 w 52" name="T14"/>
              <a:gd fmla="*/ 1 h 52" name="T15"/>
              <a:gd fmla="*/ 19 w 52" name="T16"/>
              <a:gd fmla="*/ 2 h 52" name="T17"/>
              <a:gd fmla="*/ 15 w 52" name="T18"/>
              <a:gd fmla="*/ 9 h 52" name="T19"/>
              <a:gd fmla="*/ 16 w 52" name="T20"/>
              <a:gd fmla="*/ 17 h 52" name="T21"/>
              <a:gd fmla="*/ 15 w 52" name="T22"/>
              <a:gd fmla="*/ 19 h 52" name="T23"/>
              <a:gd fmla="*/ 17 w 52" name="T24"/>
              <a:gd fmla="*/ 22 h 52" name="T25"/>
              <a:gd fmla="*/ 19 w 52" name="T26"/>
              <a:gd fmla="*/ 31 h 52" name="T27"/>
              <a:gd fmla="*/ 7 w 52" name="T28"/>
              <a:gd fmla="*/ 39 h 52" name="T29"/>
              <a:gd fmla="*/ 0 w 52" name="T30"/>
              <a:gd fmla="*/ 52 h 52" name="T31"/>
              <a:gd fmla="*/ 52 w 52" name="T32"/>
              <a:gd fmla="*/ 52 h 52" name="T33"/>
              <a:gd fmla="*/ 48 w 52" name="T34"/>
              <a:gd fmla="*/ 39 h 52" name="T35"/>
              <a:gd fmla="*/ 33 w 52" name="T36"/>
              <a:gd fmla="*/ 32 h 5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2" name="Freeform 28"/>
          <p:cNvSpPr/>
          <p:nvPr/>
        </p:nvSpPr>
        <p:spPr bwMode="auto">
          <a:xfrm>
            <a:off x="5326063" y="3925888"/>
            <a:ext cx="182562" cy="141287"/>
          </a:xfrm>
          <a:custGeom>
            <a:gdLst>
              <a:gd fmla="*/ 0 w 26" name="T0"/>
              <a:gd fmla="*/ 20 h 20" name="T1"/>
              <a:gd fmla="*/ 26 w 26" name="T2"/>
              <a:gd fmla="*/ 20 h 20" name="T3"/>
              <a:gd fmla="*/ 20 w 26" name="T4"/>
              <a:gd fmla="*/ 2 h 20" name="T5"/>
              <a:gd fmla="*/ 18 w 26" name="T6"/>
              <a:gd fmla="*/ 0 h 20" name="T7"/>
              <a:gd fmla="*/ 7 w 26" name="T8"/>
              <a:gd fmla="*/ 7 h 20" name="T9"/>
              <a:gd fmla="*/ 0 w 26" name="T10"/>
              <a:gd fmla="*/ 20 h 20" name="T11"/>
            </a:gdLst>
            <a:cxnLst>
              <a:cxn ang="0">
                <a:pos x="T0" y="T1"/>
              </a:cxn>
              <a:cxn ang="0">
                <a:pos x="T2" y="T3"/>
              </a:cxn>
              <a:cxn ang="0">
                <a:pos x="T4" y="T5"/>
              </a:cxn>
              <a:cxn ang="0">
                <a:pos x="T6" y="T7"/>
              </a:cxn>
              <a:cxn ang="0">
                <a:pos x="T8" y="T9"/>
              </a:cxn>
              <a:cxn ang="0">
                <a:pos x="T10" y="T11"/>
              </a:cxn>
            </a:cxnLst>
            <a:rect b="b" l="0" r="r" t="0"/>
            <a:pathLst>
              <a:path h="20" w="26">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3" name="Freeform 29"/>
          <p:cNvSpPr/>
          <p:nvPr/>
        </p:nvSpPr>
        <p:spPr bwMode="auto">
          <a:xfrm>
            <a:off x="5000625" y="3567113"/>
            <a:ext cx="417513" cy="500062"/>
          </a:xfrm>
          <a:custGeom>
            <a:gdLst>
              <a:gd fmla="*/ 51 w 59" name="T0"/>
              <a:gd fmla="*/ 54 h 71" name="T1"/>
              <a:gd fmla="*/ 57 w 59" name="T2"/>
              <a:gd fmla="*/ 50 h 71" name="T3"/>
              <a:gd fmla="*/ 59 w 59" name="T4"/>
              <a:gd fmla="*/ 49 h 71" name="T5"/>
              <a:gd fmla="*/ 46 w 59" name="T6"/>
              <a:gd fmla="*/ 43 h 71" name="T7"/>
              <a:gd fmla="*/ 45 w 59" name="T8"/>
              <a:gd fmla="*/ 39 h 71" name="T9"/>
              <a:gd fmla="*/ 47 w 59" name="T10"/>
              <a:gd fmla="*/ 30 h 71" name="T11"/>
              <a:gd fmla="*/ 50 w 59" name="T12"/>
              <a:gd fmla="*/ 27 h 71" name="T13"/>
              <a:gd fmla="*/ 50 w 59" name="T14"/>
              <a:gd fmla="*/ 23 h 71" name="T15"/>
              <a:gd fmla="*/ 50 w 59" name="T16"/>
              <a:gd fmla="*/ 22 h 71" name="T17"/>
              <a:gd fmla="*/ 51 w 59" name="T18"/>
              <a:gd fmla="*/ 11 h 71" name="T19"/>
              <a:gd fmla="*/ 40 w 59" name="T20"/>
              <a:gd fmla="*/ 1 h 71" name="T21"/>
              <a:gd fmla="*/ 27 w 59" name="T22"/>
              <a:gd fmla="*/ 2 h 71" name="T23"/>
              <a:gd fmla="*/ 20 w 59" name="T24"/>
              <a:gd fmla="*/ 12 h 71" name="T25"/>
              <a:gd fmla="*/ 22 w 59" name="T26"/>
              <a:gd fmla="*/ 23 h 71" name="T27"/>
              <a:gd fmla="*/ 20 w 59" name="T28"/>
              <a:gd fmla="*/ 26 h 71" name="T29"/>
              <a:gd fmla="*/ 23 w 59" name="T30"/>
              <a:gd fmla="*/ 30 h 71" name="T31"/>
              <a:gd fmla="*/ 26 w 59" name="T32"/>
              <a:gd fmla="*/ 41 h 71" name="T33"/>
              <a:gd fmla="*/ 10 w 59" name="T34"/>
              <a:gd fmla="*/ 53 h 71" name="T35"/>
              <a:gd fmla="*/ 0 w 59" name="T36"/>
              <a:gd fmla="*/ 71 h 71" name="T37"/>
              <a:gd fmla="*/ 42 w 59" name="T38"/>
              <a:gd fmla="*/ 71 h 71" name="T39"/>
              <a:gd fmla="*/ 51 w 59" name="T40"/>
              <a:gd fmla="*/ 54 h 7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1" w="59">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4" name="Freeform 30"/>
          <p:cNvSpPr/>
          <p:nvPr/>
        </p:nvSpPr>
        <p:spPr bwMode="auto">
          <a:xfrm>
            <a:off x="836613" y="3587750"/>
            <a:ext cx="558800" cy="487363"/>
          </a:xfrm>
          <a:custGeom>
            <a:gdLst>
              <a:gd fmla="*/ 0 w 79" name="T0"/>
              <a:gd fmla="*/ 26 h 69" name="T1"/>
              <a:gd fmla="*/ 20 w 79" name="T2"/>
              <a:gd fmla="*/ 49 h 69" name="T3"/>
              <a:gd fmla="*/ 15 w 79" name="T4"/>
              <a:gd fmla="*/ 69 h 69" name="T5"/>
              <a:gd fmla="*/ 39 w 79" name="T6"/>
              <a:gd fmla="*/ 53 h 69" name="T7"/>
              <a:gd fmla="*/ 45 w 79" name="T8"/>
              <a:gd fmla="*/ 52 h 69" name="T9"/>
              <a:gd fmla="*/ 79 w 79" name="T10"/>
              <a:gd fmla="*/ 26 h 69" name="T11"/>
              <a:gd fmla="*/ 39 w 79" name="T12"/>
              <a:gd fmla="*/ 0 h 69" name="T13"/>
              <a:gd fmla="*/ 0 w 79" name="T14"/>
              <a:gd fmla="*/ 26 h 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 w="7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 name="Freeform 31"/>
          <p:cNvSpPr>
            <a:spLocks noEditPoints="1"/>
          </p:cNvSpPr>
          <p:nvPr/>
        </p:nvSpPr>
        <p:spPr bwMode="auto">
          <a:xfrm>
            <a:off x="3243263" y="1801813"/>
            <a:ext cx="204787" cy="204787"/>
          </a:xfrm>
          <a:custGeom>
            <a:gdLst>
              <a:gd fmla="*/ 15 w 29" name="T0"/>
              <a:gd fmla="*/ 0 h 29" name="T1"/>
              <a:gd fmla="*/ 0 w 29" name="T2"/>
              <a:gd fmla="*/ 14 h 29" name="T3"/>
              <a:gd fmla="*/ 15 w 29" name="T4"/>
              <a:gd fmla="*/ 29 h 29" name="T5"/>
              <a:gd fmla="*/ 29 w 29" name="T6"/>
              <a:gd fmla="*/ 14 h 29" name="T7"/>
              <a:gd fmla="*/ 15 w 29" name="T8"/>
              <a:gd fmla="*/ 0 h 29" name="T9"/>
              <a:gd fmla="*/ 23 w 29" name="T10"/>
              <a:gd fmla="*/ 16 h 29" name="T11"/>
              <a:gd fmla="*/ 17 w 29" name="T12"/>
              <a:gd fmla="*/ 16 h 29" name="T13"/>
              <a:gd fmla="*/ 17 w 29" name="T14"/>
              <a:gd fmla="*/ 23 h 29" name="T15"/>
              <a:gd fmla="*/ 13 w 29" name="T16"/>
              <a:gd fmla="*/ 23 h 29" name="T17"/>
              <a:gd fmla="*/ 13 w 29" name="T18"/>
              <a:gd fmla="*/ 16 h 29" name="T19"/>
              <a:gd fmla="*/ 7 w 29" name="T20"/>
              <a:gd fmla="*/ 16 h 29" name="T21"/>
              <a:gd fmla="*/ 7 w 29" name="T22"/>
              <a:gd fmla="*/ 12 h 29" name="T23"/>
              <a:gd fmla="*/ 13 w 29" name="T24"/>
              <a:gd fmla="*/ 12 h 29" name="T25"/>
              <a:gd fmla="*/ 13 w 29" name="T26"/>
              <a:gd fmla="*/ 5 h 29" name="T27"/>
              <a:gd fmla="*/ 17 w 29" name="T28"/>
              <a:gd fmla="*/ 5 h 29" name="T29"/>
              <a:gd fmla="*/ 17 w 29" name="T30"/>
              <a:gd fmla="*/ 12 h 29" name="T31"/>
              <a:gd fmla="*/ 23 w 29" name="T32"/>
              <a:gd fmla="*/ 12 h 29" name="T33"/>
              <a:gd fmla="*/ 23 w 29" name="T34"/>
              <a:gd fmla="*/ 16 h 2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28">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6" name="Freeform 32"/>
          <p:cNvSpPr/>
          <p:nvPr/>
        </p:nvSpPr>
        <p:spPr bwMode="auto">
          <a:xfrm>
            <a:off x="3243263" y="1865313"/>
            <a:ext cx="149225" cy="141287"/>
          </a:xfrm>
          <a:custGeom>
            <a:gdLst>
              <a:gd fmla="*/ 15 w 21" name="T0"/>
              <a:gd fmla="*/ 20 h 20" name="T1"/>
              <a:gd fmla="*/ 21 w 21" name="T2"/>
              <a:gd fmla="*/ 18 h 20" name="T3"/>
              <a:gd fmla="*/ 17 w 21" name="T4"/>
              <a:gd fmla="*/ 9 h 20" name="T5"/>
              <a:gd fmla="*/ 17 w 21" name="T6"/>
              <a:gd fmla="*/ 8 h 20" name="T7"/>
              <a:gd fmla="*/ 17 w 21" name="T8"/>
              <a:gd fmla="*/ 14 h 20" name="T9"/>
              <a:gd fmla="*/ 13 w 21" name="T10"/>
              <a:gd fmla="*/ 14 h 20" name="T11"/>
              <a:gd fmla="*/ 13 w 21" name="T12"/>
              <a:gd fmla="*/ 7 h 20" name="T13"/>
              <a:gd fmla="*/ 7 w 21" name="T14"/>
              <a:gd fmla="*/ 7 h 20" name="T15"/>
              <a:gd fmla="*/ 7 w 21" name="T16"/>
              <a:gd fmla="*/ 3 h 20" name="T17"/>
              <a:gd fmla="*/ 9 w 21" name="T18"/>
              <a:gd fmla="*/ 3 h 20" name="T19"/>
              <a:gd fmla="*/ 1 w 21" name="T20"/>
              <a:gd fmla="*/ 0 h 20" name="T21"/>
              <a:gd fmla="*/ 0 w 21" name="T22"/>
              <a:gd fmla="*/ 5 h 20" name="T23"/>
              <a:gd fmla="*/ 15 w 21" name="T24"/>
              <a:gd fmla="*/ 20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21">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7" name="Freeform 33"/>
          <p:cNvSpPr/>
          <p:nvPr/>
        </p:nvSpPr>
        <p:spPr bwMode="auto">
          <a:xfrm>
            <a:off x="2947988" y="1547813"/>
            <a:ext cx="458787" cy="501650"/>
          </a:xfrm>
          <a:custGeom>
            <a:gdLst>
              <a:gd fmla="*/ 57 w 65" name="T0"/>
              <a:gd fmla="*/ 69 h 71" name="T1"/>
              <a:gd fmla="*/ 38 w 65" name="T2"/>
              <a:gd fmla="*/ 50 h 71" name="T3"/>
              <a:gd fmla="*/ 40 w 65" name="T4"/>
              <a:gd fmla="*/ 41 h 71" name="T5"/>
              <a:gd fmla="*/ 40 w 65" name="T6"/>
              <a:gd fmla="*/ 39 h 71" name="T7"/>
              <a:gd fmla="*/ 42 w 65" name="T8"/>
              <a:gd fmla="*/ 29 h 71" name="T9"/>
              <a:gd fmla="*/ 44 w 65" name="T10"/>
              <a:gd fmla="*/ 26 h 71" name="T11"/>
              <a:gd fmla="*/ 45 w 65" name="T12"/>
              <a:gd fmla="*/ 22 h 71" name="T13"/>
              <a:gd fmla="*/ 44 w 65" name="T14"/>
              <a:gd fmla="*/ 21 h 71" name="T15"/>
              <a:gd fmla="*/ 45 w 65" name="T16"/>
              <a:gd fmla="*/ 14 h 71" name="T17"/>
              <a:gd fmla="*/ 45 w 65" name="T18"/>
              <a:gd fmla="*/ 10 h 71" name="T19"/>
              <a:gd fmla="*/ 36 w 65" name="T20"/>
              <a:gd fmla="*/ 1 h 71" name="T21"/>
              <a:gd fmla="*/ 26 w 65" name="T22"/>
              <a:gd fmla="*/ 2 h 71" name="T23"/>
              <a:gd fmla="*/ 18 w 65" name="T24"/>
              <a:gd fmla="*/ 0 h 71" name="T25"/>
              <a:gd fmla="*/ 18 w 65" name="T26"/>
              <a:gd fmla="*/ 11 h 71" name="T27"/>
              <a:gd fmla="*/ 19 w 65" name="T28"/>
              <a:gd fmla="*/ 21 h 71" name="T29"/>
              <a:gd fmla="*/ 18 w 65" name="T30"/>
              <a:gd fmla="*/ 24 h 71" name="T31"/>
              <a:gd fmla="*/ 20 w 65" name="T32"/>
              <a:gd fmla="*/ 29 h 71" name="T33"/>
              <a:gd fmla="*/ 23 w 65" name="T34"/>
              <a:gd fmla="*/ 41 h 71" name="T35"/>
              <a:gd fmla="*/ 9 w 65" name="T36"/>
              <a:gd fmla="*/ 52 h 71" name="T37"/>
              <a:gd fmla="*/ 0 w 65" name="T38"/>
              <a:gd fmla="*/ 71 h 71" name="T39"/>
              <a:gd fmla="*/ 65 w 65" name="T40"/>
              <a:gd fmla="*/ 71 h 71" name="T41"/>
              <a:gd fmla="*/ 64 w 65" name="T42"/>
              <a:gd fmla="*/ 67 h 71" name="T43"/>
              <a:gd fmla="*/ 57 w 65" name="T44"/>
              <a:gd fmla="*/ 69 h 7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1" w="65">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Freeform 34"/>
          <p:cNvSpPr/>
          <p:nvPr/>
        </p:nvSpPr>
        <p:spPr bwMode="auto">
          <a:xfrm>
            <a:off x="3970338" y="3630613"/>
            <a:ext cx="862012" cy="373062"/>
          </a:xfrm>
          <a:custGeom>
            <a:gdLst>
              <a:gd fmla="*/ 122 w 122" name="T0"/>
              <a:gd fmla="*/ 27 h 53" name="T1"/>
              <a:gd fmla="*/ 81 w 122" name="T2"/>
              <a:gd fmla="*/ 0 h 53" name="T3"/>
              <a:gd fmla="*/ 7 w 122" name="T4"/>
              <a:gd fmla="*/ 0 h 53" name="T5"/>
              <a:gd fmla="*/ 0 w 122" name="T6"/>
              <a:gd fmla="*/ 4 h 53" name="T7"/>
              <a:gd fmla="*/ 0 w 122" name="T8"/>
              <a:gd fmla="*/ 49 h 53" name="T9"/>
              <a:gd fmla="*/ 7 w 122" name="T10"/>
              <a:gd fmla="*/ 53 h 53" name="T11"/>
              <a:gd fmla="*/ 83 w 122" name="T12"/>
              <a:gd fmla="*/ 53 h 53" name="T13"/>
              <a:gd fmla="*/ 122 w 122" name="T14"/>
              <a:gd fmla="*/ 27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122">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9" name="Freeform 35"/>
          <p:cNvSpPr/>
          <p:nvPr/>
        </p:nvSpPr>
        <p:spPr bwMode="auto">
          <a:xfrm>
            <a:off x="1563688" y="3630613"/>
            <a:ext cx="868362" cy="373062"/>
          </a:xfrm>
          <a:custGeom>
            <a:gdLst>
              <a:gd fmla="*/ 0 w 123" name="T0"/>
              <a:gd fmla="*/ 25 h 53" name="T1"/>
              <a:gd fmla="*/ 41 w 123" name="T2"/>
              <a:gd fmla="*/ 53 h 53" name="T3"/>
              <a:gd fmla="*/ 115 w 123" name="T4"/>
              <a:gd fmla="*/ 53 h 53" name="T5"/>
              <a:gd fmla="*/ 122 w 123" name="T6"/>
              <a:gd fmla="*/ 49 h 53" name="T7"/>
              <a:gd fmla="*/ 123 w 123" name="T8"/>
              <a:gd fmla="*/ 5 h 53" name="T9"/>
              <a:gd fmla="*/ 116 w 123" name="T10"/>
              <a:gd fmla="*/ 0 h 53" name="T11"/>
              <a:gd fmla="*/ 39 w 123" name="T12"/>
              <a:gd fmla="*/ 0 h 53" name="T13"/>
              <a:gd fmla="*/ 0 w 123" name="T14"/>
              <a:gd fmla="*/ 25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12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0" name="Freeform 36"/>
          <p:cNvSpPr/>
          <p:nvPr/>
        </p:nvSpPr>
        <p:spPr bwMode="auto">
          <a:xfrm>
            <a:off x="2997200" y="2182813"/>
            <a:ext cx="381000" cy="868362"/>
          </a:xfrm>
          <a:custGeom>
            <a:gdLst>
              <a:gd fmla="*/ 27 w 54" name="T0"/>
              <a:gd fmla="*/ 0 h 123" name="T1"/>
              <a:gd fmla="*/ 0 w 54" name="T2"/>
              <a:gd fmla="*/ 42 h 123" name="T3"/>
              <a:gd fmla="*/ 0 w 54" name="T4"/>
              <a:gd fmla="*/ 116 h 123" name="T5"/>
              <a:gd fmla="*/ 5 w 54" name="T6"/>
              <a:gd fmla="*/ 123 h 123" name="T7"/>
              <a:gd fmla="*/ 49 w 54" name="T8"/>
              <a:gd fmla="*/ 123 h 123" name="T9"/>
              <a:gd fmla="*/ 54 w 54" name="T10"/>
              <a:gd fmla="*/ 116 h 123" name="T11"/>
              <a:gd fmla="*/ 53 w 54" name="T12"/>
              <a:gd fmla="*/ 39 h 123" name="T13"/>
              <a:gd fmla="*/ 27 w 54" name="T14"/>
              <a:gd fmla="*/ 0 h 1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3" w="54">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Freeform 37"/>
          <p:cNvSpPr/>
          <p:nvPr/>
        </p:nvSpPr>
        <p:spPr bwMode="auto">
          <a:xfrm>
            <a:off x="3011488" y="4583113"/>
            <a:ext cx="373062" cy="868362"/>
          </a:xfrm>
          <a:custGeom>
            <a:gdLst>
              <a:gd fmla="*/ 26 w 53" name="T0"/>
              <a:gd fmla="*/ 123 h 123" name="T1"/>
              <a:gd fmla="*/ 53 w 53" name="T2"/>
              <a:gd fmla="*/ 81 h 123" name="T3"/>
              <a:gd fmla="*/ 53 w 53" name="T4"/>
              <a:gd fmla="*/ 7 h 123" name="T5"/>
              <a:gd fmla="*/ 49 w 53" name="T6"/>
              <a:gd fmla="*/ 1 h 123" name="T7"/>
              <a:gd fmla="*/ 4 w 53" name="T8"/>
              <a:gd fmla="*/ 0 h 123" name="T9"/>
              <a:gd fmla="*/ 0 w 53" name="T10"/>
              <a:gd fmla="*/ 7 h 123" name="T11"/>
              <a:gd fmla="*/ 0 w 53" name="T12"/>
              <a:gd fmla="*/ 84 h 123" name="T13"/>
              <a:gd fmla="*/ 26 w 53" name="T14"/>
              <a:gd fmla="*/ 123 h 1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3" w="52">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Freeform 38"/>
          <p:cNvSpPr/>
          <p:nvPr/>
        </p:nvSpPr>
        <p:spPr bwMode="auto">
          <a:xfrm>
            <a:off x="3632200" y="2627313"/>
            <a:ext cx="719138" cy="749300"/>
          </a:xfrm>
          <a:custGeom>
            <a:gdLst>
              <a:gd fmla="*/ 102 w 102" name="T0"/>
              <a:gd fmla="*/ 0 h 106" name="T1"/>
              <a:gd fmla="*/ 53 w 102" name="T2"/>
              <a:gd fmla="*/ 12 h 106" name="T3"/>
              <a:gd fmla="*/ 3 w 102" name="T4"/>
              <a:gd fmla="*/ 66 h 106" name="T5"/>
              <a:gd fmla="*/ 1 w 102" name="T6"/>
              <a:gd fmla="*/ 74 h 106" name="T7"/>
              <a:gd fmla="*/ 34 w 102" name="T8"/>
              <a:gd fmla="*/ 104 h 106" name="T9"/>
              <a:gd fmla="*/ 42 w 102" name="T10"/>
              <a:gd fmla="*/ 102 h 106" name="T11"/>
              <a:gd fmla="*/ 94 w 102" name="T12"/>
              <a:gd fmla="*/ 46 h 106" name="T13"/>
              <a:gd fmla="*/ 102 w 102" name="T14"/>
              <a:gd fmla="*/ 0 h 1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2">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3" name="Freeform 39"/>
          <p:cNvSpPr/>
          <p:nvPr/>
        </p:nvSpPr>
        <p:spPr bwMode="auto">
          <a:xfrm>
            <a:off x="2108200" y="4257675"/>
            <a:ext cx="725488" cy="749300"/>
          </a:xfrm>
          <a:custGeom>
            <a:gdLst>
              <a:gd fmla="*/ 0 w 103" name="T0"/>
              <a:gd fmla="*/ 106 h 106" name="T1"/>
              <a:gd fmla="*/ 49 w 103" name="T2"/>
              <a:gd fmla="*/ 95 h 106" name="T3"/>
              <a:gd fmla="*/ 100 w 103" name="T4"/>
              <a:gd fmla="*/ 41 h 106" name="T5"/>
              <a:gd fmla="*/ 101 w 103" name="T6"/>
              <a:gd fmla="*/ 33 h 106" name="T7"/>
              <a:gd fmla="*/ 69 w 103" name="T8"/>
              <a:gd fmla="*/ 2 h 106" name="T9"/>
              <a:gd fmla="*/ 61 w 103" name="T10"/>
              <a:gd fmla="*/ 4 h 106" name="T11"/>
              <a:gd fmla="*/ 8 w 103" name="T12"/>
              <a:gd fmla="*/ 60 h 106" name="T13"/>
              <a:gd fmla="*/ 0 w 103" name="T14"/>
              <a:gd fmla="*/ 106 h 1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4" name="Freeform 40"/>
          <p:cNvSpPr/>
          <p:nvPr/>
        </p:nvSpPr>
        <p:spPr bwMode="auto">
          <a:xfrm>
            <a:off x="3617913" y="4243388"/>
            <a:ext cx="727075" cy="741362"/>
          </a:xfrm>
          <a:custGeom>
            <a:gdLst>
              <a:gd fmla="*/ 103 w 103" name="T0"/>
              <a:gd fmla="*/ 105 h 105" name="T1"/>
              <a:gd fmla="*/ 93 w 103" name="T2"/>
              <a:gd fmla="*/ 56 h 105" name="T3"/>
              <a:gd fmla="*/ 41 w 103" name="T4"/>
              <a:gd fmla="*/ 3 h 105" name="T5"/>
              <a:gd fmla="*/ 33 w 103" name="T6"/>
              <a:gd fmla="*/ 1 h 105" name="T7"/>
              <a:gd fmla="*/ 2 w 103" name="T8"/>
              <a:gd fmla="*/ 33 h 105" name="T9"/>
              <a:gd fmla="*/ 3 w 103" name="T10"/>
              <a:gd fmla="*/ 41 h 105" name="T11"/>
              <a:gd fmla="*/ 57 w 103" name="T12"/>
              <a:gd fmla="*/ 95 h 105" name="T13"/>
              <a:gd fmla="*/ 103 w 103" name="T14"/>
              <a:gd fmla="*/ 105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5" name="Freeform 41"/>
          <p:cNvSpPr/>
          <p:nvPr/>
        </p:nvSpPr>
        <p:spPr bwMode="auto">
          <a:xfrm>
            <a:off x="2051050" y="2649538"/>
            <a:ext cx="727075" cy="739775"/>
          </a:xfrm>
          <a:custGeom>
            <a:gdLst>
              <a:gd fmla="*/ 0 w 103" name="T0"/>
              <a:gd fmla="*/ 0 h 105" name="T1"/>
              <a:gd fmla="*/ 10 w 103" name="T2"/>
              <a:gd fmla="*/ 49 h 105" name="T3"/>
              <a:gd fmla="*/ 62 w 103" name="T4"/>
              <a:gd fmla="*/ 102 h 105" name="T5"/>
              <a:gd fmla="*/ 70 w 103" name="T6"/>
              <a:gd fmla="*/ 104 h 105" name="T7"/>
              <a:gd fmla="*/ 101 w 103" name="T8"/>
              <a:gd fmla="*/ 73 h 105" name="T9"/>
              <a:gd fmla="*/ 100 w 103" name="T10"/>
              <a:gd fmla="*/ 65 h 105" name="T11"/>
              <a:gd fmla="*/ 46 w 103" name="T12"/>
              <a:gd fmla="*/ 10 h 105" name="T13"/>
              <a:gd fmla="*/ 0 w 103" name="T14"/>
              <a:gd fmla="*/ 0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6" name="TextBox 57"/>
          <p:cNvSpPr txBox="1"/>
          <p:nvPr/>
        </p:nvSpPr>
        <p:spPr bwMode="auto">
          <a:xfrm>
            <a:off x="5872162"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7" name="TextBox 57"/>
          <p:cNvSpPr txBox="1"/>
          <p:nvPr/>
        </p:nvSpPr>
        <p:spPr bwMode="auto">
          <a:xfrm>
            <a:off x="8920164"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8" name="TextBox 57"/>
          <p:cNvSpPr txBox="1"/>
          <p:nvPr/>
        </p:nvSpPr>
        <p:spPr bwMode="auto">
          <a:xfrm>
            <a:off x="5872162" y="33115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9" name="TextBox 57"/>
          <p:cNvSpPr txBox="1"/>
          <p:nvPr/>
        </p:nvSpPr>
        <p:spPr bwMode="auto">
          <a:xfrm>
            <a:off x="8920164" y="33115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0" name="TextBox 57"/>
          <p:cNvSpPr txBox="1"/>
          <p:nvPr/>
        </p:nvSpPr>
        <p:spPr bwMode="auto">
          <a:xfrm>
            <a:off x="5872162" y="4486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61" name="TextBox 57"/>
          <p:cNvSpPr txBox="1"/>
          <p:nvPr/>
        </p:nvSpPr>
        <p:spPr bwMode="auto">
          <a:xfrm>
            <a:off x="8920164" y="4486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106"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62" name="矩形 61"/>
          <p:cNvSpPr/>
          <p:nvPr/>
        </p:nvSpPr>
        <p:spPr>
          <a:xfrm>
            <a:off x="1077913" y="1376363"/>
            <a:ext cx="3240087"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63" name="矩形 62"/>
          <p:cNvSpPr/>
          <p:nvPr/>
        </p:nvSpPr>
        <p:spPr>
          <a:xfrm>
            <a:off x="1077913" y="1878013"/>
            <a:ext cx="3240087" cy="1658937"/>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64" name="矩形 63"/>
          <p:cNvSpPr/>
          <p:nvPr/>
        </p:nvSpPr>
        <p:spPr>
          <a:xfrm>
            <a:off x="4429125" y="1376363"/>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65" name="矩形 64"/>
          <p:cNvSpPr/>
          <p:nvPr/>
        </p:nvSpPr>
        <p:spPr>
          <a:xfrm>
            <a:off x="4429125" y="1878013"/>
            <a:ext cx="3240088" cy="1658937"/>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66" name="矩形 65"/>
          <p:cNvSpPr/>
          <p:nvPr/>
        </p:nvSpPr>
        <p:spPr>
          <a:xfrm>
            <a:off x="7781925" y="1376363"/>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67" name="矩形 66"/>
          <p:cNvSpPr/>
          <p:nvPr/>
        </p:nvSpPr>
        <p:spPr>
          <a:xfrm>
            <a:off x="7781925" y="1878013"/>
            <a:ext cx="3240088" cy="1658937"/>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68" name="矩形 67"/>
          <p:cNvSpPr/>
          <p:nvPr/>
        </p:nvSpPr>
        <p:spPr>
          <a:xfrm>
            <a:off x="1077913" y="3762375"/>
            <a:ext cx="3240087"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69" name="矩形 68"/>
          <p:cNvSpPr/>
          <p:nvPr/>
        </p:nvSpPr>
        <p:spPr>
          <a:xfrm>
            <a:off x="1077913" y="4264025"/>
            <a:ext cx="3240087" cy="165893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70" name="矩形 69"/>
          <p:cNvSpPr/>
          <p:nvPr/>
        </p:nvSpPr>
        <p:spPr>
          <a:xfrm>
            <a:off x="4429125" y="3762375"/>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71" name="矩形 70"/>
          <p:cNvSpPr/>
          <p:nvPr/>
        </p:nvSpPr>
        <p:spPr>
          <a:xfrm>
            <a:off x="4429125" y="4264025"/>
            <a:ext cx="3240088" cy="165893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p:txBody>
      </p:sp>
      <p:sp>
        <p:nvSpPr>
          <p:cNvPr id="72" name="矩形 71"/>
          <p:cNvSpPr/>
          <p:nvPr/>
        </p:nvSpPr>
        <p:spPr>
          <a:xfrm>
            <a:off x="7781925" y="3762375"/>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73" name="矩形 72"/>
          <p:cNvSpPr/>
          <p:nvPr/>
        </p:nvSpPr>
        <p:spPr>
          <a:xfrm>
            <a:off x="7781925" y="4264025"/>
            <a:ext cx="3240088" cy="165893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13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pic>
        <p:nvPicPr>
          <p:cNvPr id="17" name="图片 16"/>
          <p:cNvPicPr>
            <a:picLocks noChangeAspect="1"/>
          </p:cNvPicPr>
          <p:nvPr/>
        </p:nvPicPr>
        <p:blipFill>
          <a:blip r:embed="rId2">
            <a:extLst>
              <a:ext uri="{28A0092B-C50C-407E-A947-70E740481C1C}">
                <a14:useLocalDpi val="0"/>
              </a:ext>
            </a:extLst>
          </a:blip>
          <a:stretch>
            <a:fillRect/>
          </a:stretch>
        </p:blipFill>
        <p:spPr>
          <a:xfrm>
            <a:off x="10074872" y="2693116"/>
            <a:ext cx="1190170" cy="1190170"/>
          </a:xfrm>
          <a:custGeom>
            <a:gdLst>
              <a:gd fmla="*/ 595085 w 1190170" name="connsiteX0"/>
              <a:gd fmla="*/ 0 h 1190170" name="connsiteY0"/>
              <a:gd fmla="*/ 1190170 w 1190170" name="connsiteX1"/>
              <a:gd fmla="*/ 595085 h 1190170" name="connsiteY1"/>
              <a:gd fmla="*/ 595085 w 1190170" name="connsiteX2"/>
              <a:gd fmla="*/ 1190170 h 1190170" name="connsiteY2"/>
              <a:gd fmla="*/ 0 w 1190170" name="connsiteX3"/>
              <a:gd fmla="*/ 595085 h 1190170" name="connsiteY3"/>
              <a:gd fmla="*/ 595085 w 1190170" name="connsiteX4"/>
              <a:gd fmla="*/ 0 h 11901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90170" w="1190170">
                <a:moveTo>
                  <a:pt x="595085" y="0"/>
                </a:moveTo>
                <a:cubicBezTo>
                  <a:pt x="923741" y="0"/>
                  <a:pt x="1190170" y="266429"/>
                  <a:pt x="1190170" y="595085"/>
                </a:cubicBezTo>
                <a:cubicBezTo>
                  <a:pt x="1190170" y="923741"/>
                  <a:pt x="923741" y="1190170"/>
                  <a:pt x="595085" y="1190170"/>
                </a:cubicBezTo>
                <a:cubicBezTo>
                  <a:pt x="266429" y="1190170"/>
                  <a:pt x="0" y="923741"/>
                  <a:pt x="0" y="595085"/>
                </a:cubicBezTo>
                <a:cubicBezTo>
                  <a:pt x="0" y="266429"/>
                  <a:pt x="266429" y="0"/>
                  <a:pt x="595085" y="0"/>
                </a:cubicBezTo>
                <a:close/>
              </a:path>
            </a:pathLst>
          </a:custGeom>
          <a:solidFill>
            <a:srgbClr val="357879"/>
          </a:solidFill>
        </p:spPr>
      </p:pic>
      <p:pic>
        <p:nvPicPr>
          <p:cNvPr id="18" name="图片 17"/>
          <p:cNvPicPr>
            <a:picLocks noChangeAspect="1"/>
          </p:cNvPicPr>
          <p:nvPr/>
        </p:nvPicPr>
        <p:blipFill>
          <a:blip r:embed="rId3">
            <a:extLst>
              <a:ext uri="{28A0092B-C50C-407E-A947-70E740481C1C}">
                <a14:useLocalDpi val="0"/>
              </a:ext>
            </a:extLst>
          </a:blip>
          <a:stretch>
            <a:fillRect/>
          </a:stretch>
        </p:blipFill>
        <p:spPr>
          <a:xfrm>
            <a:off x="8592600" y="4336856"/>
            <a:ext cx="1767116" cy="1767116"/>
          </a:xfrm>
          <a:custGeom>
            <a:gdLst>
              <a:gd fmla="*/ 883558 w 1767116" name="connsiteX0"/>
              <a:gd fmla="*/ 0 h 1767116" name="connsiteY0"/>
              <a:gd fmla="*/ 1767116 w 1767116" name="connsiteX1"/>
              <a:gd fmla="*/ 883558 h 1767116" name="connsiteY1"/>
              <a:gd fmla="*/ 883558 w 1767116" name="connsiteX2"/>
              <a:gd fmla="*/ 1767116 h 1767116" name="connsiteY2"/>
              <a:gd fmla="*/ 0 w 1767116" name="connsiteX3"/>
              <a:gd fmla="*/ 883558 h 1767116" name="connsiteY3"/>
              <a:gd fmla="*/ 883558 w 1767116" name="connsiteX4"/>
              <a:gd fmla="*/ 0 h 17671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67116" w="1767116">
                <a:moveTo>
                  <a:pt x="883558" y="0"/>
                </a:moveTo>
                <a:cubicBezTo>
                  <a:pt x="1371534" y="0"/>
                  <a:pt x="1767116" y="395582"/>
                  <a:pt x="1767116" y="883558"/>
                </a:cubicBezTo>
                <a:cubicBezTo>
                  <a:pt x="1767116" y="1371534"/>
                  <a:pt x="1371534" y="1767116"/>
                  <a:pt x="883558" y="1767116"/>
                </a:cubicBezTo>
                <a:cubicBezTo>
                  <a:pt x="395582" y="1767116"/>
                  <a:pt x="0" y="1371534"/>
                  <a:pt x="0" y="883558"/>
                </a:cubicBezTo>
                <a:cubicBezTo>
                  <a:pt x="0" y="395582"/>
                  <a:pt x="395582" y="0"/>
                  <a:pt x="883558" y="0"/>
                </a:cubicBezTo>
                <a:close/>
              </a:path>
            </a:pathLst>
          </a:custGeom>
          <a:solidFill>
            <a:srgbClr val="357879"/>
          </a:solidFill>
        </p:spPr>
      </p:pic>
      <p:pic>
        <p:nvPicPr>
          <p:cNvPr id="19" name="图片 18"/>
          <p:cNvPicPr>
            <a:picLocks noChangeAspect="1"/>
          </p:cNvPicPr>
          <p:nvPr/>
        </p:nvPicPr>
        <p:blipFill>
          <a:blip r:embed="rId4">
            <a:extLst>
              <a:ext uri="{28A0092B-C50C-407E-A947-70E740481C1C}">
                <a14:useLocalDpi val="0"/>
              </a:ext>
            </a:extLst>
          </a:blip>
          <a:stretch>
            <a:fillRect/>
          </a:stretch>
        </p:blipFill>
        <p:spPr>
          <a:xfrm>
            <a:off x="6863586" y="1459400"/>
            <a:ext cx="2612572" cy="2612572"/>
          </a:xfrm>
          <a:custGeom>
            <a:gdLst>
              <a:gd fmla="*/ 1306286 w 2612572" name="connsiteX0"/>
              <a:gd fmla="*/ 0 h 2612572" name="connsiteY0"/>
              <a:gd fmla="*/ 2612572 w 2612572" name="connsiteX1"/>
              <a:gd fmla="*/ 1306286 h 2612572" name="connsiteY1"/>
              <a:gd fmla="*/ 1306286 w 2612572" name="connsiteX2"/>
              <a:gd fmla="*/ 2612572 h 2612572" name="connsiteY2"/>
              <a:gd fmla="*/ 0 w 2612572" name="connsiteX3"/>
              <a:gd fmla="*/ 1306286 h 2612572" name="connsiteY3"/>
              <a:gd fmla="*/ 1306286 w 2612572" name="connsiteX4"/>
              <a:gd fmla="*/ 0 h 26125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12572" w="2612572">
                <a:moveTo>
                  <a:pt x="1306286" y="0"/>
                </a:moveTo>
                <a:cubicBezTo>
                  <a:pt x="2027728" y="0"/>
                  <a:pt x="2612572" y="584844"/>
                  <a:pt x="2612572" y="1306286"/>
                </a:cubicBezTo>
                <a:cubicBezTo>
                  <a:pt x="2612572" y="2027728"/>
                  <a:pt x="2027728" y="2612572"/>
                  <a:pt x="1306286" y="2612572"/>
                </a:cubicBezTo>
                <a:cubicBezTo>
                  <a:pt x="584844" y="2612572"/>
                  <a:pt x="0" y="2027728"/>
                  <a:pt x="0" y="1306286"/>
                </a:cubicBezTo>
                <a:cubicBezTo>
                  <a:pt x="0" y="584844"/>
                  <a:pt x="584844" y="0"/>
                  <a:pt x="1306286" y="0"/>
                </a:cubicBezTo>
                <a:close/>
              </a:path>
            </a:pathLst>
          </a:custGeom>
          <a:solidFill>
            <a:srgbClr val="357879"/>
          </a:solidFill>
        </p:spPr>
      </p:pic>
      <p:sp>
        <p:nvSpPr>
          <p:cNvPr id="20" name="椭圆 19"/>
          <p:cNvSpPr/>
          <p:nvPr/>
        </p:nvSpPr>
        <p:spPr>
          <a:xfrm>
            <a:off x="9439275" y="3513138"/>
            <a:ext cx="755650" cy="754062"/>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椭圆 20"/>
          <p:cNvSpPr/>
          <p:nvPr/>
        </p:nvSpPr>
        <p:spPr>
          <a:xfrm>
            <a:off x="10861675" y="3959225"/>
            <a:ext cx="377825" cy="377825"/>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22" name="椭圆 21"/>
          <p:cNvSpPr/>
          <p:nvPr/>
        </p:nvSpPr>
        <p:spPr>
          <a:xfrm>
            <a:off x="8040688" y="4348163"/>
            <a:ext cx="552450" cy="550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23" name="椭圆 22"/>
          <p:cNvSpPr/>
          <p:nvPr/>
        </p:nvSpPr>
        <p:spPr>
          <a:xfrm>
            <a:off x="9626600" y="1989138"/>
            <a:ext cx="804863" cy="804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24" name="TextBox 57"/>
          <p:cNvSpPr txBox="1"/>
          <p:nvPr/>
        </p:nvSpPr>
        <p:spPr bwMode="auto">
          <a:xfrm>
            <a:off x="711200" y="22733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5" name="TextBox 57"/>
          <p:cNvSpPr txBox="1"/>
          <p:nvPr/>
        </p:nvSpPr>
        <p:spPr bwMode="auto">
          <a:xfrm>
            <a:off x="3759200" y="22733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6" name="TextBox 57"/>
          <p:cNvSpPr txBox="1"/>
          <p:nvPr/>
        </p:nvSpPr>
        <p:spPr bwMode="auto">
          <a:xfrm>
            <a:off x="711200" y="34480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7" name="TextBox 57"/>
          <p:cNvSpPr txBox="1"/>
          <p:nvPr/>
        </p:nvSpPr>
        <p:spPr bwMode="auto">
          <a:xfrm>
            <a:off x="3759200" y="34480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8" name="TextBox 57"/>
          <p:cNvSpPr txBox="1"/>
          <p:nvPr/>
        </p:nvSpPr>
        <p:spPr bwMode="auto">
          <a:xfrm>
            <a:off x="711200" y="46228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29" name="TextBox 57"/>
          <p:cNvSpPr txBox="1"/>
          <p:nvPr/>
        </p:nvSpPr>
        <p:spPr bwMode="auto">
          <a:xfrm>
            <a:off x="3759200" y="46228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15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30" name="Freeform 29"/>
          <p:cNvSpPr>
            <a:spLocks noEditPoints="1"/>
          </p:cNvSpPr>
          <p:nvPr/>
        </p:nvSpPr>
        <p:spPr bwMode="auto">
          <a:xfrm>
            <a:off x="990600" y="2274888"/>
            <a:ext cx="450850" cy="1331912"/>
          </a:xfrm>
          <a:custGeom>
            <a:gdLst>
              <a:gd fmla="*/ 17 w 34" name="T0"/>
              <a:gd fmla="*/ 19 h 100" name="T1"/>
              <a:gd fmla="*/ 27 w 34" name="T2"/>
              <a:gd fmla="*/ 9 h 100" name="T3"/>
              <a:gd fmla="*/ 17 w 34" name="T4"/>
              <a:gd fmla="*/ 0 h 100" name="T5"/>
              <a:gd fmla="*/ 7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1" name="Freeform 30"/>
          <p:cNvSpPr>
            <a:spLocks noEditPoints="1"/>
          </p:cNvSpPr>
          <p:nvPr/>
        </p:nvSpPr>
        <p:spPr bwMode="auto">
          <a:xfrm>
            <a:off x="1704975" y="2274888"/>
            <a:ext cx="452438" cy="1331912"/>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2" name="Freeform 31"/>
          <p:cNvSpPr>
            <a:spLocks noEditPoints="1"/>
          </p:cNvSpPr>
          <p:nvPr/>
        </p:nvSpPr>
        <p:spPr bwMode="auto">
          <a:xfrm>
            <a:off x="2420938" y="2274888"/>
            <a:ext cx="450850" cy="1331912"/>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3" name="Freeform 32"/>
          <p:cNvSpPr>
            <a:spLocks noEditPoints="1"/>
          </p:cNvSpPr>
          <p:nvPr/>
        </p:nvSpPr>
        <p:spPr bwMode="auto">
          <a:xfrm>
            <a:off x="3138488" y="2274888"/>
            <a:ext cx="449262" cy="1331912"/>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9 w 34" name="T18"/>
              <a:gd fmla="*/ 64 h 100" name="T19"/>
              <a:gd fmla="*/ 9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4" name="Freeform 33"/>
          <p:cNvSpPr>
            <a:spLocks noEditPoints="1"/>
          </p:cNvSpPr>
          <p:nvPr/>
        </p:nvSpPr>
        <p:spPr bwMode="auto">
          <a:xfrm>
            <a:off x="3867150" y="2274888"/>
            <a:ext cx="450850" cy="1331912"/>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7 w 34" name="T24"/>
              <a:gd fmla="*/ 100 h 100" name="T25"/>
              <a:gd fmla="*/ 25 w 34" name="T26"/>
              <a:gd fmla="*/ 92 h 100" name="T27"/>
              <a:gd fmla="*/ 25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5" name="Freeform 34"/>
          <p:cNvSpPr>
            <a:spLocks noEditPoints="1"/>
          </p:cNvSpPr>
          <p:nvPr/>
        </p:nvSpPr>
        <p:spPr bwMode="auto">
          <a:xfrm>
            <a:off x="4583113" y="2274888"/>
            <a:ext cx="450850" cy="1331912"/>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5 w 34" name="T26"/>
              <a:gd fmla="*/ 92 h 100" name="T27"/>
              <a:gd fmla="*/ 25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6" name="Freeform 35"/>
          <p:cNvSpPr>
            <a:spLocks noEditPoints="1"/>
          </p:cNvSpPr>
          <p:nvPr/>
        </p:nvSpPr>
        <p:spPr bwMode="auto">
          <a:xfrm>
            <a:off x="5299075" y="2274888"/>
            <a:ext cx="450850" cy="1331912"/>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7" name="Freeform 36"/>
          <p:cNvSpPr>
            <a:spLocks noEditPoints="1"/>
          </p:cNvSpPr>
          <p:nvPr/>
        </p:nvSpPr>
        <p:spPr bwMode="auto">
          <a:xfrm>
            <a:off x="6013450" y="2274888"/>
            <a:ext cx="452438" cy="1331912"/>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8" name="Freeform 37"/>
          <p:cNvSpPr>
            <a:spLocks noEditPoints="1"/>
          </p:cNvSpPr>
          <p:nvPr/>
        </p:nvSpPr>
        <p:spPr bwMode="auto">
          <a:xfrm>
            <a:off x="6729413" y="2274888"/>
            <a:ext cx="450850" cy="1331912"/>
          </a:xfrm>
          <a:custGeom>
            <a:gdLst>
              <a:gd fmla="*/ 17 w 34" name="T0"/>
              <a:gd fmla="*/ 19 h 100" name="T1"/>
              <a:gd fmla="*/ 27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9" name="Freeform 38"/>
          <p:cNvSpPr>
            <a:spLocks noEditPoints="1"/>
          </p:cNvSpPr>
          <p:nvPr/>
        </p:nvSpPr>
        <p:spPr bwMode="auto">
          <a:xfrm>
            <a:off x="7445375" y="2274888"/>
            <a:ext cx="450850" cy="1331912"/>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0" name="Freeform 39"/>
          <p:cNvSpPr>
            <a:spLocks noEditPoints="1"/>
          </p:cNvSpPr>
          <p:nvPr/>
        </p:nvSpPr>
        <p:spPr bwMode="auto">
          <a:xfrm>
            <a:off x="990600" y="4021138"/>
            <a:ext cx="450850" cy="1330325"/>
          </a:xfrm>
          <a:custGeom>
            <a:gdLst>
              <a:gd fmla="*/ 17 w 34" name="T0"/>
              <a:gd fmla="*/ 19 h 100" name="T1"/>
              <a:gd fmla="*/ 27 w 34" name="T2"/>
              <a:gd fmla="*/ 10 h 100" name="T3"/>
              <a:gd fmla="*/ 17 w 34" name="T4"/>
              <a:gd fmla="*/ 0 h 100" name="T5"/>
              <a:gd fmla="*/ 7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1" name="Freeform 40"/>
          <p:cNvSpPr>
            <a:spLocks noEditPoints="1"/>
          </p:cNvSpPr>
          <p:nvPr/>
        </p:nvSpPr>
        <p:spPr bwMode="auto">
          <a:xfrm>
            <a:off x="1704975" y="4021138"/>
            <a:ext cx="452438"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2" name="Freeform 41"/>
          <p:cNvSpPr>
            <a:spLocks noEditPoints="1"/>
          </p:cNvSpPr>
          <p:nvPr/>
        </p:nvSpPr>
        <p:spPr bwMode="auto">
          <a:xfrm>
            <a:off x="2420938" y="4021138"/>
            <a:ext cx="450850"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3" name="Freeform 42"/>
          <p:cNvSpPr>
            <a:spLocks noEditPoints="1"/>
          </p:cNvSpPr>
          <p:nvPr/>
        </p:nvSpPr>
        <p:spPr bwMode="auto">
          <a:xfrm>
            <a:off x="3138488" y="4021138"/>
            <a:ext cx="449262"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9 w 34" name="T18"/>
              <a:gd fmla="*/ 65 h 100" name="T19"/>
              <a:gd fmla="*/ 9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4" name="Freeform 43"/>
          <p:cNvSpPr>
            <a:spLocks noEditPoints="1"/>
          </p:cNvSpPr>
          <p:nvPr/>
        </p:nvSpPr>
        <p:spPr bwMode="auto">
          <a:xfrm>
            <a:off x="3867150" y="4021138"/>
            <a:ext cx="450850"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7 w 34" name="T24"/>
              <a:gd fmla="*/ 100 h 100" name="T25"/>
              <a:gd fmla="*/ 25 w 34" name="T26"/>
              <a:gd fmla="*/ 93 h 100" name="T27"/>
              <a:gd fmla="*/ 25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00B07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5" name="Freeform 44"/>
          <p:cNvSpPr>
            <a:spLocks noEditPoints="1"/>
          </p:cNvSpPr>
          <p:nvPr/>
        </p:nvSpPr>
        <p:spPr bwMode="auto">
          <a:xfrm>
            <a:off x="4583113" y="4021138"/>
            <a:ext cx="450850"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5 w 34" name="T26"/>
              <a:gd fmla="*/ 93 h 100" name="T27"/>
              <a:gd fmla="*/ 25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E9A54E"/>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6" name="Freeform 45"/>
          <p:cNvSpPr>
            <a:spLocks noEditPoints="1"/>
          </p:cNvSpPr>
          <p:nvPr/>
        </p:nvSpPr>
        <p:spPr bwMode="auto">
          <a:xfrm>
            <a:off x="5299075" y="4021138"/>
            <a:ext cx="450850"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solidFill>
            <a:srgbClr val="E9A54E"/>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7" name="Freeform 46"/>
          <p:cNvSpPr>
            <a:spLocks noEditPoints="1"/>
          </p:cNvSpPr>
          <p:nvPr/>
        </p:nvSpPr>
        <p:spPr bwMode="auto">
          <a:xfrm>
            <a:off x="6013450" y="4021138"/>
            <a:ext cx="452438"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E9A54E"/>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Freeform 47"/>
          <p:cNvSpPr>
            <a:spLocks noEditPoints="1"/>
          </p:cNvSpPr>
          <p:nvPr/>
        </p:nvSpPr>
        <p:spPr bwMode="auto">
          <a:xfrm>
            <a:off x="6729413" y="4021138"/>
            <a:ext cx="450850" cy="1330325"/>
          </a:xfrm>
          <a:custGeom>
            <a:gdLst>
              <a:gd fmla="*/ 17 w 34" name="T0"/>
              <a:gd fmla="*/ 19 h 100" name="T1"/>
              <a:gd fmla="*/ 27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E9A54E"/>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9" name="Freeform 48"/>
          <p:cNvSpPr>
            <a:spLocks noEditPoints="1"/>
          </p:cNvSpPr>
          <p:nvPr/>
        </p:nvSpPr>
        <p:spPr bwMode="auto">
          <a:xfrm>
            <a:off x="7445375" y="4021138"/>
            <a:ext cx="450850"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E9A54E"/>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0" name="TextBox 57"/>
          <p:cNvSpPr txBox="1"/>
          <p:nvPr/>
        </p:nvSpPr>
        <p:spPr bwMode="auto">
          <a:xfrm>
            <a:off x="8562974" y="22748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1" name="TextBox 57"/>
          <p:cNvSpPr txBox="1"/>
          <p:nvPr/>
        </p:nvSpPr>
        <p:spPr bwMode="auto">
          <a:xfrm>
            <a:off x="8562974" y="33972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
        <p:nvSpPr>
          <p:cNvPr id="52" name="TextBox 57"/>
          <p:cNvSpPr txBox="1"/>
          <p:nvPr/>
        </p:nvSpPr>
        <p:spPr bwMode="auto">
          <a:xfrm>
            <a:off x="8562974" y="45212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anose="020b0604020202020204" pitchFamily="34" typeface="Arial"/>
              </a:rPr>
              <a:t>请在此处输入您的文本</a:t>
            </a:r>
          </a:p>
        </p:txBody>
      </p:sp>
    </p:spTree>
  </p:cSld>
  <p:clrMapOvr>
    <a:masterClrMapping/>
  </p:clrMapOvr>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178" name="文本框 1"/>
          <p:cNvSpPr txBox="1">
            <a:spLocks noChangeArrowheads="1"/>
          </p:cNvSpPr>
          <p:nvPr/>
        </p:nvSpPr>
        <p:spPr bwMode="auto">
          <a:xfrm>
            <a:off x="4364970" y="2312670"/>
            <a:ext cx="3131859"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800">
                <a:solidFill>
                  <a:srgbClr val="00B075"/>
                </a:solidFill>
              </a:rPr>
              <a:t>THANK YOU</a:t>
            </a:r>
          </a:p>
        </p:txBody>
      </p:sp>
    </p:spTree>
  </p:cSld>
  <p:clrMapOvr>
    <a:masterClrMapping/>
  </p:clrMapOvr>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0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28" name="AutoShape 4"/>
          <p:cNvSpPr/>
          <p:nvPr/>
        </p:nvSpPr>
        <p:spPr bwMode="auto">
          <a:xfrm>
            <a:off x="11291888" y="4522788"/>
            <a:ext cx="473075" cy="473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9" name="AutoShape 5"/>
          <p:cNvSpPr/>
          <p:nvPr/>
        </p:nvSpPr>
        <p:spPr bwMode="auto">
          <a:xfrm>
            <a:off x="10636250" y="4675188"/>
            <a:ext cx="9207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3" name="AutoShape 6"/>
          <p:cNvSpPr/>
          <p:nvPr/>
        </p:nvSpPr>
        <p:spPr bwMode="auto">
          <a:xfrm>
            <a:off x="10301288" y="4554538"/>
            <a:ext cx="487362" cy="396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4" name="AutoShape 7"/>
          <p:cNvSpPr/>
          <p:nvPr/>
        </p:nvSpPr>
        <p:spPr bwMode="auto">
          <a:xfrm>
            <a:off x="9324975" y="4506913"/>
            <a:ext cx="487363" cy="488950"/>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5" name="AutoShape 8"/>
          <p:cNvSpPr/>
          <p:nvPr/>
        </p:nvSpPr>
        <p:spPr bwMode="auto">
          <a:xfrm>
            <a:off x="9537700" y="4722813"/>
            <a:ext cx="61913" cy="60325"/>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6" name="AutoShape 9"/>
          <p:cNvSpPr/>
          <p:nvPr/>
        </p:nvSpPr>
        <p:spPr bwMode="auto">
          <a:xfrm>
            <a:off x="9475788" y="4662488"/>
            <a:ext cx="184150" cy="18097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7" name="AutoShape 10"/>
          <p:cNvSpPr/>
          <p:nvPr/>
        </p:nvSpPr>
        <p:spPr bwMode="auto">
          <a:xfrm>
            <a:off x="9599613" y="4783138"/>
            <a:ext cx="74612" cy="79375"/>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8" name="AutoShape 11"/>
          <p:cNvSpPr/>
          <p:nvPr/>
        </p:nvSpPr>
        <p:spPr bwMode="auto">
          <a:xfrm>
            <a:off x="9628188" y="4814888"/>
            <a:ext cx="109537" cy="111125"/>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9" name="AutoShape 12"/>
          <p:cNvSpPr/>
          <p:nvPr/>
        </p:nvSpPr>
        <p:spPr bwMode="auto">
          <a:xfrm>
            <a:off x="9613900" y="4799013"/>
            <a:ext cx="92075" cy="95250"/>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0" name="AutoShape 13"/>
          <p:cNvSpPr/>
          <p:nvPr/>
        </p:nvSpPr>
        <p:spPr bwMode="auto">
          <a:xfrm>
            <a:off x="9461500" y="4646613"/>
            <a:ext cx="76200" cy="76200"/>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1" name="AutoShape 14"/>
          <p:cNvSpPr/>
          <p:nvPr/>
        </p:nvSpPr>
        <p:spPr bwMode="auto">
          <a:xfrm>
            <a:off x="9399588" y="4586288"/>
            <a:ext cx="109537" cy="111125"/>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2" name="AutoShape 15"/>
          <p:cNvSpPr/>
          <p:nvPr/>
        </p:nvSpPr>
        <p:spPr bwMode="auto">
          <a:xfrm>
            <a:off x="9431338" y="4614863"/>
            <a:ext cx="92075" cy="95250"/>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3" name="AutoShape 16"/>
          <p:cNvSpPr/>
          <p:nvPr/>
        </p:nvSpPr>
        <p:spPr bwMode="auto">
          <a:xfrm>
            <a:off x="8591550" y="4783138"/>
            <a:ext cx="61913" cy="60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4" name="AutoShape 17"/>
          <p:cNvSpPr/>
          <p:nvPr/>
        </p:nvSpPr>
        <p:spPr bwMode="auto">
          <a:xfrm>
            <a:off x="8347075" y="4522788"/>
            <a:ext cx="488950" cy="473075"/>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5" name="AutoShape 18"/>
          <p:cNvSpPr/>
          <p:nvPr/>
        </p:nvSpPr>
        <p:spPr bwMode="auto">
          <a:xfrm>
            <a:off x="7370763" y="4506913"/>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6" name="AutoShape 19"/>
          <p:cNvSpPr/>
          <p:nvPr/>
        </p:nvSpPr>
        <p:spPr bwMode="auto">
          <a:xfrm>
            <a:off x="7478713" y="46910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7" name="AutoShape 20"/>
          <p:cNvSpPr/>
          <p:nvPr/>
        </p:nvSpPr>
        <p:spPr bwMode="auto">
          <a:xfrm>
            <a:off x="7478713" y="47672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8" name="AutoShape 21"/>
          <p:cNvSpPr/>
          <p:nvPr/>
        </p:nvSpPr>
        <p:spPr bwMode="auto">
          <a:xfrm>
            <a:off x="7478713" y="48434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9" name="AutoShape 22"/>
          <p:cNvSpPr/>
          <p:nvPr/>
        </p:nvSpPr>
        <p:spPr bwMode="auto">
          <a:xfrm>
            <a:off x="7585075" y="48434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0" name="AutoShape 23"/>
          <p:cNvSpPr/>
          <p:nvPr/>
        </p:nvSpPr>
        <p:spPr bwMode="auto">
          <a:xfrm>
            <a:off x="7585075" y="47672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1" name="AutoShape 24"/>
          <p:cNvSpPr/>
          <p:nvPr/>
        </p:nvSpPr>
        <p:spPr bwMode="auto">
          <a:xfrm>
            <a:off x="7585075" y="46910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2" name="AutoShape 25"/>
          <p:cNvSpPr/>
          <p:nvPr/>
        </p:nvSpPr>
        <p:spPr bwMode="auto">
          <a:xfrm>
            <a:off x="7691438" y="4843463"/>
            <a:ext cx="61912"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3" name="AutoShape 26"/>
          <p:cNvSpPr/>
          <p:nvPr/>
        </p:nvSpPr>
        <p:spPr bwMode="auto">
          <a:xfrm>
            <a:off x="7691438" y="4767263"/>
            <a:ext cx="61912"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4" name="AutoShape 27"/>
          <p:cNvSpPr/>
          <p:nvPr/>
        </p:nvSpPr>
        <p:spPr bwMode="auto">
          <a:xfrm>
            <a:off x="7691438" y="4691063"/>
            <a:ext cx="61912"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5" name="AutoShape 28"/>
          <p:cNvSpPr/>
          <p:nvPr/>
        </p:nvSpPr>
        <p:spPr bwMode="auto">
          <a:xfrm>
            <a:off x="6394450" y="4506913"/>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6" name="AutoShape 29"/>
          <p:cNvSpPr/>
          <p:nvPr/>
        </p:nvSpPr>
        <p:spPr bwMode="auto">
          <a:xfrm>
            <a:off x="11276013" y="3548063"/>
            <a:ext cx="488950" cy="441325"/>
          </a:xfrm>
          <a:custGeom>
            <a:gdLst>
              <a:gd fmla="+- 0 10736 439" name="T0"/>
              <a:gd fmla="*/ T0 w 20595" name="T1"/>
              <a:gd fmla="+- 0 10869 621" name="T2"/>
              <a:gd fmla="*/ 10869 h 20497" name="T3"/>
              <a:gd fmla="+- 0 10736 439" name="T4"/>
              <a:gd fmla="*/ T4 w 20595" name="T5"/>
              <a:gd fmla="+- 0 10869 621" name="T6"/>
              <a:gd fmla="*/ 10869 h 20497" name="T7"/>
              <a:gd fmla="+- 0 10736 439" name="T8"/>
              <a:gd fmla="*/ T8 w 20595" name="T9"/>
              <a:gd fmla="+- 0 10869 621" name="T10"/>
              <a:gd fmla="*/ 10869 h 20497" name="T11"/>
              <a:gd fmla="+- 0 10736 439" name="T12"/>
              <a:gd fmla="*/ T12 w 20595" name="T13"/>
              <a:gd fmla="+- 0 10869 621" name="T14"/>
              <a:gd fmla="*/ 10869 h 20497" name="T15"/>
            </a:gdLst>
            <a:cxnLst>
              <a:cxn ang="0">
                <a:pos x="T1" y="T3"/>
              </a:cxn>
              <a:cxn ang="0">
                <a:pos x="T5" y="T7"/>
              </a:cxn>
              <a:cxn ang="0">
                <a:pos x="T9" y="T11"/>
              </a:cxn>
              <a:cxn ang="0">
                <a:pos x="T13" y="T15"/>
              </a:cxn>
            </a:cxnLst>
            <a:rect b="b" l="0" r="r" t="0"/>
            <a:pathLst>
              <a:path h="20497" w="20595">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7" name="AutoShape 30"/>
          <p:cNvSpPr/>
          <p:nvPr/>
        </p:nvSpPr>
        <p:spPr bwMode="auto">
          <a:xfrm>
            <a:off x="10375900" y="3532188"/>
            <a:ext cx="336550" cy="488950"/>
          </a:xfrm>
          <a:custGeom>
            <a:gdLst>
              <a:gd fmla="*/ 10383 w 20767" name="T0"/>
              <a:gd fmla="*/ 10800 h 21600" name="T1"/>
              <a:gd fmla="*/ 10383 w 20767" name="T2"/>
              <a:gd fmla="*/ 10800 h 21600" name="T3"/>
              <a:gd fmla="*/ 10383 w 20767" name="T4"/>
              <a:gd fmla="*/ 10800 h 21600" name="T5"/>
              <a:gd fmla="*/ 10383 w 20767" name="T6"/>
              <a:gd fmla="*/ 10800 h 21600" name="T7"/>
            </a:gdLst>
            <a:cxnLst>
              <a:cxn ang="0">
                <a:pos x="T0" y="T1"/>
              </a:cxn>
              <a:cxn ang="0">
                <a:pos x="T2" y="T3"/>
              </a:cxn>
              <a:cxn ang="0">
                <a:pos x="T4" y="T5"/>
              </a:cxn>
              <a:cxn ang="0">
                <a:pos x="T6" y="T7"/>
              </a:cxn>
            </a:cxnLst>
            <a:rect b="b" l="0" r="r" t="0"/>
            <a:pathLst>
              <a:path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8" name="AutoShape 31"/>
          <p:cNvSpPr/>
          <p:nvPr/>
        </p:nvSpPr>
        <p:spPr bwMode="auto">
          <a:xfrm>
            <a:off x="10437813" y="3744913"/>
            <a:ext cx="215900" cy="174625"/>
          </a:xfrm>
          <a:custGeom>
            <a:gdLst>
              <a:gd fmla="*/ 10641 w 21282" name="T0"/>
              <a:gd fmla="*/ 10800 h 21600" name="T1"/>
              <a:gd fmla="*/ 10641 w 21282" name="T2"/>
              <a:gd fmla="*/ 10800 h 21600" name="T3"/>
              <a:gd fmla="*/ 10641 w 21282" name="T4"/>
              <a:gd fmla="*/ 10800 h 21600" name="T5"/>
              <a:gd fmla="*/ 10641 w 21282" name="T6"/>
              <a:gd fmla="*/ 10800 h 21600" name="T7"/>
            </a:gdLst>
            <a:cxnLst>
              <a:cxn ang="0">
                <a:pos x="T0" y="T1"/>
              </a:cxn>
              <a:cxn ang="0">
                <a:pos x="T2" y="T3"/>
              </a:cxn>
              <a:cxn ang="0">
                <a:pos x="T4" y="T5"/>
              </a:cxn>
              <a:cxn ang="0">
                <a:pos x="T6" y="T7"/>
              </a:cxn>
            </a:cxnLst>
            <a:rect b="b" l="0" r="r" t="0"/>
            <a:pathLst>
              <a:path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9" name="AutoShape 32"/>
          <p:cNvSpPr/>
          <p:nvPr/>
        </p:nvSpPr>
        <p:spPr bwMode="auto">
          <a:xfrm>
            <a:off x="9324975" y="3563938"/>
            <a:ext cx="487363" cy="425450"/>
          </a:xfrm>
          <a:custGeom>
            <a:gdLst>
              <a:gd fmla="+- 0 10800 108" name="T0"/>
              <a:gd fmla="*/ T0 w 21384" name="T1"/>
              <a:gd fmla="*/ 10800 h 21600" name="T2"/>
              <a:gd fmla="+- 0 10800 108" name="T3"/>
              <a:gd fmla="*/ T3 w 21384" name="T4"/>
              <a:gd fmla="*/ 10800 h 21600" name="T5"/>
              <a:gd fmla="+- 0 10800 108" name="T6"/>
              <a:gd fmla="*/ T6 w 21384" name="T7"/>
              <a:gd fmla="*/ 10800 h 21600" name="T8"/>
              <a:gd fmla="+- 0 10800 108" name="T9"/>
              <a:gd fmla="*/ T9 w 21384" name="T10"/>
              <a:gd fmla="*/ 10800 h 21600" name="T11"/>
            </a:gdLst>
            <a:cxnLst>
              <a:cxn ang="0">
                <a:pos x="T1" y="T2"/>
              </a:cxn>
              <a:cxn ang="0">
                <a:pos x="T4" y="T5"/>
              </a:cxn>
              <a:cxn ang="0">
                <a:pos x="T7" y="T8"/>
              </a:cxn>
              <a:cxn ang="0">
                <a:pos x="T10" y="T11"/>
              </a:cxn>
            </a:cxnLst>
            <a:rect b="b" l="0" r="r" t="0"/>
            <a:pathLst>
              <a:path h="21600" w="21384">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0" name="AutoShape 33"/>
          <p:cNvSpPr/>
          <p:nvPr/>
        </p:nvSpPr>
        <p:spPr bwMode="auto">
          <a:xfrm>
            <a:off x="8347075" y="3716338"/>
            <a:ext cx="488950" cy="304800"/>
          </a:xfrm>
          <a:custGeom>
            <a:gdLst>
              <a:gd fmla="*/ 10752 w 21505" name="T0"/>
              <a:gd fmla="*/ 10800 h 21600" name="T1"/>
              <a:gd fmla="*/ 10752 w 21505" name="T2"/>
              <a:gd fmla="*/ 10800 h 21600" name="T3"/>
              <a:gd fmla="*/ 10752 w 21505" name="T4"/>
              <a:gd fmla="*/ 10800 h 21600" name="T5"/>
              <a:gd fmla="*/ 10752 w 21505" name="T6"/>
              <a:gd fmla="*/ 10800 h 21600" name="T7"/>
            </a:gdLst>
            <a:cxnLst>
              <a:cxn ang="0">
                <a:pos x="T0" y="T1"/>
              </a:cxn>
              <a:cxn ang="0">
                <a:pos x="T2" y="T3"/>
              </a:cxn>
              <a:cxn ang="0">
                <a:pos x="T4" y="T5"/>
              </a:cxn>
              <a:cxn ang="0">
                <a:pos x="T6" y="T7"/>
              </a:cxn>
            </a:cxnLst>
            <a:rect b="b" l="0" r="r" t="0"/>
            <a:pathLst>
              <a:path h="21600" w="21505">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1" name="AutoShape 34"/>
          <p:cNvSpPr/>
          <p:nvPr/>
        </p:nvSpPr>
        <p:spPr bwMode="auto">
          <a:xfrm>
            <a:off x="8469313" y="3592513"/>
            <a:ext cx="34925" cy="114300"/>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2" name="AutoShape 35"/>
          <p:cNvSpPr/>
          <p:nvPr/>
        </p:nvSpPr>
        <p:spPr bwMode="auto">
          <a:xfrm>
            <a:off x="8653463" y="3592513"/>
            <a:ext cx="33337" cy="114300"/>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3" name="AutoShape 36"/>
          <p:cNvSpPr/>
          <p:nvPr/>
        </p:nvSpPr>
        <p:spPr bwMode="auto">
          <a:xfrm>
            <a:off x="8575675" y="3532188"/>
            <a:ext cx="34925" cy="114300"/>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4" name="AutoShape 37"/>
          <p:cNvSpPr/>
          <p:nvPr/>
        </p:nvSpPr>
        <p:spPr bwMode="auto">
          <a:xfrm>
            <a:off x="7370763" y="3576638"/>
            <a:ext cx="444500" cy="444500"/>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5" name="AutoShape 38"/>
          <p:cNvSpPr/>
          <p:nvPr/>
        </p:nvSpPr>
        <p:spPr bwMode="auto">
          <a:xfrm>
            <a:off x="7585075" y="3776663"/>
            <a:ext cx="76200" cy="76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6" name="AutoShape 39"/>
          <p:cNvSpPr/>
          <p:nvPr/>
        </p:nvSpPr>
        <p:spPr bwMode="auto">
          <a:xfrm>
            <a:off x="7783513" y="3532188"/>
            <a:ext cx="76200" cy="76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7" name="AutoShape 40"/>
          <p:cNvSpPr/>
          <p:nvPr/>
        </p:nvSpPr>
        <p:spPr bwMode="auto">
          <a:xfrm>
            <a:off x="7493000" y="3760788"/>
            <a:ext cx="60325" cy="60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8" name="AutoShape 41"/>
          <p:cNvSpPr/>
          <p:nvPr/>
        </p:nvSpPr>
        <p:spPr bwMode="auto">
          <a:xfrm>
            <a:off x="7553325" y="3868738"/>
            <a:ext cx="31750"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9" name="AutoShape 42"/>
          <p:cNvSpPr/>
          <p:nvPr/>
        </p:nvSpPr>
        <p:spPr bwMode="auto">
          <a:xfrm>
            <a:off x="7797800" y="3636963"/>
            <a:ext cx="30163" cy="317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0" name="AutoShape 43"/>
          <p:cNvSpPr/>
          <p:nvPr/>
        </p:nvSpPr>
        <p:spPr bwMode="auto">
          <a:xfrm>
            <a:off x="6394450" y="3563938"/>
            <a:ext cx="488950" cy="3492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1" name="AutoShape 44"/>
          <p:cNvSpPr/>
          <p:nvPr/>
        </p:nvSpPr>
        <p:spPr bwMode="auto">
          <a:xfrm>
            <a:off x="6837363" y="3716338"/>
            <a:ext cx="30162" cy="1651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2" name="AutoShape 45"/>
          <p:cNvSpPr/>
          <p:nvPr/>
        </p:nvSpPr>
        <p:spPr bwMode="auto">
          <a:xfrm>
            <a:off x="6821488" y="3897313"/>
            <a:ext cx="61912"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3" name="AutoShape 46"/>
          <p:cNvSpPr/>
          <p:nvPr/>
        </p:nvSpPr>
        <p:spPr bwMode="auto">
          <a:xfrm>
            <a:off x="11276013" y="2554288"/>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4" name="AutoShape 47"/>
          <p:cNvSpPr/>
          <p:nvPr/>
        </p:nvSpPr>
        <p:spPr bwMode="auto">
          <a:xfrm>
            <a:off x="10301288" y="2554288"/>
            <a:ext cx="487362" cy="488950"/>
          </a:xfrm>
          <a:custGeom>
            <a:gdLst>
              <a:gd fmla="+- 0 10853 107" name="T0"/>
              <a:gd fmla="*/ T0 w 21493" name="T1"/>
              <a:gd fmla="*/ 10800 h 21600" name="T2"/>
              <a:gd fmla="+- 0 10853 107" name="T3"/>
              <a:gd fmla="*/ T3 w 21493" name="T4"/>
              <a:gd fmla="*/ 10800 h 21600" name="T5"/>
              <a:gd fmla="+- 0 10853 107" name="T6"/>
              <a:gd fmla="*/ T6 w 21493" name="T7"/>
              <a:gd fmla="*/ 10800 h 21600" name="T8"/>
              <a:gd fmla="+- 0 10853 107" name="T9"/>
              <a:gd fmla="*/ T9 w 21493" name="T10"/>
              <a:gd fmla="*/ 10800 h 21600" name="T11"/>
            </a:gdLst>
            <a:cxnLst>
              <a:cxn ang="0">
                <a:pos x="T1" y="T2"/>
              </a:cxn>
              <a:cxn ang="0">
                <a:pos x="T4" y="T5"/>
              </a:cxn>
              <a:cxn ang="0">
                <a:pos x="T7" y="T8"/>
              </a:cxn>
              <a:cxn ang="0">
                <a:pos x="T10" y="T11"/>
              </a:cxn>
            </a:cxnLst>
            <a:rect b="b" l="0" r="r" t="0"/>
            <a:pathLst>
              <a:path h="21600" w="21493">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5" name="AutoShape 48"/>
          <p:cNvSpPr/>
          <p:nvPr/>
        </p:nvSpPr>
        <p:spPr bwMode="auto">
          <a:xfrm>
            <a:off x="9355138" y="2554288"/>
            <a:ext cx="42703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6" name="AutoShape 49"/>
          <p:cNvSpPr/>
          <p:nvPr/>
        </p:nvSpPr>
        <p:spPr bwMode="auto">
          <a:xfrm>
            <a:off x="9690100" y="2935288"/>
            <a:ext cx="30163" cy="317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7" name="AutoShape 50"/>
          <p:cNvSpPr/>
          <p:nvPr/>
        </p:nvSpPr>
        <p:spPr bwMode="auto">
          <a:xfrm>
            <a:off x="9690100" y="2846388"/>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8" name="AutoShape 51"/>
          <p:cNvSpPr/>
          <p:nvPr/>
        </p:nvSpPr>
        <p:spPr bwMode="auto">
          <a:xfrm>
            <a:off x="9690100" y="2754313"/>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9" name="AutoShape 52"/>
          <p:cNvSpPr/>
          <p:nvPr/>
        </p:nvSpPr>
        <p:spPr bwMode="auto">
          <a:xfrm>
            <a:off x="8347075" y="2554288"/>
            <a:ext cx="488950" cy="488950"/>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0" name="AutoShape 53"/>
          <p:cNvSpPr/>
          <p:nvPr/>
        </p:nvSpPr>
        <p:spPr bwMode="auto">
          <a:xfrm>
            <a:off x="8531225" y="2722563"/>
            <a:ext cx="131763" cy="136525"/>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1" name="AutoShape 54"/>
          <p:cNvSpPr/>
          <p:nvPr/>
        </p:nvSpPr>
        <p:spPr bwMode="auto">
          <a:xfrm>
            <a:off x="8515350" y="2890838"/>
            <a:ext cx="74613" cy="76200"/>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2" name="AutoShape 55"/>
          <p:cNvSpPr/>
          <p:nvPr/>
        </p:nvSpPr>
        <p:spPr bwMode="auto">
          <a:xfrm>
            <a:off x="8591550" y="2630488"/>
            <a:ext cx="76200" cy="79375"/>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3" name="AutoShape 56"/>
          <p:cNvSpPr/>
          <p:nvPr/>
        </p:nvSpPr>
        <p:spPr bwMode="auto">
          <a:xfrm>
            <a:off x="7370763" y="2554288"/>
            <a:ext cx="15398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4" name="AutoShape 57"/>
          <p:cNvSpPr/>
          <p:nvPr/>
        </p:nvSpPr>
        <p:spPr bwMode="auto">
          <a:xfrm>
            <a:off x="7707313" y="2554288"/>
            <a:ext cx="15240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5" name="AutoShape 58"/>
          <p:cNvSpPr/>
          <p:nvPr/>
        </p:nvSpPr>
        <p:spPr bwMode="auto">
          <a:xfrm>
            <a:off x="7539038" y="2554288"/>
            <a:ext cx="15240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6" name="AutoShape 59"/>
          <p:cNvSpPr/>
          <p:nvPr/>
        </p:nvSpPr>
        <p:spPr bwMode="auto">
          <a:xfrm>
            <a:off x="6394450" y="2554288"/>
            <a:ext cx="488950" cy="488950"/>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7" name="AutoShape 60"/>
          <p:cNvSpPr/>
          <p:nvPr/>
        </p:nvSpPr>
        <p:spPr bwMode="auto">
          <a:xfrm>
            <a:off x="11506200" y="1716088"/>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8" name="AutoShape 61"/>
          <p:cNvSpPr/>
          <p:nvPr/>
        </p:nvSpPr>
        <p:spPr bwMode="auto">
          <a:xfrm>
            <a:off x="11506200" y="1900238"/>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9" name="AutoShape 62"/>
          <p:cNvSpPr/>
          <p:nvPr/>
        </p:nvSpPr>
        <p:spPr bwMode="auto">
          <a:xfrm>
            <a:off x="11414125" y="1808163"/>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0" name="AutoShape 63"/>
          <p:cNvSpPr/>
          <p:nvPr/>
        </p:nvSpPr>
        <p:spPr bwMode="auto">
          <a:xfrm>
            <a:off x="11596688" y="1808163"/>
            <a:ext cx="31750"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1" name="AutoShape 64"/>
          <p:cNvSpPr/>
          <p:nvPr/>
        </p:nvSpPr>
        <p:spPr bwMode="auto">
          <a:xfrm>
            <a:off x="11444288" y="1868488"/>
            <a:ext cx="30162" cy="31750"/>
          </a:xfrm>
          <a:custGeom>
            <a:gdLst>
              <a:gd fmla="+- 0 10802 965" name="T0"/>
              <a:gd fmla="*/ T0 w 19675" name="T1"/>
              <a:gd fmla="+- 0 10800 961" name="T2"/>
              <a:gd fmla="*/ 10800 h 19678" name="T3"/>
              <a:gd fmla="+- 0 10802 965" name="T4"/>
              <a:gd fmla="*/ T4 w 19675" name="T5"/>
              <a:gd fmla="+- 0 10800 961" name="T6"/>
              <a:gd fmla="*/ 10800 h 19678" name="T7"/>
              <a:gd fmla="+- 0 10802 965" name="T8"/>
              <a:gd fmla="*/ T8 w 19675" name="T9"/>
              <a:gd fmla="+- 0 10800 961" name="T10"/>
              <a:gd fmla="*/ 10800 h 19678" name="T11"/>
              <a:gd fmla="+- 0 10802 965" name="T12"/>
              <a:gd fmla="*/ T12 w 19675" name="T13"/>
              <a:gd fmla="+- 0 10800 961" name="T14"/>
              <a:gd fmla="*/ 10800 h 19678" name="T15"/>
            </a:gdLst>
            <a:cxnLst>
              <a:cxn ang="0">
                <a:pos x="T1" y="T3"/>
              </a:cxn>
              <a:cxn ang="0">
                <a:pos x="T5" y="T7"/>
              </a:cxn>
              <a:cxn ang="0">
                <a:pos x="T9" y="T11"/>
              </a:cxn>
              <a:cxn ang="0">
                <a:pos x="T13" y="T15"/>
              </a:cxn>
            </a:cxnLst>
            <a:rect b="b" l="0" r="r" t="0"/>
            <a:pathLst>
              <a:path h="19678" w="19675">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2" name="AutoShape 65"/>
          <p:cNvSpPr/>
          <p:nvPr/>
        </p:nvSpPr>
        <p:spPr bwMode="auto">
          <a:xfrm>
            <a:off x="11444288" y="1744663"/>
            <a:ext cx="30162" cy="31750"/>
          </a:xfrm>
          <a:custGeom>
            <a:gdLst>
              <a:gd fmla="+- 0 10801 962" name="T0"/>
              <a:gd fmla="*/ T0 w 19678" name="T1"/>
              <a:gd fmla="+- 0 10801 965" name="T2"/>
              <a:gd fmla="*/ 10801 h 19673" name="T3"/>
              <a:gd fmla="+- 0 10801 962" name="T4"/>
              <a:gd fmla="*/ T4 w 19678" name="T5"/>
              <a:gd fmla="+- 0 10801 965" name="T6"/>
              <a:gd fmla="*/ 10801 h 19673" name="T7"/>
              <a:gd fmla="+- 0 10801 962" name="T8"/>
              <a:gd fmla="*/ T8 w 19678" name="T9"/>
              <a:gd fmla="+- 0 10801 965" name="T10"/>
              <a:gd fmla="*/ 10801 h 19673" name="T11"/>
              <a:gd fmla="+- 0 10801 962" name="T12"/>
              <a:gd fmla="*/ T12 w 19678" name="T13"/>
              <a:gd fmla="+- 0 10801 965" name="T14"/>
              <a:gd fmla="*/ 10801 h 19673" name="T15"/>
            </a:gdLst>
            <a:cxnLst>
              <a:cxn ang="0">
                <a:pos x="T1" y="T3"/>
              </a:cxn>
              <a:cxn ang="0">
                <a:pos x="T5" y="T7"/>
              </a:cxn>
              <a:cxn ang="0">
                <a:pos x="T9" y="T11"/>
              </a:cxn>
              <a:cxn ang="0">
                <a:pos x="T13" y="T15"/>
              </a:cxn>
            </a:cxnLst>
            <a:rect b="b" l="0" r="r" t="0"/>
            <a:pathLst>
              <a:path h="19673" w="19678">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3" name="AutoShape 66"/>
          <p:cNvSpPr/>
          <p:nvPr/>
        </p:nvSpPr>
        <p:spPr bwMode="auto">
          <a:xfrm>
            <a:off x="11566525" y="1868488"/>
            <a:ext cx="30163" cy="31750"/>
          </a:xfrm>
          <a:custGeom>
            <a:gdLst>
              <a:gd fmla="+- 0 10800 961" name="T0"/>
              <a:gd fmla="*/ T0 w 19678" name="T1"/>
              <a:gd fmla="+- 0 10800 961" name="T2"/>
              <a:gd fmla="*/ 10800 h 19678" name="T3"/>
              <a:gd fmla="+- 0 10800 961" name="T4"/>
              <a:gd fmla="*/ T4 w 19678" name="T5"/>
              <a:gd fmla="+- 0 10800 961" name="T6"/>
              <a:gd fmla="*/ 10800 h 19678" name="T7"/>
              <a:gd fmla="+- 0 10800 961" name="T8"/>
              <a:gd fmla="*/ T8 w 19678" name="T9"/>
              <a:gd fmla="+- 0 10800 961" name="T10"/>
              <a:gd fmla="*/ 10800 h 19678" name="T11"/>
              <a:gd fmla="+- 0 10800 961" name="T12"/>
              <a:gd fmla="*/ T12 w 19678" name="T13"/>
              <a:gd fmla="+- 0 10800 961" name="T14"/>
              <a:gd fmla="*/ 10800 h 19678" name="T15"/>
            </a:gdLst>
            <a:cxnLst>
              <a:cxn ang="0">
                <a:pos x="T1" y="T3"/>
              </a:cxn>
              <a:cxn ang="0">
                <a:pos x="T5" y="T7"/>
              </a:cxn>
              <a:cxn ang="0">
                <a:pos x="T9" y="T11"/>
              </a:cxn>
              <a:cxn ang="0">
                <a:pos x="T13" y="T15"/>
              </a:cxn>
            </a:cxnLst>
            <a:rect b="b" l="0" r="r" t="0"/>
            <a:pathLst>
              <a:path h="19678" w="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4" name="AutoShape 67"/>
          <p:cNvSpPr/>
          <p:nvPr/>
        </p:nvSpPr>
        <p:spPr bwMode="auto">
          <a:xfrm>
            <a:off x="11368088" y="1579563"/>
            <a:ext cx="334962"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5" name="AutoShape 68"/>
          <p:cNvSpPr/>
          <p:nvPr/>
        </p:nvSpPr>
        <p:spPr bwMode="auto">
          <a:xfrm>
            <a:off x="11506200" y="1744663"/>
            <a:ext cx="92075" cy="95250"/>
          </a:xfrm>
          <a:custGeom>
            <a:gdLst>
              <a:gd fmla="*/ 10740 w 21481" name="T0"/>
              <a:gd fmla="+- 0 10860 120" name="T1"/>
              <a:gd fmla="*/ 10860 h 21480" name="T2"/>
              <a:gd fmla="*/ 10740 w 21481" name="T3"/>
              <a:gd fmla="+- 0 10860 120" name="T4"/>
              <a:gd fmla="*/ 10860 h 21480" name="T5"/>
              <a:gd fmla="*/ 10740 w 21481" name="T6"/>
              <a:gd fmla="+- 0 10860 120" name="T7"/>
              <a:gd fmla="*/ 10860 h 21480" name="T8"/>
              <a:gd fmla="*/ 10740 w 21481" name="T9"/>
              <a:gd fmla="+- 0 10860 120" name="T10"/>
              <a:gd fmla="*/ 10860 h 21480" name="T11"/>
            </a:gdLst>
            <a:cxnLst>
              <a:cxn ang="0">
                <a:pos x="T0" y="T2"/>
              </a:cxn>
              <a:cxn ang="0">
                <a:pos x="T3" y="T5"/>
              </a:cxn>
              <a:cxn ang="0">
                <a:pos x="T6" y="T8"/>
              </a:cxn>
              <a:cxn ang="0">
                <a:pos x="T9" y="T11"/>
              </a:cxn>
            </a:cxnLst>
            <a:rect b="b" l="0" r="r" t="0"/>
            <a:pathLst>
              <a:path h="21480" w="21481">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6" name="AutoShape 69"/>
          <p:cNvSpPr/>
          <p:nvPr/>
        </p:nvSpPr>
        <p:spPr bwMode="auto">
          <a:xfrm>
            <a:off x="10301288" y="1579563"/>
            <a:ext cx="487362" cy="457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7" name="AutoShape 70"/>
          <p:cNvSpPr/>
          <p:nvPr/>
        </p:nvSpPr>
        <p:spPr bwMode="auto">
          <a:xfrm>
            <a:off x="10529888" y="1668463"/>
            <a:ext cx="90487"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8" name="AutoShape 71"/>
          <p:cNvSpPr/>
          <p:nvPr/>
        </p:nvSpPr>
        <p:spPr bwMode="auto">
          <a:xfrm>
            <a:off x="10529888" y="1716088"/>
            <a:ext cx="90487"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9" name="AutoShape 72"/>
          <p:cNvSpPr/>
          <p:nvPr/>
        </p:nvSpPr>
        <p:spPr bwMode="auto">
          <a:xfrm>
            <a:off x="10529888" y="1760538"/>
            <a:ext cx="198437"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0" name="AutoShape 73"/>
          <p:cNvSpPr/>
          <p:nvPr/>
        </p:nvSpPr>
        <p:spPr bwMode="auto">
          <a:xfrm>
            <a:off x="10361613" y="1852613"/>
            <a:ext cx="366712"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1" name="AutoShape 74"/>
          <p:cNvSpPr/>
          <p:nvPr/>
        </p:nvSpPr>
        <p:spPr bwMode="auto">
          <a:xfrm>
            <a:off x="10361613" y="1900238"/>
            <a:ext cx="366712"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2" name="AutoShape 75"/>
          <p:cNvSpPr/>
          <p:nvPr/>
        </p:nvSpPr>
        <p:spPr bwMode="auto">
          <a:xfrm>
            <a:off x="10361613" y="1944688"/>
            <a:ext cx="366712"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3" name="AutoShape 76"/>
          <p:cNvSpPr/>
          <p:nvPr/>
        </p:nvSpPr>
        <p:spPr bwMode="auto">
          <a:xfrm>
            <a:off x="10361613" y="1808163"/>
            <a:ext cx="366712"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4" name="AutoShape 77"/>
          <p:cNvSpPr/>
          <p:nvPr/>
        </p:nvSpPr>
        <p:spPr bwMode="auto">
          <a:xfrm>
            <a:off x="10361613" y="1655763"/>
            <a:ext cx="138112" cy="120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5" name="AutoShape 78"/>
          <p:cNvSpPr/>
          <p:nvPr/>
        </p:nvSpPr>
        <p:spPr bwMode="auto">
          <a:xfrm>
            <a:off x="9339263" y="1579563"/>
            <a:ext cx="457200"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6" name="AutoShape 79"/>
          <p:cNvSpPr/>
          <p:nvPr/>
        </p:nvSpPr>
        <p:spPr bwMode="auto">
          <a:xfrm>
            <a:off x="9399588" y="1639888"/>
            <a:ext cx="336550" cy="304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7" name="AutoShape 80"/>
          <p:cNvSpPr/>
          <p:nvPr/>
        </p:nvSpPr>
        <p:spPr bwMode="auto">
          <a:xfrm>
            <a:off x="9583738" y="1684338"/>
            <a:ext cx="90487"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8" name="AutoShape 81"/>
          <p:cNvSpPr/>
          <p:nvPr/>
        </p:nvSpPr>
        <p:spPr bwMode="auto">
          <a:xfrm>
            <a:off x="8347075" y="1579563"/>
            <a:ext cx="488950"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9" name="AutoShape 82"/>
          <p:cNvSpPr/>
          <p:nvPr/>
        </p:nvSpPr>
        <p:spPr bwMode="auto">
          <a:xfrm>
            <a:off x="8393113" y="1973263"/>
            <a:ext cx="46037"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0" name="AutoShape 83"/>
          <p:cNvSpPr/>
          <p:nvPr/>
        </p:nvSpPr>
        <p:spPr bwMode="auto">
          <a:xfrm>
            <a:off x="7370763" y="1655763"/>
            <a:ext cx="488950" cy="3175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1" name="AutoShape 84"/>
          <p:cNvSpPr/>
          <p:nvPr/>
        </p:nvSpPr>
        <p:spPr bwMode="auto">
          <a:xfrm>
            <a:off x="6394450" y="1579563"/>
            <a:ext cx="488950"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2" name="AutoShape 85"/>
          <p:cNvSpPr/>
          <p:nvPr/>
        </p:nvSpPr>
        <p:spPr bwMode="auto">
          <a:xfrm>
            <a:off x="6684963" y="176053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3" name="AutoShape 86"/>
          <p:cNvSpPr/>
          <p:nvPr/>
        </p:nvSpPr>
        <p:spPr bwMode="auto">
          <a:xfrm>
            <a:off x="6684963" y="171608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4" name="AutoShape 87"/>
          <p:cNvSpPr/>
          <p:nvPr/>
        </p:nvSpPr>
        <p:spPr bwMode="auto">
          <a:xfrm>
            <a:off x="6684963" y="1668463"/>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5" name="AutoShape 88"/>
          <p:cNvSpPr/>
          <p:nvPr/>
        </p:nvSpPr>
        <p:spPr bwMode="auto">
          <a:xfrm>
            <a:off x="6516688" y="198913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6" name="AutoShape 89"/>
          <p:cNvSpPr/>
          <p:nvPr/>
        </p:nvSpPr>
        <p:spPr bwMode="auto">
          <a:xfrm>
            <a:off x="6516688" y="194468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7" name="AutoShape 90"/>
          <p:cNvSpPr/>
          <p:nvPr/>
        </p:nvSpPr>
        <p:spPr bwMode="auto">
          <a:xfrm>
            <a:off x="6516688" y="1900238"/>
            <a:ext cx="136525"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8" name="AutoShape 91"/>
          <p:cNvSpPr/>
          <p:nvPr/>
        </p:nvSpPr>
        <p:spPr bwMode="auto">
          <a:xfrm>
            <a:off x="6684963" y="198913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9" name="AutoShape 92"/>
          <p:cNvSpPr/>
          <p:nvPr/>
        </p:nvSpPr>
        <p:spPr bwMode="auto">
          <a:xfrm>
            <a:off x="6684963" y="194468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0" name="AutoShape 93"/>
          <p:cNvSpPr/>
          <p:nvPr/>
        </p:nvSpPr>
        <p:spPr bwMode="auto">
          <a:xfrm>
            <a:off x="6684963" y="1900238"/>
            <a:ext cx="136525"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1" name="AutoShape 94"/>
          <p:cNvSpPr/>
          <p:nvPr/>
        </p:nvSpPr>
        <p:spPr bwMode="auto">
          <a:xfrm>
            <a:off x="6516688" y="1808163"/>
            <a:ext cx="304800"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2" name="AutoShape 95"/>
          <p:cNvSpPr/>
          <p:nvPr/>
        </p:nvSpPr>
        <p:spPr bwMode="auto">
          <a:xfrm>
            <a:off x="6516688" y="1852613"/>
            <a:ext cx="304800"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3" name="AutoShape 96"/>
          <p:cNvSpPr/>
          <p:nvPr/>
        </p:nvSpPr>
        <p:spPr bwMode="auto">
          <a:xfrm>
            <a:off x="6516688" y="1639888"/>
            <a:ext cx="136525" cy="1365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4" name="AutoShape 97"/>
          <p:cNvSpPr/>
          <p:nvPr/>
        </p:nvSpPr>
        <p:spPr bwMode="auto">
          <a:xfrm>
            <a:off x="5430838" y="4513263"/>
            <a:ext cx="334962"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5" name="AutoShape 98"/>
          <p:cNvSpPr/>
          <p:nvPr/>
        </p:nvSpPr>
        <p:spPr bwMode="auto">
          <a:xfrm>
            <a:off x="5567363" y="4560888"/>
            <a:ext cx="61912"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6" name="AutoShape 99"/>
          <p:cNvSpPr/>
          <p:nvPr/>
        </p:nvSpPr>
        <p:spPr bwMode="auto">
          <a:xfrm>
            <a:off x="5583238" y="4941888"/>
            <a:ext cx="30162"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7" name="AutoShape 100"/>
          <p:cNvSpPr/>
          <p:nvPr/>
        </p:nvSpPr>
        <p:spPr bwMode="auto">
          <a:xfrm>
            <a:off x="4408488" y="4513263"/>
            <a:ext cx="42703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8" name="AutoShape 101"/>
          <p:cNvSpPr/>
          <p:nvPr/>
        </p:nvSpPr>
        <p:spPr bwMode="auto">
          <a:xfrm>
            <a:off x="3402013" y="4545013"/>
            <a:ext cx="487362" cy="425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9" name="AutoShape 102"/>
          <p:cNvSpPr/>
          <p:nvPr/>
        </p:nvSpPr>
        <p:spPr bwMode="auto">
          <a:xfrm>
            <a:off x="3462338" y="4605338"/>
            <a:ext cx="373062" cy="273050"/>
          </a:xfrm>
          <a:custGeom>
            <a:gdLst>
              <a:gd fmla="+- 0 10799 40" name="T0"/>
              <a:gd fmla="*/ T0 w 21519" name="T1"/>
              <a:gd fmla="*/ 10800 h 21600" name="T2"/>
              <a:gd fmla="+- 0 10799 40" name="T3"/>
              <a:gd fmla="*/ T3 w 21519" name="T4"/>
              <a:gd fmla="*/ 10800 h 21600" name="T5"/>
              <a:gd fmla="+- 0 10799 40" name="T6"/>
              <a:gd fmla="*/ T6 w 21519" name="T7"/>
              <a:gd fmla="*/ 10800 h 21600" name="T8"/>
              <a:gd fmla="+- 0 10799 40" name="T9"/>
              <a:gd fmla="*/ T9 w 21519" name="T10"/>
              <a:gd fmla="*/ 10800 h 21600" name="T11"/>
            </a:gdLst>
            <a:cxnLst>
              <a:cxn ang="0">
                <a:pos x="T1" y="T2"/>
              </a:cxn>
              <a:cxn ang="0">
                <a:pos x="T4" y="T5"/>
              </a:cxn>
              <a:cxn ang="0">
                <a:pos x="T7" y="T8"/>
              </a:cxn>
              <a:cxn ang="0">
                <a:pos x="T10" y="T11"/>
              </a:cxn>
            </a:cxnLst>
            <a:rect b="b" l="0" r="r" t="0"/>
            <a:pathLst>
              <a:path h="21600" w="21519">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0" name="AutoShape 103"/>
          <p:cNvSpPr/>
          <p:nvPr/>
        </p:nvSpPr>
        <p:spPr bwMode="auto">
          <a:xfrm>
            <a:off x="2501900" y="4621213"/>
            <a:ext cx="174625" cy="114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1" name="AutoShape 104"/>
          <p:cNvSpPr/>
          <p:nvPr/>
        </p:nvSpPr>
        <p:spPr bwMode="auto">
          <a:xfrm>
            <a:off x="2424113" y="4545013"/>
            <a:ext cx="488950" cy="425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2" name="AutoShape 105"/>
          <p:cNvSpPr/>
          <p:nvPr/>
        </p:nvSpPr>
        <p:spPr bwMode="auto">
          <a:xfrm>
            <a:off x="1447800" y="4605338"/>
            <a:ext cx="487363" cy="304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3" name="AutoShape 106"/>
          <p:cNvSpPr/>
          <p:nvPr/>
        </p:nvSpPr>
        <p:spPr bwMode="auto">
          <a:xfrm>
            <a:off x="1631950" y="4697413"/>
            <a:ext cx="68263" cy="666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4" name="AutoShape 107"/>
          <p:cNvSpPr/>
          <p:nvPr/>
        </p:nvSpPr>
        <p:spPr bwMode="auto">
          <a:xfrm>
            <a:off x="1585913" y="4649788"/>
            <a:ext cx="212725" cy="2159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5" name="AutoShape 108"/>
          <p:cNvSpPr/>
          <p:nvPr/>
        </p:nvSpPr>
        <p:spPr bwMode="auto">
          <a:xfrm>
            <a:off x="623888" y="4605338"/>
            <a:ext cx="184150" cy="184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6" name="AutoShape 109"/>
          <p:cNvSpPr/>
          <p:nvPr/>
        </p:nvSpPr>
        <p:spPr bwMode="auto">
          <a:xfrm>
            <a:off x="533400" y="4513263"/>
            <a:ext cx="366713"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7" name="AutoShape 110"/>
          <p:cNvSpPr/>
          <p:nvPr/>
        </p:nvSpPr>
        <p:spPr bwMode="auto">
          <a:xfrm>
            <a:off x="5414963" y="3627438"/>
            <a:ext cx="366712" cy="2444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8" name="AutoShape 111"/>
          <p:cNvSpPr/>
          <p:nvPr/>
        </p:nvSpPr>
        <p:spPr bwMode="auto">
          <a:xfrm>
            <a:off x="5354638" y="3567113"/>
            <a:ext cx="488950" cy="457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9" name="AutoShape 112"/>
          <p:cNvSpPr/>
          <p:nvPr/>
        </p:nvSpPr>
        <p:spPr bwMode="auto">
          <a:xfrm>
            <a:off x="4378325" y="3535363"/>
            <a:ext cx="487363" cy="488950"/>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0" name="AutoShape 113"/>
          <p:cNvSpPr/>
          <p:nvPr/>
        </p:nvSpPr>
        <p:spPr bwMode="auto">
          <a:xfrm>
            <a:off x="3478213" y="3535363"/>
            <a:ext cx="334962"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1" name="AutoShape 114"/>
          <p:cNvSpPr/>
          <p:nvPr/>
        </p:nvSpPr>
        <p:spPr bwMode="auto">
          <a:xfrm>
            <a:off x="3552825" y="3614738"/>
            <a:ext cx="100013" cy="98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2" name="AutoShape 115"/>
          <p:cNvSpPr/>
          <p:nvPr/>
        </p:nvSpPr>
        <p:spPr bwMode="auto">
          <a:xfrm>
            <a:off x="2486025" y="3535363"/>
            <a:ext cx="365125"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3" name="AutoShape 116"/>
          <p:cNvSpPr/>
          <p:nvPr/>
        </p:nvSpPr>
        <p:spPr bwMode="auto">
          <a:xfrm>
            <a:off x="2638425" y="3827463"/>
            <a:ext cx="60325"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4" name="AutoShape 117"/>
          <p:cNvSpPr/>
          <p:nvPr/>
        </p:nvSpPr>
        <p:spPr bwMode="auto">
          <a:xfrm>
            <a:off x="1447800" y="3627438"/>
            <a:ext cx="488950" cy="368300"/>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5" name="AutoShape 118"/>
          <p:cNvSpPr/>
          <p:nvPr/>
        </p:nvSpPr>
        <p:spPr bwMode="auto">
          <a:xfrm>
            <a:off x="473075" y="3598863"/>
            <a:ext cx="487363" cy="365125"/>
          </a:xfrm>
          <a:custGeom>
            <a:gdLst>
              <a:gd fmla="*/ 10732 w 21464" name="T0"/>
              <a:gd fmla="*/ 10800 h 21600" name="T1"/>
              <a:gd fmla="*/ 10732 w 21464" name="T2"/>
              <a:gd fmla="*/ 10800 h 21600" name="T3"/>
              <a:gd fmla="*/ 10732 w 21464" name="T4"/>
              <a:gd fmla="*/ 10800 h 21600" name="T5"/>
              <a:gd fmla="*/ 10732 w 21464" name="T6"/>
              <a:gd fmla="*/ 10800 h 21600" name="T7"/>
            </a:gdLst>
            <a:cxnLst>
              <a:cxn ang="0">
                <a:pos x="T0" y="T1"/>
              </a:cxn>
              <a:cxn ang="0">
                <a:pos x="T2" y="T3"/>
              </a:cxn>
              <a:cxn ang="0">
                <a:pos x="T4" y="T5"/>
              </a:cxn>
              <a:cxn ang="0">
                <a:pos x="T6" y="T7"/>
              </a:cxn>
            </a:cxnLst>
            <a:rect b="b" l="0" r="r" t="0"/>
            <a:pathLst>
              <a:path h="21600" w="21464">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6" name="AutoShape 119"/>
          <p:cNvSpPr/>
          <p:nvPr/>
        </p:nvSpPr>
        <p:spPr bwMode="auto">
          <a:xfrm>
            <a:off x="776288" y="3735388"/>
            <a:ext cx="92075"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7" name="AutoShape 120"/>
          <p:cNvSpPr/>
          <p:nvPr/>
        </p:nvSpPr>
        <p:spPr bwMode="auto">
          <a:xfrm>
            <a:off x="5476875" y="2713038"/>
            <a:ext cx="242888" cy="2444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8" name="AutoShape 121"/>
          <p:cNvSpPr/>
          <p:nvPr/>
        </p:nvSpPr>
        <p:spPr bwMode="auto">
          <a:xfrm>
            <a:off x="5537200" y="2773363"/>
            <a:ext cx="68263" cy="698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9" name="AutoShape 122"/>
          <p:cNvSpPr/>
          <p:nvPr/>
        </p:nvSpPr>
        <p:spPr bwMode="auto">
          <a:xfrm>
            <a:off x="5354638" y="2605088"/>
            <a:ext cx="488950" cy="4127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0" name="AutoShape 123"/>
          <p:cNvSpPr/>
          <p:nvPr/>
        </p:nvSpPr>
        <p:spPr bwMode="auto">
          <a:xfrm>
            <a:off x="4378325" y="2560638"/>
            <a:ext cx="487363"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1" name="AutoShape 124"/>
          <p:cNvSpPr/>
          <p:nvPr/>
        </p:nvSpPr>
        <p:spPr bwMode="auto">
          <a:xfrm>
            <a:off x="4514850" y="2697163"/>
            <a:ext cx="214313" cy="2127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2" name="AutoShape 125"/>
          <p:cNvSpPr/>
          <p:nvPr/>
        </p:nvSpPr>
        <p:spPr bwMode="auto">
          <a:xfrm>
            <a:off x="4560888" y="2741613"/>
            <a:ext cx="122237"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3" name="AutoShape 126"/>
          <p:cNvSpPr/>
          <p:nvPr/>
        </p:nvSpPr>
        <p:spPr bwMode="auto">
          <a:xfrm>
            <a:off x="3402013" y="2560638"/>
            <a:ext cx="487362"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4" name="AutoShape 127"/>
          <p:cNvSpPr/>
          <p:nvPr/>
        </p:nvSpPr>
        <p:spPr bwMode="auto">
          <a:xfrm>
            <a:off x="3598863" y="2636838"/>
            <a:ext cx="115887" cy="114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5" name="AutoShape 128"/>
          <p:cNvSpPr/>
          <p:nvPr/>
        </p:nvSpPr>
        <p:spPr bwMode="auto">
          <a:xfrm>
            <a:off x="2424113" y="2560638"/>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6" name="AutoShape 129"/>
          <p:cNvSpPr/>
          <p:nvPr/>
        </p:nvSpPr>
        <p:spPr bwMode="auto">
          <a:xfrm>
            <a:off x="2730500" y="2620963"/>
            <a:ext cx="120650" cy="120650"/>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7" name="AutoShape 130"/>
          <p:cNvSpPr/>
          <p:nvPr/>
        </p:nvSpPr>
        <p:spPr bwMode="auto">
          <a:xfrm>
            <a:off x="1447800" y="2560638"/>
            <a:ext cx="488950" cy="488950"/>
          </a:xfrm>
          <a:custGeom>
            <a:gdLst>
              <a:gd fmla="+- 0 10799 113" name="T0"/>
              <a:gd fmla="*/ T0 w 21373" name="T1"/>
              <a:gd fmla="*/ 10800 h 21600" name="T2"/>
              <a:gd fmla="+- 0 10799 113" name="T3"/>
              <a:gd fmla="*/ T3 w 21373" name="T4"/>
              <a:gd fmla="*/ 10800 h 21600" name="T5"/>
              <a:gd fmla="+- 0 10799 113" name="T6"/>
              <a:gd fmla="*/ T6 w 21373" name="T7"/>
              <a:gd fmla="*/ 10800 h 21600" name="T8"/>
              <a:gd fmla="+- 0 10799 113" name="T9"/>
              <a:gd fmla="*/ T9 w 21373" name="T10"/>
              <a:gd fmla="*/ 10800 h 21600" name="T11"/>
            </a:gdLst>
            <a:cxnLst>
              <a:cxn ang="0">
                <a:pos x="T1" y="T2"/>
              </a:cxn>
              <a:cxn ang="0">
                <a:pos x="T4" y="T5"/>
              </a:cxn>
              <a:cxn ang="0">
                <a:pos x="T7" y="T8"/>
              </a:cxn>
              <a:cxn ang="0">
                <a:pos x="T10" y="T11"/>
              </a:cxn>
            </a:cxnLst>
            <a:rect b="b" l="0" r="r" t="0"/>
            <a:pathLst>
              <a:path h="21600" w="21373">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8" name="AutoShape 131"/>
          <p:cNvSpPr/>
          <p:nvPr/>
        </p:nvSpPr>
        <p:spPr bwMode="auto">
          <a:xfrm>
            <a:off x="503238" y="2560638"/>
            <a:ext cx="42703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9" name="AutoShape 132"/>
          <p:cNvSpPr/>
          <p:nvPr/>
        </p:nvSpPr>
        <p:spPr bwMode="auto">
          <a:xfrm>
            <a:off x="593725" y="2757488"/>
            <a:ext cx="61913"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0" name="AutoShape 133"/>
          <p:cNvSpPr/>
          <p:nvPr/>
        </p:nvSpPr>
        <p:spPr bwMode="auto">
          <a:xfrm>
            <a:off x="685800" y="2757488"/>
            <a:ext cx="61913"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1" name="AutoShape 134"/>
          <p:cNvSpPr/>
          <p:nvPr/>
        </p:nvSpPr>
        <p:spPr bwMode="auto">
          <a:xfrm>
            <a:off x="776288" y="2757488"/>
            <a:ext cx="61912"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2" name="AutoShape 135"/>
          <p:cNvSpPr/>
          <p:nvPr/>
        </p:nvSpPr>
        <p:spPr bwMode="auto">
          <a:xfrm>
            <a:off x="5354638" y="1658938"/>
            <a:ext cx="488950" cy="3365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3" name="AutoShape 136"/>
          <p:cNvSpPr/>
          <p:nvPr/>
        </p:nvSpPr>
        <p:spPr bwMode="auto">
          <a:xfrm>
            <a:off x="4637088" y="1643063"/>
            <a:ext cx="160337" cy="161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4" name="AutoShape 137"/>
          <p:cNvSpPr/>
          <p:nvPr/>
        </p:nvSpPr>
        <p:spPr bwMode="auto">
          <a:xfrm>
            <a:off x="4378325" y="1582738"/>
            <a:ext cx="487363" cy="488950"/>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5" name="AutoShape 138"/>
          <p:cNvSpPr/>
          <p:nvPr/>
        </p:nvSpPr>
        <p:spPr bwMode="auto">
          <a:xfrm>
            <a:off x="4637088" y="1582738"/>
            <a:ext cx="228600"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6" name="AutoShape 139"/>
          <p:cNvSpPr/>
          <p:nvPr/>
        </p:nvSpPr>
        <p:spPr bwMode="auto">
          <a:xfrm>
            <a:off x="3402013" y="1582738"/>
            <a:ext cx="487362" cy="47307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7" name="AutoShape 140"/>
          <p:cNvSpPr/>
          <p:nvPr/>
        </p:nvSpPr>
        <p:spPr bwMode="auto">
          <a:xfrm>
            <a:off x="2486025" y="1706563"/>
            <a:ext cx="304800" cy="247650"/>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8" name="AutoShape 141"/>
          <p:cNvSpPr/>
          <p:nvPr/>
        </p:nvSpPr>
        <p:spPr bwMode="auto">
          <a:xfrm>
            <a:off x="2424113" y="1643063"/>
            <a:ext cx="488950" cy="381000"/>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9" name="AutoShape 142"/>
          <p:cNvSpPr/>
          <p:nvPr/>
        </p:nvSpPr>
        <p:spPr bwMode="auto">
          <a:xfrm>
            <a:off x="2806700" y="1722438"/>
            <a:ext cx="44450"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90" name="AutoShape 143"/>
          <p:cNvSpPr/>
          <p:nvPr/>
        </p:nvSpPr>
        <p:spPr bwMode="auto">
          <a:xfrm>
            <a:off x="2790825" y="1919288"/>
            <a:ext cx="603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91" name="AutoShape 144"/>
          <p:cNvSpPr/>
          <p:nvPr/>
        </p:nvSpPr>
        <p:spPr bwMode="auto">
          <a:xfrm>
            <a:off x="2806700" y="1871663"/>
            <a:ext cx="603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92" name="AutoShape 145"/>
          <p:cNvSpPr/>
          <p:nvPr/>
        </p:nvSpPr>
        <p:spPr bwMode="auto">
          <a:xfrm>
            <a:off x="2806700" y="1827213"/>
            <a:ext cx="603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93" name="AutoShape 146"/>
          <p:cNvSpPr/>
          <p:nvPr/>
        </p:nvSpPr>
        <p:spPr bwMode="auto">
          <a:xfrm>
            <a:off x="2547938" y="1766888"/>
            <a:ext cx="90487" cy="63500"/>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94" name="AutoShape 147"/>
          <p:cNvSpPr/>
          <p:nvPr/>
        </p:nvSpPr>
        <p:spPr bwMode="auto">
          <a:xfrm>
            <a:off x="1447800" y="1614488"/>
            <a:ext cx="488950" cy="425450"/>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95" name="AutoShape 148"/>
          <p:cNvSpPr/>
          <p:nvPr/>
        </p:nvSpPr>
        <p:spPr bwMode="auto">
          <a:xfrm>
            <a:off x="1524000" y="1690688"/>
            <a:ext cx="73025"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96" name="AutoShape 149"/>
          <p:cNvSpPr/>
          <p:nvPr/>
        </p:nvSpPr>
        <p:spPr bwMode="auto">
          <a:xfrm>
            <a:off x="473075" y="1643063"/>
            <a:ext cx="487363" cy="352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tx1">
              <a:lumMod val="50000"/>
              <a:lumOff val="50000"/>
            </a:schemeClr>
          </a:solidFill>
          <a:ln>
            <a:noFill/>
          </a:ln>
          <a:effectLst/>
          <a:extLst/>
        </p:spPr>
        <p:txBody>
          <a:bodyPr anchor="ctr" bIns="50800" lIns="50800" rIns="50800" tIns="50800"/>
          <a:lstStyle/>
          <a:p>
            <a:pPr defTabSz="60958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97" name="Freeform 147"/>
          <p:cNvSpPr>
            <a:spLocks noEditPoints="1"/>
          </p:cNvSpPr>
          <p:nvPr/>
        </p:nvSpPr>
        <p:spPr bwMode="auto">
          <a:xfrm>
            <a:off x="422275" y="5408613"/>
            <a:ext cx="401638" cy="454025"/>
          </a:xfrm>
          <a:custGeom>
            <a:gdLst>
              <a:gd fmla="*/ 300 w 320" name="T0"/>
              <a:gd fmla="*/ 0 h 360" name="T1"/>
              <a:gd fmla="*/ 256 w 320" name="T2"/>
              <a:gd fmla="*/ 0 h 360" name="T3"/>
              <a:gd fmla="*/ 240 w 320" name="T4"/>
              <a:gd fmla="*/ 20 h 360" name="T5"/>
              <a:gd fmla="*/ 240 w 320" name="T6"/>
              <a:gd fmla="*/ 360 h 360" name="T7"/>
              <a:gd fmla="*/ 320 w 320" name="T8"/>
              <a:gd fmla="*/ 360 h 360" name="T9"/>
              <a:gd fmla="*/ 320 w 320" name="T10"/>
              <a:gd fmla="*/ 20 h 360" name="T11"/>
              <a:gd fmla="*/ 300 w 320" name="T12"/>
              <a:gd fmla="*/ 0 h 360" name="T13"/>
              <a:gd fmla="*/ 180 w 320" name="T14"/>
              <a:gd fmla="*/ 120 h 360" name="T15"/>
              <a:gd fmla="*/ 136 w 320" name="T16"/>
              <a:gd fmla="*/ 120 h 360" name="T17"/>
              <a:gd fmla="*/ 120 w 320" name="T18"/>
              <a:gd fmla="*/ 140 h 360" name="T19"/>
              <a:gd fmla="*/ 120 w 320" name="T20"/>
              <a:gd fmla="*/ 360 h 360" name="T21"/>
              <a:gd fmla="*/ 200 w 320" name="T22"/>
              <a:gd fmla="*/ 360 h 360" name="T23"/>
              <a:gd fmla="*/ 200 w 320" name="T24"/>
              <a:gd fmla="*/ 140 h 360" name="T25"/>
              <a:gd fmla="*/ 180 w 320" name="T26"/>
              <a:gd fmla="*/ 120 h 360" name="T27"/>
              <a:gd fmla="*/ 60 w 320" name="T28"/>
              <a:gd fmla="*/ 240 h 360" name="T29"/>
              <a:gd fmla="*/ 16 w 320" name="T30"/>
              <a:gd fmla="*/ 240 h 360" name="T31"/>
              <a:gd fmla="*/ 0 w 320" name="T32"/>
              <a:gd fmla="*/ 260 h 360" name="T33"/>
              <a:gd fmla="*/ 0 w 320" name="T34"/>
              <a:gd fmla="*/ 360 h 360" name="T35"/>
              <a:gd fmla="*/ 80 w 320" name="T36"/>
              <a:gd fmla="*/ 360 h 360" name="T37"/>
              <a:gd fmla="*/ 80 w 320" name="T38"/>
              <a:gd fmla="*/ 260 h 360" name="T39"/>
              <a:gd fmla="*/ 60 w 320" name="T40"/>
              <a:gd fmla="*/ 240 h 36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60" w="32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tx1">
              <a:lumMod val="50000"/>
              <a:lumOff val="50000"/>
            </a:schemeClr>
          </a:solid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198" name="Group 299"/>
          <p:cNvGrpSpPr/>
          <p:nvPr/>
        </p:nvGrpSpPr>
        <p:grpSpPr>
          <a:xfrm>
            <a:off x="1619362" y="5410059"/>
            <a:ext cx="182485" cy="464152"/>
            <a:chOff x="6141009" y="3540977"/>
            <a:chExt cx="85046" cy="216315"/>
          </a:xfrm>
          <a:solidFill>
            <a:schemeClr val="tx1">
              <a:lumMod val="50000"/>
              <a:lumOff val="50000"/>
            </a:schemeClr>
          </a:solidFill>
        </p:grpSpPr>
        <p:sp>
          <p:nvSpPr>
            <p:cNvPr id="199" name="Freeform 12"/>
            <p:cNvSpPr/>
            <p:nvPr/>
          </p:nvSpPr>
          <p:spPr bwMode="auto">
            <a:xfrm>
              <a:off x="6141009" y="3577954"/>
              <a:ext cx="85046" cy="179338"/>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00" name="Oval 13"/>
            <p:cNvSpPr>
              <a:spLocks noChangeArrowheads="1"/>
            </p:cNvSpPr>
            <p:nvPr/>
          </p:nvSpPr>
          <p:spPr bwMode="auto">
            <a:xfrm>
              <a:off x="6166893" y="3540977"/>
              <a:ext cx="33741" cy="33741"/>
            </a:xfrm>
            <a:prstGeom prst="ellipse">
              <a:avLst/>
            </a:pr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01" name="Group 302"/>
          <p:cNvGrpSpPr/>
          <p:nvPr/>
        </p:nvGrpSpPr>
        <p:grpSpPr>
          <a:xfrm>
            <a:off x="2637310" y="5410149"/>
            <a:ext cx="215525" cy="464813"/>
            <a:chOff x="6138760" y="4271257"/>
            <a:chExt cx="97227" cy="209688"/>
          </a:xfrm>
          <a:solidFill>
            <a:schemeClr val="tx1">
              <a:lumMod val="50000"/>
              <a:lumOff val="50000"/>
            </a:schemeClr>
          </a:solidFill>
        </p:grpSpPr>
        <p:sp>
          <p:nvSpPr>
            <p:cNvPr id="202" name="Oval 152"/>
            <p:cNvSpPr>
              <a:spLocks noChangeArrowheads="1"/>
            </p:cNvSpPr>
            <p:nvPr/>
          </p:nvSpPr>
          <p:spPr bwMode="auto">
            <a:xfrm>
              <a:off x="6171468" y="4271257"/>
              <a:ext cx="30916" cy="31812"/>
            </a:xfrm>
            <a:prstGeom prst="ellipse">
              <a:avLst/>
            </a:pr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03" name="Freeform 7"/>
            <p:cNvSpPr/>
            <p:nvPr/>
          </p:nvSpPr>
          <p:spPr bwMode="auto">
            <a:xfrm>
              <a:off x="6138760" y="4309341"/>
              <a:ext cx="97227" cy="171604"/>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204" name="Freeform 19"/>
          <p:cNvSpPr>
            <a:spLocks noEditPoints="1"/>
          </p:cNvSpPr>
          <p:nvPr/>
        </p:nvSpPr>
        <p:spPr bwMode="auto">
          <a:xfrm>
            <a:off x="4383088" y="5434013"/>
            <a:ext cx="515937" cy="415925"/>
          </a:xfrm>
          <a:custGeom>
            <a:gdLst>
              <a:gd fmla="*/ 393 w 400" name="T0"/>
              <a:gd fmla="*/ 61 h 322" name="T1"/>
              <a:gd fmla="*/ 300 w 400" name="T2"/>
              <a:gd fmla="*/ 3 h 322" name="T3"/>
              <a:gd fmla="*/ 286 w 400" name="T4"/>
              <a:gd fmla="*/ 3 h 322" name="T5"/>
              <a:gd fmla="*/ 200 w 400" name="T6"/>
              <a:gd fmla="*/ 57 h 322" name="T7"/>
              <a:gd fmla="*/ 113 w 400" name="T8"/>
              <a:gd fmla="*/ 3 h 322" name="T9"/>
              <a:gd fmla="*/ 100 w 400" name="T10"/>
              <a:gd fmla="*/ 3 h 322" name="T11"/>
              <a:gd fmla="*/ 6 w 400" name="T12"/>
              <a:gd fmla="*/ 61 h 322" name="T13"/>
              <a:gd fmla="*/ 0 w 400" name="T14"/>
              <a:gd fmla="*/ 73 h 322" name="T15"/>
              <a:gd fmla="*/ 0 w 400" name="T16"/>
              <a:gd fmla="*/ 307 h 322" name="T17"/>
              <a:gd fmla="*/ 6 w 400" name="T18"/>
              <a:gd fmla="*/ 319 h 322" name="T19"/>
              <a:gd fmla="*/ 20 w 400" name="T20"/>
              <a:gd fmla="*/ 319 h 322" name="T21"/>
              <a:gd fmla="*/ 106 w 400" name="T22"/>
              <a:gd fmla="*/ 265 h 322" name="T23"/>
              <a:gd fmla="*/ 193 w 400" name="T24"/>
              <a:gd fmla="*/ 319 h 322" name="T25"/>
              <a:gd fmla="*/ 207 w 400" name="T26"/>
              <a:gd fmla="*/ 319 h 322" name="T27"/>
              <a:gd fmla="*/ 293 w 400" name="T28"/>
              <a:gd fmla="*/ 265 h 322" name="T29"/>
              <a:gd fmla="*/ 380 w 400" name="T30"/>
              <a:gd fmla="*/ 319 h 322" name="T31"/>
              <a:gd fmla="*/ 387 w 400" name="T32"/>
              <a:gd fmla="*/ 321 h 322" name="T33"/>
              <a:gd fmla="*/ 393 w 400" name="T34"/>
              <a:gd fmla="*/ 319 h 322" name="T35"/>
              <a:gd fmla="*/ 400 w 400" name="T36"/>
              <a:gd fmla="*/ 307 h 322" name="T37"/>
              <a:gd fmla="*/ 400 w 400" name="T38"/>
              <a:gd fmla="*/ 73 h 322" name="T39"/>
              <a:gd fmla="*/ 393 w 400" name="T40"/>
              <a:gd fmla="*/ 61 h 322" name="T41"/>
              <a:gd fmla="*/ 93 w 400" name="T42"/>
              <a:gd fmla="*/ 241 h 322" name="T43"/>
              <a:gd fmla="*/ 26 w 400" name="T44"/>
              <a:gd fmla="*/ 283 h 322" name="T45"/>
              <a:gd fmla="*/ 26 w 400" name="T46"/>
              <a:gd fmla="*/ 81 h 322" name="T47"/>
              <a:gd fmla="*/ 93 w 400" name="T48"/>
              <a:gd fmla="*/ 39 h 322" name="T49"/>
              <a:gd fmla="*/ 93 w 400" name="T50"/>
              <a:gd fmla="*/ 241 h 322" name="T51"/>
              <a:gd fmla="*/ 187 w 400" name="T52"/>
              <a:gd fmla="*/ 283 h 322" name="T53"/>
              <a:gd fmla="*/ 119 w 400" name="T54"/>
              <a:gd fmla="*/ 241 h 322" name="T55"/>
              <a:gd fmla="*/ 119 w 400" name="T56"/>
              <a:gd fmla="*/ 39 h 322" name="T57"/>
              <a:gd fmla="*/ 187 w 400" name="T58"/>
              <a:gd fmla="*/ 81 h 322" name="T59"/>
              <a:gd fmla="*/ 187 w 400" name="T60"/>
              <a:gd fmla="*/ 283 h 322" name="T61"/>
              <a:gd fmla="*/ 280 w 400" name="T62"/>
              <a:gd fmla="*/ 241 h 322" name="T63"/>
              <a:gd fmla="*/ 213 w 400" name="T64"/>
              <a:gd fmla="*/ 283 h 322" name="T65"/>
              <a:gd fmla="*/ 213 w 400" name="T66"/>
              <a:gd fmla="*/ 81 h 322" name="T67"/>
              <a:gd fmla="*/ 280 w 400" name="T68"/>
              <a:gd fmla="*/ 39 h 322" name="T69"/>
              <a:gd fmla="*/ 280 w 400" name="T70"/>
              <a:gd fmla="*/ 241 h 322" name="T71"/>
              <a:gd fmla="*/ 374 w 400" name="T72"/>
              <a:gd fmla="*/ 283 h 322" name="T73"/>
              <a:gd fmla="*/ 306 w 400" name="T74"/>
              <a:gd fmla="*/ 241 h 322" name="T75"/>
              <a:gd fmla="*/ 306 w 400" name="T76"/>
              <a:gd fmla="*/ 39 h 322" name="T77"/>
              <a:gd fmla="*/ 374 w 400" name="T78"/>
              <a:gd fmla="*/ 81 h 322" name="T79"/>
              <a:gd fmla="*/ 374 w 400" name="T80"/>
              <a:gd fmla="*/ 283 h 3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2" w="400">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tx1">
              <a:lumMod val="50000"/>
              <a:lumOff val="50000"/>
            </a:schemeClr>
          </a:solid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05" name="Freeform 15"/>
          <p:cNvSpPr>
            <a:spLocks noEditPoints="1"/>
          </p:cNvSpPr>
          <p:nvPr/>
        </p:nvSpPr>
        <p:spPr bwMode="auto">
          <a:xfrm>
            <a:off x="3438525" y="5389563"/>
            <a:ext cx="452438" cy="450850"/>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tx1">
              <a:lumMod val="50000"/>
              <a:lumOff val="50000"/>
            </a:schemeClr>
          </a:solid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06" name="Freeform 11"/>
          <p:cNvSpPr>
            <a:spLocks noEditPoints="1"/>
          </p:cNvSpPr>
          <p:nvPr/>
        </p:nvSpPr>
        <p:spPr bwMode="auto">
          <a:xfrm>
            <a:off x="5422900" y="5370513"/>
            <a:ext cx="474663" cy="476250"/>
          </a:xfrm>
          <a:custGeom>
            <a:gdLst>
              <a:gd fmla="*/ 381 w 402" name="T0"/>
              <a:gd fmla="*/ 10 h 404" name="T1"/>
              <a:gd fmla="*/ 365 w 402" name="T2"/>
              <a:gd fmla="*/ 3 h 404" name="T3"/>
              <a:gd fmla="*/ 358 w 402" name="T4"/>
              <a:gd fmla="*/ 18 h 404" name="T5"/>
              <a:gd fmla="*/ 312 w 402" name="T6"/>
              <a:gd fmla="*/ 133 h 404" name="T7"/>
              <a:gd fmla="*/ 301 w 402" name="T8"/>
              <a:gd fmla="*/ 116 h 404" name="T9"/>
              <a:gd fmla="*/ 282 w 402" name="T10"/>
              <a:gd fmla="*/ 106 h 404" name="T11"/>
              <a:gd fmla="*/ 219 w 402" name="T12"/>
              <a:gd fmla="*/ 107 h 404" name="T13"/>
              <a:gd fmla="*/ 197 w 402" name="T14"/>
              <a:gd fmla="*/ 113 h 404" name="T15"/>
              <a:gd fmla="*/ 11 w 402" name="T16"/>
              <a:gd fmla="*/ 245 h 404" name="T17"/>
              <a:gd fmla="*/ 6 w 402" name="T18"/>
              <a:gd fmla="*/ 273 h 404" name="T19"/>
              <a:gd fmla="*/ 91 w 402" name="T20"/>
              <a:gd fmla="*/ 395 h 404" name="T21"/>
              <a:gd fmla="*/ 116 w 402" name="T22"/>
              <a:gd fmla="*/ 397 h 404" name="T23"/>
              <a:gd fmla="*/ 302 w 402" name="T24"/>
              <a:gd fmla="*/ 265 h 404" name="T25"/>
              <a:gd fmla="*/ 316 w 402" name="T26"/>
              <a:gd fmla="*/ 247 h 404" name="T27"/>
              <a:gd fmla="*/ 336 w 402" name="T28"/>
              <a:gd fmla="*/ 184 h 404" name="T29"/>
              <a:gd fmla="*/ 333 w 402" name="T30"/>
              <a:gd fmla="*/ 163 h 404" name="T31"/>
              <a:gd fmla="*/ 326 w 402" name="T32"/>
              <a:gd fmla="*/ 153 h 404" name="T33"/>
              <a:gd fmla="*/ 381 w 402" name="T34"/>
              <a:gd fmla="*/ 10 h 404" name="T35"/>
              <a:gd fmla="*/ 294 w 402" name="T36"/>
              <a:gd fmla="*/ 197 h 404" name="T37"/>
              <a:gd fmla="*/ 250 w 402" name="T38"/>
              <a:gd fmla="*/ 189 h 404" name="T39"/>
              <a:gd fmla="*/ 258 w 402" name="T40"/>
              <a:gd fmla="*/ 144 h 404" name="T41"/>
              <a:gd fmla="*/ 295 w 402" name="T42"/>
              <a:gd fmla="*/ 145 h 404" name="T43"/>
              <a:gd fmla="*/ 285 w 402" name="T44"/>
              <a:gd fmla="*/ 150 h 404" name="T45"/>
              <a:gd fmla="*/ 279 w 402" name="T46"/>
              <a:gd fmla="*/ 166 h 404" name="T47"/>
              <a:gd fmla="*/ 290 w 402" name="T48"/>
              <a:gd fmla="*/ 173 h 404" name="T49"/>
              <a:gd fmla="*/ 295 w 402" name="T50"/>
              <a:gd fmla="*/ 172 h 404" name="T51"/>
              <a:gd fmla="*/ 307 w 402" name="T52"/>
              <a:gd fmla="*/ 165 h 404" name="T53"/>
              <a:gd fmla="*/ 294 w 402" name="T54"/>
              <a:gd fmla="*/ 197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2" w="402">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tx1">
              <a:lumMod val="50000"/>
              <a:lumOff val="50000"/>
            </a:schemeClr>
          </a:solid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07" name="Freeform 21"/>
          <p:cNvSpPr>
            <a:spLocks noEditPoints="1"/>
          </p:cNvSpPr>
          <p:nvPr/>
        </p:nvSpPr>
        <p:spPr bwMode="auto">
          <a:xfrm>
            <a:off x="6491288" y="5370513"/>
            <a:ext cx="517525" cy="517525"/>
          </a:xfrm>
          <a:custGeom>
            <a:gdLst>
              <a:gd fmla="*/ 390 w 403" name="T0"/>
              <a:gd fmla="*/ 150 h 404" name="T1"/>
              <a:gd fmla="*/ 241 w 403" name="T2"/>
              <a:gd fmla="*/ 110 h 404" name="T3"/>
              <a:gd fmla="*/ 215 w 403" name="T4"/>
              <a:gd fmla="*/ 13 h 404" name="T5"/>
              <a:gd fmla="*/ 195 w 403" name="T6"/>
              <a:gd fmla="*/ 2 h 404" name="T7"/>
              <a:gd fmla="*/ 14 w 403" name="T8"/>
              <a:gd fmla="*/ 51 h 404" name="T9"/>
              <a:gd fmla="*/ 2 w 403" name="T10"/>
              <a:gd fmla="*/ 70 h 404" name="T11"/>
              <a:gd fmla="*/ 67 w 403" name="T12"/>
              <a:gd fmla="*/ 311 h 404" name="T13"/>
              <a:gd fmla="*/ 86 w 403" name="T14"/>
              <a:gd fmla="*/ 322 h 404" name="T15"/>
              <a:gd fmla="*/ 159 w 403" name="T16"/>
              <a:gd fmla="*/ 302 h 404" name="T17"/>
              <a:gd fmla="*/ 149 w 403" name="T18"/>
              <a:gd fmla="*/ 339 h 404" name="T19"/>
              <a:gd fmla="*/ 160 w 403" name="T20"/>
              <a:gd fmla="*/ 358 h 404" name="T21"/>
              <a:gd fmla="*/ 322 w 403" name="T22"/>
              <a:gd fmla="*/ 401 h 404" name="T23"/>
              <a:gd fmla="*/ 342 w 403" name="T24"/>
              <a:gd fmla="*/ 391 h 404" name="T25"/>
              <a:gd fmla="*/ 401 w 403" name="T26"/>
              <a:gd fmla="*/ 169 h 404" name="T27"/>
              <a:gd fmla="*/ 390 w 403" name="T28"/>
              <a:gd fmla="*/ 150 h 404" name="T29"/>
              <a:gd fmla="*/ 34 w 403" name="T30"/>
              <a:gd fmla="*/ 75 h 404" name="T31"/>
              <a:gd fmla="*/ 191 w 403" name="T32"/>
              <a:gd fmla="*/ 33 h 404" name="T33"/>
              <a:gd fmla="*/ 249 w 403" name="T34"/>
              <a:gd fmla="*/ 249 h 404" name="T35"/>
              <a:gd fmla="*/ 92 w 403" name="T36"/>
              <a:gd fmla="*/ 291 h 404" name="T37"/>
              <a:gd fmla="*/ 34 w 403" name="T38"/>
              <a:gd fmla="*/ 75 h 404" name="T39"/>
              <a:gd fmla="*/ 315 w 403" name="T40"/>
              <a:gd fmla="*/ 371 h 404" name="T41"/>
              <a:gd fmla="*/ 179 w 403" name="T42"/>
              <a:gd fmla="*/ 334 h 404" name="T43"/>
              <a:gd fmla="*/ 190 w 403" name="T44"/>
              <a:gd fmla="*/ 294 h 404" name="T45"/>
              <a:gd fmla="*/ 268 w 403" name="T46"/>
              <a:gd fmla="*/ 273 h 404" name="T47"/>
              <a:gd fmla="*/ 279 w 403" name="T48"/>
              <a:gd fmla="*/ 254 h 404" name="T49"/>
              <a:gd fmla="*/ 249 w 403" name="T50"/>
              <a:gd fmla="*/ 142 h 404" name="T51"/>
              <a:gd fmla="*/ 368 w 403" name="T52"/>
              <a:gd fmla="*/ 174 h 404" name="T53"/>
              <a:gd fmla="*/ 315 w 403" name="T54"/>
              <a:gd fmla="*/ 371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2" w="402">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1">
              <a:lumMod val="50000"/>
              <a:lumOff val="50000"/>
            </a:schemeClr>
          </a:solid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08" name="Freeform 26"/>
          <p:cNvSpPr/>
          <p:nvPr/>
        </p:nvSpPr>
        <p:spPr bwMode="auto">
          <a:xfrm>
            <a:off x="7400925" y="5408613"/>
            <a:ext cx="425450" cy="441325"/>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lumMod val="50000"/>
              <a:lumOff val="50000"/>
            </a:schemeClr>
          </a:solid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209" name="Group 159"/>
          <p:cNvGrpSpPr/>
          <p:nvPr/>
        </p:nvGrpSpPr>
        <p:grpSpPr>
          <a:xfrm>
            <a:off x="8324962" y="5409406"/>
            <a:ext cx="584219" cy="460272"/>
            <a:chOff x="1058564" y="1781841"/>
            <a:chExt cx="649993" cy="512092"/>
          </a:xfrm>
          <a:solidFill>
            <a:schemeClr val="tx1">
              <a:lumMod val="50000"/>
              <a:lumOff val="50000"/>
            </a:schemeClr>
          </a:solidFill>
        </p:grpSpPr>
        <p:sp>
          <p:nvSpPr>
            <p:cNvPr id="210" name="Freeform 31"/>
            <p:cNvSpPr/>
            <p:nvPr/>
          </p:nvSpPr>
          <p:spPr bwMode="auto">
            <a:xfrm>
              <a:off x="1058564" y="1823776"/>
              <a:ext cx="457253" cy="470157"/>
            </a:xfrm>
            <a:custGeom>
              <a:gdLst>
                <a:gd fmla="*/ 191 w 240" name="T0"/>
                <a:gd fmla="*/ 0 h 247" name="T1"/>
                <a:gd fmla="*/ 49 w 240" name="T2"/>
                <a:gd fmla="*/ 0 h 247" name="T3"/>
                <a:gd fmla="*/ 0 w 240" name="T4"/>
                <a:gd fmla="*/ 49 h 247" name="T5"/>
                <a:gd fmla="*/ 0 w 240" name="T6"/>
                <a:gd fmla="*/ 129 h 247" name="T7"/>
                <a:gd fmla="*/ 49 w 240" name="T8"/>
                <a:gd fmla="*/ 178 h 247" name="T9"/>
                <a:gd fmla="*/ 57 w 240" name="T10"/>
                <a:gd fmla="*/ 178 h 247" name="T11"/>
                <a:gd fmla="*/ 32 w 240" name="T12"/>
                <a:gd fmla="*/ 245 h 247" name="T13"/>
                <a:gd fmla="*/ 121 w 240" name="T14"/>
                <a:gd fmla="*/ 178 h 247" name="T15"/>
                <a:gd fmla="*/ 191 w 240" name="T16"/>
                <a:gd fmla="*/ 178 h 247" name="T17"/>
                <a:gd fmla="*/ 240 w 240" name="T18"/>
                <a:gd fmla="*/ 129 h 247" name="T19"/>
                <a:gd fmla="*/ 240 w 240" name="T20"/>
                <a:gd fmla="*/ 49 h 247" name="T21"/>
                <a:gd fmla="*/ 191 w 240" name="T22"/>
                <a:gd fmla="*/ 0 h 24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6" w="240">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11" name="Freeform 32"/>
            <p:cNvSpPr/>
            <p:nvPr/>
          </p:nvSpPr>
          <p:spPr bwMode="auto">
            <a:xfrm>
              <a:off x="1378722" y="1781841"/>
              <a:ext cx="329835" cy="384674"/>
            </a:xfrm>
            <a:custGeom>
              <a:gdLst>
                <a:gd fmla="*/ 133 w 173" name="T0"/>
                <a:gd fmla="*/ 0 h 202" name="T1"/>
                <a:gd fmla="*/ 18 w 173" name="T2"/>
                <a:gd fmla="*/ 0 h 202" name="T3"/>
                <a:gd fmla="*/ 0 w 173" name="T4"/>
                <a:gd fmla="*/ 5 h 202" name="T5"/>
                <a:gd fmla="*/ 33 w 173" name="T6"/>
                <a:gd fmla="*/ 5 h 202" name="T7"/>
                <a:gd fmla="*/ 89 w 173" name="T8"/>
                <a:gd fmla="*/ 61 h 202" name="T9"/>
                <a:gd fmla="*/ 89 w 173" name="T10"/>
                <a:gd fmla="*/ 151 h 202" name="T11"/>
                <a:gd fmla="*/ 89 w 173" name="T12"/>
                <a:gd fmla="*/ 156 h 202" name="T13"/>
                <a:gd fmla="*/ 148 w 173" name="T14"/>
                <a:gd fmla="*/ 201 h 202" name="T15"/>
                <a:gd fmla="*/ 127 w 173" name="T16"/>
                <a:gd fmla="*/ 145 h 202" name="T17"/>
                <a:gd fmla="*/ 133 w 173" name="T18"/>
                <a:gd fmla="*/ 145 h 202" name="T19"/>
                <a:gd fmla="*/ 173 w 173" name="T20"/>
                <a:gd fmla="*/ 105 h 202" name="T21"/>
                <a:gd fmla="*/ 173 w 173" name="T22"/>
                <a:gd fmla="*/ 41 h 202" name="T23"/>
                <a:gd fmla="*/ 133 w 173" name="T24"/>
                <a:gd fmla="*/ 0 h 2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173">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12" name="Group 162"/>
          <p:cNvGrpSpPr/>
          <p:nvPr/>
        </p:nvGrpSpPr>
        <p:grpSpPr>
          <a:xfrm>
            <a:off x="9341951" y="5409406"/>
            <a:ext cx="467115" cy="355675"/>
            <a:chOff x="2070649" y="1631036"/>
            <a:chExt cx="723379" cy="550800"/>
          </a:xfrm>
          <a:solidFill>
            <a:schemeClr val="tx1">
              <a:lumMod val="50000"/>
              <a:lumOff val="50000"/>
            </a:schemeClr>
          </a:solidFill>
        </p:grpSpPr>
        <p:sp>
          <p:nvSpPr>
            <p:cNvPr id="213" name="Oval 35"/>
            <p:cNvSpPr>
              <a:spLocks noChangeArrowheads="1"/>
            </p:cNvSpPr>
            <p:nvPr/>
          </p:nvSpPr>
          <p:spPr bwMode="auto">
            <a:xfrm>
              <a:off x="2344840" y="2015709"/>
              <a:ext cx="165321" cy="166127"/>
            </a:xfrm>
            <a:prstGeom prst="ellipse">
              <a:avLst/>
            </a:pr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14" name="Freeform 36"/>
            <p:cNvSpPr/>
            <p:nvPr/>
          </p:nvSpPr>
          <p:spPr bwMode="auto">
            <a:xfrm>
              <a:off x="2228712" y="1861679"/>
              <a:ext cx="405641" cy="169353"/>
            </a:xfrm>
            <a:custGeom>
              <a:gdLst>
                <a:gd fmla="*/ 105 w 213" name="T0"/>
                <a:gd fmla="*/ 31 h 89" name="T1"/>
                <a:gd fmla="*/ 191 w 213" name="T2"/>
                <a:gd fmla="*/ 89 h 89" name="T3"/>
                <a:gd fmla="*/ 213 w 213" name="T4"/>
                <a:gd fmla="*/ 64 h 89" name="T5"/>
                <a:gd fmla="*/ 105 w 213" name="T6"/>
                <a:gd fmla="*/ 0 h 89" name="T7"/>
                <a:gd fmla="*/ 0 w 213" name="T8"/>
                <a:gd fmla="*/ 58 h 89" name="T9"/>
                <a:gd fmla="*/ 21 w 213" name="T10"/>
                <a:gd fmla="*/ 82 h 89" name="T11"/>
                <a:gd fmla="*/ 105 w 213" name="T12"/>
                <a:gd fmla="*/ 31 h 89" name="T13"/>
              </a:gdLst>
              <a:cxnLst>
                <a:cxn ang="0">
                  <a:pos x="T0" y="T1"/>
                </a:cxn>
                <a:cxn ang="0">
                  <a:pos x="T2" y="T3"/>
                </a:cxn>
                <a:cxn ang="0">
                  <a:pos x="T4" y="T5"/>
                </a:cxn>
                <a:cxn ang="0">
                  <a:pos x="T6" y="T7"/>
                </a:cxn>
                <a:cxn ang="0">
                  <a:pos x="T8" y="T9"/>
                </a:cxn>
                <a:cxn ang="0">
                  <a:pos x="T10" y="T11"/>
                </a:cxn>
                <a:cxn ang="0">
                  <a:pos x="T12" y="T13"/>
                </a:cxn>
              </a:cxnLst>
              <a:rect b="b" l="0" r="r" t="0"/>
              <a:pathLst>
                <a:path h="89" w="213">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15" name="Freeform 37"/>
            <p:cNvSpPr/>
            <p:nvPr/>
          </p:nvSpPr>
          <p:spPr bwMode="auto">
            <a:xfrm>
              <a:off x="2157745" y="1749583"/>
              <a:ext cx="549187" cy="195966"/>
            </a:xfrm>
            <a:custGeom>
              <a:gdLst>
                <a:gd fmla="*/ 142 w 288" name="T0"/>
                <a:gd fmla="*/ 34 h 103" name="T1"/>
                <a:gd fmla="*/ 264 w 288" name="T2"/>
                <a:gd fmla="*/ 103 h 103" name="T3"/>
                <a:gd fmla="*/ 288 w 288" name="T4"/>
                <a:gd fmla="*/ 76 h 103" name="T5"/>
                <a:gd fmla="*/ 142 w 288" name="T6"/>
                <a:gd fmla="*/ 0 h 103" name="T7"/>
                <a:gd fmla="*/ 0 w 288" name="T8"/>
                <a:gd fmla="*/ 71 h 103" name="T9"/>
                <a:gd fmla="*/ 23 w 288" name="T10"/>
                <a:gd fmla="*/ 97 h 103" name="T11"/>
                <a:gd fmla="*/ 142 w 288" name="T12"/>
                <a:gd fmla="*/ 34 h 103" name="T13"/>
              </a:gdLst>
              <a:cxnLst>
                <a:cxn ang="0">
                  <a:pos x="T0" y="T1"/>
                </a:cxn>
                <a:cxn ang="0">
                  <a:pos x="T2" y="T3"/>
                </a:cxn>
                <a:cxn ang="0">
                  <a:pos x="T4" y="T5"/>
                </a:cxn>
                <a:cxn ang="0">
                  <a:pos x="T6" y="T7"/>
                </a:cxn>
                <a:cxn ang="0">
                  <a:pos x="T8" y="T9"/>
                </a:cxn>
                <a:cxn ang="0">
                  <a:pos x="T10" y="T11"/>
                </a:cxn>
                <a:cxn ang="0">
                  <a:pos x="T12" y="T13"/>
                </a:cxn>
              </a:cxnLst>
              <a:rect b="b" l="0" r="r" t="0"/>
              <a:pathLst>
                <a:path h="103" w="288">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16" name="Freeform 38"/>
            <p:cNvSpPr/>
            <p:nvPr/>
          </p:nvSpPr>
          <p:spPr bwMode="auto">
            <a:xfrm>
              <a:off x="2070649" y="1631036"/>
              <a:ext cx="723379" cy="229030"/>
            </a:xfrm>
            <a:custGeom>
              <a:gdLst>
                <a:gd fmla="*/ 188 w 380" name="T0"/>
                <a:gd fmla="*/ 36 h 120" name="T1"/>
                <a:gd fmla="*/ 355 w 380" name="T2"/>
                <a:gd fmla="*/ 120 h 120" name="T3"/>
                <a:gd fmla="*/ 380 w 380" name="T4"/>
                <a:gd fmla="*/ 93 h 120" name="T5"/>
                <a:gd fmla="*/ 188 w 380" name="T6"/>
                <a:gd fmla="*/ 0 h 120" name="T7"/>
                <a:gd fmla="*/ 0 w 380" name="T8"/>
                <a:gd fmla="*/ 88 h 120" name="T9"/>
                <a:gd fmla="*/ 25 w 380" name="T10"/>
                <a:gd fmla="*/ 115 h 120" name="T11"/>
                <a:gd fmla="*/ 188 w 380" name="T12"/>
                <a:gd fmla="*/ 36 h 120" name="T13"/>
              </a:gdLst>
              <a:cxnLst>
                <a:cxn ang="0">
                  <a:pos x="T0" y="T1"/>
                </a:cxn>
                <a:cxn ang="0">
                  <a:pos x="T2" y="T3"/>
                </a:cxn>
                <a:cxn ang="0">
                  <a:pos x="T4" y="T5"/>
                </a:cxn>
                <a:cxn ang="0">
                  <a:pos x="T6" y="T7"/>
                </a:cxn>
                <a:cxn ang="0">
                  <a:pos x="T8" y="T9"/>
                </a:cxn>
                <a:cxn ang="0">
                  <a:pos x="T10" y="T11"/>
                </a:cxn>
                <a:cxn ang="0">
                  <a:pos x="T12" y="T13"/>
                </a:cxn>
              </a:cxnLst>
              <a:rect b="b" l="0" r="r" t="0"/>
              <a:pathLst>
                <a:path h="120" w="38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17" name="Group 167"/>
          <p:cNvGrpSpPr/>
          <p:nvPr/>
        </p:nvGrpSpPr>
        <p:grpSpPr>
          <a:xfrm>
            <a:off x="10356962" y="5409406"/>
            <a:ext cx="466891" cy="361155"/>
            <a:chOff x="3727889" y="-113301"/>
            <a:chExt cx="548381" cy="424189"/>
          </a:xfrm>
          <a:solidFill>
            <a:schemeClr val="tx1">
              <a:lumMod val="50000"/>
              <a:lumOff val="50000"/>
            </a:schemeClr>
          </a:solidFill>
        </p:grpSpPr>
        <p:sp>
          <p:nvSpPr>
            <p:cNvPr id="218" name="Oval 43"/>
            <p:cNvSpPr>
              <a:spLocks noChangeArrowheads="1"/>
            </p:cNvSpPr>
            <p:nvPr/>
          </p:nvSpPr>
          <p:spPr bwMode="auto">
            <a:xfrm>
              <a:off x="3954500" y="47987"/>
              <a:ext cx="96773" cy="97580"/>
            </a:xfrm>
            <a:prstGeom prst="ellipse">
              <a:avLst/>
            </a:pr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19" name="Freeform 44"/>
            <p:cNvSpPr/>
            <p:nvPr/>
          </p:nvSpPr>
          <p:spPr bwMode="auto">
            <a:xfrm>
              <a:off x="4042402" y="-20560"/>
              <a:ext cx="98386" cy="238707"/>
            </a:xfrm>
            <a:custGeom>
              <a:gdLst>
                <a:gd fmla="*/ 34 w 52" name="T0"/>
                <a:gd fmla="*/ 61 h 125" name="T1"/>
                <a:gd fmla="*/ 0 w 52" name="T2"/>
                <a:gd fmla="*/ 112 h 125" name="T3"/>
                <a:gd fmla="*/ 15 w 52" name="T4"/>
                <a:gd fmla="*/ 125 h 125" name="T5"/>
                <a:gd fmla="*/ 52 w 52" name="T6"/>
                <a:gd fmla="*/ 61 h 125" name="T7"/>
                <a:gd fmla="*/ 18 w 52" name="T8"/>
                <a:gd fmla="*/ 0 h 125" name="T9"/>
                <a:gd fmla="*/ 4 w 52" name="T10"/>
                <a:gd fmla="*/ 12 h 125" name="T11"/>
                <a:gd fmla="*/ 34 w 52" name="T12"/>
                <a:gd fmla="*/ 61 h 125" name="T13"/>
              </a:gdLst>
              <a:cxnLst>
                <a:cxn ang="0">
                  <a:pos x="T0" y="T1"/>
                </a:cxn>
                <a:cxn ang="0">
                  <a:pos x="T2" y="T3"/>
                </a:cxn>
                <a:cxn ang="0">
                  <a:pos x="T4" y="T5"/>
                </a:cxn>
                <a:cxn ang="0">
                  <a:pos x="T6" y="T7"/>
                </a:cxn>
                <a:cxn ang="0">
                  <a:pos x="T8" y="T9"/>
                </a:cxn>
                <a:cxn ang="0">
                  <a:pos x="T10" y="T11"/>
                </a:cxn>
                <a:cxn ang="0">
                  <a:pos x="T12" y="T13"/>
                </a:cxn>
              </a:cxnLst>
              <a:rect b="b" l="0" r="r" t="0"/>
              <a:pathLst>
                <a:path h="125" w="52">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20" name="Freeform 45"/>
            <p:cNvSpPr/>
            <p:nvPr/>
          </p:nvSpPr>
          <p:spPr bwMode="auto">
            <a:xfrm>
              <a:off x="4093208" y="-62495"/>
              <a:ext cx="114515" cy="322577"/>
            </a:xfrm>
            <a:custGeom>
              <a:gdLst>
                <a:gd fmla="*/ 40 w 60" name="T0"/>
                <a:gd fmla="*/ 83 h 169" name="T1"/>
                <a:gd fmla="*/ 0 w 60" name="T2"/>
                <a:gd fmla="*/ 155 h 169" name="T3"/>
                <a:gd fmla="*/ 15 w 60" name="T4"/>
                <a:gd fmla="*/ 169 h 169" name="T5"/>
                <a:gd fmla="*/ 60 w 60" name="T6"/>
                <a:gd fmla="*/ 83 h 169" name="T7"/>
                <a:gd fmla="*/ 19 w 60" name="T8"/>
                <a:gd fmla="*/ 0 h 169" name="T9"/>
                <a:gd fmla="*/ 3 w 60" name="T10"/>
                <a:gd fmla="*/ 14 h 169" name="T11"/>
                <a:gd fmla="*/ 40 w 60" name="T12"/>
                <a:gd fmla="*/ 83 h 169" name="T13"/>
              </a:gdLst>
              <a:cxnLst>
                <a:cxn ang="0">
                  <a:pos x="T0" y="T1"/>
                </a:cxn>
                <a:cxn ang="0">
                  <a:pos x="T2" y="T3"/>
                </a:cxn>
                <a:cxn ang="0">
                  <a:pos x="T4" y="T5"/>
                </a:cxn>
                <a:cxn ang="0">
                  <a:pos x="T6" y="T7"/>
                </a:cxn>
                <a:cxn ang="0">
                  <a:pos x="T8" y="T9"/>
                </a:cxn>
                <a:cxn ang="0">
                  <a:pos x="T10" y="T11"/>
                </a:cxn>
                <a:cxn ang="0">
                  <a:pos x="T12" y="T13"/>
                </a:cxn>
              </a:cxnLst>
              <a:rect b="b" l="0" r="r" t="0"/>
              <a:pathLst>
                <a:path h="169" w="60">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21" name="Freeform 46"/>
            <p:cNvSpPr/>
            <p:nvPr/>
          </p:nvSpPr>
          <p:spPr bwMode="auto">
            <a:xfrm>
              <a:off x="4143207" y="-113301"/>
              <a:ext cx="133063" cy="424189"/>
            </a:xfrm>
            <a:custGeom>
              <a:gdLst>
                <a:gd fmla="*/ 49 w 70" name="T0"/>
                <a:gd fmla="*/ 110 h 223" name="T1"/>
                <a:gd fmla="*/ 0 w 70" name="T2"/>
                <a:gd fmla="*/ 209 h 223" name="T3"/>
                <a:gd fmla="*/ 16 w 70" name="T4"/>
                <a:gd fmla="*/ 223 h 223" name="T5"/>
                <a:gd fmla="*/ 70 w 70" name="T6"/>
                <a:gd fmla="*/ 110 h 223" name="T7"/>
                <a:gd fmla="*/ 19 w 70" name="T8"/>
                <a:gd fmla="*/ 0 h 223" name="T9"/>
                <a:gd fmla="*/ 3 w 70" name="T10"/>
                <a:gd fmla="*/ 14 h 223" name="T11"/>
                <a:gd fmla="*/ 49 w 70" name="T12"/>
                <a:gd fmla="*/ 110 h 223" name="T13"/>
              </a:gdLst>
              <a:cxnLst>
                <a:cxn ang="0">
                  <a:pos x="T0" y="T1"/>
                </a:cxn>
                <a:cxn ang="0">
                  <a:pos x="T2" y="T3"/>
                </a:cxn>
                <a:cxn ang="0">
                  <a:pos x="T4" y="T5"/>
                </a:cxn>
                <a:cxn ang="0">
                  <a:pos x="T6" y="T7"/>
                </a:cxn>
                <a:cxn ang="0">
                  <a:pos x="T8" y="T9"/>
                </a:cxn>
                <a:cxn ang="0">
                  <a:pos x="T10" y="T11"/>
                </a:cxn>
                <a:cxn ang="0">
                  <a:pos x="T12" y="T13"/>
                </a:cxn>
              </a:cxnLst>
              <a:rect b="b" l="0" r="r" t="0"/>
              <a:pathLst>
                <a:path h="223" w="70">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22" name="Oval 47"/>
            <p:cNvSpPr>
              <a:spLocks noChangeArrowheads="1"/>
            </p:cNvSpPr>
            <p:nvPr/>
          </p:nvSpPr>
          <p:spPr bwMode="auto">
            <a:xfrm>
              <a:off x="3952887" y="52019"/>
              <a:ext cx="96773" cy="97580"/>
            </a:xfrm>
            <a:prstGeom prst="ellipse">
              <a:avLst/>
            </a:pr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23" name="Freeform 48"/>
            <p:cNvSpPr/>
            <p:nvPr/>
          </p:nvSpPr>
          <p:spPr bwMode="auto">
            <a:xfrm>
              <a:off x="3863371" y="-20560"/>
              <a:ext cx="98386" cy="238707"/>
            </a:xfrm>
            <a:custGeom>
              <a:gdLst>
                <a:gd fmla="*/ 18 w 52" name="T0"/>
                <a:gd fmla="*/ 64 h 125" name="T1"/>
                <a:gd fmla="*/ 52 w 52" name="T2"/>
                <a:gd fmla="*/ 13 h 125" name="T3"/>
                <a:gd fmla="*/ 38 w 52" name="T4"/>
                <a:gd fmla="*/ 0 h 125" name="T5"/>
                <a:gd fmla="*/ 0 w 52" name="T6"/>
                <a:gd fmla="*/ 64 h 125" name="T7"/>
                <a:gd fmla="*/ 34 w 52" name="T8"/>
                <a:gd fmla="*/ 125 h 125" name="T9"/>
                <a:gd fmla="*/ 48 w 52" name="T10"/>
                <a:gd fmla="*/ 113 h 125" name="T11"/>
                <a:gd fmla="*/ 18 w 52" name="T12"/>
                <a:gd fmla="*/ 64 h 125" name="T13"/>
              </a:gdLst>
              <a:cxnLst>
                <a:cxn ang="0">
                  <a:pos x="T0" y="T1"/>
                </a:cxn>
                <a:cxn ang="0">
                  <a:pos x="T2" y="T3"/>
                </a:cxn>
                <a:cxn ang="0">
                  <a:pos x="T4" y="T5"/>
                </a:cxn>
                <a:cxn ang="0">
                  <a:pos x="T6" y="T7"/>
                </a:cxn>
                <a:cxn ang="0">
                  <a:pos x="T8" y="T9"/>
                </a:cxn>
                <a:cxn ang="0">
                  <a:pos x="T10" y="T11"/>
                </a:cxn>
                <a:cxn ang="0">
                  <a:pos x="T12" y="T13"/>
                </a:cxn>
              </a:cxnLst>
              <a:rect b="b" l="0" r="r" t="0"/>
              <a:pathLst>
                <a:path h="125" w="52">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24" name="Freeform 49"/>
            <p:cNvSpPr/>
            <p:nvPr/>
          </p:nvSpPr>
          <p:spPr bwMode="auto">
            <a:xfrm>
              <a:off x="3796437" y="-62495"/>
              <a:ext cx="116128" cy="322577"/>
            </a:xfrm>
            <a:custGeom>
              <a:gdLst>
                <a:gd fmla="*/ 20 w 61" name="T0"/>
                <a:gd fmla="*/ 86 h 169" name="T1"/>
                <a:gd fmla="*/ 61 w 61" name="T2"/>
                <a:gd fmla="*/ 14 h 169" name="T3"/>
                <a:gd fmla="*/ 45 w 61" name="T4"/>
                <a:gd fmla="*/ 0 h 169" name="T5"/>
                <a:gd fmla="*/ 0 w 61" name="T6"/>
                <a:gd fmla="*/ 86 h 169" name="T7"/>
                <a:gd fmla="*/ 42 w 61" name="T8"/>
                <a:gd fmla="*/ 169 h 169" name="T9"/>
                <a:gd fmla="*/ 57 w 61" name="T10"/>
                <a:gd fmla="*/ 155 h 169" name="T11"/>
                <a:gd fmla="*/ 20 w 61" name="T12"/>
                <a:gd fmla="*/ 86 h 169" name="T13"/>
              </a:gdLst>
              <a:cxnLst>
                <a:cxn ang="0">
                  <a:pos x="T0" y="T1"/>
                </a:cxn>
                <a:cxn ang="0">
                  <a:pos x="T2" y="T3"/>
                </a:cxn>
                <a:cxn ang="0">
                  <a:pos x="T4" y="T5"/>
                </a:cxn>
                <a:cxn ang="0">
                  <a:pos x="T6" y="T7"/>
                </a:cxn>
                <a:cxn ang="0">
                  <a:pos x="T8" y="T9"/>
                </a:cxn>
                <a:cxn ang="0">
                  <a:pos x="T10" y="T11"/>
                </a:cxn>
                <a:cxn ang="0">
                  <a:pos x="T12" y="T13"/>
                </a:cxn>
              </a:cxnLst>
              <a:rect b="b" l="0" r="r" t="0"/>
              <a:pathLst>
                <a:path h="169" w="61">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25" name="Freeform 50"/>
            <p:cNvSpPr/>
            <p:nvPr/>
          </p:nvSpPr>
          <p:spPr bwMode="auto">
            <a:xfrm>
              <a:off x="3727889" y="-113301"/>
              <a:ext cx="133063" cy="424189"/>
            </a:xfrm>
            <a:custGeom>
              <a:gdLst>
                <a:gd fmla="*/ 21 w 70" name="T0"/>
                <a:gd fmla="*/ 113 h 223" name="T1"/>
                <a:gd fmla="*/ 70 w 70" name="T2"/>
                <a:gd fmla="*/ 14 h 223" name="T3"/>
                <a:gd fmla="*/ 54 w 70" name="T4"/>
                <a:gd fmla="*/ 0 h 223" name="T5"/>
                <a:gd fmla="*/ 0 w 70" name="T6"/>
                <a:gd fmla="*/ 113 h 223" name="T7"/>
                <a:gd fmla="*/ 51 w 70" name="T8"/>
                <a:gd fmla="*/ 223 h 223" name="T9"/>
                <a:gd fmla="*/ 67 w 70" name="T10"/>
                <a:gd fmla="*/ 209 h 223" name="T11"/>
                <a:gd fmla="*/ 21 w 70" name="T12"/>
                <a:gd fmla="*/ 113 h 223" name="T13"/>
              </a:gdLst>
              <a:cxnLst>
                <a:cxn ang="0">
                  <a:pos x="T0" y="T1"/>
                </a:cxn>
                <a:cxn ang="0">
                  <a:pos x="T2" y="T3"/>
                </a:cxn>
                <a:cxn ang="0">
                  <a:pos x="T4" y="T5"/>
                </a:cxn>
                <a:cxn ang="0">
                  <a:pos x="T6" y="T7"/>
                </a:cxn>
                <a:cxn ang="0">
                  <a:pos x="T8" y="T9"/>
                </a:cxn>
                <a:cxn ang="0">
                  <a:pos x="T10" y="T11"/>
                </a:cxn>
                <a:cxn ang="0">
                  <a:pos x="T12" y="T13"/>
                </a:cxn>
              </a:cxnLst>
              <a:rect b="b" l="0" r="r" t="0"/>
              <a:pathLst>
                <a:path h="223" w="70">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26" name="Group 2"/>
          <p:cNvGrpSpPr/>
          <p:nvPr/>
        </p:nvGrpSpPr>
        <p:grpSpPr>
          <a:xfrm>
            <a:off x="11271362" y="5409406"/>
            <a:ext cx="545555" cy="452989"/>
            <a:chOff x="3965790" y="1735873"/>
            <a:chExt cx="537091" cy="445963"/>
          </a:xfrm>
          <a:solidFill>
            <a:schemeClr val="tx1">
              <a:lumMod val="50000"/>
              <a:lumOff val="50000"/>
            </a:schemeClr>
          </a:solidFill>
        </p:grpSpPr>
        <p:sp>
          <p:nvSpPr>
            <p:cNvPr id="227" name="Freeform 69"/>
            <p:cNvSpPr/>
            <p:nvPr/>
          </p:nvSpPr>
          <p:spPr bwMode="auto">
            <a:xfrm>
              <a:off x="3965790" y="1905226"/>
              <a:ext cx="366125" cy="276610"/>
            </a:xfrm>
            <a:custGeom>
              <a:gdLst>
                <a:gd fmla="*/ 76 w 454" name="T0"/>
                <a:gd fmla="*/ 0 h 343" name="T1"/>
                <a:gd fmla="*/ 0 w 454" name="T2"/>
                <a:gd fmla="*/ 343 h 343" name="T3"/>
                <a:gd fmla="*/ 454 w 454" name="T4"/>
                <a:gd fmla="*/ 343 h 343" name="T5"/>
                <a:gd fmla="*/ 373 w 454" name="T6"/>
                <a:gd fmla="*/ 0 h 343" name="T7"/>
                <a:gd fmla="*/ 76 w 454" name="T8"/>
                <a:gd fmla="*/ 0 h 343" name="T9"/>
              </a:gdLst>
              <a:cxnLst>
                <a:cxn ang="0">
                  <a:pos x="T0" y="T1"/>
                </a:cxn>
                <a:cxn ang="0">
                  <a:pos x="T2" y="T3"/>
                </a:cxn>
                <a:cxn ang="0">
                  <a:pos x="T4" y="T5"/>
                </a:cxn>
                <a:cxn ang="0">
                  <a:pos x="T6" y="T7"/>
                </a:cxn>
                <a:cxn ang="0">
                  <a:pos x="T8" y="T9"/>
                </a:cxn>
              </a:cxnLst>
              <a:rect b="b" l="0" r="r" t="0"/>
              <a:pathLst>
                <a:path h="343" w="452">
                  <a:moveTo>
                    <a:pt x="76" y="0"/>
                  </a:moveTo>
                  <a:lnTo>
                    <a:pt x="0" y="343"/>
                  </a:lnTo>
                  <a:lnTo>
                    <a:pt x="454" y="343"/>
                  </a:lnTo>
                  <a:lnTo>
                    <a:pt x="373" y="0"/>
                  </a:lnTo>
                  <a:lnTo>
                    <a:pt x="76" y="0"/>
                  </a:ln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28" name="Freeform 70"/>
            <p:cNvSpPr/>
            <p:nvPr/>
          </p:nvSpPr>
          <p:spPr bwMode="auto">
            <a:xfrm>
              <a:off x="4223045" y="1869743"/>
              <a:ext cx="279836" cy="247578"/>
            </a:xfrm>
            <a:custGeom>
              <a:gdLst>
                <a:gd fmla="*/ 137 w 347" name="T0"/>
                <a:gd fmla="*/ 307 h 307" name="T1"/>
                <a:gd fmla="*/ 347 w 347" name="T2"/>
                <a:gd fmla="*/ 307 h 307" name="T3"/>
                <a:gd fmla="*/ 274 w 347" name="T4"/>
                <a:gd fmla="*/ 0 h 307" name="T5"/>
                <a:gd fmla="*/ 5 w 347" name="T6"/>
                <a:gd fmla="*/ 0 h 307" name="T7"/>
                <a:gd fmla="*/ 0 w 347" name="T8"/>
                <a:gd fmla="*/ 26 h 307" name="T9"/>
                <a:gd fmla="*/ 71 w 347" name="T10"/>
                <a:gd fmla="*/ 26 h 307" name="T11"/>
                <a:gd fmla="*/ 137 w 347" name="T12"/>
                <a:gd fmla="*/ 307 h 307" name="T13"/>
              </a:gdLst>
              <a:cxnLst>
                <a:cxn ang="0">
                  <a:pos x="T0" y="T1"/>
                </a:cxn>
                <a:cxn ang="0">
                  <a:pos x="T2" y="T3"/>
                </a:cxn>
                <a:cxn ang="0">
                  <a:pos x="T4" y="T5"/>
                </a:cxn>
                <a:cxn ang="0">
                  <a:pos x="T6" y="T7"/>
                </a:cxn>
                <a:cxn ang="0">
                  <a:pos x="T8" y="T9"/>
                </a:cxn>
                <a:cxn ang="0">
                  <a:pos x="T10" y="T11"/>
                </a:cxn>
                <a:cxn ang="0">
                  <a:pos x="T12" y="T13"/>
                </a:cxn>
              </a:cxnLst>
              <a:rect b="b" l="0" r="r" t="0"/>
              <a:pathLst>
                <a:path h="307" w="34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29" name="Freeform 71"/>
            <p:cNvSpPr/>
            <p:nvPr/>
          </p:nvSpPr>
          <p:spPr bwMode="auto">
            <a:xfrm>
              <a:off x="4055305" y="1777808"/>
              <a:ext cx="173385" cy="142740"/>
            </a:xfrm>
            <a:custGeom>
              <a:gdLst>
                <a:gd fmla="*/ 91 w 91" name="T0"/>
                <a:gd fmla="*/ 75 h 75" name="T1"/>
                <a:gd fmla="*/ 81 w 91" name="T2"/>
                <a:gd fmla="*/ 75 h 75" name="T3"/>
                <a:gd fmla="*/ 81 w 91" name="T4"/>
                <a:gd fmla="*/ 33 h 75" name="T5"/>
                <a:gd fmla="*/ 46 w 91" name="T6"/>
                <a:gd fmla="*/ 7 h 75" name="T7"/>
                <a:gd fmla="*/ 11 w 91" name="T8"/>
                <a:gd fmla="*/ 33 h 75" name="T9"/>
                <a:gd fmla="*/ 11 w 91" name="T10"/>
                <a:gd fmla="*/ 75 h 75" name="T11"/>
                <a:gd fmla="*/ 0 w 91" name="T12"/>
                <a:gd fmla="*/ 75 h 75" name="T13"/>
                <a:gd fmla="*/ 0 w 91" name="T14"/>
                <a:gd fmla="*/ 33 h 75" name="T15"/>
                <a:gd fmla="*/ 46 w 91" name="T16"/>
                <a:gd fmla="*/ 0 h 75" name="T17"/>
                <a:gd fmla="*/ 91 w 91" name="T18"/>
                <a:gd fmla="*/ 33 h 75" name="T19"/>
                <a:gd fmla="*/ 91 w 91" name="T20"/>
                <a:gd fmla="*/ 75 h 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5" w="91">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30" name="Freeform 72"/>
            <p:cNvSpPr/>
            <p:nvPr/>
          </p:nvSpPr>
          <p:spPr bwMode="auto">
            <a:xfrm>
              <a:off x="4236754" y="1735873"/>
              <a:ext cx="172579" cy="142740"/>
            </a:xfrm>
            <a:custGeom>
              <a:gdLst>
                <a:gd fmla="*/ 91 w 91" name="T0"/>
                <a:gd fmla="*/ 75 h 75" name="T1"/>
                <a:gd fmla="*/ 81 w 91" name="T2"/>
                <a:gd fmla="*/ 75 h 75" name="T3"/>
                <a:gd fmla="*/ 81 w 91" name="T4"/>
                <a:gd fmla="*/ 33 h 75" name="T5"/>
                <a:gd fmla="*/ 46 w 91" name="T6"/>
                <a:gd fmla="*/ 8 h 75" name="T7"/>
                <a:gd fmla="*/ 11 w 91" name="T8"/>
                <a:gd fmla="*/ 33 h 75" name="T9"/>
                <a:gd fmla="*/ 11 w 91" name="T10"/>
                <a:gd fmla="*/ 75 h 75" name="T11"/>
                <a:gd fmla="*/ 0 w 91" name="T12"/>
                <a:gd fmla="*/ 75 h 75" name="T13"/>
                <a:gd fmla="*/ 0 w 91" name="T14"/>
                <a:gd fmla="*/ 33 h 75" name="T15"/>
                <a:gd fmla="*/ 46 w 91" name="T16"/>
                <a:gd fmla="*/ 0 h 75" name="T17"/>
                <a:gd fmla="*/ 91 w 91" name="T18"/>
                <a:gd fmla="*/ 33 h 75" name="T19"/>
                <a:gd fmla="*/ 91 w 91" name="T20"/>
                <a:gd fmla="*/ 75 h 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5" w="91">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Tree>
  </p:cSld>
  <p:clrMapOvr>
    <a:masterClrMapping/>
  </p:clrMapOvr>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226"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
        <p:nvSpPr>
          <p:cNvPr id="231" name="Freeform 11"/>
          <p:cNvSpPr>
            <a:spLocks noEditPoints="1"/>
          </p:cNvSpPr>
          <p:nvPr/>
        </p:nvSpPr>
        <p:spPr bwMode="auto">
          <a:xfrm>
            <a:off x="1417638" y="5470525"/>
            <a:ext cx="417512" cy="417513"/>
          </a:xfrm>
          <a:custGeom>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b="b" l="0" r="r" t="0"/>
            <a:pathLst>
              <a:path h="277" w="279">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232" name="Group 83"/>
          <p:cNvGrpSpPr/>
          <p:nvPr/>
        </p:nvGrpSpPr>
        <p:grpSpPr>
          <a:xfrm>
            <a:off x="2616303" y="5465180"/>
            <a:ext cx="429624" cy="429624"/>
            <a:chOff x="1787872" y="3796481"/>
            <a:chExt cx="296916" cy="296916"/>
          </a:xfrm>
          <a:solidFill>
            <a:schemeClr val="tx1">
              <a:lumMod val="50000"/>
              <a:lumOff val="50000"/>
            </a:schemeClr>
          </a:solidFill>
        </p:grpSpPr>
        <p:sp>
          <p:nvSpPr>
            <p:cNvPr id="233" name="Freeform 12"/>
            <p:cNvSpPr>
              <a:spLocks noEditPoints="1"/>
            </p:cNvSpPr>
            <p:nvPr/>
          </p:nvSpPr>
          <p:spPr bwMode="auto">
            <a:xfrm>
              <a:off x="1787872" y="3796481"/>
              <a:ext cx="296916" cy="296916"/>
            </a:xfrm>
            <a:custGeom>
              <a:cxnLst>
                <a:cxn ang="0">
                  <a:pos x="221" y="189"/>
                </a:cxn>
                <a:cxn ang="0">
                  <a:pos x="241" y="140"/>
                </a:cxn>
                <a:cxn ang="0">
                  <a:pos x="243" y="109"/>
                </a:cxn>
                <a:cxn ang="0">
                  <a:pos x="234" y="73"/>
                </a:cxn>
                <a:cxn ang="0">
                  <a:pos x="221" y="53"/>
                </a:cxn>
                <a:cxn ang="0">
                  <a:pos x="207" y="35"/>
                </a:cxn>
                <a:cxn ang="0">
                  <a:pos x="179" y="15"/>
                </a:cxn>
                <a:cxn ang="0">
                  <a:pos x="158" y="6"/>
                </a:cxn>
                <a:cxn ang="0">
                  <a:pos x="121" y="0"/>
                </a:cxn>
                <a:cxn ang="0">
                  <a:pos x="98" y="2"/>
                </a:cxn>
                <a:cxn ang="0">
                  <a:pos x="74" y="9"/>
                </a:cxn>
                <a:cxn ang="0">
                  <a:pos x="44" y="27"/>
                </a:cxn>
                <a:cxn ang="0">
                  <a:pos x="27" y="44"/>
                </a:cxn>
                <a:cxn ang="0">
                  <a:pos x="9" y="73"/>
                </a:cxn>
                <a:cxn ang="0">
                  <a:pos x="2" y="96"/>
                </a:cxn>
                <a:cxn ang="0">
                  <a:pos x="0" y="120"/>
                </a:cxn>
                <a:cxn ang="0">
                  <a:pos x="5" y="156"/>
                </a:cxn>
                <a:cxn ang="0">
                  <a:pos x="15" y="178"/>
                </a:cxn>
                <a:cxn ang="0">
                  <a:pos x="36" y="207"/>
                </a:cxn>
                <a:cxn ang="0">
                  <a:pos x="53" y="221"/>
                </a:cxn>
                <a:cxn ang="0">
                  <a:pos x="74" y="232"/>
                </a:cxn>
                <a:cxn ang="0">
                  <a:pos x="109" y="241"/>
                </a:cxn>
                <a:cxn ang="0">
                  <a:pos x="140" y="241"/>
                </a:cxn>
                <a:cxn ang="0">
                  <a:pos x="190" y="220"/>
                </a:cxn>
                <a:cxn ang="0">
                  <a:pos x="256" y="285"/>
                </a:cxn>
                <a:cxn ang="0">
                  <a:pos x="274" y="285"/>
                </a:cxn>
                <a:cxn ang="0">
                  <a:pos x="285" y="272"/>
                </a:cxn>
                <a:cxn ang="0">
                  <a:pos x="285" y="256"/>
                </a:cxn>
                <a:cxn ang="0">
                  <a:pos x="176" y="174"/>
                </a:cxn>
                <a:cxn ang="0">
                  <a:pos x="150" y="192"/>
                </a:cxn>
                <a:cxn ang="0">
                  <a:pos x="121" y="198"/>
                </a:cxn>
                <a:cxn ang="0">
                  <a:pos x="80" y="185"/>
                </a:cxn>
                <a:cxn ang="0">
                  <a:pos x="56" y="163"/>
                </a:cxn>
                <a:cxn ang="0">
                  <a:pos x="44" y="120"/>
                </a:cxn>
                <a:cxn ang="0">
                  <a:pos x="51" y="91"/>
                </a:cxn>
                <a:cxn ang="0">
                  <a:pos x="67" y="65"/>
                </a:cxn>
                <a:cxn ang="0">
                  <a:pos x="107" y="45"/>
                </a:cxn>
                <a:cxn ang="0">
                  <a:pos x="136" y="45"/>
                </a:cxn>
                <a:cxn ang="0">
                  <a:pos x="176" y="65"/>
                </a:cxn>
                <a:cxn ang="0">
                  <a:pos x="192" y="91"/>
                </a:cxn>
                <a:cxn ang="0">
                  <a:pos x="199" y="120"/>
                </a:cxn>
                <a:cxn ang="0">
                  <a:pos x="187" y="163"/>
                </a:cxn>
              </a:cxnLst>
              <a:rect b="b" l="0" r="r" t="0"/>
              <a:pathLst>
                <a:path h="287" w="286">
                  <a:moveTo>
                    <a:pt x="281" y="249"/>
                  </a:moveTo>
                  <a:lnTo>
                    <a:pt x="221" y="189"/>
                  </a:lnTo>
                  <a:lnTo>
                    <a:pt x="221" y="189"/>
                  </a:lnTo>
                  <a:lnTo>
                    <a:pt x="230" y="174"/>
                  </a:lnTo>
                  <a:lnTo>
                    <a:pt x="237" y="156"/>
                  </a:lnTo>
                  <a:lnTo>
                    <a:pt x="241" y="140"/>
                  </a:lnTo>
                  <a:lnTo>
                    <a:pt x="243" y="120"/>
                  </a:lnTo>
                  <a:lnTo>
                    <a:pt x="243" y="120"/>
                  </a:lnTo>
                  <a:lnTo>
                    <a:pt x="243" y="109"/>
                  </a:lnTo>
                  <a:lnTo>
                    <a:pt x="241" y="96"/>
                  </a:lnTo>
                  <a:lnTo>
                    <a:pt x="237" y="85"/>
                  </a:lnTo>
                  <a:lnTo>
                    <a:pt x="234" y="73"/>
                  </a:lnTo>
                  <a:lnTo>
                    <a:pt x="234" y="73"/>
                  </a:lnTo>
                  <a:lnTo>
                    <a:pt x="228" y="62"/>
                  </a:lnTo>
                  <a:lnTo>
                    <a:pt x="221" y="53"/>
                  </a:lnTo>
                  <a:lnTo>
                    <a:pt x="216" y="44"/>
                  </a:lnTo>
                  <a:lnTo>
                    <a:pt x="207" y="35"/>
                  </a:lnTo>
                  <a:lnTo>
                    <a:pt x="207" y="35"/>
                  </a:lnTo>
                  <a:lnTo>
                    <a:pt x="199" y="27"/>
                  </a:lnTo>
                  <a:lnTo>
                    <a:pt x="190" y="20"/>
                  </a:lnTo>
                  <a:lnTo>
                    <a:pt x="179" y="15"/>
                  </a:lnTo>
                  <a:lnTo>
                    <a:pt x="169" y="9"/>
                  </a:lnTo>
                  <a:lnTo>
                    <a:pt x="169" y="9"/>
                  </a:lnTo>
                  <a:lnTo>
                    <a:pt x="158" y="6"/>
                  </a:lnTo>
                  <a:lnTo>
                    <a:pt x="145" y="2"/>
                  </a:lnTo>
                  <a:lnTo>
                    <a:pt x="134" y="0"/>
                  </a:lnTo>
                  <a:lnTo>
                    <a:pt x="121" y="0"/>
                  </a:lnTo>
                  <a:lnTo>
                    <a:pt x="121" y="0"/>
                  </a:lnTo>
                  <a:lnTo>
                    <a:pt x="109" y="0"/>
                  </a:lnTo>
                  <a:lnTo>
                    <a:pt x="98" y="2"/>
                  </a:lnTo>
                  <a:lnTo>
                    <a:pt x="85" y="6"/>
                  </a:lnTo>
                  <a:lnTo>
                    <a:pt x="74" y="9"/>
                  </a:lnTo>
                  <a:lnTo>
                    <a:pt x="74" y="9"/>
                  </a:lnTo>
                  <a:lnTo>
                    <a:pt x="63" y="15"/>
                  </a:lnTo>
                  <a:lnTo>
                    <a:pt x="53" y="20"/>
                  </a:lnTo>
                  <a:lnTo>
                    <a:pt x="44" y="27"/>
                  </a:lnTo>
                  <a:lnTo>
                    <a:pt x="36" y="35"/>
                  </a:lnTo>
                  <a:lnTo>
                    <a:pt x="36" y="35"/>
                  </a:lnTo>
                  <a:lnTo>
                    <a:pt x="27" y="44"/>
                  </a:lnTo>
                  <a:lnTo>
                    <a:pt x="22" y="53"/>
                  </a:lnTo>
                  <a:lnTo>
                    <a:pt x="15" y="62"/>
                  </a:lnTo>
                  <a:lnTo>
                    <a:pt x="9" y="73"/>
                  </a:lnTo>
                  <a:lnTo>
                    <a:pt x="9" y="73"/>
                  </a:lnTo>
                  <a:lnTo>
                    <a:pt x="5" y="85"/>
                  </a:lnTo>
                  <a:lnTo>
                    <a:pt x="2" y="96"/>
                  </a:lnTo>
                  <a:lnTo>
                    <a:pt x="0" y="109"/>
                  </a:lnTo>
                  <a:lnTo>
                    <a:pt x="0" y="120"/>
                  </a:lnTo>
                  <a:lnTo>
                    <a:pt x="0" y="120"/>
                  </a:lnTo>
                  <a:lnTo>
                    <a:pt x="0" y="132"/>
                  </a:lnTo>
                  <a:lnTo>
                    <a:pt x="2" y="145"/>
                  </a:lnTo>
                  <a:lnTo>
                    <a:pt x="5" y="156"/>
                  </a:lnTo>
                  <a:lnTo>
                    <a:pt x="9" y="167"/>
                  </a:lnTo>
                  <a:lnTo>
                    <a:pt x="9" y="167"/>
                  </a:lnTo>
                  <a:lnTo>
                    <a:pt x="15" y="178"/>
                  </a:lnTo>
                  <a:lnTo>
                    <a:pt x="22" y="189"/>
                  </a:lnTo>
                  <a:lnTo>
                    <a:pt x="27" y="198"/>
                  </a:lnTo>
                  <a:lnTo>
                    <a:pt x="36" y="207"/>
                  </a:lnTo>
                  <a:lnTo>
                    <a:pt x="36" y="207"/>
                  </a:lnTo>
                  <a:lnTo>
                    <a:pt x="44" y="214"/>
                  </a:lnTo>
                  <a:lnTo>
                    <a:pt x="53" y="221"/>
                  </a:lnTo>
                  <a:lnTo>
                    <a:pt x="63" y="227"/>
                  </a:lnTo>
                  <a:lnTo>
                    <a:pt x="74" y="232"/>
                  </a:lnTo>
                  <a:lnTo>
                    <a:pt x="74" y="232"/>
                  </a:lnTo>
                  <a:lnTo>
                    <a:pt x="85" y="236"/>
                  </a:lnTo>
                  <a:lnTo>
                    <a:pt x="98" y="239"/>
                  </a:lnTo>
                  <a:lnTo>
                    <a:pt x="109" y="241"/>
                  </a:lnTo>
                  <a:lnTo>
                    <a:pt x="121" y="241"/>
                  </a:lnTo>
                  <a:lnTo>
                    <a:pt x="121" y="241"/>
                  </a:lnTo>
                  <a:lnTo>
                    <a:pt x="140" y="241"/>
                  </a:lnTo>
                  <a:lnTo>
                    <a:pt x="158" y="236"/>
                  </a:lnTo>
                  <a:lnTo>
                    <a:pt x="174" y="230"/>
                  </a:lnTo>
                  <a:lnTo>
                    <a:pt x="190" y="220"/>
                  </a:lnTo>
                  <a:lnTo>
                    <a:pt x="248" y="279"/>
                  </a:lnTo>
                  <a:lnTo>
                    <a:pt x="248" y="279"/>
                  </a:lnTo>
                  <a:lnTo>
                    <a:pt x="256" y="285"/>
                  </a:lnTo>
                  <a:lnTo>
                    <a:pt x="265" y="287"/>
                  </a:lnTo>
                  <a:lnTo>
                    <a:pt x="265" y="287"/>
                  </a:lnTo>
                  <a:lnTo>
                    <a:pt x="274" y="285"/>
                  </a:lnTo>
                  <a:lnTo>
                    <a:pt x="281" y="279"/>
                  </a:lnTo>
                  <a:lnTo>
                    <a:pt x="281" y="279"/>
                  </a:lnTo>
                  <a:lnTo>
                    <a:pt x="285" y="272"/>
                  </a:lnTo>
                  <a:lnTo>
                    <a:pt x="286" y="263"/>
                  </a:lnTo>
                  <a:lnTo>
                    <a:pt x="286" y="263"/>
                  </a:lnTo>
                  <a:lnTo>
                    <a:pt x="285" y="256"/>
                  </a:lnTo>
                  <a:lnTo>
                    <a:pt x="281" y="249"/>
                  </a:lnTo>
                  <a:lnTo>
                    <a:pt x="281" y="249"/>
                  </a:lnTo>
                  <a:close/>
                  <a:moveTo>
                    <a:pt x="176" y="174"/>
                  </a:moveTo>
                  <a:lnTo>
                    <a:pt x="176" y="174"/>
                  </a:lnTo>
                  <a:lnTo>
                    <a:pt x="163" y="185"/>
                  </a:lnTo>
                  <a:lnTo>
                    <a:pt x="150" y="192"/>
                  </a:lnTo>
                  <a:lnTo>
                    <a:pt x="136" y="196"/>
                  </a:lnTo>
                  <a:lnTo>
                    <a:pt x="121" y="198"/>
                  </a:lnTo>
                  <a:lnTo>
                    <a:pt x="121" y="198"/>
                  </a:lnTo>
                  <a:lnTo>
                    <a:pt x="107" y="196"/>
                  </a:lnTo>
                  <a:lnTo>
                    <a:pt x="92" y="192"/>
                  </a:lnTo>
                  <a:lnTo>
                    <a:pt x="80" y="185"/>
                  </a:lnTo>
                  <a:lnTo>
                    <a:pt x="67" y="174"/>
                  </a:lnTo>
                  <a:lnTo>
                    <a:pt x="67" y="174"/>
                  </a:lnTo>
                  <a:lnTo>
                    <a:pt x="56" y="163"/>
                  </a:lnTo>
                  <a:lnTo>
                    <a:pt x="51" y="151"/>
                  </a:lnTo>
                  <a:lnTo>
                    <a:pt x="45" y="136"/>
                  </a:lnTo>
                  <a:lnTo>
                    <a:pt x="44" y="120"/>
                  </a:lnTo>
                  <a:lnTo>
                    <a:pt x="44" y="120"/>
                  </a:lnTo>
                  <a:lnTo>
                    <a:pt x="45" y="105"/>
                  </a:lnTo>
                  <a:lnTo>
                    <a:pt x="51" y="91"/>
                  </a:lnTo>
                  <a:lnTo>
                    <a:pt x="56" y="78"/>
                  </a:lnTo>
                  <a:lnTo>
                    <a:pt x="67" y="65"/>
                  </a:lnTo>
                  <a:lnTo>
                    <a:pt x="67" y="65"/>
                  </a:lnTo>
                  <a:lnTo>
                    <a:pt x="80" y="56"/>
                  </a:lnTo>
                  <a:lnTo>
                    <a:pt x="92" y="49"/>
                  </a:lnTo>
                  <a:lnTo>
                    <a:pt x="107" y="45"/>
                  </a:lnTo>
                  <a:lnTo>
                    <a:pt x="121" y="44"/>
                  </a:lnTo>
                  <a:lnTo>
                    <a:pt x="121" y="44"/>
                  </a:lnTo>
                  <a:lnTo>
                    <a:pt x="136" y="45"/>
                  </a:lnTo>
                  <a:lnTo>
                    <a:pt x="150" y="49"/>
                  </a:lnTo>
                  <a:lnTo>
                    <a:pt x="163" y="56"/>
                  </a:lnTo>
                  <a:lnTo>
                    <a:pt x="176" y="65"/>
                  </a:lnTo>
                  <a:lnTo>
                    <a:pt x="176" y="65"/>
                  </a:lnTo>
                  <a:lnTo>
                    <a:pt x="187" y="78"/>
                  </a:lnTo>
                  <a:lnTo>
                    <a:pt x="192" y="91"/>
                  </a:lnTo>
                  <a:lnTo>
                    <a:pt x="198" y="105"/>
                  </a:lnTo>
                  <a:lnTo>
                    <a:pt x="199" y="120"/>
                  </a:lnTo>
                  <a:lnTo>
                    <a:pt x="199" y="120"/>
                  </a:lnTo>
                  <a:lnTo>
                    <a:pt x="198" y="136"/>
                  </a:lnTo>
                  <a:lnTo>
                    <a:pt x="192" y="151"/>
                  </a:lnTo>
                  <a:lnTo>
                    <a:pt x="187" y="163"/>
                  </a:lnTo>
                  <a:lnTo>
                    <a:pt x="176" y="174"/>
                  </a:lnTo>
                  <a:lnTo>
                    <a:pt x="176" y="17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34" name="Freeform 13"/>
            <p:cNvSpPr/>
            <p:nvPr/>
          </p:nvSpPr>
          <p:spPr bwMode="auto">
            <a:xfrm>
              <a:off x="1858467" y="3864999"/>
              <a:ext cx="112122" cy="114199"/>
            </a:xfrm>
            <a:custGeom>
              <a:cxnLst>
                <a:cxn ang="0">
                  <a:pos x="103" y="44"/>
                </a:cxn>
                <a:cxn ang="0">
                  <a:pos x="65" y="44"/>
                </a:cxn>
                <a:cxn ang="0">
                  <a:pos x="65" y="6"/>
                </a:cxn>
                <a:cxn ang="0">
                  <a:pos x="65" y="6"/>
                </a:cxn>
                <a:cxn ang="0">
                  <a:pos x="64" y="2"/>
                </a:cxn>
                <a:cxn ang="0">
                  <a:pos x="64" y="2"/>
                </a:cxn>
                <a:cxn ang="0">
                  <a:pos x="60" y="0"/>
                </a:cxn>
                <a:cxn ang="0">
                  <a:pos x="49" y="0"/>
                </a:cxn>
                <a:cxn ang="0">
                  <a:pos x="49" y="0"/>
                </a:cxn>
                <a:cxn ang="0">
                  <a:pos x="45" y="2"/>
                </a:cxn>
                <a:cxn ang="0">
                  <a:pos x="45" y="2"/>
                </a:cxn>
                <a:cxn ang="0">
                  <a:pos x="44" y="6"/>
                </a:cxn>
                <a:cxn ang="0">
                  <a:pos x="44" y="44"/>
                </a:cxn>
                <a:cxn ang="0">
                  <a:pos x="6" y="44"/>
                </a:cxn>
                <a:cxn ang="0">
                  <a:pos x="6" y="44"/>
                </a:cxn>
                <a:cxn ang="0">
                  <a:pos x="2" y="46"/>
                </a:cxn>
                <a:cxn ang="0">
                  <a:pos x="2" y="46"/>
                </a:cxn>
                <a:cxn ang="0">
                  <a:pos x="0" y="49"/>
                </a:cxn>
                <a:cxn ang="0">
                  <a:pos x="0" y="60"/>
                </a:cxn>
                <a:cxn ang="0">
                  <a:pos x="0" y="60"/>
                </a:cxn>
                <a:cxn ang="0">
                  <a:pos x="2" y="66"/>
                </a:cxn>
                <a:cxn ang="0">
                  <a:pos x="2" y="66"/>
                </a:cxn>
                <a:cxn ang="0">
                  <a:pos x="6" y="66"/>
                </a:cxn>
                <a:cxn ang="0">
                  <a:pos x="44" y="66"/>
                </a:cxn>
                <a:cxn ang="0">
                  <a:pos x="44" y="106"/>
                </a:cxn>
                <a:cxn ang="0">
                  <a:pos x="44" y="106"/>
                </a:cxn>
                <a:cxn ang="0">
                  <a:pos x="45" y="109"/>
                </a:cxn>
                <a:cxn ang="0">
                  <a:pos x="45" y="109"/>
                </a:cxn>
                <a:cxn ang="0">
                  <a:pos x="49" y="111"/>
                </a:cxn>
                <a:cxn ang="0">
                  <a:pos x="60" y="111"/>
                </a:cxn>
                <a:cxn ang="0">
                  <a:pos x="60" y="111"/>
                </a:cxn>
                <a:cxn ang="0">
                  <a:pos x="64" y="109"/>
                </a:cxn>
                <a:cxn ang="0">
                  <a:pos x="64" y="109"/>
                </a:cxn>
                <a:cxn ang="0">
                  <a:pos x="65" y="106"/>
                </a:cxn>
                <a:cxn ang="0">
                  <a:pos x="65" y="66"/>
                </a:cxn>
                <a:cxn ang="0">
                  <a:pos x="103" y="66"/>
                </a:cxn>
                <a:cxn ang="0">
                  <a:pos x="103" y="66"/>
                </a:cxn>
                <a:cxn ang="0">
                  <a:pos x="107" y="66"/>
                </a:cxn>
                <a:cxn ang="0">
                  <a:pos x="107" y="66"/>
                </a:cxn>
                <a:cxn ang="0">
                  <a:pos x="109" y="60"/>
                </a:cxn>
                <a:cxn ang="0">
                  <a:pos x="109" y="49"/>
                </a:cxn>
                <a:cxn ang="0">
                  <a:pos x="109" y="49"/>
                </a:cxn>
                <a:cxn ang="0">
                  <a:pos x="107" y="46"/>
                </a:cxn>
                <a:cxn ang="0">
                  <a:pos x="107" y="46"/>
                </a:cxn>
                <a:cxn ang="0">
                  <a:pos x="103" y="44"/>
                </a:cxn>
                <a:cxn ang="0">
                  <a:pos x="103" y="44"/>
                </a:cxn>
              </a:cxnLst>
              <a:rect b="b" l="0" r="r" t="0"/>
              <a:pathLst>
                <a:path h="110" w="109">
                  <a:moveTo>
                    <a:pt x="103" y="44"/>
                  </a:moveTo>
                  <a:lnTo>
                    <a:pt x="65" y="44"/>
                  </a:lnTo>
                  <a:lnTo>
                    <a:pt x="65" y="6"/>
                  </a:lnTo>
                  <a:lnTo>
                    <a:pt x="65" y="6"/>
                  </a:lnTo>
                  <a:lnTo>
                    <a:pt x="64" y="2"/>
                  </a:lnTo>
                  <a:lnTo>
                    <a:pt x="64" y="2"/>
                  </a:lnTo>
                  <a:lnTo>
                    <a:pt x="60" y="0"/>
                  </a:lnTo>
                  <a:lnTo>
                    <a:pt x="49" y="0"/>
                  </a:lnTo>
                  <a:lnTo>
                    <a:pt x="49" y="0"/>
                  </a:lnTo>
                  <a:lnTo>
                    <a:pt x="45" y="2"/>
                  </a:lnTo>
                  <a:lnTo>
                    <a:pt x="45" y="2"/>
                  </a:lnTo>
                  <a:lnTo>
                    <a:pt x="44" y="6"/>
                  </a:lnTo>
                  <a:lnTo>
                    <a:pt x="44" y="44"/>
                  </a:lnTo>
                  <a:lnTo>
                    <a:pt x="6" y="44"/>
                  </a:lnTo>
                  <a:lnTo>
                    <a:pt x="6" y="44"/>
                  </a:lnTo>
                  <a:lnTo>
                    <a:pt x="2" y="46"/>
                  </a:lnTo>
                  <a:lnTo>
                    <a:pt x="2" y="46"/>
                  </a:lnTo>
                  <a:lnTo>
                    <a:pt x="0" y="49"/>
                  </a:lnTo>
                  <a:lnTo>
                    <a:pt x="0" y="60"/>
                  </a:lnTo>
                  <a:lnTo>
                    <a:pt x="0" y="60"/>
                  </a:lnTo>
                  <a:lnTo>
                    <a:pt x="2" y="66"/>
                  </a:lnTo>
                  <a:lnTo>
                    <a:pt x="2" y="66"/>
                  </a:lnTo>
                  <a:lnTo>
                    <a:pt x="6" y="66"/>
                  </a:lnTo>
                  <a:lnTo>
                    <a:pt x="44" y="66"/>
                  </a:lnTo>
                  <a:lnTo>
                    <a:pt x="44" y="106"/>
                  </a:lnTo>
                  <a:lnTo>
                    <a:pt x="44" y="106"/>
                  </a:lnTo>
                  <a:lnTo>
                    <a:pt x="45" y="109"/>
                  </a:lnTo>
                  <a:lnTo>
                    <a:pt x="45" y="109"/>
                  </a:lnTo>
                  <a:lnTo>
                    <a:pt x="49" y="111"/>
                  </a:lnTo>
                  <a:lnTo>
                    <a:pt x="60" y="111"/>
                  </a:lnTo>
                  <a:lnTo>
                    <a:pt x="60" y="111"/>
                  </a:lnTo>
                  <a:lnTo>
                    <a:pt x="64" y="109"/>
                  </a:lnTo>
                  <a:lnTo>
                    <a:pt x="64" y="109"/>
                  </a:lnTo>
                  <a:lnTo>
                    <a:pt x="65" y="106"/>
                  </a:lnTo>
                  <a:lnTo>
                    <a:pt x="65" y="66"/>
                  </a:lnTo>
                  <a:lnTo>
                    <a:pt x="103" y="66"/>
                  </a:lnTo>
                  <a:lnTo>
                    <a:pt x="103" y="66"/>
                  </a:lnTo>
                  <a:lnTo>
                    <a:pt x="107" y="66"/>
                  </a:lnTo>
                  <a:lnTo>
                    <a:pt x="107" y="66"/>
                  </a:lnTo>
                  <a:lnTo>
                    <a:pt x="109" y="60"/>
                  </a:lnTo>
                  <a:lnTo>
                    <a:pt x="109" y="49"/>
                  </a:lnTo>
                  <a:lnTo>
                    <a:pt x="109" y="49"/>
                  </a:lnTo>
                  <a:lnTo>
                    <a:pt x="107" y="46"/>
                  </a:lnTo>
                  <a:lnTo>
                    <a:pt x="107" y="46"/>
                  </a:lnTo>
                  <a:lnTo>
                    <a:pt x="103" y="44"/>
                  </a:lnTo>
                  <a:lnTo>
                    <a:pt x="103" y="4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35" name="Group 84"/>
          <p:cNvGrpSpPr/>
          <p:nvPr/>
        </p:nvGrpSpPr>
        <p:grpSpPr>
          <a:xfrm>
            <a:off x="3854561" y="5477198"/>
            <a:ext cx="429624" cy="405589"/>
            <a:chOff x="2578955" y="3804786"/>
            <a:chExt cx="296915" cy="280306"/>
          </a:xfrm>
          <a:solidFill>
            <a:schemeClr val="tx1">
              <a:lumMod val="50000"/>
              <a:lumOff val="50000"/>
            </a:schemeClr>
          </a:solidFill>
        </p:grpSpPr>
        <p:sp>
          <p:nvSpPr>
            <p:cNvPr id="236" name="Freeform 14"/>
            <p:cNvSpPr>
              <a:spLocks noEditPoints="1"/>
            </p:cNvSpPr>
            <p:nvPr/>
          </p:nvSpPr>
          <p:spPr bwMode="auto">
            <a:xfrm>
              <a:off x="2578955" y="3914831"/>
              <a:ext cx="85130" cy="170259"/>
            </a:xfrm>
            <a:custGeom>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b="b" l="0" r="r" t="0"/>
              <a:pathLst>
                <a:path h="164" w="8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37" name="Rectangle 15"/>
            <p:cNvSpPr>
              <a:spLocks noChangeArrowheads="1"/>
            </p:cNvSpPr>
            <p:nvPr/>
          </p:nvSpPr>
          <p:spPr bwMode="auto">
            <a:xfrm>
              <a:off x="2599718" y="3935595"/>
              <a:ext cx="43604" cy="5398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38" name="Freeform 16"/>
            <p:cNvSpPr/>
            <p:nvPr/>
          </p:nvSpPr>
          <p:spPr bwMode="auto">
            <a:xfrm>
              <a:off x="2578955" y="3914831"/>
              <a:ext cx="85130" cy="170259"/>
            </a:xfrm>
            <a:custGeom>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b="b" l="0" r="r" t="0"/>
              <a:pathLst>
                <a:path h="164" w="8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39" name="Freeform 17"/>
            <p:cNvSpPr>
              <a:spLocks noEditPoints="1"/>
            </p:cNvSpPr>
            <p:nvPr/>
          </p:nvSpPr>
          <p:spPr bwMode="auto">
            <a:xfrm>
              <a:off x="2682771" y="3875382"/>
              <a:ext cx="87206" cy="209710"/>
            </a:xfrm>
            <a:custGeom>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b="b" l="0" r="r" t="0"/>
              <a:pathLst>
                <a:path h="201" w="83">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40" name="Rectangle 18"/>
            <p:cNvSpPr>
              <a:spLocks noChangeArrowheads="1"/>
            </p:cNvSpPr>
            <p:nvPr/>
          </p:nvSpPr>
          <p:spPr bwMode="auto">
            <a:xfrm>
              <a:off x="2703534" y="3894068"/>
              <a:ext cx="45679" cy="105894"/>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41" name="Freeform 19"/>
            <p:cNvSpPr/>
            <p:nvPr/>
          </p:nvSpPr>
          <p:spPr bwMode="auto">
            <a:xfrm>
              <a:off x="2682771" y="3875382"/>
              <a:ext cx="87206" cy="209710"/>
            </a:xfrm>
            <a:custGeom>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b="b" l="0" r="r" t="0"/>
              <a:pathLst>
                <a:path h="201" w="83">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42" name="Freeform 20"/>
            <p:cNvSpPr>
              <a:spLocks noEditPoints="1"/>
            </p:cNvSpPr>
            <p:nvPr/>
          </p:nvSpPr>
          <p:spPr bwMode="auto">
            <a:xfrm>
              <a:off x="2790740" y="3804786"/>
              <a:ext cx="85130" cy="280305"/>
            </a:xfrm>
            <a:custGeom>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b="b" l="0" r="r" t="0"/>
              <a:pathLst>
                <a:path h="271" w="82">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43" name="Rectangle 21"/>
            <p:cNvSpPr>
              <a:spLocks noChangeArrowheads="1"/>
            </p:cNvSpPr>
            <p:nvPr/>
          </p:nvSpPr>
          <p:spPr bwMode="auto">
            <a:xfrm>
              <a:off x="2811504" y="3825550"/>
              <a:ext cx="45679" cy="128733"/>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44" name="Freeform 22"/>
            <p:cNvSpPr/>
            <p:nvPr/>
          </p:nvSpPr>
          <p:spPr bwMode="auto">
            <a:xfrm>
              <a:off x="2790740" y="3804786"/>
              <a:ext cx="85130" cy="280305"/>
            </a:xfrm>
            <a:custGeom>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b="b" l="0" r="r" t="0"/>
              <a:pathLst>
                <a:path h="271" w="82">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245" name="Freeform 23"/>
          <p:cNvSpPr>
            <a:spLocks noEditPoints="1"/>
          </p:cNvSpPr>
          <p:nvPr/>
        </p:nvSpPr>
        <p:spPr bwMode="auto">
          <a:xfrm>
            <a:off x="5010150" y="5453063"/>
            <a:ext cx="546100" cy="454025"/>
          </a:xfrm>
          <a:custGeom>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b="b" l="0" r="r" t="0"/>
            <a:pathLst>
              <a:path h="301" w="364">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46" name="Freeform 24"/>
          <p:cNvSpPr>
            <a:spLocks noEditPoints="1"/>
          </p:cNvSpPr>
          <p:nvPr/>
        </p:nvSpPr>
        <p:spPr bwMode="auto">
          <a:xfrm>
            <a:off x="6330950" y="5527675"/>
            <a:ext cx="430213" cy="369888"/>
          </a:xfrm>
          <a:custGeom>
            <a:cxnLst>
              <a:cxn ang="0">
                <a:pos x="13" y="1"/>
              </a:cxn>
              <a:cxn ang="0">
                <a:pos x="0" y="3"/>
              </a:cxn>
              <a:cxn ang="0">
                <a:pos x="0" y="54"/>
              </a:cxn>
              <a:cxn ang="0">
                <a:pos x="8" y="63"/>
              </a:cxn>
              <a:cxn ang="0">
                <a:pos x="48" y="40"/>
              </a:cxn>
              <a:cxn ang="0">
                <a:pos x="51" y="29"/>
              </a:cxn>
              <a:cxn ang="0">
                <a:pos x="272" y="9"/>
              </a:cxn>
              <a:cxn ang="0">
                <a:pos x="86" y="11"/>
              </a:cxn>
              <a:cxn ang="0">
                <a:pos x="75" y="25"/>
              </a:cxn>
              <a:cxn ang="0">
                <a:pos x="77" y="45"/>
              </a:cxn>
              <a:cxn ang="0">
                <a:pos x="91" y="54"/>
              </a:cxn>
              <a:cxn ang="0">
                <a:pos x="278" y="54"/>
              </a:cxn>
              <a:cxn ang="0">
                <a:pos x="287" y="40"/>
              </a:cxn>
              <a:cxn ang="0">
                <a:pos x="287" y="18"/>
              </a:cxn>
              <a:cxn ang="0">
                <a:pos x="272" y="9"/>
              </a:cxn>
              <a:cxn ang="0">
                <a:pos x="48" y="130"/>
              </a:cxn>
              <a:cxn ang="0">
                <a:pos x="53" y="123"/>
              </a:cxn>
              <a:cxn ang="0">
                <a:pos x="13" y="99"/>
              </a:cxn>
              <a:cxn ang="0">
                <a:pos x="4" y="99"/>
              </a:cxn>
              <a:cxn ang="0">
                <a:pos x="0" y="147"/>
              </a:cxn>
              <a:cxn ang="0">
                <a:pos x="4" y="154"/>
              </a:cxn>
              <a:cxn ang="0">
                <a:pos x="13" y="154"/>
              </a:cxn>
              <a:cxn ang="0">
                <a:pos x="91" y="99"/>
              </a:cxn>
              <a:cxn ang="0">
                <a:pos x="77" y="110"/>
              </a:cxn>
              <a:cxn ang="0">
                <a:pos x="75" y="130"/>
              </a:cxn>
              <a:cxn ang="0">
                <a:pos x="86" y="145"/>
              </a:cxn>
              <a:cxn ang="0">
                <a:pos x="272" y="147"/>
              </a:cxn>
              <a:cxn ang="0">
                <a:pos x="287" y="136"/>
              </a:cxn>
              <a:cxn ang="0">
                <a:pos x="287" y="116"/>
              </a:cxn>
              <a:cxn ang="0">
                <a:pos x="278" y="101"/>
              </a:cxn>
              <a:cxn ang="0">
                <a:pos x="48" y="206"/>
              </a:cxn>
              <a:cxn ang="0">
                <a:pos x="8" y="183"/>
              </a:cxn>
              <a:cxn ang="0">
                <a:pos x="0" y="192"/>
              </a:cxn>
              <a:cxn ang="0">
                <a:pos x="0" y="243"/>
              </a:cxn>
              <a:cxn ang="0">
                <a:pos x="13" y="244"/>
              </a:cxn>
              <a:cxn ang="0">
                <a:pos x="51" y="219"/>
              </a:cxn>
              <a:cxn ang="0">
                <a:pos x="48" y="206"/>
              </a:cxn>
              <a:cxn ang="0">
                <a:pos x="91" y="192"/>
              </a:cxn>
              <a:cxn ang="0">
                <a:pos x="80" y="195"/>
              </a:cxn>
              <a:cxn ang="0">
                <a:pos x="75" y="221"/>
              </a:cxn>
              <a:cxn ang="0">
                <a:pos x="80" y="232"/>
              </a:cxn>
              <a:cxn ang="0">
                <a:pos x="272" y="237"/>
              </a:cxn>
              <a:cxn ang="0">
                <a:pos x="283" y="232"/>
              </a:cxn>
              <a:cxn ang="0">
                <a:pos x="287" y="206"/>
              </a:cxn>
              <a:cxn ang="0">
                <a:pos x="283" y="195"/>
              </a:cxn>
              <a:cxn ang="0">
                <a:pos x="272" y="192"/>
              </a:cxn>
            </a:cxnLst>
            <a:rect b="b" l="0" r="r" t="0"/>
            <a:pathLst>
              <a:path h="246" w="287">
                <a:moveTo>
                  <a:pt x="48" y="23"/>
                </a:moveTo>
                <a:lnTo>
                  <a:pt x="13" y="1"/>
                </a:lnTo>
                <a:lnTo>
                  <a:pt x="13" y="1"/>
                </a:lnTo>
                <a:lnTo>
                  <a:pt x="8" y="0"/>
                </a:lnTo>
                <a:lnTo>
                  <a:pt x="4" y="1"/>
                </a:lnTo>
                <a:lnTo>
                  <a:pt x="0" y="3"/>
                </a:lnTo>
                <a:lnTo>
                  <a:pt x="0" y="9"/>
                </a:lnTo>
                <a:lnTo>
                  <a:pt x="0" y="54"/>
                </a:lnTo>
                <a:lnTo>
                  <a:pt x="0" y="54"/>
                </a:lnTo>
                <a:lnTo>
                  <a:pt x="0" y="59"/>
                </a:lnTo>
                <a:lnTo>
                  <a:pt x="4" y="63"/>
                </a:lnTo>
                <a:lnTo>
                  <a:pt x="8" y="63"/>
                </a:lnTo>
                <a:lnTo>
                  <a:pt x="13" y="61"/>
                </a:lnTo>
                <a:lnTo>
                  <a:pt x="48" y="40"/>
                </a:lnTo>
                <a:lnTo>
                  <a:pt x="48" y="40"/>
                </a:lnTo>
                <a:lnTo>
                  <a:pt x="51" y="36"/>
                </a:lnTo>
                <a:lnTo>
                  <a:pt x="53" y="32"/>
                </a:lnTo>
                <a:lnTo>
                  <a:pt x="51" y="29"/>
                </a:lnTo>
                <a:lnTo>
                  <a:pt x="48" y="23"/>
                </a:lnTo>
                <a:lnTo>
                  <a:pt x="48" y="23"/>
                </a:lnTo>
                <a:close/>
                <a:moveTo>
                  <a:pt x="272" y="9"/>
                </a:moveTo>
                <a:lnTo>
                  <a:pt x="91" y="9"/>
                </a:lnTo>
                <a:lnTo>
                  <a:pt x="91" y="9"/>
                </a:lnTo>
                <a:lnTo>
                  <a:pt x="86" y="11"/>
                </a:lnTo>
                <a:lnTo>
                  <a:pt x="80" y="14"/>
                </a:lnTo>
                <a:lnTo>
                  <a:pt x="77" y="18"/>
                </a:lnTo>
                <a:lnTo>
                  <a:pt x="75" y="25"/>
                </a:lnTo>
                <a:lnTo>
                  <a:pt x="75" y="40"/>
                </a:lnTo>
                <a:lnTo>
                  <a:pt x="75" y="40"/>
                </a:lnTo>
                <a:lnTo>
                  <a:pt x="77" y="45"/>
                </a:lnTo>
                <a:lnTo>
                  <a:pt x="80" y="50"/>
                </a:lnTo>
                <a:lnTo>
                  <a:pt x="86" y="54"/>
                </a:lnTo>
                <a:lnTo>
                  <a:pt x="91" y="54"/>
                </a:lnTo>
                <a:lnTo>
                  <a:pt x="272" y="54"/>
                </a:lnTo>
                <a:lnTo>
                  <a:pt x="272" y="54"/>
                </a:lnTo>
                <a:lnTo>
                  <a:pt x="278" y="54"/>
                </a:lnTo>
                <a:lnTo>
                  <a:pt x="283" y="50"/>
                </a:lnTo>
                <a:lnTo>
                  <a:pt x="287" y="45"/>
                </a:lnTo>
                <a:lnTo>
                  <a:pt x="287" y="40"/>
                </a:lnTo>
                <a:lnTo>
                  <a:pt x="287" y="25"/>
                </a:lnTo>
                <a:lnTo>
                  <a:pt x="287" y="25"/>
                </a:lnTo>
                <a:lnTo>
                  <a:pt x="287" y="18"/>
                </a:lnTo>
                <a:lnTo>
                  <a:pt x="283" y="14"/>
                </a:lnTo>
                <a:lnTo>
                  <a:pt x="278" y="11"/>
                </a:lnTo>
                <a:lnTo>
                  <a:pt x="272" y="9"/>
                </a:lnTo>
                <a:lnTo>
                  <a:pt x="272" y="9"/>
                </a:lnTo>
                <a:close/>
                <a:moveTo>
                  <a:pt x="13" y="154"/>
                </a:moveTo>
                <a:lnTo>
                  <a:pt x="48" y="130"/>
                </a:lnTo>
                <a:lnTo>
                  <a:pt x="48" y="130"/>
                </a:lnTo>
                <a:lnTo>
                  <a:pt x="51" y="127"/>
                </a:lnTo>
                <a:lnTo>
                  <a:pt x="53" y="123"/>
                </a:lnTo>
                <a:lnTo>
                  <a:pt x="51" y="119"/>
                </a:lnTo>
                <a:lnTo>
                  <a:pt x="48" y="116"/>
                </a:lnTo>
                <a:lnTo>
                  <a:pt x="13" y="99"/>
                </a:lnTo>
                <a:lnTo>
                  <a:pt x="13" y="99"/>
                </a:lnTo>
                <a:lnTo>
                  <a:pt x="8" y="98"/>
                </a:lnTo>
                <a:lnTo>
                  <a:pt x="4" y="99"/>
                </a:lnTo>
                <a:lnTo>
                  <a:pt x="0" y="103"/>
                </a:lnTo>
                <a:lnTo>
                  <a:pt x="0" y="108"/>
                </a:lnTo>
                <a:lnTo>
                  <a:pt x="0" y="147"/>
                </a:lnTo>
                <a:lnTo>
                  <a:pt x="0" y="147"/>
                </a:lnTo>
                <a:lnTo>
                  <a:pt x="0" y="150"/>
                </a:lnTo>
                <a:lnTo>
                  <a:pt x="4" y="154"/>
                </a:lnTo>
                <a:lnTo>
                  <a:pt x="8" y="156"/>
                </a:lnTo>
                <a:lnTo>
                  <a:pt x="13" y="154"/>
                </a:lnTo>
                <a:lnTo>
                  <a:pt x="13" y="154"/>
                </a:lnTo>
                <a:close/>
                <a:moveTo>
                  <a:pt x="272" y="99"/>
                </a:moveTo>
                <a:lnTo>
                  <a:pt x="91" y="99"/>
                </a:lnTo>
                <a:lnTo>
                  <a:pt x="91" y="99"/>
                </a:lnTo>
                <a:lnTo>
                  <a:pt x="86" y="101"/>
                </a:lnTo>
                <a:lnTo>
                  <a:pt x="80" y="105"/>
                </a:lnTo>
                <a:lnTo>
                  <a:pt x="77" y="110"/>
                </a:lnTo>
                <a:lnTo>
                  <a:pt x="75" y="116"/>
                </a:lnTo>
                <a:lnTo>
                  <a:pt x="75" y="130"/>
                </a:lnTo>
                <a:lnTo>
                  <a:pt x="75" y="130"/>
                </a:lnTo>
                <a:lnTo>
                  <a:pt x="77" y="136"/>
                </a:lnTo>
                <a:lnTo>
                  <a:pt x="80" y="141"/>
                </a:lnTo>
                <a:lnTo>
                  <a:pt x="86" y="145"/>
                </a:lnTo>
                <a:lnTo>
                  <a:pt x="91" y="147"/>
                </a:lnTo>
                <a:lnTo>
                  <a:pt x="272" y="147"/>
                </a:lnTo>
                <a:lnTo>
                  <a:pt x="272" y="147"/>
                </a:lnTo>
                <a:lnTo>
                  <a:pt x="278" y="145"/>
                </a:lnTo>
                <a:lnTo>
                  <a:pt x="283" y="141"/>
                </a:lnTo>
                <a:lnTo>
                  <a:pt x="287" y="136"/>
                </a:lnTo>
                <a:lnTo>
                  <a:pt x="287" y="130"/>
                </a:lnTo>
                <a:lnTo>
                  <a:pt x="287" y="116"/>
                </a:lnTo>
                <a:lnTo>
                  <a:pt x="287" y="116"/>
                </a:lnTo>
                <a:lnTo>
                  <a:pt x="287" y="110"/>
                </a:lnTo>
                <a:lnTo>
                  <a:pt x="283" y="105"/>
                </a:lnTo>
                <a:lnTo>
                  <a:pt x="278" y="101"/>
                </a:lnTo>
                <a:lnTo>
                  <a:pt x="272" y="99"/>
                </a:lnTo>
                <a:lnTo>
                  <a:pt x="272" y="99"/>
                </a:lnTo>
                <a:close/>
                <a:moveTo>
                  <a:pt x="48" y="206"/>
                </a:moveTo>
                <a:lnTo>
                  <a:pt x="13" y="185"/>
                </a:lnTo>
                <a:lnTo>
                  <a:pt x="13" y="185"/>
                </a:lnTo>
                <a:lnTo>
                  <a:pt x="8" y="183"/>
                </a:lnTo>
                <a:lnTo>
                  <a:pt x="4" y="183"/>
                </a:lnTo>
                <a:lnTo>
                  <a:pt x="0" y="186"/>
                </a:lnTo>
                <a:lnTo>
                  <a:pt x="0" y="192"/>
                </a:lnTo>
                <a:lnTo>
                  <a:pt x="0" y="237"/>
                </a:lnTo>
                <a:lnTo>
                  <a:pt x="0" y="237"/>
                </a:lnTo>
                <a:lnTo>
                  <a:pt x="0" y="243"/>
                </a:lnTo>
                <a:lnTo>
                  <a:pt x="4" y="244"/>
                </a:lnTo>
                <a:lnTo>
                  <a:pt x="8" y="246"/>
                </a:lnTo>
                <a:lnTo>
                  <a:pt x="13" y="244"/>
                </a:lnTo>
                <a:lnTo>
                  <a:pt x="48" y="223"/>
                </a:lnTo>
                <a:lnTo>
                  <a:pt x="48" y="223"/>
                </a:lnTo>
                <a:lnTo>
                  <a:pt x="51" y="219"/>
                </a:lnTo>
                <a:lnTo>
                  <a:pt x="53" y="214"/>
                </a:lnTo>
                <a:lnTo>
                  <a:pt x="51" y="210"/>
                </a:lnTo>
                <a:lnTo>
                  <a:pt x="48" y="206"/>
                </a:lnTo>
                <a:lnTo>
                  <a:pt x="48" y="206"/>
                </a:lnTo>
                <a:close/>
                <a:moveTo>
                  <a:pt x="272" y="192"/>
                </a:moveTo>
                <a:lnTo>
                  <a:pt x="91" y="192"/>
                </a:lnTo>
                <a:lnTo>
                  <a:pt x="91" y="192"/>
                </a:lnTo>
                <a:lnTo>
                  <a:pt x="86" y="192"/>
                </a:lnTo>
                <a:lnTo>
                  <a:pt x="80" y="195"/>
                </a:lnTo>
                <a:lnTo>
                  <a:pt x="77" y="201"/>
                </a:lnTo>
                <a:lnTo>
                  <a:pt x="75" y="206"/>
                </a:lnTo>
                <a:lnTo>
                  <a:pt x="75" y="221"/>
                </a:lnTo>
                <a:lnTo>
                  <a:pt x="75" y="221"/>
                </a:lnTo>
                <a:lnTo>
                  <a:pt x="77" y="228"/>
                </a:lnTo>
                <a:lnTo>
                  <a:pt x="80" y="232"/>
                </a:lnTo>
                <a:lnTo>
                  <a:pt x="86" y="235"/>
                </a:lnTo>
                <a:lnTo>
                  <a:pt x="91" y="237"/>
                </a:lnTo>
                <a:lnTo>
                  <a:pt x="272" y="237"/>
                </a:lnTo>
                <a:lnTo>
                  <a:pt x="272" y="237"/>
                </a:lnTo>
                <a:lnTo>
                  <a:pt x="278" y="235"/>
                </a:lnTo>
                <a:lnTo>
                  <a:pt x="283" y="232"/>
                </a:lnTo>
                <a:lnTo>
                  <a:pt x="287" y="228"/>
                </a:lnTo>
                <a:lnTo>
                  <a:pt x="287" y="221"/>
                </a:lnTo>
                <a:lnTo>
                  <a:pt x="287" y="206"/>
                </a:lnTo>
                <a:lnTo>
                  <a:pt x="287" y="206"/>
                </a:lnTo>
                <a:lnTo>
                  <a:pt x="287" y="201"/>
                </a:lnTo>
                <a:lnTo>
                  <a:pt x="283" y="195"/>
                </a:lnTo>
                <a:lnTo>
                  <a:pt x="278" y="192"/>
                </a:lnTo>
                <a:lnTo>
                  <a:pt x="272" y="192"/>
                </a:lnTo>
                <a:lnTo>
                  <a:pt x="272" y="192"/>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47" name="Freeform 30"/>
          <p:cNvSpPr/>
          <p:nvPr/>
        </p:nvSpPr>
        <p:spPr bwMode="auto">
          <a:xfrm>
            <a:off x="1427163" y="4492625"/>
            <a:ext cx="396875" cy="433388"/>
          </a:xfrm>
          <a:custGeom>
            <a:cxnLst>
              <a:cxn ang="0">
                <a:pos x="111" y="39"/>
              </a:cxn>
              <a:cxn ang="0">
                <a:pos x="100" y="45"/>
              </a:cxn>
              <a:cxn ang="0">
                <a:pos x="85" y="63"/>
              </a:cxn>
              <a:cxn ang="0">
                <a:pos x="84" y="204"/>
              </a:cxn>
              <a:cxn ang="0">
                <a:pos x="84" y="206"/>
              </a:cxn>
              <a:cxn ang="0">
                <a:pos x="67" y="203"/>
              </a:cxn>
              <a:cxn ang="0">
                <a:pos x="55" y="203"/>
              </a:cxn>
              <a:cxn ang="0">
                <a:pos x="35" y="210"/>
              </a:cxn>
              <a:cxn ang="0">
                <a:pos x="17" y="221"/>
              </a:cxn>
              <a:cxn ang="0">
                <a:pos x="6" y="237"/>
              </a:cxn>
              <a:cxn ang="0">
                <a:pos x="0" y="253"/>
              </a:cxn>
              <a:cxn ang="0">
                <a:pos x="2" y="262"/>
              </a:cxn>
              <a:cxn ang="0">
                <a:pos x="11" y="277"/>
              </a:cxn>
              <a:cxn ang="0">
                <a:pos x="26" y="286"/>
              </a:cxn>
              <a:cxn ang="0">
                <a:pos x="44" y="288"/>
              </a:cxn>
              <a:cxn ang="0">
                <a:pos x="55" y="288"/>
              </a:cxn>
              <a:cxn ang="0">
                <a:pos x="75" y="282"/>
              </a:cxn>
              <a:cxn ang="0">
                <a:pos x="91" y="270"/>
              </a:cxn>
              <a:cxn ang="0">
                <a:pos x="102" y="255"/>
              </a:cxn>
              <a:cxn ang="0">
                <a:pos x="105" y="237"/>
              </a:cxn>
              <a:cxn ang="0">
                <a:pos x="105" y="125"/>
              </a:cxn>
              <a:cxn ang="0">
                <a:pos x="107" y="121"/>
              </a:cxn>
              <a:cxn ang="0">
                <a:pos x="113" y="114"/>
              </a:cxn>
              <a:cxn ang="0">
                <a:pos x="229" y="76"/>
              </a:cxn>
              <a:cxn ang="0">
                <a:pos x="236" y="76"/>
              </a:cxn>
              <a:cxn ang="0">
                <a:pos x="241" y="79"/>
              </a:cxn>
              <a:cxn ang="0">
                <a:pos x="241" y="83"/>
              </a:cxn>
              <a:cxn ang="0">
                <a:pos x="241" y="174"/>
              </a:cxn>
              <a:cxn ang="0">
                <a:pos x="234" y="170"/>
              </a:cxn>
              <a:cxn ang="0">
                <a:pos x="211" y="170"/>
              </a:cxn>
              <a:cxn ang="0">
                <a:pos x="200" y="172"/>
              </a:cxn>
              <a:cxn ang="0">
                <a:pos x="180" y="181"/>
              </a:cxn>
              <a:cxn ang="0">
                <a:pos x="165" y="194"/>
              </a:cxn>
              <a:cxn ang="0">
                <a:pos x="158" y="210"/>
              </a:cxn>
              <a:cxn ang="0">
                <a:pos x="156" y="219"/>
              </a:cxn>
              <a:cxn ang="0">
                <a:pos x="162" y="235"/>
              </a:cxn>
              <a:cxn ang="0">
                <a:pos x="172" y="246"/>
              </a:cxn>
              <a:cxn ang="0">
                <a:pos x="189" y="253"/>
              </a:cxn>
              <a:cxn ang="0">
                <a:pos x="211" y="253"/>
              </a:cxn>
              <a:cxn ang="0">
                <a:pos x="221" y="252"/>
              </a:cxn>
              <a:cxn ang="0">
                <a:pos x="240" y="242"/>
              </a:cxn>
              <a:cxn ang="0">
                <a:pos x="254" y="230"/>
              </a:cxn>
              <a:cxn ang="0">
                <a:pos x="263" y="213"/>
              </a:cxn>
              <a:cxn ang="0">
                <a:pos x="263" y="19"/>
              </a:cxn>
              <a:cxn ang="0">
                <a:pos x="263" y="16"/>
              </a:cxn>
              <a:cxn ang="0">
                <a:pos x="259" y="7"/>
              </a:cxn>
              <a:cxn ang="0">
                <a:pos x="252" y="1"/>
              </a:cxn>
              <a:cxn ang="0">
                <a:pos x="241" y="0"/>
              </a:cxn>
              <a:cxn ang="0">
                <a:pos x="236" y="1"/>
              </a:cxn>
            </a:cxnLst>
            <a:rect b="b" l="0" r="r" t="0"/>
            <a:pathLst>
              <a:path h="288" w="263">
                <a:moveTo>
                  <a:pt x="236" y="1"/>
                </a:moveTo>
                <a:lnTo>
                  <a:pt x="111" y="39"/>
                </a:lnTo>
                <a:lnTo>
                  <a:pt x="111" y="39"/>
                </a:lnTo>
                <a:lnTo>
                  <a:pt x="100" y="45"/>
                </a:lnTo>
                <a:lnTo>
                  <a:pt x="93" y="52"/>
                </a:lnTo>
                <a:lnTo>
                  <a:pt x="85" y="63"/>
                </a:lnTo>
                <a:lnTo>
                  <a:pt x="84" y="74"/>
                </a:lnTo>
                <a:lnTo>
                  <a:pt x="84" y="204"/>
                </a:lnTo>
                <a:lnTo>
                  <a:pt x="84" y="206"/>
                </a:lnTo>
                <a:lnTo>
                  <a:pt x="84" y="206"/>
                </a:lnTo>
                <a:lnTo>
                  <a:pt x="76" y="203"/>
                </a:lnTo>
                <a:lnTo>
                  <a:pt x="67" y="203"/>
                </a:lnTo>
                <a:lnTo>
                  <a:pt x="55" y="203"/>
                </a:lnTo>
                <a:lnTo>
                  <a:pt x="55" y="203"/>
                </a:lnTo>
                <a:lnTo>
                  <a:pt x="44" y="204"/>
                </a:lnTo>
                <a:lnTo>
                  <a:pt x="35" y="210"/>
                </a:lnTo>
                <a:lnTo>
                  <a:pt x="26" y="215"/>
                </a:lnTo>
                <a:lnTo>
                  <a:pt x="17" y="221"/>
                </a:lnTo>
                <a:lnTo>
                  <a:pt x="11" y="228"/>
                </a:lnTo>
                <a:lnTo>
                  <a:pt x="6" y="237"/>
                </a:lnTo>
                <a:lnTo>
                  <a:pt x="2" y="244"/>
                </a:lnTo>
                <a:lnTo>
                  <a:pt x="0" y="253"/>
                </a:lnTo>
                <a:lnTo>
                  <a:pt x="0" y="253"/>
                </a:lnTo>
                <a:lnTo>
                  <a:pt x="2" y="262"/>
                </a:lnTo>
                <a:lnTo>
                  <a:pt x="6" y="270"/>
                </a:lnTo>
                <a:lnTo>
                  <a:pt x="11" y="277"/>
                </a:lnTo>
                <a:lnTo>
                  <a:pt x="17" y="281"/>
                </a:lnTo>
                <a:lnTo>
                  <a:pt x="26" y="286"/>
                </a:lnTo>
                <a:lnTo>
                  <a:pt x="35" y="288"/>
                </a:lnTo>
                <a:lnTo>
                  <a:pt x="44" y="288"/>
                </a:lnTo>
                <a:lnTo>
                  <a:pt x="55" y="288"/>
                </a:lnTo>
                <a:lnTo>
                  <a:pt x="55" y="288"/>
                </a:lnTo>
                <a:lnTo>
                  <a:pt x="66" y="286"/>
                </a:lnTo>
                <a:lnTo>
                  <a:pt x="75" y="282"/>
                </a:lnTo>
                <a:lnTo>
                  <a:pt x="84" y="277"/>
                </a:lnTo>
                <a:lnTo>
                  <a:pt x="91" y="270"/>
                </a:lnTo>
                <a:lnTo>
                  <a:pt x="98" y="262"/>
                </a:lnTo>
                <a:lnTo>
                  <a:pt x="102" y="255"/>
                </a:lnTo>
                <a:lnTo>
                  <a:pt x="105" y="246"/>
                </a:lnTo>
                <a:lnTo>
                  <a:pt x="105" y="237"/>
                </a:lnTo>
                <a:lnTo>
                  <a:pt x="105" y="237"/>
                </a:lnTo>
                <a:lnTo>
                  <a:pt x="105" y="125"/>
                </a:lnTo>
                <a:lnTo>
                  <a:pt x="105" y="125"/>
                </a:lnTo>
                <a:lnTo>
                  <a:pt x="107" y="121"/>
                </a:lnTo>
                <a:lnTo>
                  <a:pt x="109" y="119"/>
                </a:lnTo>
                <a:lnTo>
                  <a:pt x="113" y="114"/>
                </a:lnTo>
                <a:lnTo>
                  <a:pt x="118" y="110"/>
                </a:lnTo>
                <a:lnTo>
                  <a:pt x="229" y="76"/>
                </a:lnTo>
                <a:lnTo>
                  <a:pt x="229" y="76"/>
                </a:lnTo>
                <a:lnTo>
                  <a:pt x="236" y="76"/>
                </a:lnTo>
                <a:lnTo>
                  <a:pt x="240" y="77"/>
                </a:lnTo>
                <a:lnTo>
                  <a:pt x="241" y="79"/>
                </a:lnTo>
                <a:lnTo>
                  <a:pt x="241" y="83"/>
                </a:lnTo>
                <a:lnTo>
                  <a:pt x="241" y="83"/>
                </a:lnTo>
                <a:lnTo>
                  <a:pt x="241" y="174"/>
                </a:lnTo>
                <a:lnTo>
                  <a:pt x="241" y="174"/>
                </a:lnTo>
                <a:lnTo>
                  <a:pt x="241" y="174"/>
                </a:lnTo>
                <a:lnTo>
                  <a:pt x="234" y="170"/>
                </a:lnTo>
                <a:lnTo>
                  <a:pt x="223" y="168"/>
                </a:lnTo>
                <a:lnTo>
                  <a:pt x="211" y="170"/>
                </a:lnTo>
                <a:lnTo>
                  <a:pt x="211" y="170"/>
                </a:lnTo>
                <a:lnTo>
                  <a:pt x="200" y="172"/>
                </a:lnTo>
                <a:lnTo>
                  <a:pt x="189" y="175"/>
                </a:lnTo>
                <a:lnTo>
                  <a:pt x="180" y="181"/>
                </a:lnTo>
                <a:lnTo>
                  <a:pt x="172" y="186"/>
                </a:lnTo>
                <a:lnTo>
                  <a:pt x="165" y="194"/>
                </a:lnTo>
                <a:lnTo>
                  <a:pt x="162" y="201"/>
                </a:lnTo>
                <a:lnTo>
                  <a:pt x="158" y="210"/>
                </a:lnTo>
                <a:lnTo>
                  <a:pt x="156" y="219"/>
                </a:lnTo>
                <a:lnTo>
                  <a:pt x="156" y="219"/>
                </a:lnTo>
                <a:lnTo>
                  <a:pt x="158" y="228"/>
                </a:lnTo>
                <a:lnTo>
                  <a:pt x="162" y="235"/>
                </a:lnTo>
                <a:lnTo>
                  <a:pt x="165" y="241"/>
                </a:lnTo>
                <a:lnTo>
                  <a:pt x="172" y="246"/>
                </a:lnTo>
                <a:lnTo>
                  <a:pt x="180" y="252"/>
                </a:lnTo>
                <a:lnTo>
                  <a:pt x="189" y="253"/>
                </a:lnTo>
                <a:lnTo>
                  <a:pt x="200" y="255"/>
                </a:lnTo>
                <a:lnTo>
                  <a:pt x="211" y="253"/>
                </a:lnTo>
                <a:lnTo>
                  <a:pt x="211" y="253"/>
                </a:lnTo>
                <a:lnTo>
                  <a:pt x="221" y="252"/>
                </a:lnTo>
                <a:lnTo>
                  <a:pt x="230" y="248"/>
                </a:lnTo>
                <a:lnTo>
                  <a:pt x="240" y="242"/>
                </a:lnTo>
                <a:lnTo>
                  <a:pt x="249" y="237"/>
                </a:lnTo>
                <a:lnTo>
                  <a:pt x="254" y="230"/>
                </a:lnTo>
                <a:lnTo>
                  <a:pt x="259" y="223"/>
                </a:lnTo>
                <a:lnTo>
                  <a:pt x="263" y="213"/>
                </a:lnTo>
                <a:lnTo>
                  <a:pt x="263" y="204"/>
                </a:lnTo>
                <a:lnTo>
                  <a:pt x="263" y="19"/>
                </a:lnTo>
                <a:lnTo>
                  <a:pt x="263" y="19"/>
                </a:lnTo>
                <a:lnTo>
                  <a:pt x="263" y="16"/>
                </a:lnTo>
                <a:lnTo>
                  <a:pt x="261" y="10"/>
                </a:lnTo>
                <a:lnTo>
                  <a:pt x="259" y="7"/>
                </a:lnTo>
                <a:lnTo>
                  <a:pt x="256" y="3"/>
                </a:lnTo>
                <a:lnTo>
                  <a:pt x="252" y="1"/>
                </a:lnTo>
                <a:lnTo>
                  <a:pt x="247" y="0"/>
                </a:lnTo>
                <a:lnTo>
                  <a:pt x="241" y="0"/>
                </a:lnTo>
                <a:lnTo>
                  <a:pt x="236" y="1"/>
                </a:lnTo>
                <a:lnTo>
                  <a:pt x="236" y="1"/>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48" name="Freeform 31"/>
          <p:cNvSpPr/>
          <p:nvPr/>
        </p:nvSpPr>
        <p:spPr bwMode="auto">
          <a:xfrm>
            <a:off x="3878263" y="4451350"/>
            <a:ext cx="382587" cy="381000"/>
          </a:xfrm>
          <a:custGeom>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b="b" l="0" r="r" t="0"/>
            <a:pathLst>
              <a:path h="254" w="253">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49" name="Freeform 32"/>
          <p:cNvSpPr>
            <a:spLocks noEditPoints="1"/>
          </p:cNvSpPr>
          <p:nvPr/>
        </p:nvSpPr>
        <p:spPr bwMode="auto">
          <a:xfrm>
            <a:off x="5010150" y="4459288"/>
            <a:ext cx="542925" cy="444500"/>
          </a:xfrm>
          <a:custGeom>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b="b" l="0" r="r" t="0"/>
            <a:pathLst>
              <a:path h="297" w="361">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250" name="Group 82"/>
          <p:cNvGrpSpPr/>
          <p:nvPr/>
        </p:nvGrpSpPr>
        <p:grpSpPr>
          <a:xfrm>
            <a:off x="6292020" y="4458465"/>
            <a:ext cx="507739" cy="474691"/>
            <a:chOff x="4067683" y="3042772"/>
            <a:chExt cx="350901" cy="328061"/>
          </a:xfrm>
          <a:solidFill>
            <a:schemeClr val="tx1">
              <a:lumMod val="50000"/>
              <a:lumOff val="50000"/>
            </a:schemeClr>
          </a:solidFill>
        </p:grpSpPr>
        <p:sp>
          <p:nvSpPr>
            <p:cNvPr id="251" name="Freeform 33"/>
            <p:cNvSpPr>
              <a:spLocks noEditPoints="1"/>
            </p:cNvSpPr>
            <p:nvPr/>
          </p:nvSpPr>
          <p:spPr bwMode="auto">
            <a:xfrm>
              <a:off x="4156966" y="3260787"/>
              <a:ext cx="174412" cy="110046"/>
            </a:xfrm>
            <a:custGeom>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b="b" l="0" r="r" t="0"/>
              <a:pathLst>
                <a:path h="107" w="169">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52" name="Freeform 34"/>
            <p:cNvSpPr/>
            <p:nvPr/>
          </p:nvSpPr>
          <p:spPr bwMode="auto">
            <a:xfrm>
              <a:off x="4156966" y="3042772"/>
              <a:ext cx="174412" cy="107969"/>
            </a:xfrm>
            <a:custGeom>
              <a:cxnLst>
                <a:cxn ang="0">
                  <a:pos x="169" y="64"/>
                </a:cxn>
                <a:cxn ang="0">
                  <a:pos x="169" y="0"/>
                </a:cxn>
                <a:cxn ang="0">
                  <a:pos x="0" y="0"/>
                </a:cxn>
                <a:cxn ang="0">
                  <a:pos x="0" y="64"/>
                </a:cxn>
                <a:cxn ang="0">
                  <a:pos x="0" y="105"/>
                </a:cxn>
                <a:cxn ang="0">
                  <a:pos x="169" y="105"/>
                </a:cxn>
                <a:cxn ang="0">
                  <a:pos x="169" y="64"/>
                </a:cxn>
              </a:cxnLst>
              <a:rect b="b" l="0" r="r" t="0"/>
              <a:pathLst>
                <a:path h="105" w="169">
                  <a:moveTo>
                    <a:pt x="169" y="64"/>
                  </a:moveTo>
                  <a:lnTo>
                    <a:pt x="169" y="0"/>
                  </a:lnTo>
                  <a:lnTo>
                    <a:pt x="0" y="0"/>
                  </a:lnTo>
                  <a:lnTo>
                    <a:pt x="0" y="64"/>
                  </a:lnTo>
                  <a:lnTo>
                    <a:pt x="0" y="105"/>
                  </a:lnTo>
                  <a:lnTo>
                    <a:pt x="169" y="105"/>
                  </a:lnTo>
                  <a:lnTo>
                    <a:pt x="169" y="6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53" name="Freeform 35"/>
            <p:cNvSpPr/>
            <p:nvPr/>
          </p:nvSpPr>
          <p:spPr bwMode="auto">
            <a:xfrm>
              <a:off x="4067683" y="3107139"/>
              <a:ext cx="350901" cy="197252"/>
            </a:xfrm>
            <a:custGeom>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b="b" l="0" r="r" t="0"/>
              <a:pathLst>
                <a:path h="190" w="337">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54" name="Group 79"/>
          <p:cNvGrpSpPr/>
          <p:nvPr/>
        </p:nvGrpSpPr>
        <p:grpSpPr>
          <a:xfrm>
            <a:off x="1441893" y="3438972"/>
            <a:ext cx="369536" cy="492715"/>
            <a:chOff x="1092301" y="2278682"/>
            <a:chExt cx="255389" cy="340519"/>
          </a:xfrm>
          <a:solidFill>
            <a:schemeClr val="tx1">
              <a:lumMod val="50000"/>
              <a:lumOff val="50000"/>
            </a:schemeClr>
          </a:solidFill>
        </p:grpSpPr>
        <p:sp>
          <p:nvSpPr>
            <p:cNvPr id="255" name="Freeform 41"/>
            <p:cNvSpPr>
              <a:spLocks noEditPoints="1"/>
            </p:cNvSpPr>
            <p:nvPr/>
          </p:nvSpPr>
          <p:spPr bwMode="auto">
            <a:xfrm>
              <a:off x="1092301" y="2278682"/>
              <a:ext cx="255389" cy="340518"/>
            </a:xfrm>
            <a:custGeom>
              <a:cxnLst>
                <a:cxn ang="0">
                  <a:pos x="31" y="42"/>
                </a:cxn>
                <a:cxn ang="0">
                  <a:pos x="26" y="42"/>
                </a:cxn>
                <a:cxn ang="0">
                  <a:pos x="15" y="47"/>
                </a:cxn>
                <a:cxn ang="0">
                  <a:pos x="6" y="54"/>
                </a:cxn>
                <a:cxn ang="0">
                  <a:pos x="2" y="65"/>
                </a:cxn>
                <a:cxn ang="0">
                  <a:pos x="0" y="82"/>
                </a:cxn>
                <a:cxn ang="0">
                  <a:pos x="247" y="73"/>
                </a:cxn>
                <a:cxn ang="0">
                  <a:pos x="245" y="65"/>
                </a:cxn>
                <a:cxn ang="0">
                  <a:pos x="241" y="54"/>
                </a:cxn>
                <a:cxn ang="0">
                  <a:pos x="232" y="47"/>
                </a:cxn>
                <a:cxn ang="0">
                  <a:pos x="221" y="42"/>
                </a:cxn>
                <a:cxn ang="0">
                  <a:pos x="216" y="42"/>
                </a:cxn>
                <a:cxn ang="0">
                  <a:pos x="167" y="53"/>
                </a:cxn>
                <a:cxn ang="0">
                  <a:pos x="86" y="22"/>
                </a:cxn>
                <a:cxn ang="0">
                  <a:pos x="163" y="0"/>
                </a:cxn>
                <a:cxn ang="0">
                  <a:pos x="82" y="0"/>
                </a:cxn>
                <a:cxn ang="0">
                  <a:pos x="71" y="6"/>
                </a:cxn>
                <a:cxn ang="0">
                  <a:pos x="66" y="16"/>
                </a:cxn>
                <a:cxn ang="0">
                  <a:pos x="58" y="58"/>
                </a:cxn>
                <a:cxn ang="0">
                  <a:pos x="62" y="69"/>
                </a:cxn>
                <a:cxn ang="0">
                  <a:pos x="73" y="74"/>
                </a:cxn>
                <a:cxn ang="0">
                  <a:pos x="174" y="74"/>
                </a:cxn>
                <a:cxn ang="0">
                  <a:pos x="185" y="69"/>
                </a:cxn>
                <a:cxn ang="0">
                  <a:pos x="187" y="58"/>
                </a:cxn>
                <a:cxn ang="0">
                  <a:pos x="182" y="16"/>
                </a:cxn>
                <a:cxn ang="0">
                  <a:pos x="176" y="6"/>
                </a:cxn>
                <a:cxn ang="0">
                  <a:pos x="163" y="0"/>
                </a:cxn>
                <a:cxn ang="0">
                  <a:pos x="220" y="103"/>
                </a:cxn>
                <a:cxn ang="0">
                  <a:pos x="26" y="103"/>
                </a:cxn>
                <a:cxn ang="0">
                  <a:pos x="13" y="109"/>
                </a:cxn>
                <a:cxn ang="0">
                  <a:pos x="8" y="123"/>
                </a:cxn>
                <a:cxn ang="0">
                  <a:pos x="24" y="306"/>
                </a:cxn>
                <a:cxn ang="0">
                  <a:pos x="31" y="321"/>
                </a:cxn>
                <a:cxn ang="0">
                  <a:pos x="47" y="328"/>
                </a:cxn>
                <a:cxn ang="0">
                  <a:pos x="200" y="328"/>
                </a:cxn>
                <a:cxn ang="0">
                  <a:pos x="214" y="321"/>
                </a:cxn>
                <a:cxn ang="0">
                  <a:pos x="221" y="306"/>
                </a:cxn>
                <a:cxn ang="0">
                  <a:pos x="240" y="123"/>
                </a:cxn>
                <a:cxn ang="0">
                  <a:pos x="234" y="109"/>
                </a:cxn>
                <a:cxn ang="0">
                  <a:pos x="220" y="103"/>
                </a:cxn>
                <a:cxn ang="0">
                  <a:pos x="82" y="287"/>
                </a:cxn>
                <a:cxn ang="0">
                  <a:pos x="42" y="143"/>
                </a:cxn>
                <a:cxn ang="0">
                  <a:pos x="82" y="287"/>
                </a:cxn>
                <a:cxn ang="0">
                  <a:pos x="104" y="287"/>
                </a:cxn>
                <a:cxn ang="0">
                  <a:pos x="144" y="143"/>
                </a:cxn>
                <a:cxn ang="0">
                  <a:pos x="194" y="287"/>
                </a:cxn>
                <a:cxn ang="0">
                  <a:pos x="163" y="143"/>
                </a:cxn>
                <a:cxn ang="0">
                  <a:pos x="194" y="287"/>
                </a:cxn>
              </a:cxnLst>
              <a:rect b="b" l="0" r="r" t="0"/>
              <a:pathLst>
                <a:path h="328" w="246">
                  <a:moveTo>
                    <a:pt x="216" y="42"/>
                  </a:moveTo>
                  <a:lnTo>
                    <a:pt x="31" y="42"/>
                  </a:lnTo>
                  <a:lnTo>
                    <a:pt x="31" y="42"/>
                  </a:lnTo>
                  <a:lnTo>
                    <a:pt x="26" y="42"/>
                  </a:lnTo>
                  <a:lnTo>
                    <a:pt x="20" y="44"/>
                  </a:lnTo>
                  <a:lnTo>
                    <a:pt x="15" y="47"/>
                  </a:lnTo>
                  <a:lnTo>
                    <a:pt x="9" y="51"/>
                  </a:lnTo>
                  <a:lnTo>
                    <a:pt x="6" y="54"/>
                  </a:lnTo>
                  <a:lnTo>
                    <a:pt x="4" y="60"/>
                  </a:lnTo>
                  <a:lnTo>
                    <a:pt x="2" y="65"/>
                  </a:lnTo>
                  <a:lnTo>
                    <a:pt x="0" y="73"/>
                  </a:lnTo>
                  <a:lnTo>
                    <a:pt x="0" y="82"/>
                  </a:lnTo>
                  <a:lnTo>
                    <a:pt x="247" y="82"/>
                  </a:lnTo>
                  <a:lnTo>
                    <a:pt x="247" y="73"/>
                  </a:lnTo>
                  <a:lnTo>
                    <a:pt x="247" y="73"/>
                  </a:lnTo>
                  <a:lnTo>
                    <a:pt x="245" y="65"/>
                  </a:lnTo>
                  <a:lnTo>
                    <a:pt x="243" y="60"/>
                  </a:lnTo>
                  <a:lnTo>
                    <a:pt x="241" y="54"/>
                  </a:lnTo>
                  <a:lnTo>
                    <a:pt x="238" y="51"/>
                  </a:lnTo>
                  <a:lnTo>
                    <a:pt x="232" y="47"/>
                  </a:lnTo>
                  <a:lnTo>
                    <a:pt x="227" y="44"/>
                  </a:lnTo>
                  <a:lnTo>
                    <a:pt x="221" y="42"/>
                  </a:lnTo>
                  <a:lnTo>
                    <a:pt x="216" y="42"/>
                  </a:lnTo>
                  <a:lnTo>
                    <a:pt x="216" y="42"/>
                  </a:lnTo>
                  <a:close/>
                  <a:moveTo>
                    <a:pt x="162" y="22"/>
                  </a:moveTo>
                  <a:lnTo>
                    <a:pt x="167" y="53"/>
                  </a:lnTo>
                  <a:lnTo>
                    <a:pt x="80" y="53"/>
                  </a:lnTo>
                  <a:lnTo>
                    <a:pt x="86" y="22"/>
                  </a:lnTo>
                  <a:lnTo>
                    <a:pt x="162" y="22"/>
                  </a:lnTo>
                  <a:close/>
                  <a:moveTo>
                    <a:pt x="163" y="0"/>
                  </a:moveTo>
                  <a:lnTo>
                    <a:pt x="82" y="0"/>
                  </a:lnTo>
                  <a:lnTo>
                    <a:pt x="82" y="0"/>
                  </a:lnTo>
                  <a:lnTo>
                    <a:pt x="76" y="2"/>
                  </a:lnTo>
                  <a:lnTo>
                    <a:pt x="71" y="6"/>
                  </a:lnTo>
                  <a:lnTo>
                    <a:pt x="67" y="9"/>
                  </a:lnTo>
                  <a:lnTo>
                    <a:pt x="66" y="16"/>
                  </a:lnTo>
                  <a:lnTo>
                    <a:pt x="58" y="58"/>
                  </a:lnTo>
                  <a:lnTo>
                    <a:pt x="58" y="58"/>
                  </a:lnTo>
                  <a:lnTo>
                    <a:pt x="60" y="65"/>
                  </a:lnTo>
                  <a:lnTo>
                    <a:pt x="62" y="69"/>
                  </a:lnTo>
                  <a:lnTo>
                    <a:pt x="67" y="73"/>
                  </a:lnTo>
                  <a:lnTo>
                    <a:pt x="73" y="74"/>
                  </a:lnTo>
                  <a:lnTo>
                    <a:pt x="174" y="74"/>
                  </a:lnTo>
                  <a:lnTo>
                    <a:pt x="174" y="74"/>
                  </a:lnTo>
                  <a:lnTo>
                    <a:pt x="180" y="73"/>
                  </a:lnTo>
                  <a:lnTo>
                    <a:pt x="185" y="69"/>
                  </a:lnTo>
                  <a:lnTo>
                    <a:pt x="187" y="65"/>
                  </a:lnTo>
                  <a:lnTo>
                    <a:pt x="187" y="58"/>
                  </a:lnTo>
                  <a:lnTo>
                    <a:pt x="182" y="16"/>
                  </a:lnTo>
                  <a:lnTo>
                    <a:pt x="182" y="16"/>
                  </a:lnTo>
                  <a:lnTo>
                    <a:pt x="180" y="9"/>
                  </a:lnTo>
                  <a:lnTo>
                    <a:pt x="176" y="6"/>
                  </a:lnTo>
                  <a:lnTo>
                    <a:pt x="171" y="2"/>
                  </a:lnTo>
                  <a:lnTo>
                    <a:pt x="163" y="0"/>
                  </a:lnTo>
                  <a:lnTo>
                    <a:pt x="163" y="0"/>
                  </a:lnTo>
                  <a:close/>
                  <a:moveTo>
                    <a:pt x="220" y="103"/>
                  </a:moveTo>
                  <a:lnTo>
                    <a:pt x="26" y="103"/>
                  </a:lnTo>
                  <a:lnTo>
                    <a:pt x="26" y="103"/>
                  </a:lnTo>
                  <a:lnTo>
                    <a:pt x="18" y="105"/>
                  </a:lnTo>
                  <a:lnTo>
                    <a:pt x="13" y="109"/>
                  </a:lnTo>
                  <a:lnTo>
                    <a:pt x="9" y="116"/>
                  </a:lnTo>
                  <a:lnTo>
                    <a:pt x="8" y="123"/>
                  </a:lnTo>
                  <a:lnTo>
                    <a:pt x="24" y="306"/>
                  </a:lnTo>
                  <a:lnTo>
                    <a:pt x="24" y="306"/>
                  </a:lnTo>
                  <a:lnTo>
                    <a:pt x="28" y="316"/>
                  </a:lnTo>
                  <a:lnTo>
                    <a:pt x="31" y="321"/>
                  </a:lnTo>
                  <a:lnTo>
                    <a:pt x="38" y="326"/>
                  </a:lnTo>
                  <a:lnTo>
                    <a:pt x="47" y="328"/>
                  </a:lnTo>
                  <a:lnTo>
                    <a:pt x="200" y="328"/>
                  </a:lnTo>
                  <a:lnTo>
                    <a:pt x="200" y="328"/>
                  </a:lnTo>
                  <a:lnTo>
                    <a:pt x="209" y="326"/>
                  </a:lnTo>
                  <a:lnTo>
                    <a:pt x="214" y="321"/>
                  </a:lnTo>
                  <a:lnTo>
                    <a:pt x="220" y="316"/>
                  </a:lnTo>
                  <a:lnTo>
                    <a:pt x="221" y="306"/>
                  </a:lnTo>
                  <a:lnTo>
                    <a:pt x="240" y="123"/>
                  </a:lnTo>
                  <a:lnTo>
                    <a:pt x="240" y="123"/>
                  </a:lnTo>
                  <a:lnTo>
                    <a:pt x="238" y="116"/>
                  </a:lnTo>
                  <a:lnTo>
                    <a:pt x="234" y="109"/>
                  </a:lnTo>
                  <a:lnTo>
                    <a:pt x="229" y="105"/>
                  </a:lnTo>
                  <a:lnTo>
                    <a:pt x="220" y="103"/>
                  </a:lnTo>
                  <a:lnTo>
                    <a:pt x="220" y="103"/>
                  </a:lnTo>
                  <a:close/>
                  <a:moveTo>
                    <a:pt x="82" y="287"/>
                  </a:moveTo>
                  <a:lnTo>
                    <a:pt x="51" y="287"/>
                  </a:lnTo>
                  <a:lnTo>
                    <a:pt x="42" y="143"/>
                  </a:lnTo>
                  <a:lnTo>
                    <a:pt x="82" y="143"/>
                  </a:lnTo>
                  <a:lnTo>
                    <a:pt x="82" y="287"/>
                  </a:lnTo>
                  <a:close/>
                  <a:moveTo>
                    <a:pt x="144" y="287"/>
                  </a:moveTo>
                  <a:lnTo>
                    <a:pt x="104" y="287"/>
                  </a:lnTo>
                  <a:lnTo>
                    <a:pt x="104" y="143"/>
                  </a:lnTo>
                  <a:lnTo>
                    <a:pt x="144" y="143"/>
                  </a:lnTo>
                  <a:lnTo>
                    <a:pt x="144" y="287"/>
                  </a:lnTo>
                  <a:close/>
                  <a:moveTo>
                    <a:pt x="194" y="287"/>
                  </a:moveTo>
                  <a:lnTo>
                    <a:pt x="163" y="287"/>
                  </a:lnTo>
                  <a:lnTo>
                    <a:pt x="163" y="143"/>
                  </a:lnTo>
                  <a:lnTo>
                    <a:pt x="205" y="143"/>
                  </a:lnTo>
                  <a:lnTo>
                    <a:pt x="194" y="287"/>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56" name="Freeform 42"/>
            <p:cNvSpPr/>
            <p:nvPr/>
          </p:nvSpPr>
          <p:spPr bwMode="auto">
            <a:xfrm>
              <a:off x="1092301" y="2320208"/>
              <a:ext cx="255389" cy="41527"/>
            </a:xfrm>
            <a:custGeom>
              <a:cxnLst>
                <a:cxn ang="0">
                  <a:pos x="216" y="0"/>
                </a:cxn>
                <a:cxn ang="0">
                  <a:pos x="31" y="0"/>
                </a:cxn>
                <a:cxn ang="0">
                  <a:pos x="31" y="0"/>
                </a:cxn>
                <a:cxn ang="0">
                  <a:pos x="26" y="0"/>
                </a:cxn>
                <a:cxn ang="0">
                  <a:pos x="20" y="2"/>
                </a:cxn>
                <a:cxn ang="0">
                  <a:pos x="15" y="5"/>
                </a:cxn>
                <a:cxn ang="0">
                  <a:pos x="9" y="9"/>
                </a:cxn>
                <a:cxn ang="0">
                  <a:pos x="6" y="12"/>
                </a:cxn>
                <a:cxn ang="0">
                  <a:pos x="4" y="18"/>
                </a:cxn>
                <a:cxn ang="0">
                  <a:pos x="2" y="23"/>
                </a:cxn>
                <a:cxn ang="0">
                  <a:pos x="0" y="31"/>
                </a:cxn>
                <a:cxn ang="0">
                  <a:pos x="0" y="40"/>
                </a:cxn>
                <a:cxn ang="0">
                  <a:pos x="247" y="40"/>
                </a:cxn>
                <a:cxn ang="0">
                  <a:pos x="247" y="31"/>
                </a:cxn>
                <a:cxn ang="0">
                  <a:pos x="247" y="31"/>
                </a:cxn>
                <a:cxn ang="0">
                  <a:pos x="245" y="23"/>
                </a:cxn>
                <a:cxn ang="0">
                  <a:pos x="243" y="18"/>
                </a:cxn>
                <a:cxn ang="0">
                  <a:pos x="241" y="12"/>
                </a:cxn>
                <a:cxn ang="0">
                  <a:pos x="238" y="9"/>
                </a:cxn>
                <a:cxn ang="0">
                  <a:pos x="232" y="5"/>
                </a:cxn>
                <a:cxn ang="0">
                  <a:pos x="227" y="2"/>
                </a:cxn>
                <a:cxn ang="0">
                  <a:pos x="221" y="0"/>
                </a:cxn>
                <a:cxn ang="0">
                  <a:pos x="216" y="0"/>
                </a:cxn>
                <a:cxn ang="0">
                  <a:pos x="216" y="0"/>
                </a:cxn>
              </a:cxnLst>
              <a:rect b="b" l="0" r="r" t="0"/>
              <a:pathLst>
                <a:path h="40" w="246">
                  <a:moveTo>
                    <a:pt x="216" y="0"/>
                  </a:moveTo>
                  <a:lnTo>
                    <a:pt x="31" y="0"/>
                  </a:lnTo>
                  <a:lnTo>
                    <a:pt x="31" y="0"/>
                  </a:lnTo>
                  <a:lnTo>
                    <a:pt x="26" y="0"/>
                  </a:lnTo>
                  <a:lnTo>
                    <a:pt x="20" y="2"/>
                  </a:lnTo>
                  <a:lnTo>
                    <a:pt x="15" y="5"/>
                  </a:lnTo>
                  <a:lnTo>
                    <a:pt x="9" y="9"/>
                  </a:lnTo>
                  <a:lnTo>
                    <a:pt x="6" y="12"/>
                  </a:lnTo>
                  <a:lnTo>
                    <a:pt x="4" y="18"/>
                  </a:lnTo>
                  <a:lnTo>
                    <a:pt x="2" y="23"/>
                  </a:lnTo>
                  <a:lnTo>
                    <a:pt x="0" y="31"/>
                  </a:lnTo>
                  <a:lnTo>
                    <a:pt x="0" y="40"/>
                  </a:lnTo>
                  <a:lnTo>
                    <a:pt x="247" y="40"/>
                  </a:lnTo>
                  <a:lnTo>
                    <a:pt x="247" y="31"/>
                  </a:lnTo>
                  <a:lnTo>
                    <a:pt x="247" y="31"/>
                  </a:lnTo>
                  <a:lnTo>
                    <a:pt x="245" y="23"/>
                  </a:lnTo>
                  <a:lnTo>
                    <a:pt x="243" y="18"/>
                  </a:lnTo>
                  <a:lnTo>
                    <a:pt x="241" y="12"/>
                  </a:lnTo>
                  <a:lnTo>
                    <a:pt x="238" y="9"/>
                  </a:lnTo>
                  <a:lnTo>
                    <a:pt x="232" y="5"/>
                  </a:lnTo>
                  <a:lnTo>
                    <a:pt x="227" y="2"/>
                  </a:lnTo>
                  <a:lnTo>
                    <a:pt x="221" y="0"/>
                  </a:lnTo>
                  <a:lnTo>
                    <a:pt x="216" y="0"/>
                  </a:lnTo>
                  <a:lnTo>
                    <a:pt x="21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57" name="Freeform 43"/>
            <p:cNvSpPr/>
            <p:nvPr/>
          </p:nvSpPr>
          <p:spPr bwMode="auto">
            <a:xfrm>
              <a:off x="1175355" y="2299445"/>
              <a:ext cx="89283" cy="33221"/>
            </a:xfrm>
            <a:custGeom>
              <a:cxnLst>
                <a:cxn ang="0">
                  <a:pos x="82" y="0"/>
                </a:cxn>
                <a:cxn ang="0">
                  <a:pos x="87" y="31"/>
                </a:cxn>
                <a:cxn ang="0">
                  <a:pos x="0" y="31"/>
                </a:cxn>
                <a:cxn ang="0">
                  <a:pos x="6" y="0"/>
                </a:cxn>
                <a:cxn ang="0">
                  <a:pos x="82" y="0"/>
                </a:cxn>
              </a:cxnLst>
              <a:rect b="b" l="0" r="r" t="0"/>
              <a:pathLst>
                <a:path h="31" w="87">
                  <a:moveTo>
                    <a:pt x="82" y="0"/>
                  </a:moveTo>
                  <a:lnTo>
                    <a:pt x="87" y="31"/>
                  </a:lnTo>
                  <a:lnTo>
                    <a:pt x="0" y="31"/>
                  </a:lnTo>
                  <a:lnTo>
                    <a:pt x="6" y="0"/>
                  </a:lnTo>
                  <a:lnTo>
                    <a:pt x="82"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58" name="Freeform 44"/>
            <p:cNvSpPr/>
            <p:nvPr/>
          </p:nvSpPr>
          <p:spPr bwMode="auto">
            <a:xfrm>
              <a:off x="1152514" y="2278682"/>
              <a:ext cx="132885" cy="76825"/>
            </a:xfrm>
            <a:custGeom>
              <a:cxnLst>
                <a:cxn ang="0">
                  <a:pos x="105" y="0"/>
                </a:cxn>
                <a:cxn ang="0">
                  <a:pos x="24" y="0"/>
                </a:cxn>
                <a:cxn ang="0">
                  <a:pos x="24" y="0"/>
                </a:cxn>
                <a:cxn ang="0">
                  <a:pos x="18" y="2"/>
                </a:cxn>
                <a:cxn ang="0">
                  <a:pos x="13" y="6"/>
                </a:cxn>
                <a:cxn ang="0">
                  <a:pos x="9" y="9"/>
                </a:cxn>
                <a:cxn ang="0">
                  <a:pos x="8" y="16"/>
                </a:cxn>
                <a:cxn ang="0">
                  <a:pos x="0" y="58"/>
                </a:cxn>
                <a:cxn ang="0">
                  <a:pos x="0" y="58"/>
                </a:cxn>
                <a:cxn ang="0">
                  <a:pos x="2" y="65"/>
                </a:cxn>
                <a:cxn ang="0">
                  <a:pos x="4" y="69"/>
                </a:cxn>
                <a:cxn ang="0">
                  <a:pos x="9" y="73"/>
                </a:cxn>
                <a:cxn ang="0">
                  <a:pos x="15" y="74"/>
                </a:cxn>
                <a:cxn ang="0">
                  <a:pos x="116" y="74"/>
                </a:cxn>
                <a:cxn ang="0">
                  <a:pos x="116" y="74"/>
                </a:cxn>
                <a:cxn ang="0">
                  <a:pos x="122" y="73"/>
                </a:cxn>
                <a:cxn ang="0">
                  <a:pos x="127" y="69"/>
                </a:cxn>
                <a:cxn ang="0">
                  <a:pos x="129" y="65"/>
                </a:cxn>
                <a:cxn ang="0">
                  <a:pos x="129" y="58"/>
                </a:cxn>
                <a:cxn ang="0">
                  <a:pos x="124" y="16"/>
                </a:cxn>
                <a:cxn ang="0">
                  <a:pos x="124" y="16"/>
                </a:cxn>
                <a:cxn ang="0">
                  <a:pos x="122" y="9"/>
                </a:cxn>
                <a:cxn ang="0">
                  <a:pos x="118" y="6"/>
                </a:cxn>
                <a:cxn ang="0">
                  <a:pos x="113" y="2"/>
                </a:cxn>
                <a:cxn ang="0">
                  <a:pos x="105" y="0"/>
                </a:cxn>
                <a:cxn ang="0">
                  <a:pos x="105" y="0"/>
                </a:cxn>
              </a:cxnLst>
              <a:rect b="b" l="0" r="r" t="0"/>
              <a:pathLst>
                <a:path h="74" w="129">
                  <a:moveTo>
                    <a:pt x="105" y="0"/>
                  </a:moveTo>
                  <a:lnTo>
                    <a:pt x="24" y="0"/>
                  </a:lnTo>
                  <a:lnTo>
                    <a:pt x="24" y="0"/>
                  </a:lnTo>
                  <a:lnTo>
                    <a:pt x="18" y="2"/>
                  </a:lnTo>
                  <a:lnTo>
                    <a:pt x="13" y="6"/>
                  </a:lnTo>
                  <a:lnTo>
                    <a:pt x="9" y="9"/>
                  </a:lnTo>
                  <a:lnTo>
                    <a:pt x="8" y="16"/>
                  </a:lnTo>
                  <a:lnTo>
                    <a:pt x="0" y="58"/>
                  </a:lnTo>
                  <a:lnTo>
                    <a:pt x="0" y="58"/>
                  </a:lnTo>
                  <a:lnTo>
                    <a:pt x="2" y="65"/>
                  </a:lnTo>
                  <a:lnTo>
                    <a:pt x="4" y="69"/>
                  </a:lnTo>
                  <a:lnTo>
                    <a:pt x="9" y="73"/>
                  </a:lnTo>
                  <a:lnTo>
                    <a:pt x="15" y="74"/>
                  </a:lnTo>
                  <a:lnTo>
                    <a:pt x="116" y="74"/>
                  </a:lnTo>
                  <a:lnTo>
                    <a:pt x="116" y="74"/>
                  </a:lnTo>
                  <a:lnTo>
                    <a:pt x="122" y="73"/>
                  </a:lnTo>
                  <a:lnTo>
                    <a:pt x="127" y="69"/>
                  </a:lnTo>
                  <a:lnTo>
                    <a:pt x="129" y="65"/>
                  </a:lnTo>
                  <a:lnTo>
                    <a:pt x="129" y="58"/>
                  </a:lnTo>
                  <a:lnTo>
                    <a:pt x="124" y="16"/>
                  </a:lnTo>
                  <a:lnTo>
                    <a:pt x="124" y="16"/>
                  </a:lnTo>
                  <a:lnTo>
                    <a:pt x="122" y="9"/>
                  </a:lnTo>
                  <a:lnTo>
                    <a:pt x="118" y="6"/>
                  </a:lnTo>
                  <a:lnTo>
                    <a:pt x="113" y="2"/>
                  </a:lnTo>
                  <a:lnTo>
                    <a:pt x="105" y="0"/>
                  </a:lnTo>
                  <a:lnTo>
                    <a:pt x="105"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59" name="Freeform 45"/>
            <p:cNvSpPr/>
            <p:nvPr/>
          </p:nvSpPr>
          <p:spPr bwMode="auto">
            <a:xfrm>
              <a:off x="1098530" y="2384575"/>
              <a:ext cx="240854" cy="234626"/>
            </a:xfrm>
            <a:custGeom>
              <a:cxnLst>
                <a:cxn ang="0">
                  <a:pos x="212" y="0"/>
                </a:cxn>
                <a:cxn ang="0">
                  <a:pos x="18" y="0"/>
                </a:cxn>
                <a:cxn ang="0">
                  <a:pos x="18" y="0"/>
                </a:cxn>
                <a:cxn ang="0">
                  <a:pos x="10" y="2"/>
                </a:cxn>
                <a:cxn ang="0">
                  <a:pos x="5" y="6"/>
                </a:cxn>
                <a:cxn ang="0">
                  <a:pos x="1" y="13"/>
                </a:cxn>
                <a:cxn ang="0">
                  <a:pos x="0" y="20"/>
                </a:cxn>
                <a:cxn ang="0">
                  <a:pos x="16" y="203"/>
                </a:cxn>
                <a:cxn ang="0">
                  <a:pos x="16" y="203"/>
                </a:cxn>
                <a:cxn ang="0">
                  <a:pos x="20" y="213"/>
                </a:cxn>
                <a:cxn ang="0">
                  <a:pos x="23" y="218"/>
                </a:cxn>
                <a:cxn ang="0">
                  <a:pos x="30" y="223"/>
                </a:cxn>
                <a:cxn ang="0">
                  <a:pos x="39" y="225"/>
                </a:cxn>
                <a:cxn ang="0">
                  <a:pos x="192" y="225"/>
                </a:cxn>
                <a:cxn ang="0">
                  <a:pos x="192" y="225"/>
                </a:cxn>
                <a:cxn ang="0">
                  <a:pos x="201" y="223"/>
                </a:cxn>
                <a:cxn ang="0">
                  <a:pos x="206" y="218"/>
                </a:cxn>
                <a:cxn ang="0">
                  <a:pos x="212" y="213"/>
                </a:cxn>
                <a:cxn ang="0">
                  <a:pos x="213" y="203"/>
                </a:cxn>
                <a:cxn ang="0">
                  <a:pos x="232" y="20"/>
                </a:cxn>
                <a:cxn ang="0">
                  <a:pos x="232" y="20"/>
                </a:cxn>
                <a:cxn ang="0">
                  <a:pos x="230" y="13"/>
                </a:cxn>
                <a:cxn ang="0">
                  <a:pos x="226" y="6"/>
                </a:cxn>
                <a:cxn ang="0">
                  <a:pos x="221" y="2"/>
                </a:cxn>
                <a:cxn ang="0">
                  <a:pos x="212" y="0"/>
                </a:cxn>
                <a:cxn ang="0">
                  <a:pos x="212" y="0"/>
                </a:cxn>
              </a:cxnLst>
              <a:rect b="b" l="0" r="r" t="0"/>
              <a:pathLst>
                <a:path h="225" w="231">
                  <a:moveTo>
                    <a:pt x="212" y="0"/>
                  </a:moveTo>
                  <a:lnTo>
                    <a:pt x="18" y="0"/>
                  </a:lnTo>
                  <a:lnTo>
                    <a:pt x="18" y="0"/>
                  </a:lnTo>
                  <a:lnTo>
                    <a:pt x="10" y="2"/>
                  </a:lnTo>
                  <a:lnTo>
                    <a:pt x="5" y="6"/>
                  </a:lnTo>
                  <a:lnTo>
                    <a:pt x="1" y="13"/>
                  </a:lnTo>
                  <a:lnTo>
                    <a:pt x="0" y="20"/>
                  </a:lnTo>
                  <a:lnTo>
                    <a:pt x="16" y="203"/>
                  </a:lnTo>
                  <a:lnTo>
                    <a:pt x="16" y="203"/>
                  </a:lnTo>
                  <a:lnTo>
                    <a:pt x="20" y="213"/>
                  </a:lnTo>
                  <a:lnTo>
                    <a:pt x="23" y="218"/>
                  </a:lnTo>
                  <a:lnTo>
                    <a:pt x="30" y="223"/>
                  </a:lnTo>
                  <a:lnTo>
                    <a:pt x="39" y="225"/>
                  </a:lnTo>
                  <a:lnTo>
                    <a:pt x="192" y="225"/>
                  </a:lnTo>
                  <a:lnTo>
                    <a:pt x="192" y="225"/>
                  </a:lnTo>
                  <a:lnTo>
                    <a:pt x="201" y="223"/>
                  </a:lnTo>
                  <a:lnTo>
                    <a:pt x="206" y="218"/>
                  </a:lnTo>
                  <a:lnTo>
                    <a:pt x="212" y="213"/>
                  </a:lnTo>
                  <a:lnTo>
                    <a:pt x="213" y="203"/>
                  </a:lnTo>
                  <a:lnTo>
                    <a:pt x="232" y="20"/>
                  </a:lnTo>
                  <a:lnTo>
                    <a:pt x="232" y="20"/>
                  </a:lnTo>
                  <a:lnTo>
                    <a:pt x="230" y="13"/>
                  </a:lnTo>
                  <a:lnTo>
                    <a:pt x="226" y="6"/>
                  </a:lnTo>
                  <a:lnTo>
                    <a:pt x="221" y="2"/>
                  </a:lnTo>
                  <a:lnTo>
                    <a:pt x="212" y="0"/>
                  </a:lnTo>
                  <a:lnTo>
                    <a:pt x="212"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60" name="Freeform 46"/>
            <p:cNvSpPr/>
            <p:nvPr/>
          </p:nvSpPr>
          <p:spPr bwMode="auto">
            <a:xfrm>
              <a:off x="1135904" y="2426102"/>
              <a:ext cx="39451" cy="149496"/>
            </a:xfrm>
            <a:custGeom>
              <a:cxnLst>
                <a:cxn ang="0">
                  <a:pos x="40" y="144"/>
                </a:cxn>
                <a:cxn ang="0">
                  <a:pos x="9" y="144"/>
                </a:cxn>
                <a:cxn ang="0">
                  <a:pos x="0" y="0"/>
                </a:cxn>
                <a:cxn ang="0">
                  <a:pos x="40" y="0"/>
                </a:cxn>
                <a:cxn ang="0">
                  <a:pos x="40" y="144"/>
                </a:cxn>
              </a:cxnLst>
              <a:rect b="b" l="0" r="r" t="0"/>
              <a:pathLst>
                <a:path h="144" w="40">
                  <a:moveTo>
                    <a:pt x="40" y="144"/>
                  </a:moveTo>
                  <a:lnTo>
                    <a:pt x="9" y="144"/>
                  </a:lnTo>
                  <a:lnTo>
                    <a:pt x="0" y="0"/>
                  </a:lnTo>
                  <a:lnTo>
                    <a:pt x="40" y="0"/>
                  </a:lnTo>
                  <a:lnTo>
                    <a:pt x="40" y="144"/>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61" name="Rectangle 47"/>
            <p:cNvSpPr>
              <a:spLocks noChangeArrowheads="1"/>
            </p:cNvSpPr>
            <p:nvPr/>
          </p:nvSpPr>
          <p:spPr bwMode="auto">
            <a:xfrm>
              <a:off x="1198194" y="2426102"/>
              <a:ext cx="41527" cy="149496"/>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62" name="Freeform 48"/>
            <p:cNvSpPr/>
            <p:nvPr/>
          </p:nvSpPr>
          <p:spPr bwMode="auto">
            <a:xfrm>
              <a:off x="1260483" y="2426102"/>
              <a:ext cx="43604" cy="149496"/>
            </a:xfrm>
            <a:custGeom>
              <a:cxnLst>
                <a:cxn ang="0">
                  <a:pos x="31" y="144"/>
                </a:cxn>
                <a:cxn ang="0">
                  <a:pos x="0" y="144"/>
                </a:cxn>
                <a:cxn ang="0">
                  <a:pos x="0" y="0"/>
                </a:cxn>
                <a:cxn ang="0">
                  <a:pos x="42" y="0"/>
                </a:cxn>
                <a:cxn ang="0">
                  <a:pos x="31" y="144"/>
                </a:cxn>
              </a:cxnLst>
              <a:rect b="b" l="0" r="r" t="0"/>
              <a:pathLst>
                <a:path h="144" w="42">
                  <a:moveTo>
                    <a:pt x="31" y="144"/>
                  </a:moveTo>
                  <a:lnTo>
                    <a:pt x="0" y="144"/>
                  </a:lnTo>
                  <a:lnTo>
                    <a:pt x="0" y="0"/>
                  </a:lnTo>
                  <a:lnTo>
                    <a:pt x="42" y="0"/>
                  </a:lnTo>
                  <a:lnTo>
                    <a:pt x="31" y="144"/>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63" name="Group 80"/>
          <p:cNvGrpSpPr/>
          <p:nvPr/>
        </p:nvGrpSpPr>
        <p:grpSpPr>
          <a:xfrm>
            <a:off x="3836536" y="3517202"/>
            <a:ext cx="465675" cy="333485"/>
            <a:chOff x="2566497" y="2332666"/>
            <a:chExt cx="321832" cy="230473"/>
          </a:xfrm>
          <a:solidFill>
            <a:schemeClr val="tx1">
              <a:lumMod val="50000"/>
              <a:lumOff val="50000"/>
            </a:schemeClr>
          </a:solidFill>
        </p:grpSpPr>
        <p:sp>
          <p:nvSpPr>
            <p:cNvPr id="264" name="Freeform 49"/>
            <p:cNvSpPr/>
            <p:nvPr/>
          </p:nvSpPr>
          <p:spPr bwMode="auto">
            <a:xfrm>
              <a:off x="2566497" y="2332666"/>
              <a:ext cx="180641" cy="230473"/>
            </a:xfrm>
            <a:custGeom>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b="b" l="0" r="r" t="0"/>
              <a:pathLst>
                <a:path h="223" w="174">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65" name="Freeform 50"/>
            <p:cNvSpPr/>
            <p:nvPr/>
          </p:nvSpPr>
          <p:spPr bwMode="auto">
            <a:xfrm>
              <a:off x="2769977" y="2390804"/>
              <a:ext cx="58137" cy="114199"/>
            </a:xfrm>
            <a:custGeom>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b="b" l="0" r="r" t="0"/>
              <a:pathLst>
                <a:path h="110" w="56">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66" name="Freeform 51"/>
            <p:cNvSpPr/>
            <p:nvPr/>
          </p:nvSpPr>
          <p:spPr bwMode="auto">
            <a:xfrm>
              <a:off x="2794893" y="2336819"/>
              <a:ext cx="93436" cy="224244"/>
            </a:xfrm>
            <a:custGeom>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b="b" l="0" r="r" t="0"/>
              <a:pathLst>
                <a:path h="216" w="90">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267" name="Freeform 52"/>
          <p:cNvSpPr>
            <a:spLocks noEditPoints="1"/>
          </p:cNvSpPr>
          <p:nvPr/>
        </p:nvSpPr>
        <p:spPr bwMode="auto">
          <a:xfrm>
            <a:off x="6345238" y="3408363"/>
            <a:ext cx="403225" cy="550862"/>
          </a:xfrm>
          <a:custGeom>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b="b" l="0" r="r" t="0"/>
            <a:pathLst>
              <a:path h="364" w="269">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68" name="Freeform 53"/>
          <p:cNvSpPr>
            <a:spLocks noEditPoints="1"/>
          </p:cNvSpPr>
          <p:nvPr/>
        </p:nvSpPr>
        <p:spPr bwMode="auto">
          <a:xfrm>
            <a:off x="5073650" y="3454400"/>
            <a:ext cx="417513" cy="458788"/>
          </a:xfrm>
          <a:custGeom>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b="b" l="0" r="r" t="0"/>
            <a:pathLst>
              <a:path h="306" w="277">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69" name="Freeform 59"/>
          <p:cNvSpPr>
            <a:spLocks noEditPoints="1"/>
          </p:cNvSpPr>
          <p:nvPr/>
        </p:nvSpPr>
        <p:spPr bwMode="auto">
          <a:xfrm>
            <a:off x="1411288" y="2466975"/>
            <a:ext cx="430212" cy="430213"/>
          </a:xfrm>
          <a:custGeom>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b="b" l="0" r="r" t="0"/>
            <a:pathLst>
              <a:path h="286" w="287">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70" name="Freeform 60"/>
          <p:cNvSpPr>
            <a:spLocks noEditPoints="1"/>
          </p:cNvSpPr>
          <p:nvPr/>
        </p:nvSpPr>
        <p:spPr bwMode="auto">
          <a:xfrm>
            <a:off x="3857625" y="2470150"/>
            <a:ext cx="427038" cy="428625"/>
          </a:xfrm>
          <a:custGeom>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b="b" l="0" r="r" t="0"/>
            <a:pathLst>
              <a:path h="287" w="285">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271" name="Group 78"/>
          <p:cNvGrpSpPr/>
          <p:nvPr/>
        </p:nvGrpSpPr>
        <p:grpSpPr>
          <a:xfrm>
            <a:off x="5183979" y="2448811"/>
            <a:ext cx="198288" cy="468685"/>
            <a:chOff x="3405334" y="1535355"/>
            <a:chExt cx="137038" cy="323909"/>
          </a:xfrm>
          <a:solidFill>
            <a:schemeClr val="tx1">
              <a:lumMod val="50000"/>
              <a:lumOff val="50000"/>
            </a:schemeClr>
          </a:solidFill>
        </p:grpSpPr>
        <p:sp>
          <p:nvSpPr>
            <p:cNvPr id="272" name="Freeform 61"/>
            <p:cNvSpPr/>
            <p:nvPr/>
          </p:nvSpPr>
          <p:spPr bwMode="auto">
            <a:xfrm>
              <a:off x="3444784" y="1535355"/>
              <a:ext cx="56062" cy="56062"/>
            </a:xfrm>
            <a:custGeom>
              <a:cxnLst>
                <a:cxn ang="0">
                  <a:pos x="25" y="0"/>
                </a:cxn>
                <a:cxn ang="0">
                  <a:pos x="25" y="0"/>
                </a:cxn>
                <a:cxn ang="0">
                  <a:pos x="36" y="2"/>
                </a:cxn>
                <a:cxn ang="0">
                  <a:pos x="45" y="7"/>
                </a:cxn>
                <a:cxn ang="0">
                  <a:pos x="51" y="16"/>
                </a:cxn>
                <a:cxn ang="0">
                  <a:pos x="53" y="27"/>
                </a:cxn>
                <a:cxn ang="0">
                  <a:pos x="53" y="27"/>
                </a:cxn>
                <a:cxn ang="0">
                  <a:pos x="51" y="36"/>
                </a:cxn>
                <a:cxn ang="0">
                  <a:pos x="45" y="45"/>
                </a:cxn>
                <a:cxn ang="0">
                  <a:pos x="36" y="51"/>
                </a:cxn>
                <a:cxn ang="0">
                  <a:pos x="25" y="52"/>
                </a:cxn>
                <a:cxn ang="0">
                  <a:pos x="25" y="52"/>
                </a:cxn>
                <a:cxn ang="0">
                  <a:pos x="16" y="51"/>
                </a:cxn>
                <a:cxn ang="0">
                  <a:pos x="7" y="45"/>
                </a:cxn>
                <a:cxn ang="0">
                  <a:pos x="2" y="36"/>
                </a:cxn>
                <a:cxn ang="0">
                  <a:pos x="0" y="27"/>
                </a:cxn>
                <a:cxn ang="0">
                  <a:pos x="0" y="27"/>
                </a:cxn>
                <a:cxn ang="0">
                  <a:pos x="2" y="16"/>
                </a:cxn>
                <a:cxn ang="0">
                  <a:pos x="7" y="7"/>
                </a:cxn>
                <a:cxn ang="0">
                  <a:pos x="16" y="2"/>
                </a:cxn>
                <a:cxn ang="0">
                  <a:pos x="25" y="0"/>
                </a:cxn>
                <a:cxn ang="0">
                  <a:pos x="25" y="0"/>
                </a:cxn>
              </a:cxnLst>
              <a:rect b="b" l="0" r="r" t="0"/>
              <a:pathLst>
                <a:path h="52" w="52">
                  <a:moveTo>
                    <a:pt x="25" y="0"/>
                  </a:moveTo>
                  <a:lnTo>
                    <a:pt x="25" y="0"/>
                  </a:lnTo>
                  <a:lnTo>
                    <a:pt x="36" y="2"/>
                  </a:lnTo>
                  <a:lnTo>
                    <a:pt x="45" y="7"/>
                  </a:lnTo>
                  <a:lnTo>
                    <a:pt x="51" y="16"/>
                  </a:lnTo>
                  <a:lnTo>
                    <a:pt x="53" y="27"/>
                  </a:lnTo>
                  <a:lnTo>
                    <a:pt x="53" y="27"/>
                  </a:lnTo>
                  <a:lnTo>
                    <a:pt x="51" y="36"/>
                  </a:lnTo>
                  <a:lnTo>
                    <a:pt x="45" y="45"/>
                  </a:lnTo>
                  <a:lnTo>
                    <a:pt x="36" y="51"/>
                  </a:lnTo>
                  <a:lnTo>
                    <a:pt x="25" y="52"/>
                  </a:lnTo>
                  <a:lnTo>
                    <a:pt x="25" y="52"/>
                  </a:lnTo>
                  <a:lnTo>
                    <a:pt x="16" y="51"/>
                  </a:lnTo>
                  <a:lnTo>
                    <a:pt x="7" y="45"/>
                  </a:lnTo>
                  <a:lnTo>
                    <a:pt x="2" y="36"/>
                  </a:lnTo>
                  <a:lnTo>
                    <a:pt x="0" y="27"/>
                  </a:lnTo>
                  <a:lnTo>
                    <a:pt x="0" y="27"/>
                  </a:lnTo>
                  <a:lnTo>
                    <a:pt x="2" y="16"/>
                  </a:lnTo>
                  <a:lnTo>
                    <a:pt x="7" y="7"/>
                  </a:lnTo>
                  <a:lnTo>
                    <a:pt x="16" y="2"/>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73" name="Freeform 62"/>
            <p:cNvSpPr/>
            <p:nvPr/>
          </p:nvSpPr>
          <p:spPr bwMode="auto">
            <a:xfrm>
              <a:off x="3405334" y="1603875"/>
              <a:ext cx="137038" cy="255389"/>
            </a:xfrm>
            <a:custGeom>
              <a:cxnLst>
                <a:cxn ang="0">
                  <a:pos x="74" y="0"/>
                </a:cxn>
                <a:cxn ang="0">
                  <a:pos x="54" y="0"/>
                </a:cxn>
                <a:cxn ang="0">
                  <a:pos x="47" y="2"/>
                </a:cxn>
                <a:cxn ang="0">
                  <a:pos x="27" y="11"/>
                </a:cxn>
                <a:cxn ang="0">
                  <a:pos x="11" y="35"/>
                </a:cxn>
                <a:cxn ang="0">
                  <a:pos x="2" y="64"/>
                </a:cxn>
                <a:cxn ang="0">
                  <a:pos x="2" y="94"/>
                </a:cxn>
                <a:cxn ang="0">
                  <a:pos x="4" y="100"/>
                </a:cxn>
                <a:cxn ang="0">
                  <a:pos x="11" y="107"/>
                </a:cxn>
                <a:cxn ang="0">
                  <a:pos x="20" y="107"/>
                </a:cxn>
                <a:cxn ang="0">
                  <a:pos x="27" y="100"/>
                </a:cxn>
                <a:cxn ang="0">
                  <a:pos x="27" y="94"/>
                </a:cxn>
                <a:cxn ang="0">
                  <a:pos x="27" y="69"/>
                </a:cxn>
                <a:cxn ang="0">
                  <a:pos x="35" y="44"/>
                </a:cxn>
                <a:cxn ang="0">
                  <a:pos x="35" y="100"/>
                </a:cxn>
                <a:cxn ang="0">
                  <a:pos x="35" y="102"/>
                </a:cxn>
                <a:cxn ang="0">
                  <a:pos x="35" y="167"/>
                </a:cxn>
                <a:cxn ang="0">
                  <a:pos x="33" y="232"/>
                </a:cxn>
                <a:cxn ang="0">
                  <a:pos x="36" y="243"/>
                </a:cxn>
                <a:cxn ang="0">
                  <a:pos x="47" y="247"/>
                </a:cxn>
                <a:cxn ang="0">
                  <a:pos x="56" y="243"/>
                </a:cxn>
                <a:cxn ang="0">
                  <a:pos x="62" y="232"/>
                </a:cxn>
                <a:cxn ang="0">
                  <a:pos x="64" y="181"/>
                </a:cxn>
                <a:cxn ang="0">
                  <a:pos x="64" y="131"/>
                </a:cxn>
                <a:cxn ang="0">
                  <a:pos x="69" y="131"/>
                </a:cxn>
                <a:cxn ang="0">
                  <a:pos x="71" y="232"/>
                </a:cxn>
                <a:cxn ang="0">
                  <a:pos x="73" y="239"/>
                </a:cxn>
                <a:cxn ang="0">
                  <a:pos x="80" y="247"/>
                </a:cxn>
                <a:cxn ang="0">
                  <a:pos x="91" y="247"/>
                </a:cxn>
                <a:cxn ang="0">
                  <a:pos x="100" y="239"/>
                </a:cxn>
                <a:cxn ang="0">
                  <a:pos x="100" y="232"/>
                </a:cxn>
                <a:cxn ang="0">
                  <a:pos x="98" y="102"/>
                </a:cxn>
                <a:cxn ang="0">
                  <a:pos x="98" y="98"/>
                </a:cxn>
                <a:cxn ang="0">
                  <a:pos x="98" y="42"/>
                </a:cxn>
                <a:cxn ang="0">
                  <a:pos x="103" y="54"/>
                </a:cxn>
                <a:cxn ang="0">
                  <a:pos x="107" y="82"/>
                </a:cxn>
                <a:cxn ang="0">
                  <a:pos x="105" y="94"/>
                </a:cxn>
                <a:cxn ang="0">
                  <a:pos x="109" y="103"/>
                </a:cxn>
                <a:cxn ang="0">
                  <a:pos x="118" y="107"/>
                </a:cxn>
                <a:cxn ang="0">
                  <a:pos x="127" y="103"/>
                </a:cxn>
                <a:cxn ang="0">
                  <a:pos x="132" y="94"/>
                </a:cxn>
                <a:cxn ang="0">
                  <a:pos x="132" y="80"/>
                </a:cxn>
                <a:cxn ang="0">
                  <a:pos x="127" y="49"/>
                </a:cxn>
                <a:cxn ang="0">
                  <a:pos x="114" y="22"/>
                </a:cxn>
                <a:cxn ang="0">
                  <a:pos x="98" y="7"/>
                </a:cxn>
                <a:cxn ang="0">
                  <a:pos x="84" y="2"/>
                </a:cxn>
                <a:cxn ang="0">
                  <a:pos x="74" y="0"/>
                </a:cxn>
              </a:cxnLst>
              <a:rect b="b" l="0" r="r" t="0"/>
              <a:pathLst>
                <a:path h="246" w="132">
                  <a:moveTo>
                    <a:pt x="74" y="0"/>
                  </a:moveTo>
                  <a:lnTo>
                    <a:pt x="74" y="0"/>
                  </a:lnTo>
                  <a:lnTo>
                    <a:pt x="65" y="0"/>
                  </a:lnTo>
                  <a:lnTo>
                    <a:pt x="54" y="0"/>
                  </a:lnTo>
                  <a:lnTo>
                    <a:pt x="54" y="0"/>
                  </a:lnTo>
                  <a:lnTo>
                    <a:pt x="47" y="2"/>
                  </a:lnTo>
                  <a:lnTo>
                    <a:pt x="40" y="4"/>
                  </a:lnTo>
                  <a:lnTo>
                    <a:pt x="27" y="11"/>
                  </a:lnTo>
                  <a:lnTo>
                    <a:pt x="18" y="22"/>
                  </a:lnTo>
                  <a:lnTo>
                    <a:pt x="11" y="35"/>
                  </a:lnTo>
                  <a:lnTo>
                    <a:pt x="6" y="49"/>
                  </a:lnTo>
                  <a:lnTo>
                    <a:pt x="2" y="64"/>
                  </a:lnTo>
                  <a:lnTo>
                    <a:pt x="0" y="80"/>
                  </a:lnTo>
                  <a:lnTo>
                    <a:pt x="2" y="94"/>
                  </a:lnTo>
                  <a:lnTo>
                    <a:pt x="2" y="94"/>
                  </a:lnTo>
                  <a:lnTo>
                    <a:pt x="4" y="100"/>
                  </a:lnTo>
                  <a:lnTo>
                    <a:pt x="6" y="103"/>
                  </a:lnTo>
                  <a:lnTo>
                    <a:pt x="11" y="107"/>
                  </a:lnTo>
                  <a:lnTo>
                    <a:pt x="16" y="107"/>
                  </a:lnTo>
                  <a:lnTo>
                    <a:pt x="20" y="107"/>
                  </a:lnTo>
                  <a:lnTo>
                    <a:pt x="24" y="103"/>
                  </a:lnTo>
                  <a:lnTo>
                    <a:pt x="27" y="100"/>
                  </a:lnTo>
                  <a:lnTo>
                    <a:pt x="27" y="94"/>
                  </a:lnTo>
                  <a:lnTo>
                    <a:pt x="27" y="94"/>
                  </a:lnTo>
                  <a:lnTo>
                    <a:pt x="27" y="83"/>
                  </a:lnTo>
                  <a:lnTo>
                    <a:pt x="27" y="69"/>
                  </a:lnTo>
                  <a:lnTo>
                    <a:pt x="29" y="56"/>
                  </a:lnTo>
                  <a:lnTo>
                    <a:pt x="35" y="44"/>
                  </a:lnTo>
                  <a:lnTo>
                    <a:pt x="35" y="44"/>
                  </a:lnTo>
                  <a:lnTo>
                    <a:pt x="35" y="100"/>
                  </a:lnTo>
                  <a:lnTo>
                    <a:pt x="35" y="102"/>
                  </a:lnTo>
                  <a:lnTo>
                    <a:pt x="35" y="102"/>
                  </a:lnTo>
                  <a:lnTo>
                    <a:pt x="35" y="102"/>
                  </a:lnTo>
                  <a:lnTo>
                    <a:pt x="35" y="167"/>
                  </a:lnTo>
                  <a:lnTo>
                    <a:pt x="33" y="232"/>
                  </a:lnTo>
                  <a:lnTo>
                    <a:pt x="33" y="232"/>
                  </a:lnTo>
                  <a:lnTo>
                    <a:pt x="33" y="239"/>
                  </a:lnTo>
                  <a:lnTo>
                    <a:pt x="36" y="243"/>
                  </a:lnTo>
                  <a:lnTo>
                    <a:pt x="42" y="247"/>
                  </a:lnTo>
                  <a:lnTo>
                    <a:pt x="47" y="247"/>
                  </a:lnTo>
                  <a:lnTo>
                    <a:pt x="53" y="247"/>
                  </a:lnTo>
                  <a:lnTo>
                    <a:pt x="56" y="243"/>
                  </a:lnTo>
                  <a:lnTo>
                    <a:pt x="60" y="239"/>
                  </a:lnTo>
                  <a:lnTo>
                    <a:pt x="62" y="232"/>
                  </a:lnTo>
                  <a:lnTo>
                    <a:pt x="62" y="232"/>
                  </a:lnTo>
                  <a:lnTo>
                    <a:pt x="64" y="181"/>
                  </a:lnTo>
                  <a:lnTo>
                    <a:pt x="64" y="131"/>
                  </a:lnTo>
                  <a:lnTo>
                    <a:pt x="64" y="131"/>
                  </a:lnTo>
                  <a:lnTo>
                    <a:pt x="69" y="131"/>
                  </a:lnTo>
                  <a:lnTo>
                    <a:pt x="69" y="131"/>
                  </a:lnTo>
                  <a:lnTo>
                    <a:pt x="69" y="181"/>
                  </a:lnTo>
                  <a:lnTo>
                    <a:pt x="71" y="232"/>
                  </a:lnTo>
                  <a:lnTo>
                    <a:pt x="71" y="232"/>
                  </a:lnTo>
                  <a:lnTo>
                    <a:pt x="73" y="239"/>
                  </a:lnTo>
                  <a:lnTo>
                    <a:pt x="76" y="243"/>
                  </a:lnTo>
                  <a:lnTo>
                    <a:pt x="80" y="247"/>
                  </a:lnTo>
                  <a:lnTo>
                    <a:pt x="85" y="247"/>
                  </a:lnTo>
                  <a:lnTo>
                    <a:pt x="91" y="247"/>
                  </a:lnTo>
                  <a:lnTo>
                    <a:pt x="96" y="243"/>
                  </a:lnTo>
                  <a:lnTo>
                    <a:pt x="100" y="239"/>
                  </a:lnTo>
                  <a:lnTo>
                    <a:pt x="100" y="232"/>
                  </a:lnTo>
                  <a:lnTo>
                    <a:pt x="100" y="232"/>
                  </a:lnTo>
                  <a:lnTo>
                    <a:pt x="98" y="167"/>
                  </a:lnTo>
                  <a:lnTo>
                    <a:pt x="98" y="102"/>
                  </a:lnTo>
                  <a:lnTo>
                    <a:pt x="98" y="102"/>
                  </a:lnTo>
                  <a:lnTo>
                    <a:pt x="98" y="98"/>
                  </a:lnTo>
                  <a:lnTo>
                    <a:pt x="98" y="98"/>
                  </a:lnTo>
                  <a:lnTo>
                    <a:pt x="98" y="42"/>
                  </a:lnTo>
                  <a:lnTo>
                    <a:pt x="98" y="42"/>
                  </a:lnTo>
                  <a:lnTo>
                    <a:pt x="103" y="54"/>
                  </a:lnTo>
                  <a:lnTo>
                    <a:pt x="105" y="67"/>
                  </a:lnTo>
                  <a:lnTo>
                    <a:pt x="107" y="82"/>
                  </a:lnTo>
                  <a:lnTo>
                    <a:pt x="105" y="94"/>
                  </a:lnTo>
                  <a:lnTo>
                    <a:pt x="105" y="94"/>
                  </a:lnTo>
                  <a:lnTo>
                    <a:pt x="105" y="100"/>
                  </a:lnTo>
                  <a:lnTo>
                    <a:pt x="109" y="103"/>
                  </a:lnTo>
                  <a:lnTo>
                    <a:pt x="113" y="107"/>
                  </a:lnTo>
                  <a:lnTo>
                    <a:pt x="118" y="107"/>
                  </a:lnTo>
                  <a:lnTo>
                    <a:pt x="122" y="107"/>
                  </a:lnTo>
                  <a:lnTo>
                    <a:pt x="127" y="103"/>
                  </a:lnTo>
                  <a:lnTo>
                    <a:pt x="131" y="100"/>
                  </a:lnTo>
                  <a:lnTo>
                    <a:pt x="132" y="94"/>
                  </a:lnTo>
                  <a:lnTo>
                    <a:pt x="132" y="94"/>
                  </a:lnTo>
                  <a:lnTo>
                    <a:pt x="132" y="80"/>
                  </a:lnTo>
                  <a:lnTo>
                    <a:pt x="131" y="64"/>
                  </a:lnTo>
                  <a:lnTo>
                    <a:pt x="127" y="49"/>
                  </a:lnTo>
                  <a:lnTo>
                    <a:pt x="122" y="35"/>
                  </a:lnTo>
                  <a:lnTo>
                    <a:pt x="114" y="22"/>
                  </a:lnTo>
                  <a:lnTo>
                    <a:pt x="103" y="11"/>
                  </a:lnTo>
                  <a:lnTo>
                    <a:pt x="98" y="7"/>
                  </a:lnTo>
                  <a:lnTo>
                    <a:pt x="91" y="4"/>
                  </a:lnTo>
                  <a:lnTo>
                    <a:pt x="84" y="2"/>
                  </a:lnTo>
                  <a:lnTo>
                    <a:pt x="74" y="0"/>
                  </a:lnTo>
                  <a:lnTo>
                    <a:pt x="74"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274" name="Freeform 63"/>
          <p:cNvSpPr>
            <a:spLocks noEditPoints="1"/>
          </p:cNvSpPr>
          <p:nvPr/>
        </p:nvSpPr>
        <p:spPr bwMode="auto">
          <a:xfrm>
            <a:off x="6303963" y="2476500"/>
            <a:ext cx="484187" cy="414338"/>
          </a:xfrm>
          <a:custGeom>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b="b" l="0" r="r" t="0"/>
            <a:pathLst>
              <a:path h="275" w="323">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75" name="Freeform 69"/>
          <p:cNvSpPr>
            <a:spLocks noEditPoints="1"/>
          </p:cNvSpPr>
          <p:nvPr/>
        </p:nvSpPr>
        <p:spPr bwMode="auto">
          <a:xfrm>
            <a:off x="1471613" y="1470025"/>
            <a:ext cx="309562" cy="452438"/>
          </a:xfrm>
          <a:custGeom>
            <a:cxnLst>
              <a:cxn ang="0">
                <a:pos x="180" y="76"/>
              </a:cxn>
              <a:cxn ang="0">
                <a:pos x="167" y="34"/>
              </a:cxn>
              <a:cxn ang="0">
                <a:pos x="133" y="7"/>
              </a:cxn>
              <a:cxn ang="0">
                <a:pos x="104" y="0"/>
              </a:cxn>
              <a:cxn ang="0">
                <a:pos x="62" y="14"/>
              </a:cxn>
              <a:cxn ang="0">
                <a:pos x="35" y="47"/>
              </a:cxn>
              <a:cxn ang="0">
                <a:pos x="27" y="132"/>
              </a:cxn>
              <a:cxn ang="0">
                <a:pos x="17" y="136"/>
              </a:cxn>
              <a:cxn ang="0">
                <a:pos x="0" y="156"/>
              </a:cxn>
              <a:cxn ang="0">
                <a:pos x="0" y="276"/>
              </a:cxn>
              <a:cxn ang="0">
                <a:pos x="8" y="295"/>
              </a:cxn>
              <a:cxn ang="0">
                <a:pos x="27" y="303"/>
              </a:cxn>
              <a:cxn ang="0">
                <a:pos x="185" y="303"/>
              </a:cxn>
              <a:cxn ang="0">
                <a:pos x="205" y="286"/>
              </a:cxn>
              <a:cxn ang="0">
                <a:pos x="207" y="161"/>
              </a:cxn>
              <a:cxn ang="0">
                <a:pos x="205" y="150"/>
              </a:cxn>
              <a:cxn ang="0">
                <a:pos x="185" y="134"/>
              </a:cxn>
              <a:cxn ang="0">
                <a:pos x="47" y="76"/>
              </a:cxn>
              <a:cxn ang="0">
                <a:pos x="51" y="54"/>
              </a:cxn>
              <a:cxn ang="0">
                <a:pos x="71" y="29"/>
              </a:cxn>
              <a:cxn ang="0">
                <a:pos x="104" y="20"/>
              </a:cxn>
              <a:cxn ang="0">
                <a:pos x="125" y="24"/>
              </a:cxn>
              <a:cxn ang="0">
                <a:pos x="151" y="45"/>
              </a:cxn>
              <a:cxn ang="0">
                <a:pos x="160" y="76"/>
              </a:cxn>
              <a:cxn ang="0">
                <a:pos x="47" y="76"/>
              </a:cxn>
              <a:cxn ang="0">
                <a:pos x="187" y="279"/>
              </a:cxn>
              <a:cxn ang="0">
                <a:pos x="180" y="285"/>
              </a:cxn>
              <a:cxn ang="0">
                <a:pos x="24" y="283"/>
              </a:cxn>
              <a:cxn ang="0">
                <a:pos x="18" y="276"/>
              </a:cxn>
              <a:cxn ang="0">
                <a:pos x="18" y="158"/>
              </a:cxn>
              <a:cxn ang="0">
                <a:pos x="27" y="152"/>
              </a:cxn>
              <a:cxn ang="0">
                <a:pos x="183" y="152"/>
              </a:cxn>
              <a:cxn ang="0">
                <a:pos x="189" y="161"/>
              </a:cxn>
              <a:cxn ang="0">
                <a:pos x="113" y="190"/>
              </a:cxn>
              <a:cxn ang="0">
                <a:pos x="111" y="183"/>
              </a:cxn>
              <a:cxn ang="0">
                <a:pos x="104" y="179"/>
              </a:cxn>
              <a:cxn ang="0">
                <a:pos x="95" y="187"/>
              </a:cxn>
              <a:cxn ang="0">
                <a:pos x="95" y="212"/>
              </a:cxn>
              <a:cxn ang="0">
                <a:pos x="85" y="223"/>
              </a:cxn>
              <a:cxn ang="0">
                <a:pos x="85" y="236"/>
              </a:cxn>
              <a:cxn ang="0">
                <a:pos x="104" y="246"/>
              </a:cxn>
              <a:cxn ang="0">
                <a:pos x="116" y="241"/>
              </a:cxn>
              <a:cxn ang="0">
                <a:pos x="122" y="228"/>
              </a:cxn>
              <a:cxn ang="0">
                <a:pos x="116" y="214"/>
              </a:cxn>
            </a:cxnLst>
            <a:rect b="b" l="0" r="r" t="0"/>
            <a:pathLst>
              <a:path h="303" w="206">
                <a:moveTo>
                  <a:pt x="180" y="132"/>
                </a:moveTo>
                <a:lnTo>
                  <a:pt x="180" y="76"/>
                </a:lnTo>
                <a:lnTo>
                  <a:pt x="180" y="76"/>
                </a:lnTo>
                <a:lnTo>
                  <a:pt x="178" y="62"/>
                </a:lnTo>
                <a:lnTo>
                  <a:pt x="172" y="47"/>
                </a:lnTo>
                <a:lnTo>
                  <a:pt x="167" y="34"/>
                </a:lnTo>
                <a:lnTo>
                  <a:pt x="156" y="24"/>
                </a:lnTo>
                <a:lnTo>
                  <a:pt x="145" y="14"/>
                </a:lnTo>
                <a:lnTo>
                  <a:pt x="133" y="7"/>
                </a:lnTo>
                <a:lnTo>
                  <a:pt x="118" y="2"/>
                </a:lnTo>
                <a:lnTo>
                  <a:pt x="104" y="0"/>
                </a:lnTo>
                <a:lnTo>
                  <a:pt x="104" y="0"/>
                </a:lnTo>
                <a:lnTo>
                  <a:pt x="89" y="2"/>
                </a:lnTo>
                <a:lnTo>
                  <a:pt x="75" y="7"/>
                </a:lnTo>
                <a:lnTo>
                  <a:pt x="62" y="14"/>
                </a:lnTo>
                <a:lnTo>
                  <a:pt x="49" y="24"/>
                </a:lnTo>
                <a:lnTo>
                  <a:pt x="40" y="34"/>
                </a:lnTo>
                <a:lnTo>
                  <a:pt x="35" y="47"/>
                </a:lnTo>
                <a:lnTo>
                  <a:pt x="29" y="62"/>
                </a:lnTo>
                <a:lnTo>
                  <a:pt x="27" y="76"/>
                </a:lnTo>
                <a:lnTo>
                  <a:pt x="27" y="132"/>
                </a:lnTo>
                <a:lnTo>
                  <a:pt x="27" y="132"/>
                </a:lnTo>
                <a:lnTo>
                  <a:pt x="22" y="134"/>
                </a:lnTo>
                <a:lnTo>
                  <a:pt x="17" y="136"/>
                </a:lnTo>
                <a:lnTo>
                  <a:pt x="8" y="141"/>
                </a:lnTo>
                <a:lnTo>
                  <a:pt x="2" y="150"/>
                </a:lnTo>
                <a:lnTo>
                  <a:pt x="0" y="156"/>
                </a:lnTo>
                <a:lnTo>
                  <a:pt x="0" y="161"/>
                </a:lnTo>
                <a:lnTo>
                  <a:pt x="0" y="276"/>
                </a:lnTo>
                <a:lnTo>
                  <a:pt x="0" y="276"/>
                </a:lnTo>
                <a:lnTo>
                  <a:pt x="0" y="281"/>
                </a:lnTo>
                <a:lnTo>
                  <a:pt x="2" y="286"/>
                </a:lnTo>
                <a:lnTo>
                  <a:pt x="8" y="295"/>
                </a:lnTo>
                <a:lnTo>
                  <a:pt x="17" y="301"/>
                </a:lnTo>
                <a:lnTo>
                  <a:pt x="22" y="303"/>
                </a:lnTo>
                <a:lnTo>
                  <a:pt x="27" y="303"/>
                </a:lnTo>
                <a:lnTo>
                  <a:pt x="180" y="303"/>
                </a:lnTo>
                <a:lnTo>
                  <a:pt x="180" y="303"/>
                </a:lnTo>
                <a:lnTo>
                  <a:pt x="185" y="303"/>
                </a:lnTo>
                <a:lnTo>
                  <a:pt x="191" y="301"/>
                </a:lnTo>
                <a:lnTo>
                  <a:pt x="200" y="295"/>
                </a:lnTo>
                <a:lnTo>
                  <a:pt x="205" y="286"/>
                </a:lnTo>
                <a:lnTo>
                  <a:pt x="207" y="281"/>
                </a:lnTo>
                <a:lnTo>
                  <a:pt x="207" y="276"/>
                </a:lnTo>
                <a:lnTo>
                  <a:pt x="207" y="161"/>
                </a:lnTo>
                <a:lnTo>
                  <a:pt x="207" y="161"/>
                </a:lnTo>
                <a:lnTo>
                  <a:pt x="207" y="156"/>
                </a:lnTo>
                <a:lnTo>
                  <a:pt x="205" y="150"/>
                </a:lnTo>
                <a:lnTo>
                  <a:pt x="200" y="141"/>
                </a:lnTo>
                <a:lnTo>
                  <a:pt x="191" y="136"/>
                </a:lnTo>
                <a:lnTo>
                  <a:pt x="185" y="134"/>
                </a:lnTo>
                <a:lnTo>
                  <a:pt x="180" y="132"/>
                </a:lnTo>
                <a:lnTo>
                  <a:pt x="180" y="132"/>
                </a:lnTo>
                <a:close/>
                <a:moveTo>
                  <a:pt x="47" y="76"/>
                </a:moveTo>
                <a:lnTo>
                  <a:pt x="47" y="76"/>
                </a:lnTo>
                <a:lnTo>
                  <a:pt x="47" y="65"/>
                </a:lnTo>
                <a:lnTo>
                  <a:pt x="51" y="54"/>
                </a:lnTo>
                <a:lnTo>
                  <a:pt x="56" y="45"/>
                </a:lnTo>
                <a:lnTo>
                  <a:pt x="64" y="36"/>
                </a:lnTo>
                <a:lnTo>
                  <a:pt x="71" y="29"/>
                </a:lnTo>
                <a:lnTo>
                  <a:pt x="82" y="24"/>
                </a:lnTo>
                <a:lnTo>
                  <a:pt x="93" y="20"/>
                </a:lnTo>
                <a:lnTo>
                  <a:pt x="104" y="20"/>
                </a:lnTo>
                <a:lnTo>
                  <a:pt x="104" y="20"/>
                </a:lnTo>
                <a:lnTo>
                  <a:pt x="114" y="20"/>
                </a:lnTo>
                <a:lnTo>
                  <a:pt x="125" y="24"/>
                </a:lnTo>
                <a:lnTo>
                  <a:pt x="134" y="29"/>
                </a:lnTo>
                <a:lnTo>
                  <a:pt x="143" y="36"/>
                </a:lnTo>
                <a:lnTo>
                  <a:pt x="151" y="45"/>
                </a:lnTo>
                <a:lnTo>
                  <a:pt x="156" y="54"/>
                </a:lnTo>
                <a:lnTo>
                  <a:pt x="160" y="65"/>
                </a:lnTo>
                <a:lnTo>
                  <a:pt x="160" y="76"/>
                </a:lnTo>
                <a:lnTo>
                  <a:pt x="160" y="132"/>
                </a:lnTo>
                <a:lnTo>
                  <a:pt x="47" y="132"/>
                </a:lnTo>
                <a:lnTo>
                  <a:pt x="47" y="76"/>
                </a:lnTo>
                <a:close/>
                <a:moveTo>
                  <a:pt x="189" y="276"/>
                </a:moveTo>
                <a:lnTo>
                  <a:pt x="189" y="276"/>
                </a:lnTo>
                <a:lnTo>
                  <a:pt x="187" y="279"/>
                </a:lnTo>
                <a:lnTo>
                  <a:pt x="185" y="281"/>
                </a:lnTo>
                <a:lnTo>
                  <a:pt x="183" y="283"/>
                </a:lnTo>
                <a:lnTo>
                  <a:pt x="180" y="285"/>
                </a:lnTo>
                <a:lnTo>
                  <a:pt x="27" y="285"/>
                </a:lnTo>
                <a:lnTo>
                  <a:pt x="27" y="285"/>
                </a:lnTo>
                <a:lnTo>
                  <a:pt x="24" y="283"/>
                </a:lnTo>
                <a:lnTo>
                  <a:pt x="22" y="281"/>
                </a:lnTo>
                <a:lnTo>
                  <a:pt x="18" y="279"/>
                </a:lnTo>
                <a:lnTo>
                  <a:pt x="18" y="276"/>
                </a:lnTo>
                <a:lnTo>
                  <a:pt x="18" y="161"/>
                </a:lnTo>
                <a:lnTo>
                  <a:pt x="18" y="161"/>
                </a:lnTo>
                <a:lnTo>
                  <a:pt x="18" y="158"/>
                </a:lnTo>
                <a:lnTo>
                  <a:pt x="22" y="154"/>
                </a:lnTo>
                <a:lnTo>
                  <a:pt x="24" y="152"/>
                </a:lnTo>
                <a:lnTo>
                  <a:pt x="27" y="152"/>
                </a:lnTo>
                <a:lnTo>
                  <a:pt x="180" y="152"/>
                </a:lnTo>
                <a:lnTo>
                  <a:pt x="180" y="152"/>
                </a:lnTo>
                <a:lnTo>
                  <a:pt x="183" y="152"/>
                </a:lnTo>
                <a:lnTo>
                  <a:pt x="185" y="154"/>
                </a:lnTo>
                <a:lnTo>
                  <a:pt x="187" y="158"/>
                </a:lnTo>
                <a:lnTo>
                  <a:pt x="189" y="161"/>
                </a:lnTo>
                <a:lnTo>
                  <a:pt x="189" y="276"/>
                </a:lnTo>
                <a:close/>
                <a:moveTo>
                  <a:pt x="113" y="212"/>
                </a:moveTo>
                <a:lnTo>
                  <a:pt x="113" y="190"/>
                </a:lnTo>
                <a:lnTo>
                  <a:pt x="113" y="190"/>
                </a:lnTo>
                <a:lnTo>
                  <a:pt x="113" y="187"/>
                </a:lnTo>
                <a:lnTo>
                  <a:pt x="111" y="183"/>
                </a:lnTo>
                <a:lnTo>
                  <a:pt x="107" y="181"/>
                </a:lnTo>
                <a:lnTo>
                  <a:pt x="104" y="179"/>
                </a:lnTo>
                <a:lnTo>
                  <a:pt x="104" y="179"/>
                </a:lnTo>
                <a:lnTo>
                  <a:pt x="100" y="181"/>
                </a:lnTo>
                <a:lnTo>
                  <a:pt x="96" y="183"/>
                </a:lnTo>
                <a:lnTo>
                  <a:pt x="95" y="187"/>
                </a:lnTo>
                <a:lnTo>
                  <a:pt x="95" y="190"/>
                </a:lnTo>
                <a:lnTo>
                  <a:pt x="95" y="212"/>
                </a:lnTo>
                <a:lnTo>
                  <a:pt x="95" y="212"/>
                </a:lnTo>
                <a:lnTo>
                  <a:pt x="91" y="214"/>
                </a:lnTo>
                <a:lnTo>
                  <a:pt x="87" y="217"/>
                </a:lnTo>
                <a:lnTo>
                  <a:pt x="85" y="223"/>
                </a:lnTo>
                <a:lnTo>
                  <a:pt x="85" y="228"/>
                </a:lnTo>
                <a:lnTo>
                  <a:pt x="85" y="228"/>
                </a:lnTo>
                <a:lnTo>
                  <a:pt x="85" y="236"/>
                </a:lnTo>
                <a:lnTo>
                  <a:pt x="91" y="241"/>
                </a:lnTo>
                <a:lnTo>
                  <a:pt x="96" y="245"/>
                </a:lnTo>
                <a:lnTo>
                  <a:pt x="104" y="246"/>
                </a:lnTo>
                <a:lnTo>
                  <a:pt x="104" y="246"/>
                </a:lnTo>
                <a:lnTo>
                  <a:pt x="111" y="245"/>
                </a:lnTo>
                <a:lnTo>
                  <a:pt x="116" y="241"/>
                </a:lnTo>
                <a:lnTo>
                  <a:pt x="122" y="236"/>
                </a:lnTo>
                <a:lnTo>
                  <a:pt x="122" y="228"/>
                </a:lnTo>
                <a:lnTo>
                  <a:pt x="122" y="228"/>
                </a:lnTo>
                <a:lnTo>
                  <a:pt x="122" y="223"/>
                </a:lnTo>
                <a:lnTo>
                  <a:pt x="120" y="217"/>
                </a:lnTo>
                <a:lnTo>
                  <a:pt x="116" y="214"/>
                </a:lnTo>
                <a:lnTo>
                  <a:pt x="113" y="212"/>
                </a:lnTo>
                <a:lnTo>
                  <a:pt x="113" y="212"/>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76" name="Freeform 70"/>
          <p:cNvSpPr>
            <a:spLocks noEditPoints="1"/>
          </p:cNvSpPr>
          <p:nvPr/>
        </p:nvSpPr>
        <p:spPr bwMode="auto">
          <a:xfrm>
            <a:off x="2603500" y="1470025"/>
            <a:ext cx="457200" cy="452438"/>
          </a:xfrm>
          <a:custGeom>
            <a:cxnLst>
              <a:cxn ang="0">
                <a:pos x="150" y="0"/>
              </a:cxn>
              <a:cxn ang="0">
                <a:pos x="119" y="4"/>
              </a:cxn>
              <a:cxn ang="0">
                <a:pos x="92" y="13"/>
              </a:cxn>
              <a:cxn ang="0">
                <a:pos x="67" y="27"/>
              </a:cxn>
              <a:cxn ang="0">
                <a:pos x="43" y="45"/>
              </a:cxn>
              <a:cxn ang="0">
                <a:pos x="25" y="67"/>
              </a:cxn>
              <a:cxn ang="0">
                <a:pos x="11" y="92"/>
              </a:cxn>
              <a:cxn ang="0">
                <a:pos x="2" y="121"/>
              </a:cxn>
              <a:cxn ang="0">
                <a:pos x="0" y="152"/>
              </a:cxn>
              <a:cxn ang="0">
                <a:pos x="0" y="167"/>
              </a:cxn>
              <a:cxn ang="0">
                <a:pos x="5" y="198"/>
              </a:cxn>
              <a:cxn ang="0">
                <a:pos x="18" y="225"/>
              </a:cxn>
              <a:cxn ang="0">
                <a:pos x="34" y="248"/>
              </a:cxn>
              <a:cxn ang="0">
                <a:pos x="54" y="268"/>
              </a:cxn>
              <a:cxn ang="0">
                <a:pos x="78" y="285"/>
              </a:cxn>
              <a:cxn ang="0">
                <a:pos x="105" y="295"/>
              </a:cxn>
              <a:cxn ang="0">
                <a:pos x="136" y="303"/>
              </a:cxn>
              <a:cxn ang="0">
                <a:pos x="150" y="303"/>
              </a:cxn>
              <a:cxn ang="0">
                <a:pos x="181" y="301"/>
              </a:cxn>
              <a:cxn ang="0">
                <a:pos x="210" y="292"/>
              </a:cxn>
              <a:cxn ang="0">
                <a:pos x="235" y="277"/>
              </a:cxn>
              <a:cxn ang="0">
                <a:pos x="257" y="259"/>
              </a:cxn>
              <a:cxn ang="0">
                <a:pos x="275" y="236"/>
              </a:cxn>
              <a:cxn ang="0">
                <a:pos x="290" y="210"/>
              </a:cxn>
              <a:cxn ang="0">
                <a:pos x="299" y="183"/>
              </a:cxn>
              <a:cxn ang="0">
                <a:pos x="302" y="152"/>
              </a:cxn>
              <a:cxn ang="0">
                <a:pos x="301" y="136"/>
              </a:cxn>
              <a:cxn ang="0">
                <a:pos x="295" y="107"/>
              </a:cxn>
              <a:cxn ang="0">
                <a:pos x="283" y="80"/>
              </a:cxn>
              <a:cxn ang="0">
                <a:pos x="268" y="56"/>
              </a:cxn>
              <a:cxn ang="0">
                <a:pos x="246" y="34"/>
              </a:cxn>
              <a:cxn ang="0">
                <a:pos x="223" y="18"/>
              </a:cxn>
              <a:cxn ang="0">
                <a:pos x="196" y="7"/>
              </a:cxn>
              <a:cxn ang="0">
                <a:pos x="167" y="2"/>
              </a:cxn>
              <a:cxn ang="0">
                <a:pos x="150" y="0"/>
              </a:cxn>
              <a:cxn ang="0">
                <a:pos x="94" y="227"/>
              </a:cxn>
              <a:cxn ang="0">
                <a:pos x="94" y="76"/>
              </a:cxn>
              <a:cxn ang="0">
                <a:pos x="132" y="227"/>
              </a:cxn>
              <a:cxn ang="0">
                <a:pos x="170" y="227"/>
              </a:cxn>
              <a:cxn ang="0">
                <a:pos x="170" y="76"/>
              </a:cxn>
              <a:cxn ang="0">
                <a:pos x="206" y="227"/>
              </a:cxn>
            </a:cxnLst>
            <a:rect b="b" l="0" r="r" t="0"/>
            <a:pathLst>
              <a:path h="303" w="302">
                <a:moveTo>
                  <a:pt x="150" y="0"/>
                </a:moveTo>
                <a:lnTo>
                  <a:pt x="150" y="0"/>
                </a:lnTo>
                <a:lnTo>
                  <a:pt x="136" y="2"/>
                </a:lnTo>
                <a:lnTo>
                  <a:pt x="119" y="4"/>
                </a:lnTo>
                <a:lnTo>
                  <a:pt x="105" y="7"/>
                </a:lnTo>
                <a:lnTo>
                  <a:pt x="92" y="13"/>
                </a:lnTo>
                <a:lnTo>
                  <a:pt x="78" y="18"/>
                </a:lnTo>
                <a:lnTo>
                  <a:pt x="67" y="27"/>
                </a:lnTo>
                <a:lnTo>
                  <a:pt x="54" y="34"/>
                </a:lnTo>
                <a:lnTo>
                  <a:pt x="43" y="45"/>
                </a:lnTo>
                <a:lnTo>
                  <a:pt x="34" y="56"/>
                </a:lnTo>
                <a:lnTo>
                  <a:pt x="25" y="67"/>
                </a:lnTo>
                <a:lnTo>
                  <a:pt x="18" y="80"/>
                </a:lnTo>
                <a:lnTo>
                  <a:pt x="11" y="92"/>
                </a:lnTo>
                <a:lnTo>
                  <a:pt x="5" y="107"/>
                </a:lnTo>
                <a:lnTo>
                  <a:pt x="2" y="121"/>
                </a:lnTo>
                <a:lnTo>
                  <a:pt x="0" y="136"/>
                </a:lnTo>
                <a:lnTo>
                  <a:pt x="0" y="152"/>
                </a:lnTo>
                <a:lnTo>
                  <a:pt x="0" y="152"/>
                </a:lnTo>
                <a:lnTo>
                  <a:pt x="0" y="167"/>
                </a:lnTo>
                <a:lnTo>
                  <a:pt x="2" y="183"/>
                </a:lnTo>
                <a:lnTo>
                  <a:pt x="5" y="198"/>
                </a:lnTo>
                <a:lnTo>
                  <a:pt x="11" y="210"/>
                </a:lnTo>
                <a:lnTo>
                  <a:pt x="18" y="225"/>
                </a:lnTo>
                <a:lnTo>
                  <a:pt x="25" y="236"/>
                </a:lnTo>
                <a:lnTo>
                  <a:pt x="34" y="248"/>
                </a:lnTo>
                <a:lnTo>
                  <a:pt x="43" y="259"/>
                </a:lnTo>
                <a:lnTo>
                  <a:pt x="54" y="268"/>
                </a:lnTo>
                <a:lnTo>
                  <a:pt x="67" y="277"/>
                </a:lnTo>
                <a:lnTo>
                  <a:pt x="78" y="285"/>
                </a:lnTo>
                <a:lnTo>
                  <a:pt x="92" y="292"/>
                </a:lnTo>
                <a:lnTo>
                  <a:pt x="105" y="295"/>
                </a:lnTo>
                <a:lnTo>
                  <a:pt x="119" y="301"/>
                </a:lnTo>
                <a:lnTo>
                  <a:pt x="136" y="303"/>
                </a:lnTo>
                <a:lnTo>
                  <a:pt x="150" y="303"/>
                </a:lnTo>
                <a:lnTo>
                  <a:pt x="150" y="303"/>
                </a:lnTo>
                <a:lnTo>
                  <a:pt x="167" y="303"/>
                </a:lnTo>
                <a:lnTo>
                  <a:pt x="181" y="301"/>
                </a:lnTo>
                <a:lnTo>
                  <a:pt x="196" y="295"/>
                </a:lnTo>
                <a:lnTo>
                  <a:pt x="210" y="292"/>
                </a:lnTo>
                <a:lnTo>
                  <a:pt x="223" y="285"/>
                </a:lnTo>
                <a:lnTo>
                  <a:pt x="235" y="277"/>
                </a:lnTo>
                <a:lnTo>
                  <a:pt x="246" y="268"/>
                </a:lnTo>
                <a:lnTo>
                  <a:pt x="257" y="259"/>
                </a:lnTo>
                <a:lnTo>
                  <a:pt x="268" y="248"/>
                </a:lnTo>
                <a:lnTo>
                  <a:pt x="275" y="236"/>
                </a:lnTo>
                <a:lnTo>
                  <a:pt x="283" y="225"/>
                </a:lnTo>
                <a:lnTo>
                  <a:pt x="290" y="210"/>
                </a:lnTo>
                <a:lnTo>
                  <a:pt x="295" y="198"/>
                </a:lnTo>
                <a:lnTo>
                  <a:pt x="299" y="183"/>
                </a:lnTo>
                <a:lnTo>
                  <a:pt x="301" y="167"/>
                </a:lnTo>
                <a:lnTo>
                  <a:pt x="302" y="152"/>
                </a:lnTo>
                <a:lnTo>
                  <a:pt x="302" y="152"/>
                </a:lnTo>
                <a:lnTo>
                  <a:pt x="301" y="136"/>
                </a:lnTo>
                <a:lnTo>
                  <a:pt x="299" y="121"/>
                </a:lnTo>
                <a:lnTo>
                  <a:pt x="295" y="107"/>
                </a:lnTo>
                <a:lnTo>
                  <a:pt x="290" y="92"/>
                </a:lnTo>
                <a:lnTo>
                  <a:pt x="283" y="80"/>
                </a:lnTo>
                <a:lnTo>
                  <a:pt x="275" y="67"/>
                </a:lnTo>
                <a:lnTo>
                  <a:pt x="268" y="56"/>
                </a:lnTo>
                <a:lnTo>
                  <a:pt x="257" y="45"/>
                </a:lnTo>
                <a:lnTo>
                  <a:pt x="246" y="34"/>
                </a:lnTo>
                <a:lnTo>
                  <a:pt x="235" y="27"/>
                </a:lnTo>
                <a:lnTo>
                  <a:pt x="223" y="18"/>
                </a:lnTo>
                <a:lnTo>
                  <a:pt x="210" y="13"/>
                </a:lnTo>
                <a:lnTo>
                  <a:pt x="196" y="7"/>
                </a:lnTo>
                <a:lnTo>
                  <a:pt x="181" y="4"/>
                </a:lnTo>
                <a:lnTo>
                  <a:pt x="167" y="2"/>
                </a:lnTo>
                <a:lnTo>
                  <a:pt x="150" y="0"/>
                </a:lnTo>
                <a:lnTo>
                  <a:pt x="150" y="0"/>
                </a:lnTo>
                <a:close/>
                <a:moveTo>
                  <a:pt x="132" y="227"/>
                </a:moveTo>
                <a:lnTo>
                  <a:pt x="94" y="227"/>
                </a:lnTo>
                <a:lnTo>
                  <a:pt x="94" y="152"/>
                </a:lnTo>
                <a:lnTo>
                  <a:pt x="94" y="76"/>
                </a:lnTo>
                <a:lnTo>
                  <a:pt x="132" y="76"/>
                </a:lnTo>
                <a:lnTo>
                  <a:pt x="132" y="227"/>
                </a:lnTo>
                <a:close/>
                <a:moveTo>
                  <a:pt x="206" y="227"/>
                </a:moveTo>
                <a:lnTo>
                  <a:pt x="170" y="227"/>
                </a:lnTo>
                <a:lnTo>
                  <a:pt x="170" y="152"/>
                </a:lnTo>
                <a:lnTo>
                  <a:pt x="170" y="76"/>
                </a:lnTo>
                <a:lnTo>
                  <a:pt x="206" y="76"/>
                </a:lnTo>
                <a:lnTo>
                  <a:pt x="206" y="227"/>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277" name="Group 74"/>
          <p:cNvGrpSpPr/>
          <p:nvPr/>
        </p:nvGrpSpPr>
        <p:grpSpPr>
          <a:xfrm>
            <a:off x="5157057" y="1472262"/>
            <a:ext cx="249363" cy="450653"/>
            <a:chOff x="3386647" y="802411"/>
            <a:chExt cx="172336" cy="311450"/>
          </a:xfrm>
          <a:solidFill>
            <a:schemeClr val="tx1">
              <a:lumMod val="50000"/>
              <a:lumOff val="50000"/>
            </a:schemeClr>
          </a:solidFill>
        </p:grpSpPr>
        <p:sp>
          <p:nvSpPr>
            <p:cNvPr id="278" name="Freeform 71"/>
            <p:cNvSpPr/>
            <p:nvPr/>
          </p:nvSpPr>
          <p:spPr bwMode="auto">
            <a:xfrm>
              <a:off x="3459319" y="802411"/>
              <a:ext cx="51909" cy="51909"/>
            </a:xfrm>
            <a:custGeom>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b="b" l="0" r="r" t="0"/>
              <a:pathLst>
                <a:path h="51" w="50">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79" name="Freeform 72"/>
            <p:cNvSpPr>
              <a:spLocks noEditPoints="1"/>
            </p:cNvSpPr>
            <p:nvPr/>
          </p:nvSpPr>
          <p:spPr bwMode="auto">
            <a:xfrm>
              <a:off x="3386647" y="802411"/>
              <a:ext cx="172336" cy="311450"/>
            </a:xfrm>
            <a:custGeom>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b="b" l="0" r="r" t="0"/>
              <a:pathLst>
                <a:path h="301" w="165">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80" name="Freeform 73"/>
            <p:cNvSpPr/>
            <p:nvPr/>
          </p:nvSpPr>
          <p:spPr bwMode="auto">
            <a:xfrm>
              <a:off x="3386647" y="802411"/>
              <a:ext cx="172336" cy="311450"/>
            </a:xfrm>
            <a:custGeom>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b="b" l="0" r="r" t="0"/>
              <a:pathLst>
                <a:path h="301" w="165">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81" name="Freeform 74"/>
            <p:cNvSpPr/>
            <p:nvPr/>
          </p:nvSpPr>
          <p:spPr bwMode="auto">
            <a:xfrm>
              <a:off x="3521609" y="897922"/>
              <a:ext cx="12458" cy="51909"/>
            </a:xfrm>
            <a:custGeom>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b="b" l="0" r="r" t="0"/>
              <a:pathLst>
                <a:path h="49" w="12">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82" name="Line 75"/>
            <p:cNvSpPr>
              <a:spLocks noChangeShapeType="1"/>
            </p:cNvSpPr>
            <p:nvPr/>
          </p:nvSpPr>
          <p:spPr bwMode="auto">
            <a:xfrm>
              <a:off x="3534067" y="924914"/>
              <a:ext cx="2077" cy="2077"/>
            </a:xfrm>
            <a:prstGeom prst="line">
              <a:avLst/>
            </a:pr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83" name="Group 75"/>
          <p:cNvGrpSpPr/>
          <p:nvPr/>
        </p:nvGrpSpPr>
        <p:grpSpPr>
          <a:xfrm>
            <a:off x="6309928" y="1466252"/>
            <a:ext cx="474691" cy="462672"/>
            <a:chOff x="4080141" y="798258"/>
            <a:chExt cx="328062" cy="319755"/>
          </a:xfrm>
          <a:solidFill>
            <a:schemeClr val="tx1">
              <a:lumMod val="50000"/>
              <a:lumOff val="50000"/>
            </a:schemeClr>
          </a:solidFill>
        </p:grpSpPr>
        <p:sp>
          <p:nvSpPr>
            <p:cNvPr id="284" name="Freeform 76"/>
            <p:cNvSpPr/>
            <p:nvPr/>
          </p:nvSpPr>
          <p:spPr bwMode="auto">
            <a:xfrm>
              <a:off x="4080141" y="823174"/>
              <a:ext cx="294839" cy="294839"/>
            </a:xfrm>
            <a:custGeom>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b="b" l="0" r="r" t="0"/>
              <a:pathLst>
                <a:path h="284" w="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85" name="Freeform 77"/>
            <p:cNvSpPr/>
            <p:nvPr/>
          </p:nvSpPr>
          <p:spPr bwMode="auto">
            <a:xfrm>
              <a:off x="4260783" y="798258"/>
              <a:ext cx="147420" cy="147420"/>
            </a:xfrm>
            <a:custGeom>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b="b" l="0" r="r" t="0"/>
              <a:pathLst>
                <a:path h="142" w="141">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86" name="Group 73"/>
          <p:cNvGrpSpPr/>
          <p:nvPr/>
        </p:nvGrpSpPr>
        <p:grpSpPr>
          <a:xfrm>
            <a:off x="3812500" y="1469375"/>
            <a:ext cx="513747" cy="453656"/>
            <a:chOff x="2549886" y="800334"/>
            <a:chExt cx="355053" cy="313526"/>
          </a:xfrm>
          <a:solidFill>
            <a:schemeClr val="tx1">
              <a:lumMod val="50000"/>
              <a:lumOff val="50000"/>
            </a:schemeClr>
          </a:solidFill>
        </p:grpSpPr>
        <p:sp>
          <p:nvSpPr>
            <p:cNvPr id="287" name="Freeform 88"/>
            <p:cNvSpPr/>
            <p:nvPr/>
          </p:nvSpPr>
          <p:spPr bwMode="auto">
            <a:xfrm>
              <a:off x="2653702" y="1055723"/>
              <a:ext cx="58137" cy="58137"/>
            </a:xfrm>
            <a:custGeom>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b="b" l="0" r="r" t="0"/>
              <a:pathLst>
                <a:path h="57" w="56">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88" name="Freeform 89"/>
            <p:cNvSpPr/>
            <p:nvPr/>
          </p:nvSpPr>
          <p:spPr bwMode="auto">
            <a:xfrm>
              <a:off x="2782435" y="1055723"/>
              <a:ext cx="60214" cy="58137"/>
            </a:xfrm>
            <a:custGeom>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b="b" l="0" r="r" t="0"/>
              <a:pathLst>
                <a:path h="57" w="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89" name="Freeform 90"/>
            <p:cNvSpPr/>
            <p:nvPr/>
          </p:nvSpPr>
          <p:spPr bwMode="auto">
            <a:xfrm>
              <a:off x="2549886" y="800334"/>
              <a:ext cx="355053" cy="247084"/>
            </a:xfrm>
            <a:custGeom>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b="b" l="0" r="r" t="0"/>
              <a:pathLst>
                <a:path h="236" w="343">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90" name="Group 81"/>
          <p:cNvGrpSpPr/>
          <p:nvPr/>
        </p:nvGrpSpPr>
        <p:grpSpPr>
          <a:xfrm>
            <a:off x="7503651" y="3472136"/>
            <a:ext cx="465677" cy="423619"/>
            <a:chOff x="4821392" y="2301522"/>
            <a:chExt cx="321831" cy="292764"/>
          </a:xfrm>
          <a:solidFill>
            <a:schemeClr val="tx1">
              <a:lumMod val="50000"/>
              <a:lumOff val="50000"/>
            </a:schemeClr>
          </a:solidFill>
        </p:grpSpPr>
        <p:sp>
          <p:nvSpPr>
            <p:cNvPr id="291" name="Freeform 91"/>
            <p:cNvSpPr/>
            <p:nvPr/>
          </p:nvSpPr>
          <p:spPr bwMode="auto">
            <a:xfrm>
              <a:off x="4856689" y="2301522"/>
              <a:ext cx="147420" cy="126657"/>
            </a:xfrm>
            <a:custGeom>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b="b" l="0" r="r" t="0"/>
              <a:pathLst>
                <a:path h="120" w="14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92" name="Freeform 92"/>
            <p:cNvSpPr/>
            <p:nvPr/>
          </p:nvSpPr>
          <p:spPr bwMode="auto">
            <a:xfrm>
              <a:off x="4993727" y="2338896"/>
              <a:ext cx="149496" cy="124580"/>
            </a:xfrm>
            <a:custGeom>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b="b" l="0" r="r" t="0"/>
              <a:pathLst>
                <a:path h="122" w="145">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93" name="Freeform 93"/>
            <p:cNvSpPr/>
            <p:nvPr/>
          </p:nvSpPr>
          <p:spPr bwMode="auto">
            <a:xfrm>
              <a:off x="4821392" y="2432330"/>
              <a:ext cx="147420" cy="128733"/>
            </a:xfrm>
            <a:custGeom>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b="b" l="0" r="r" t="0"/>
              <a:pathLst>
                <a:path h="123" w="141">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94" name="Freeform 94"/>
            <p:cNvSpPr/>
            <p:nvPr/>
          </p:nvSpPr>
          <p:spPr bwMode="auto">
            <a:xfrm>
              <a:off x="4956353" y="2463476"/>
              <a:ext cx="151573" cy="130810"/>
            </a:xfrm>
            <a:custGeom>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b="b" l="0" r="r" t="0"/>
              <a:pathLst>
                <a:path h="125" w="14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295" name="Freeform 95"/>
          <p:cNvSpPr>
            <a:spLocks noEditPoints="1"/>
          </p:cNvSpPr>
          <p:nvPr/>
        </p:nvSpPr>
        <p:spPr bwMode="auto">
          <a:xfrm>
            <a:off x="2555875" y="2489200"/>
            <a:ext cx="492125" cy="434975"/>
          </a:xfrm>
          <a:custGeom>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b="b" l="0" r="r" t="0"/>
            <a:pathLst>
              <a:path h="290" w="328">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296" name="Group 77"/>
          <p:cNvGrpSpPr/>
          <p:nvPr/>
        </p:nvGrpSpPr>
        <p:grpSpPr>
          <a:xfrm>
            <a:off x="8722321" y="2476325"/>
            <a:ext cx="525763" cy="402584"/>
            <a:chOff x="5552261" y="1554043"/>
            <a:chExt cx="363359" cy="278229"/>
          </a:xfrm>
          <a:solidFill>
            <a:schemeClr val="tx1">
              <a:lumMod val="50000"/>
              <a:lumOff val="50000"/>
            </a:schemeClr>
          </a:solidFill>
        </p:grpSpPr>
        <p:sp>
          <p:nvSpPr>
            <p:cNvPr id="297" name="Freeform 96"/>
            <p:cNvSpPr/>
            <p:nvPr/>
          </p:nvSpPr>
          <p:spPr bwMode="auto">
            <a:xfrm>
              <a:off x="5552261" y="1715997"/>
              <a:ext cx="363359" cy="116275"/>
            </a:xfrm>
            <a:custGeom>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b="b" l="0" r="r" t="0"/>
              <a:pathLst>
                <a:path h="112" w="350">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98" name="Freeform 97"/>
            <p:cNvSpPr>
              <a:spLocks noEditPoints="1"/>
            </p:cNvSpPr>
            <p:nvPr/>
          </p:nvSpPr>
          <p:spPr bwMode="auto">
            <a:xfrm>
              <a:off x="5552261" y="1554043"/>
              <a:ext cx="363359" cy="137038"/>
            </a:xfrm>
            <a:custGeom>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b="b" l="0" r="r" t="0"/>
              <a:pathLst>
                <a:path h="130" w="35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99" name="Rectangle 98"/>
            <p:cNvSpPr>
              <a:spLocks noChangeArrowheads="1"/>
            </p:cNvSpPr>
            <p:nvPr/>
          </p:nvSpPr>
          <p:spPr bwMode="auto">
            <a:xfrm>
              <a:off x="5710062" y="1715997"/>
              <a:ext cx="45679" cy="18688"/>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300" name="Freeform 99"/>
          <p:cNvSpPr>
            <a:spLocks noEditPoints="1"/>
          </p:cNvSpPr>
          <p:nvPr/>
        </p:nvSpPr>
        <p:spPr bwMode="auto">
          <a:xfrm>
            <a:off x="7591425" y="2451100"/>
            <a:ext cx="293688" cy="469900"/>
          </a:xfrm>
          <a:custGeom>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b="b" l="0" r="r" t="0"/>
            <a:pathLst>
              <a:path h="311" w="196">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01" name="Freeform 100"/>
          <p:cNvSpPr/>
          <p:nvPr/>
        </p:nvSpPr>
        <p:spPr bwMode="auto">
          <a:xfrm>
            <a:off x="7524750" y="4441825"/>
            <a:ext cx="427038" cy="481013"/>
          </a:xfrm>
          <a:custGeom>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b="b" l="0" r="r" t="0"/>
            <a:pathLst>
              <a:path h="319" w="282">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302" name="Group 76"/>
          <p:cNvGrpSpPr/>
          <p:nvPr/>
        </p:nvGrpSpPr>
        <p:grpSpPr>
          <a:xfrm>
            <a:off x="8695280" y="1487989"/>
            <a:ext cx="579843" cy="402587"/>
            <a:chOff x="5533573" y="812792"/>
            <a:chExt cx="400733" cy="278229"/>
          </a:xfrm>
          <a:solidFill>
            <a:schemeClr val="tx1">
              <a:lumMod val="50000"/>
              <a:lumOff val="50000"/>
            </a:schemeClr>
          </a:solidFill>
        </p:grpSpPr>
        <p:sp>
          <p:nvSpPr>
            <p:cNvPr id="303" name="Freeform 101"/>
            <p:cNvSpPr/>
            <p:nvPr/>
          </p:nvSpPr>
          <p:spPr bwMode="auto">
            <a:xfrm>
              <a:off x="5730826" y="962288"/>
              <a:ext cx="93436" cy="128733"/>
            </a:xfrm>
            <a:custGeom>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b="b" l="0" r="r" t="0"/>
              <a:pathLst>
                <a:path h="123" w="90">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04" name="Freeform 102"/>
            <p:cNvSpPr/>
            <p:nvPr/>
          </p:nvSpPr>
          <p:spPr bwMode="auto">
            <a:xfrm>
              <a:off x="5533573" y="814869"/>
              <a:ext cx="182717" cy="151573"/>
            </a:xfrm>
            <a:custGeom>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b="b" l="0" r="r" t="0"/>
              <a:pathLst>
                <a:path h="145" w="178">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05" name="Freeform 103"/>
            <p:cNvSpPr/>
            <p:nvPr/>
          </p:nvSpPr>
          <p:spPr bwMode="auto">
            <a:xfrm>
              <a:off x="5620779" y="812792"/>
              <a:ext cx="313527" cy="278228"/>
            </a:xfrm>
            <a:custGeom>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b="b" l="0" r="r" t="0"/>
              <a:pathLst>
                <a:path h="266" w="301">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306" name="Freeform 104"/>
          <p:cNvSpPr>
            <a:spLocks noEditPoints="1"/>
          </p:cNvSpPr>
          <p:nvPr/>
        </p:nvSpPr>
        <p:spPr bwMode="auto">
          <a:xfrm>
            <a:off x="8751888" y="3479800"/>
            <a:ext cx="466725" cy="452438"/>
          </a:xfrm>
          <a:custGeom>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b="b" l="0" r="r" t="0"/>
            <a:pathLst>
              <a:path h="301" w="310">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07" name="Freeform 105"/>
          <p:cNvSpPr/>
          <p:nvPr/>
        </p:nvSpPr>
        <p:spPr bwMode="auto">
          <a:xfrm>
            <a:off x="7539038" y="5483225"/>
            <a:ext cx="393700" cy="393700"/>
          </a:xfrm>
          <a:custGeom>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b="b" l="0" r="r" t="0"/>
            <a:pathLst>
              <a:path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08" name="Freeform 106"/>
          <p:cNvSpPr>
            <a:spLocks noEditPoints="1"/>
          </p:cNvSpPr>
          <p:nvPr/>
        </p:nvSpPr>
        <p:spPr bwMode="auto">
          <a:xfrm>
            <a:off x="2576513" y="4503738"/>
            <a:ext cx="517525" cy="384175"/>
          </a:xfrm>
          <a:custGeom>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b="b" l="0" r="r" t="0"/>
            <a:pathLst>
              <a:path h="256" w="342">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09" name="Freeform 107"/>
          <p:cNvSpPr>
            <a:spLocks noEditPoints="1"/>
          </p:cNvSpPr>
          <p:nvPr/>
        </p:nvSpPr>
        <p:spPr bwMode="auto">
          <a:xfrm>
            <a:off x="8728075" y="4459288"/>
            <a:ext cx="514350" cy="441325"/>
          </a:xfrm>
          <a:custGeom>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b="b" l="0" r="r" t="0"/>
            <a:pathLst>
              <a:path h="294" w="343">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310" name="Group 85"/>
          <p:cNvGrpSpPr/>
          <p:nvPr/>
        </p:nvGrpSpPr>
        <p:grpSpPr>
          <a:xfrm>
            <a:off x="8755486" y="5375167"/>
            <a:ext cx="456661" cy="606883"/>
            <a:chOff x="5575100" y="3734191"/>
            <a:chExt cx="315602" cy="419419"/>
          </a:xfrm>
          <a:solidFill>
            <a:schemeClr val="tx1">
              <a:lumMod val="50000"/>
              <a:lumOff val="50000"/>
            </a:schemeClr>
          </a:solidFill>
        </p:grpSpPr>
        <p:sp>
          <p:nvSpPr>
            <p:cNvPr id="311" name="Freeform 108"/>
            <p:cNvSpPr>
              <a:spLocks noEditPoints="1"/>
            </p:cNvSpPr>
            <p:nvPr/>
          </p:nvSpPr>
          <p:spPr bwMode="auto">
            <a:xfrm>
              <a:off x="5575100" y="3734191"/>
              <a:ext cx="315602" cy="419419"/>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b="b" l="0" r="r" t="0"/>
              <a:pathLst>
                <a:path h="405" w="303">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12" name="Freeform 109"/>
            <p:cNvSpPr/>
            <p:nvPr/>
          </p:nvSpPr>
          <p:spPr bwMode="auto">
            <a:xfrm>
              <a:off x="5732901" y="3788176"/>
              <a:ext cx="103817" cy="103817"/>
            </a:xfrm>
            <a:custGeom>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b="b" l="0" r="r" t="0"/>
              <a:pathLst>
                <a:path h="102" w="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313" name="Freeform 110"/>
          <p:cNvSpPr>
            <a:spLocks noEditPoints="1"/>
          </p:cNvSpPr>
          <p:nvPr/>
        </p:nvSpPr>
        <p:spPr bwMode="auto">
          <a:xfrm>
            <a:off x="7481888" y="1447800"/>
            <a:ext cx="511175" cy="501650"/>
          </a:xfrm>
          <a:custGeom>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b="b" l="0" r="r" t="0"/>
            <a:pathLst>
              <a:path h="334" w="340">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14" name="Freeform 111"/>
          <p:cNvSpPr>
            <a:spLocks noEditPoints="1"/>
          </p:cNvSpPr>
          <p:nvPr/>
        </p:nvSpPr>
        <p:spPr bwMode="auto">
          <a:xfrm>
            <a:off x="2622550" y="3471863"/>
            <a:ext cx="420688" cy="423862"/>
          </a:xfrm>
          <a:custGeom>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b="b" l="0" r="r" t="0"/>
            <a:pathLst>
              <a:path h="281" w="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tx1">
              <a:lumMod val="50000"/>
              <a:lumOff val="50000"/>
            </a:schemeClr>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315" name="Group 115"/>
          <p:cNvGrpSpPr/>
          <p:nvPr/>
        </p:nvGrpSpPr>
        <p:grpSpPr>
          <a:xfrm>
            <a:off x="9973111" y="2381231"/>
            <a:ext cx="646533" cy="541333"/>
            <a:chOff x="2951142" y="2589225"/>
            <a:chExt cx="468313" cy="392113"/>
          </a:xfrm>
          <a:solidFill>
            <a:schemeClr val="tx1">
              <a:lumMod val="50000"/>
              <a:lumOff val="50000"/>
            </a:schemeClr>
          </a:solidFill>
        </p:grpSpPr>
        <p:sp>
          <p:nvSpPr>
            <p:cNvPr id="316" name="Freeform 13"/>
            <p:cNvSpPr>
              <a:spLocks noEditPoints="1"/>
            </p:cNvSpPr>
            <p:nvPr/>
          </p:nvSpPr>
          <p:spPr bwMode="auto">
            <a:xfrm>
              <a:off x="2951142" y="2646375"/>
              <a:ext cx="284163" cy="284163"/>
            </a:xfrm>
            <a:custGeom>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b="b" l="0" r="r" t="0"/>
              <a:pathLst>
                <a:path h="358" w="359">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17" name="Freeform 14"/>
            <p:cNvSpPr>
              <a:spLocks noEditPoints="1"/>
            </p:cNvSpPr>
            <p:nvPr/>
          </p:nvSpPr>
          <p:spPr bwMode="auto">
            <a:xfrm>
              <a:off x="3233717" y="2798775"/>
              <a:ext cx="182563" cy="182563"/>
            </a:xfrm>
            <a:custGeom>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b="b" l="0" r="r" t="0"/>
              <a:pathLst>
                <a:path h="231" w="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18" name="Freeform 15"/>
            <p:cNvSpPr>
              <a:spLocks noEditPoints="1"/>
            </p:cNvSpPr>
            <p:nvPr/>
          </p:nvSpPr>
          <p:spPr bwMode="auto">
            <a:xfrm>
              <a:off x="3228955" y="2589225"/>
              <a:ext cx="190500" cy="190500"/>
            </a:xfrm>
            <a:custGeom>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b="b" l="0" r="r" t="0"/>
              <a:pathLst>
                <a:path h="240" w="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319" name="Group 119"/>
          <p:cNvGrpSpPr/>
          <p:nvPr/>
        </p:nvGrpSpPr>
        <p:grpSpPr>
          <a:xfrm>
            <a:off x="10055853" y="3425123"/>
            <a:ext cx="525995" cy="504077"/>
            <a:chOff x="1168380" y="3486162"/>
            <a:chExt cx="381000" cy="365126"/>
          </a:xfrm>
          <a:solidFill>
            <a:schemeClr val="tx1">
              <a:lumMod val="50000"/>
              <a:lumOff val="50000"/>
            </a:schemeClr>
          </a:solidFill>
        </p:grpSpPr>
        <p:sp>
          <p:nvSpPr>
            <p:cNvPr id="320" name="Freeform 16"/>
            <p:cNvSpPr/>
            <p:nvPr/>
          </p:nvSpPr>
          <p:spPr bwMode="auto">
            <a:xfrm>
              <a:off x="1223942" y="3643325"/>
              <a:ext cx="146050" cy="207963"/>
            </a:xfrm>
            <a:custGeom>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b="b" l="0" r="r" t="0"/>
              <a:pathLst>
                <a:path h="263" w="184">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21" name="Freeform 17"/>
            <p:cNvSpPr/>
            <p:nvPr/>
          </p:nvSpPr>
          <p:spPr bwMode="auto">
            <a:xfrm>
              <a:off x="1168380" y="3486162"/>
              <a:ext cx="381000" cy="266700"/>
            </a:xfrm>
            <a:custGeom>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b="b" l="0" r="r" t="0"/>
              <a:pathLst>
                <a:path h="336" w="480">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22" name="Freeform 18"/>
            <p:cNvSpPr/>
            <p:nvPr/>
          </p:nvSpPr>
          <p:spPr bwMode="auto">
            <a:xfrm>
              <a:off x="1355705" y="3643325"/>
              <a:ext cx="147638" cy="207963"/>
            </a:xfrm>
            <a:custGeom>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b="b" l="0" r="r" t="0"/>
              <a:pathLst>
                <a:path h="263" w="185">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323" name="Group 123"/>
          <p:cNvGrpSpPr/>
          <p:nvPr/>
        </p:nvGrpSpPr>
        <p:grpSpPr>
          <a:xfrm>
            <a:off x="9978115" y="1588527"/>
            <a:ext cx="694744" cy="245461"/>
            <a:chOff x="1441430" y="4357700"/>
            <a:chExt cx="503238" cy="177800"/>
          </a:xfrm>
          <a:solidFill>
            <a:schemeClr val="tx1">
              <a:lumMod val="50000"/>
              <a:lumOff val="50000"/>
            </a:schemeClr>
          </a:solidFill>
        </p:grpSpPr>
        <p:sp>
          <p:nvSpPr>
            <p:cNvPr id="324" name="Freeform 19"/>
            <p:cNvSpPr/>
            <p:nvPr/>
          </p:nvSpPr>
          <p:spPr bwMode="auto">
            <a:xfrm>
              <a:off x="1441430" y="4357700"/>
              <a:ext cx="231775" cy="177800"/>
            </a:xfrm>
            <a:custGeom>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b="b" l="0" r="r" t="0"/>
              <a:pathLst>
                <a:path h="221" w="29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25" name="Freeform 20"/>
            <p:cNvSpPr/>
            <p:nvPr/>
          </p:nvSpPr>
          <p:spPr bwMode="auto">
            <a:xfrm>
              <a:off x="1714480" y="4357700"/>
              <a:ext cx="230188" cy="177800"/>
            </a:xfrm>
            <a:custGeom>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b="b" l="0" r="r" t="0"/>
              <a:pathLst>
                <a:path h="221" w="29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26" name="Freeform 21"/>
            <p:cNvSpPr/>
            <p:nvPr/>
          </p:nvSpPr>
          <p:spPr bwMode="auto">
            <a:xfrm>
              <a:off x="1601767" y="4427550"/>
              <a:ext cx="195263" cy="36513"/>
            </a:xfrm>
            <a:custGeom>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b="b" l="0" r="r" t="0"/>
              <a:pathLst>
                <a:path h="45" w="246">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327" name="Group 127"/>
          <p:cNvGrpSpPr/>
          <p:nvPr/>
        </p:nvGrpSpPr>
        <p:grpSpPr>
          <a:xfrm>
            <a:off x="9974247" y="4465603"/>
            <a:ext cx="657499" cy="433947"/>
            <a:chOff x="2141517" y="2373325"/>
            <a:chExt cx="476251" cy="314325"/>
          </a:xfrm>
          <a:solidFill>
            <a:schemeClr val="tx1">
              <a:lumMod val="50000"/>
              <a:lumOff val="50000"/>
            </a:schemeClr>
          </a:solidFill>
        </p:grpSpPr>
        <p:sp>
          <p:nvSpPr>
            <p:cNvPr id="328" name="Rectangle 22"/>
            <p:cNvSpPr>
              <a:spLocks noChangeArrowheads="1"/>
            </p:cNvSpPr>
            <p:nvPr/>
          </p:nvSpPr>
          <p:spPr bwMode="auto">
            <a:xfrm>
              <a:off x="2200255" y="2678125"/>
              <a:ext cx="387350" cy="952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29" name="Rectangle 23"/>
            <p:cNvSpPr>
              <a:spLocks noChangeArrowheads="1"/>
            </p:cNvSpPr>
            <p:nvPr/>
          </p:nvSpPr>
          <p:spPr bwMode="auto">
            <a:xfrm>
              <a:off x="2517755" y="2468575"/>
              <a:ext cx="69850" cy="209550"/>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30" name="Rectangle 24"/>
            <p:cNvSpPr>
              <a:spLocks noChangeArrowheads="1"/>
            </p:cNvSpPr>
            <p:nvPr/>
          </p:nvSpPr>
          <p:spPr bwMode="auto">
            <a:xfrm>
              <a:off x="2438380" y="2547950"/>
              <a:ext cx="69850" cy="13017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31" name="Rectangle 25"/>
            <p:cNvSpPr>
              <a:spLocks noChangeArrowheads="1"/>
            </p:cNvSpPr>
            <p:nvPr/>
          </p:nvSpPr>
          <p:spPr bwMode="auto">
            <a:xfrm>
              <a:off x="2359005" y="2592400"/>
              <a:ext cx="69850" cy="8572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32" name="Rectangle 26"/>
            <p:cNvSpPr>
              <a:spLocks noChangeArrowheads="1"/>
            </p:cNvSpPr>
            <p:nvPr/>
          </p:nvSpPr>
          <p:spPr bwMode="auto">
            <a:xfrm>
              <a:off x="2279630" y="2551125"/>
              <a:ext cx="69850" cy="127000"/>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33" name="Rectangle 27"/>
            <p:cNvSpPr>
              <a:spLocks noChangeArrowheads="1"/>
            </p:cNvSpPr>
            <p:nvPr/>
          </p:nvSpPr>
          <p:spPr bwMode="auto">
            <a:xfrm>
              <a:off x="2200255" y="2587637"/>
              <a:ext cx="68263" cy="90488"/>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34" name="Freeform 28"/>
            <p:cNvSpPr/>
            <p:nvPr/>
          </p:nvSpPr>
          <p:spPr bwMode="auto">
            <a:xfrm>
              <a:off x="2141517" y="2559062"/>
              <a:ext cx="36513" cy="38100"/>
            </a:xfrm>
            <a:custGeom>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b="b" l="0" r="r" t="0"/>
              <a:pathLst>
                <a:path h="47" w="46">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35" name="Freeform 29"/>
            <p:cNvSpPr/>
            <p:nvPr/>
          </p:nvSpPr>
          <p:spPr bwMode="auto">
            <a:xfrm>
              <a:off x="2568555" y="2373325"/>
              <a:ext cx="49213" cy="47625"/>
            </a:xfrm>
            <a:custGeom>
              <a:cxnLst>
                <a:cxn ang="0">
                  <a:pos x="62" y="0"/>
                </a:cxn>
                <a:cxn ang="0">
                  <a:pos x="0" y="1"/>
                </a:cxn>
                <a:cxn ang="0">
                  <a:pos x="22" y="29"/>
                </a:cxn>
                <a:cxn ang="0">
                  <a:pos x="43" y="59"/>
                </a:cxn>
                <a:cxn ang="0">
                  <a:pos x="62" y="0"/>
                </a:cxn>
              </a:cxnLst>
              <a:rect b="b" l="0" r="r" t="0"/>
              <a:pathLst>
                <a:path h="59" w="62">
                  <a:moveTo>
                    <a:pt x="62" y="0"/>
                  </a:moveTo>
                  <a:lnTo>
                    <a:pt x="0" y="1"/>
                  </a:lnTo>
                  <a:lnTo>
                    <a:pt x="22" y="29"/>
                  </a:lnTo>
                  <a:lnTo>
                    <a:pt x="43" y="59"/>
                  </a:lnTo>
                  <a:lnTo>
                    <a:pt x="6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36" name="Freeform 30"/>
            <p:cNvSpPr/>
            <p:nvPr/>
          </p:nvSpPr>
          <p:spPr bwMode="auto">
            <a:xfrm>
              <a:off x="2176442" y="2397137"/>
              <a:ext cx="404813" cy="169863"/>
            </a:xfrm>
            <a:custGeom>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b="b" l="0" r="r" t="0"/>
              <a:pathLst>
                <a:path h="216" w="511">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337" name="Group 137"/>
          <p:cNvGrpSpPr/>
          <p:nvPr/>
        </p:nvGrpSpPr>
        <p:grpSpPr>
          <a:xfrm>
            <a:off x="6123051" y="4427023"/>
            <a:ext cx="289296" cy="624619"/>
            <a:chOff x="3328967" y="3373450"/>
            <a:chExt cx="209550" cy="452438"/>
          </a:xfrm>
          <a:solidFill>
            <a:schemeClr val="tx1">
              <a:lumMod val="50000"/>
              <a:lumOff val="50000"/>
            </a:schemeClr>
          </a:solidFill>
        </p:grpSpPr>
        <p:sp>
          <p:nvSpPr>
            <p:cNvPr id="338" name="Freeform 31"/>
            <p:cNvSpPr/>
            <p:nvPr/>
          </p:nvSpPr>
          <p:spPr bwMode="auto">
            <a:xfrm>
              <a:off x="3328967" y="3373450"/>
              <a:ext cx="209550" cy="211138"/>
            </a:xfrm>
            <a:custGeom>
              <a:cxnLst>
                <a:cxn ang="0">
                  <a:pos x="134" y="0"/>
                </a:cxn>
                <a:cxn ang="0">
                  <a:pos x="160" y="4"/>
                </a:cxn>
                <a:cxn ang="0">
                  <a:pos x="184" y="11"/>
                </a:cxn>
                <a:cxn ang="0">
                  <a:pos x="208" y="23"/>
                </a:cxn>
                <a:cxn ang="0">
                  <a:pos x="226" y="39"/>
                </a:cxn>
                <a:cxn ang="0">
                  <a:pos x="244" y="59"/>
                </a:cxn>
                <a:cxn ang="0">
                  <a:pos x="256" y="81"/>
                </a:cxn>
                <a:cxn ang="0">
                  <a:pos x="263" y="106"/>
                </a:cxn>
                <a:cxn ang="0">
                  <a:pos x="266" y="133"/>
                </a:cxn>
                <a:cxn ang="0">
                  <a:pos x="265" y="147"/>
                </a:cxn>
                <a:cxn ang="0">
                  <a:pos x="260" y="173"/>
                </a:cxn>
                <a:cxn ang="0">
                  <a:pos x="250" y="196"/>
                </a:cxn>
                <a:cxn ang="0">
                  <a:pos x="235" y="217"/>
                </a:cxn>
                <a:cxn ang="0">
                  <a:pos x="218" y="236"/>
                </a:cxn>
                <a:cxn ang="0">
                  <a:pos x="197" y="250"/>
                </a:cxn>
                <a:cxn ang="0">
                  <a:pos x="172" y="261"/>
                </a:cxn>
                <a:cxn ang="0">
                  <a:pos x="146" y="266"/>
                </a:cxn>
                <a:cxn ang="0">
                  <a:pos x="134" y="266"/>
                </a:cxn>
                <a:cxn ang="0">
                  <a:pos x="106" y="263"/>
                </a:cxn>
                <a:cxn ang="0">
                  <a:pos x="82" y="256"/>
                </a:cxn>
                <a:cxn ang="0">
                  <a:pos x="58" y="243"/>
                </a:cxn>
                <a:cxn ang="0">
                  <a:pos x="40" y="227"/>
                </a:cxn>
                <a:cxn ang="0">
                  <a:pos x="22" y="208"/>
                </a:cxn>
                <a:cxn ang="0">
                  <a:pos x="10" y="185"/>
                </a:cxn>
                <a:cxn ang="0">
                  <a:pos x="3" y="161"/>
                </a:cxn>
                <a:cxn ang="0">
                  <a:pos x="0" y="133"/>
                </a:cxn>
                <a:cxn ang="0">
                  <a:pos x="1" y="120"/>
                </a:cxn>
                <a:cxn ang="0">
                  <a:pos x="6" y="94"/>
                </a:cxn>
                <a:cxn ang="0">
                  <a:pos x="16" y="70"/>
                </a:cxn>
                <a:cxn ang="0">
                  <a:pos x="31" y="49"/>
                </a:cxn>
                <a:cxn ang="0">
                  <a:pos x="48" y="31"/>
                </a:cxn>
                <a:cxn ang="0">
                  <a:pos x="69" y="16"/>
                </a:cxn>
                <a:cxn ang="0">
                  <a:pos x="94" y="6"/>
                </a:cxn>
                <a:cxn ang="0">
                  <a:pos x="120" y="1"/>
                </a:cxn>
                <a:cxn ang="0">
                  <a:pos x="134" y="0"/>
                </a:cxn>
              </a:cxnLst>
              <a:rect b="b" l="0" r="r" t="0"/>
              <a:pathLst>
                <a:path h="266" w="266">
                  <a:moveTo>
                    <a:pt x="134" y="0"/>
                  </a:moveTo>
                  <a:lnTo>
                    <a:pt x="134" y="0"/>
                  </a:lnTo>
                  <a:lnTo>
                    <a:pt x="146" y="1"/>
                  </a:lnTo>
                  <a:lnTo>
                    <a:pt x="160" y="4"/>
                  </a:lnTo>
                  <a:lnTo>
                    <a:pt x="172" y="6"/>
                  </a:lnTo>
                  <a:lnTo>
                    <a:pt x="184" y="11"/>
                  </a:lnTo>
                  <a:lnTo>
                    <a:pt x="197" y="16"/>
                  </a:lnTo>
                  <a:lnTo>
                    <a:pt x="208" y="23"/>
                  </a:lnTo>
                  <a:lnTo>
                    <a:pt x="218" y="31"/>
                  </a:lnTo>
                  <a:lnTo>
                    <a:pt x="226" y="39"/>
                  </a:lnTo>
                  <a:lnTo>
                    <a:pt x="235" y="49"/>
                  </a:lnTo>
                  <a:lnTo>
                    <a:pt x="244" y="59"/>
                  </a:lnTo>
                  <a:lnTo>
                    <a:pt x="250" y="70"/>
                  </a:lnTo>
                  <a:lnTo>
                    <a:pt x="256" y="81"/>
                  </a:lnTo>
                  <a:lnTo>
                    <a:pt x="260" y="94"/>
                  </a:lnTo>
                  <a:lnTo>
                    <a:pt x="263" y="106"/>
                  </a:lnTo>
                  <a:lnTo>
                    <a:pt x="265" y="120"/>
                  </a:lnTo>
                  <a:lnTo>
                    <a:pt x="266" y="133"/>
                  </a:lnTo>
                  <a:lnTo>
                    <a:pt x="266" y="133"/>
                  </a:lnTo>
                  <a:lnTo>
                    <a:pt x="265" y="147"/>
                  </a:lnTo>
                  <a:lnTo>
                    <a:pt x="263" y="161"/>
                  </a:lnTo>
                  <a:lnTo>
                    <a:pt x="260" y="173"/>
                  </a:lnTo>
                  <a:lnTo>
                    <a:pt x="256" y="185"/>
                  </a:lnTo>
                  <a:lnTo>
                    <a:pt x="250" y="196"/>
                  </a:lnTo>
                  <a:lnTo>
                    <a:pt x="244" y="208"/>
                  </a:lnTo>
                  <a:lnTo>
                    <a:pt x="235" y="217"/>
                  </a:lnTo>
                  <a:lnTo>
                    <a:pt x="226" y="227"/>
                  </a:lnTo>
                  <a:lnTo>
                    <a:pt x="218" y="236"/>
                  </a:lnTo>
                  <a:lnTo>
                    <a:pt x="208" y="243"/>
                  </a:lnTo>
                  <a:lnTo>
                    <a:pt x="197" y="250"/>
                  </a:lnTo>
                  <a:lnTo>
                    <a:pt x="184" y="256"/>
                  </a:lnTo>
                  <a:lnTo>
                    <a:pt x="172" y="261"/>
                  </a:lnTo>
                  <a:lnTo>
                    <a:pt x="160" y="263"/>
                  </a:lnTo>
                  <a:lnTo>
                    <a:pt x="146" y="266"/>
                  </a:lnTo>
                  <a:lnTo>
                    <a:pt x="134" y="266"/>
                  </a:lnTo>
                  <a:lnTo>
                    <a:pt x="134" y="266"/>
                  </a:lnTo>
                  <a:lnTo>
                    <a:pt x="120" y="266"/>
                  </a:lnTo>
                  <a:lnTo>
                    <a:pt x="106" y="263"/>
                  </a:lnTo>
                  <a:lnTo>
                    <a:pt x="94" y="261"/>
                  </a:lnTo>
                  <a:lnTo>
                    <a:pt x="82" y="256"/>
                  </a:lnTo>
                  <a:lnTo>
                    <a:pt x="69" y="250"/>
                  </a:lnTo>
                  <a:lnTo>
                    <a:pt x="58" y="243"/>
                  </a:lnTo>
                  <a:lnTo>
                    <a:pt x="48" y="236"/>
                  </a:lnTo>
                  <a:lnTo>
                    <a:pt x="40" y="227"/>
                  </a:lnTo>
                  <a:lnTo>
                    <a:pt x="31" y="217"/>
                  </a:lnTo>
                  <a:lnTo>
                    <a:pt x="22" y="208"/>
                  </a:lnTo>
                  <a:lnTo>
                    <a:pt x="16" y="196"/>
                  </a:lnTo>
                  <a:lnTo>
                    <a:pt x="10" y="185"/>
                  </a:lnTo>
                  <a:lnTo>
                    <a:pt x="6" y="173"/>
                  </a:lnTo>
                  <a:lnTo>
                    <a:pt x="3" y="161"/>
                  </a:lnTo>
                  <a:lnTo>
                    <a:pt x="1" y="147"/>
                  </a:lnTo>
                  <a:lnTo>
                    <a:pt x="0" y="133"/>
                  </a:lnTo>
                  <a:lnTo>
                    <a:pt x="0" y="133"/>
                  </a:lnTo>
                  <a:lnTo>
                    <a:pt x="1" y="120"/>
                  </a:lnTo>
                  <a:lnTo>
                    <a:pt x="3" y="106"/>
                  </a:lnTo>
                  <a:lnTo>
                    <a:pt x="6" y="94"/>
                  </a:lnTo>
                  <a:lnTo>
                    <a:pt x="10" y="81"/>
                  </a:lnTo>
                  <a:lnTo>
                    <a:pt x="16" y="70"/>
                  </a:lnTo>
                  <a:lnTo>
                    <a:pt x="22" y="59"/>
                  </a:lnTo>
                  <a:lnTo>
                    <a:pt x="31" y="49"/>
                  </a:lnTo>
                  <a:lnTo>
                    <a:pt x="40" y="39"/>
                  </a:lnTo>
                  <a:lnTo>
                    <a:pt x="48" y="31"/>
                  </a:lnTo>
                  <a:lnTo>
                    <a:pt x="58" y="23"/>
                  </a:lnTo>
                  <a:lnTo>
                    <a:pt x="69" y="16"/>
                  </a:lnTo>
                  <a:lnTo>
                    <a:pt x="82" y="11"/>
                  </a:lnTo>
                  <a:lnTo>
                    <a:pt x="94" y="6"/>
                  </a:lnTo>
                  <a:lnTo>
                    <a:pt x="106" y="4"/>
                  </a:lnTo>
                  <a:lnTo>
                    <a:pt x="120" y="1"/>
                  </a:lnTo>
                  <a:lnTo>
                    <a:pt x="134" y="0"/>
                  </a:lnTo>
                  <a:lnTo>
                    <a:pt x="134"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39" name="Freeform 32"/>
            <p:cNvSpPr/>
            <p:nvPr/>
          </p:nvSpPr>
          <p:spPr bwMode="auto">
            <a:xfrm>
              <a:off x="3400405" y="3563950"/>
              <a:ext cx="66675" cy="261938"/>
            </a:xfrm>
            <a:custGeom>
              <a:cxnLst>
                <a:cxn ang="0">
                  <a:pos x="82" y="0"/>
                </a:cxn>
                <a:cxn ang="0">
                  <a:pos x="82" y="288"/>
                </a:cxn>
                <a:cxn ang="0">
                  <a:pos x="82" y="288"/>
                </a:cxn>
                <a:cxn ang="0">
                  <a:pos x="81" y="296"/>
                </a:cxn>
                <a:cxn ang="0">
                  <a:pos x="79" y="304"/>
                </a:cxn>
                <a:cxn ang="0">
                  <a:pos x="75" y="311"/>
                </a:cxn>
                <a:cxn ang="0">
                  <a:pos x="70" y="316"/>
                </a:cxn>
                <a:cxn ang="0">
                  <a:pos x="64" y="322"/>
                </a:cxn>
                <a:cxn ang="0">
                  <a:pos x="56" y="326"/>
                </a:cxn>
                <a:cxn ang="0">
                  <a:pos x="49" y="329"/>
                </a:cxn>
                <a:cxn ang="0">
                  <a:pos x="42" y="329"/>
                </a:cxn>
                <a:cxn ang="0">
                  <a:pos x="42" y="329"/>
                </a:cxn>
                <a:cxn ang="0">
                  <a:pos x="42" y="329"/>
                </a:cxn>
                <a:cxn ang="0">
                  <a:pos x="33" y="329"/>
                </a:cxn>
                <a:cxn ang="0">
                  <a:pos x="26" y="326"/>
                </a:cxn>
                <a:cxn ang="0">
                  <a:pos x="18" y="322"/>
                </a:cxn>
                <a:cxn ang="0">
                  <a:pos x="12" y="316"/>
                </a:cxn>
                <a:cxn ang="0">
                  <a:pos x="7" y="311"/>
                </a:cxn>
                <a:cxn ang="0">
                  <a:pos x="3" y="304"/>
                </a:cxn>
                <a:cxn ang="0">
                  <a:pos x="1" y="296"/>
                </a:cxn>
                <a:cxn ang="0">
                  <a:pos x="0" y="288"/>
                </a:cxn>
                <a:cxn ang="0">
                  <a:pos x="0" y="0"/>
                </a:cxn>
                <a:cxn ang="0">
                  <a:pos x="82" y="0"/>
                </a:cxn>
              </a:cxnLst>
              <a:rect b="b" l="0" r="r" t="0"/>
              <a:pathLst>
                <a:path h="329" w="82">
                  <a:moveTo>
                    <a:pt x="82" y="0"/>
                  </a:moveTo>
                  <a:lnTo>
                    <a:pt x="82" y="288"/>
                  </a:lnTo>
                  <a:lnTo>
                    <a:pt x="82" y="288"/>
                  </a:lnTo>
                  <a:lnTo>
                    <a:pt x="81" y="296"/>
                  </a:lnTo>
                  <a:lnTo>
                    <a:pt x="79" y="304"/>
                  </a:lnTo>
                  <a:lnTo>
                    <a:pt x="75" y="311"/>
                  </a:lnTo>
                  <a:lnTo>
                    <a:pt x="70" y="316"/>
                  </a:lnTo>
                  <a:lnTo>
                    <a:pt x="64" y="322"/>
                  </a:lnTo>
                  <a:lnTo>
                    <a:pt x="56" y="326"/>
                  </a:lnTo>
                  <a:lnTo>
                    <a:pt x="49" y="329"/>
                  </a:lnTo>
                  <a:lnTo>
                    <a:pt x="42" y="329"/>
                  </a:lnTo>
                  <a:lnTo>
                    <a:pt x="42" y="329"/>
                  </a:lnTo>
                  <a:lnTo>
                    <a:pt x="42" y="329"/>
                  </a:lnTo>
                  <a:lnTo>
                    <a:pt x="33" y="329"/>
                  </a:lnTo>
                  <a:lnTo>
                    <a:pt x="26" y="326"/>
                  </a:lnTo>
                  <a:lnTo>
                    <a:pt x="18" y="322"/>
                  </a:lnTo>
                  <a:lnTo>
                    <a:pt x="12" y="316"/>
                  </a:lnTo>
                  <a:lnTo>
                    <a:pt x="7" y="311"/>
                  </a:lnTo>
                  <a:lnTo>
                    <a:pt x="3" y="304"/>
                  </a:lnTo>
                  <a:lnTo>
                    <a:pt x="1" y="296"/>
                  </a:lnTo>
                  <a:lnTo>
                    <a:pt x="0" y="288"/>
                  </a:lnTo>
                  <a:lnTo>
                    <a:pt x="0" y="0"/>
                  </a:lnTo>
                  <a:lnTo>
                    <a:pt x="8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40" name="Freeform 33"/>
            <p:cNvSpPr/>
            <p:nvPr/>
          </p:nvSpPr>
          <p:spPr bwMode="auto">
            <a:xfrm>
              <a:off x="3375005" y="3421075"/>
              <a:ext cx="117475" cy="117475"/>
            </a:xfrm>
            <a:custGeom>
              <a:cxnLst>
                <a:cxn ang="0">
                  <a:pos x="76" y="0"/>
                </a:cxn>
                <a:cxn ang="0">
                  <a:pos x="76" y="0"/>
                </a:cxn>
                <a:cxn ang="0">
                  <a:pos x="83" y="0"/>
                </a:cxn>
                <a:cxn ang="0">
                  <a:pos x="90" y="1"/>
                </a:cxn>
                <a:cxn ang="0">
                  <a:pos x="104" y="5"/>
                </a:cxn>
                <a:cxn ang="0">
                  <a:pos x="116" y="13"/>
                </a:cxn>
                <a:cxn ang="0">
                  <a:pos x="128" y="21"/>
                </a:cxn>
                <a:cxn ang="0">
                  <a:pos x="136" y="32"/>
                </a:cxn>
                <a:cxn ang="0">
                  <a:pos x="144" y="45"/>
                </a:cxn>
                <a:cxn ang="0">
                  <a:pos x="149" y="60"/>
                </a:cxn>
                <a:cxn ang="0">
                  <a:pos x="149" y="67"/>
                </a:cxn>
                <a:cxn ang="0">
                  <a:pos x="150" y="74"/>
                </a:cxn>
                <a:cxn ang="0">
                  <a:pos x="150" y="74"/>
                </a:cxn>
                <a:cxn ang="0">
                  <a:pos x="149" y="82"/>
                </a:cxn>
                <a:cxn ang="0">
                  <a:pos x="149" y="89"/>
                </a:cxn>
                <a:cxn ang="0">
                  <a:pos x="144" y="103"/>
                </a:cxn>
                <a:cxn ang="0">
                  <a:pos x="136" y="116"/>
                </a:cxn>
                <a:cxn ang="0">
                  <a:pos x="128" y="128"/>
                </a:cxn>
                <a:cxn ang="0">
                  <a:pos x="116" y="136"/>
                </a:cxn>
                <a:cxn ang="0">
                  <a:pos x="104" y="142"/>
                </a:cxn>
                <a:cxn ang="0">
                  <a:pos x="90" y="147"/>
                </a:cxn>
                <a:cxn ang="0">
                  <a:pos x="83" y="149"/>
                </a:cxn>
                <a:cxn ang="0">
                  <a:pos x="76" y="149"/>
                </a:cxn>
                <a:cxn ang="0">
                  <a:pos x="76" y="149"/>
                </a:cxn>
                <a:cxn ang="0">
                  <a:pos x="67" y="149"/>
                </a:cxn>
                <a:cxn ang="0">
                  <a:pos x="60" y="147"/>
                </a:cxn>
                <a:cxn ang="0">
                  <a:pos x="46" y="142"/>
                </a:cxn>
                <a:cxn ang="0">
                  <a:pos x="34" y="136"/>
                </a:cxn>
                <a:cxn ang="0">
                  <a:pos x="22" y="128"/>
                </a:cxn>
                <a:cxn ang="0">
                  <a:pos x="14" y="116"/>
                </a:cxn>
                <a:cxn ang="0">
                  <a:pos x="6" y="103"/>
                </a:cxn>
                <a:cxn ang="0">
                  <a:pos x="1" y="89"/>
                </a:cxn>
                <a:cxn ang="0">
                  <a:pos x="1" y="82"/>
                </a:cxn>
                <a:cxn ang="0">
                  <a:pos x="0" y="74"/>
                </a:cxn>
                <a:cxn ang="0">
                  <a:pos x="0" y="74"/>
                </a:cxn>
                <a:cxn ang="0">
                  <a:pos x="1" y="67"/>
                </a:cxn>
                <a:cxn ang="0">
                  <a:pos x="1" y="60"/>
                </a:cxn>
                <a:cxn ang="0">
                  <a:pos x="6" y="45"/>
                </a:cxn>
                <a:cxn ang="0">
                  <a:pos x="14" y="32"/>
                </a:cxn>
                <a:cxn ang="0">
                  <a:pos x="22" y="21"/>
                </a:cxn>
                <a:cxn ang="0">
                  <a:pos x="34" y="13"/>
                </a:cxn>
                <a:cxn ang="0">
                  <a:pos x="46" y="5"/>
                </a:cxn>
                <a:cxn ang="0">
                  <a:pos x="60" y="1"/>
                </a:cxn>
                <a:cxn ang="0">
                  <a:pos x="67" y="0"/>
                </a:cxn>
                <a:cxn ang="0">
                  <a:pos x="76" y="0"/>
                </a:cxn>
                <a:cxn ang="0">
                  <a:pos x="76" y="0"/>
                </a:cxn>
              </a:cxnLst>
              <a:rect b="b" l="0" r="r" t="0"/>
              <a:pathLst>
                <a:path h="149" w="150">
                  <a:moveTo>
                    <a:pt x="76" y="0"/>
                  </a:moveTo>
                  <a:lnTo>
                    <a:pt x="76" y="0"/>
                  </a:lnTo>
                  <a:lnTo>
                    <a:pt x="83" y="0"/>
                  </a:lnTo>
                  <a:lnTo>
                    <a:pt x="90" y="1"/>
                  </a:lnTo>
                  <a:lnTo>
                    <a:pt x="104" y="5"/>
                  </a:lnTo>
                  <a:lnTo>
                    <a:pt x="116" y="13"/>
                  </a:lnTo>
                  <a:lnTo>
                    <a:pt x="128" y="21"/>
                  </a:lnTo>
                  <a:lnTo>
                    <a:pt x="136" y="32"/>
                  </a:lnTo>
                  <a:lnTo>
                    <a:pt x="144" y="45"/>
                  </a:lnTo>
                  <a:lnTo>
                    <a:pt x="149" y="60"/>
                  </a:lnTo>
                  <a:lnTo>
                    <a:pt x="149" y="67"/>
                  </a:lnTo>
                  <a:lnTo>
                    <a:pt x="150" y="74"/>
                  </a:lnTo>
                  <a:lnTo>
                    <a:pt x="150" y="74"/>
                  </a:lnTo>
                  <a:lnTo>
                    <a:pt x="149" y="82"/>
                  </a:lnTo>
                  <a:lnTo>
                    <a:pt x="149" y="89"/>
                  </a:lnTo>
                  <a:lnTo>
                    <a:pt x="144" y="103"/>
                  </a:lnTo>
                  <a:lnTo>
                    <a:pt x="136" y="116"/>
                  </a:lnTo>
                  <a:lnTo>
                    <a:pt x="128" y="128"/>
                  </a:lnTo>
                  <a:lnTo>
                    <a:pt x="116" y="136"/>
                  </a:lnTo>
                  <a:lnTo>
                    <a:pt x="104" y="142"/>
                  </a:lnTo>
                  <a:lnTo>
                    <a:pt x="90" y="147"/>
                  </a:lnTo>
                  <a:lnTo>
                    <a:pt x="83" y="149"/>
                  </a:lnTo>
                  <a:lnTo>
                    <a:pt x="76" y="149"/>
                  </a:lnTo>
                  <a:lnTo>
                    <a:pt x="76" y="149"/>
                  </a:lnTo>
                  <a:lnTo>
                    <a:pt x="67" y="149"/>
                  </a:lnTo>
                  <a:lnTo>
                    <a:pt x="60" y="147"/>
                  </a:lnTo>
                  <a:lnTo>
                    <a:pt x="46" y="142"/>
                  </a:lnTo>
                  <a:lnTo>
                    <a:pt x="34" y="136"/>
                  </a:lnTo>
                  <a:lnTo>
                    <a:pt x="22" y="128"/>
                  </a:lnTo>
                  <a:lnTo>
                    <a:pt x="14" y="116"/>
                  </a:lnTo>
                  <a:lnTo>
                    <a:pt x="6" y="103"/>
                  </a:lnTo>
                  <a:lnTo>
                    <a:pt x="1" y="89"/>
                  </a:lnTo>
                  <a:lnTo>
                    <a:pt x="1" y="82"/>
                  </a:lnTo>
                  <a:lnTo>
                    <a:pt x="0" y="74"/>
                  </a:lnTo>
                  <a:lnTo>
                    <a:pt x="0" y="74"/>
                  </a:lnTo>
                  <a:lnTo>
                    <a:pt x="1" y="67"/>
                  </a:lnTo>
                  <a:lnTo>
                    <a:pt x="1" y="60"/>
                  </a:lnTo>
                  <a:lnTo>
                    <a:pt x="6" y="45"/>
                  </a:lnTo>
                  <a:lnTo>
                    <a:pt x="14" y="32"/>
                  </a:lnTo>
                  <a:lnTo>
                    <a:pt x="22" y="21"/>
                  </a:lnTo>
                  <a:lnTo>
                    <a:pt x="34" y="13"/>
                  </a:lnTo>
                  <a:lnTo>
                    <a:pt x="46" y="5"/>
                  </a:lnTo>
                  <a:lnTo>
                    <a:pt x="60" y="1"/>
                  </a:lnTo>
                  <a:lnTo>
                    <a:pt x="67" y="0"/>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41" name="Freeform 34"/>
            <p:cNvSpPr/>
            <p:nvPr/>
          </p:nvSpPr>
          <p:spPr bwMode="auto">
            <a:xfrm>
              <a:off x="3428980" y="3716350"/>
              <a:ext cx="88900" cy="65088"/>
            </a:xfrm>
            <a:custGeom>
              <a:cxnLst>
                <a:cxn ang="0">
                  <a:pos x="25" y="0"/>
                </a:cxn>
                <a:cxn ang="0">
                  <a:pos x="88" y="0"/>
                </a:cxn>
                <a:cxn ang="0">
                  <a:pos x="88" y="0"/>
                </a:cxn>
                <a:cxn ang="0">
                  <a:pos x="93" y="1"/>
                </a:cxn>
                <a:cxn ang="0">
                  <a:pos x="98" y="3"/>
                </a:cxn>
                <a:cxn ang="0">
                  <a:pos x="103" y="5"/>
                </a:cxn>
                <a:cxn ang="0">
                  <a:pos x="107" y="8"/>
                </a:cxn>
                <a:cxn ang="0">
                  <a:pos x="109" y="11"/>
                </a:cxn>
                <a:cxn ang="0">
                  <a:pos x="111" y="16"/>
                </a:cxn>
                <a:cxn ang="0">
                  <a:pos x="113" y="21"/>
                </a:cxn>
                <a:cxn ang="0">
                  <a:pos x="114" y="26"/>
                </a:cxn>
                <a:cxn ang="0">
                  <a:pos x="114" y="57"/>
                </a:cxn>
                <a:cxn ang="0">
                  <a:pos x="114" y="57"/>
                </a:cxn>
                <a:cxn ang="0">
                  <a:pos x="113" y="62"/>
                </a:cxn>
                <a:cxn ang="0">
                  <a:pos x="111" y="67"/>
                </a:cxn>
                <a:cxn ang="0">
                  <a:pos x="109" y="72"/>
                </a:cxn>
                <a:cxn ang="0">
                  <a:pos x="107" y="76"/>
                </a:cxn>
                <a:cxn ang="0">
                  <a:pos x="103" y="78"/>
                </a:cxn>
                <a:cxn ang="0">
                  <a:pos x="98" y="80"/>
                </a:cxn>
                <a:cxn ang="0">
                  <a:pos x="93" y="82"/>
                </a:cxn>
                <a:cxn ang="0">
                  <a:pos x="88" y="83"/>
                </a:cxn>
                <a:cxn ang="0">
                  <a:pos x="25" y="83"/>
                </a:cxn>
                <a:cxn ang="0">
                  <a:pos x="25" y="83"/>
                </a:cxn>
                <a:cxn ang="0">
                  <a:pos x="20" y="82"/>
                </a:cxn>
                <a:cxn ang="0">
                  <a:pos x="15" y="80"/>
                </a:cxn>
                <a:cxn ang="0">
                  <a:pos x="11" y="78"/>
                </a:cxn>
                <a:cxn ang="0">
                  <a:pos x="8" y="76"/>
                </a:cxn>
                <a:cxn ang="0">
                  <a:pos x="4" y="72"/>
                </a:cxn>
                <a:cxn ang="0">
                  <a:pos x="3" y="67"/>
                </a:cxn>
                <a:cxn ang="0">
                  <a:pos x="0" y="62"/>
                </a:cxn>
                <a:cxn ang="0">
                  <a:pos x="0" y="57"/>
                </a:cxn>
                <a:cxn ang="0">
                  <a:pos x="0" y="26"/>
                </a:cxn>
                <a:cxn ang="0">
                  <a:pos x="0" y="26"/>
                </a:cxn>
                <a:cxn ang="0">
                  <a:pos x="0" y="21"/>
                </a:cxn>
                <a:cxn ang="0">
                  <a:pos x="3" y="16"/>
                </a:cxn>
                <a:cxn ang="0">
                  <a:pos x="4" y="11"/>
                </a:cxn>
                <a:cxn ang="0">
                  <a:pos x="8" y="8"/>
                </a:cxn>
                <a:cxn ang="0">
                  <a:pos x="11" y="5"/>
                </a:cxn>
                <a:cxn ang="0">
                  <a:pos x="15" y="3"/>
                </a:cxn>
                <a:cxn ang="0">
                  <a:pos x="20" y="1"/>
                </a:cxn>
                <a:cxn ang="0">
                  <a:pos x="25" y="0"/>
                </a:cxn>
                <a:cxn ang="0">
                  <a:pos x="25" y="0"/>
                </a:cxn>
              </a:cxnLst>
              <a:rect b="b" l="0" r="r" t="0"/>
              <a:pathLst>
                <a:path h="83" w="114">
                  <a:moveTo>
                    <a:pt x="25" y="0"/>
                  </a:moveTo>
                  <a:lnTo>
                    <a:pt x="88" y="0"/>
                  </a:lnTo>
                  <a:lnTo>
                    <a:pt x="88" y="0"/>
                  </a:lnTo>
                  <a:lnTo>
                    <a:pt x="93" y="1"/>
                  </a:lnTo>
                  <a:lnTo>
                    <a:pt x="98" y="3"/>
                  </a:lnTo>
                  <a:lnTo>
                    <a:pt x="103" y="5"/>
                  </a:lnTo>
                  <a:lnTo>
                    <a:pt x="107" y="8"/>
                  </a:lnTo>
                  <a:lnTo>
                    <a:pt x="109" y="11"/>
                  </a:lnTo>
                  <a:lnTo>
                    <a:pt x="111" y="16"/>
                  </a:lnTo>
                  <a:lnTo>
                    <a:pt x="113" y="21"/>
                  </a:lnTo>
                  <a:lnTo>
                    <a:pt x="114" y="26"/>
                  </a:lnTo>
                  <a:lnTo>
                    <a:pt x="114" y="57"/>
                  </a:lnTo>
                  <a:lnTo>
                    <a:pt x="114" y="57"/>
                  </a:lnTo>
                  <a:lnTo>
                    <a:pt x="113" y="62"/>
                  </a:lnTo>
                  <a:lnTo>
                    <a:pt x="111" y="67"/>
                  </a:lnTo>
                  <a:lnTo>
                    <a:pt x="109" y="72"/>
                  </a:lnTo>
                  <a:lnTo>
                    <a:pt x="107" y="76"/>
                  </a:lnTo>
                  <a:lnTo>
                    <a:pt x="103" y="78"/>
                  </a:lnTo>
                  <a:lnTo>
                    <a:pt x="98" y="80"/>
                  </a:lnTo>
                  <a:lnTo>
                    <a:pt x="93" y="82"/>
                  </a:lnTo>
                  <a:lnTo>
                    <a:pt x="88" y="83"/>
                  </a:lnTo>
                  <a:lnTo>
                    <a:pt x="25" y="83"/>
                  </a:lnTo>
                  <a:lnTo>
                    <a:pt x="25" y="83"/>
                  </a:lnTo>
                  <a:lnTo>
                    <a:pt x="20" y="82"/>
                  </a:lnTo>
                  <a:lnTo>
                    <a:pt x="15" y="80"/>
                  </a:lnTo>
                  <a:lnTo>
                    <a:pt x="11" y="78"/>
                  </a:lnTo>
                  <a:lnTo>
                    <a:pt x="8" y="76"/>
                  </a:lnTo>
                  <a:lnTo>
                    <a:pt x="4" y="72"/>
                  </a:lnTo>
                  <a:lnTo>
                    <a:pt x="3" y="67"/>
                  </a:lnTo>
                  <a:lnTo>
                    <a:pt x="0" y="62"/>
                  </a:lnTo>
                  <a:lnTo>
                    <a:pt x="0" y="57"/>
                  </a:lnTo>
                  <a:lnTo>
                    <a:pt x="0" y="26"/>
                  </a:lnTo>
                  <a:lnTo>
                    <a:pt x="0" y="26"/>
                  </a:lnTo>
                  <a:lnTo>
                    <a:pt x="0" y="21"/>
                  </a:lnTo>
                  <a:lnTo>
                    <a:pt x="3" y="16"/>
                  </a:lnTo>
                  <a:lnTo>
                    <a:pt x="4" y="11"/>
                  </a:lnTo>
                  <a:lnTo>
                    <a:pt x="8" y="8"/>
                  </a:lnTo>
                  <a:lnTo>
                    <a:pt x="11" y="5"/>
                  </a:lnTo>
                  <a:lnTo>
                    <a:pt x="15" y="3"/>
                  </a:lnTo>
                  <a:lnTo>
                    <a:pt x="20" y="1"/>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42" name="Freeform 35"/>
            <p:cNvSpPr/>
            <p:nvPr/>
          </p:nvSpPr>
          <p:spPr bwMode="auto">
            <a:xfrm>
              <a:off x="3428980" y="3640150"/>
              <a:ext cx="88900" cy="65088"/>
            </a:xfrm>
            <a:custGeom>
              <a:cxnLst>
                <a:cxn ang="0">
                  <a:pos x="25" y="0"/>
                </a:cxn>
                <a:cxn ang="0">
                  <a:pos x="88" y="0"/>
                </a:cxn>
                <a:cxn ang="0">
                  <a:pos x="88" y="0"/>
                </a:cxn>
                <a:cxn ang="0">
                  <a:pos x="93" y="0"/>
                </a:cxn>
                <a:cxn ang="0">
                  <a:pos x="98" y="1"/>
                </a:cxn>
                <a:cxn ang="0">
                  <a:pos x="103" y="4"/>
                </a:cxn>
                <a:cxn ang="0">
                  <a:pos x="107" y="7"/>
                </a:cxn>
                <a:cxn ang="0">
                  <a:pos x="109" y="11"/>
                </a:cxn>
                <a:cxn ang="0">
                  <a:pos x="111" y="15"/>
                </a:cxn>
                <a:cxn ang="0">
                  <a:pos x="113" y="20"/>
                </a:cxn>
                <a:cxn ang="0">
                  <a:pos x="114" y="25"/>
                </a:cxn>
                <a:cxn ang="0">
                  <a:pos x="114" y="57"/>
                </a:cxn>
                <a:cxn ang="0">
                  <a:pos x="114" y="57"/>
                </a:cxn>
                <a:cxn ang="0">
                  <a:pos x="113" y="62"/>
                </a:cxn>
                <a:cxn ang="0">
                  <a:pos x="111" y="65"/>
                </a:cxn>
                <a:cxn ang="0">
                  <a:pos x="109" y="70"/>
                </a:cxn>
                <a:cxn ang="0">
                  <a:pos x="107" y="74"/>
                </a:cxn>
                <a:cxn ang="0">
                  <a:pos x="103" y="77"/>
                </a:cxn>
                <a:cxn ang="0">
                  <a:pos x="98" y="79"/>
                </a:cxn>
                <a:cxn ang="0">
                  <a:pos x="93" y="80"/>
                </a:cxn>
                <a:cxn ang="0">
                  <a:pos x="88" y="81"/>
                </a:cxn>
                <a:cxn ang="0">
                  <a:pos x="25" y="81"/>
                </a:cxn>
                <a:cxn ang="0">
                  <a:pos x="25" y="81"/>
                </a:cxn>
                <a:cxn ang="0">
                  <a:pos x="20" y="80"/>
                </a:cxn>
                <a:cxn ang="0">
                  <a:pos x="15" y="79"/>
                </a:cxn>
                <a:cxn ang="0">
                  <a:pos x="11" y="77"/>
                </a:cxn>
                <a:cxn ang="0">
                  <a:pos x="8" y="74"/>
                </a:cxn>
                <a:cxn ang="0">
                  <a:pos x="4" y="70"/>
                </a:cxn>
                <a:cxn ang="0">
                  <a:pos x="3" y="65"/>
                </a:cxn>
                <a:cxn ang="0">
                  <a:pos x="0" y="62"/>
                </a:cxn>
                <a:cxn ang="0">
                  <a:pos x="0" y="57"/>
                </a:cxn>
                <a:cxn ang="0">
                  <a:pos x="0" y="25"/>
                </a:cxn>
                <a:cxn ang="0">
                  <a:pos x="0" y="25"/>
                </a:cxn>
                <a:cxn ang="0">
                  <a:pos x="0" y="20"/>
                </a:cxn>
                <a:cxn ang="0">
                  <a:pos x="3" y="15"/>
                </a:cxn>
                <a:cxn ang="0">
                  <a:pos x="4" y="11"/>
                </a:cxn>
                <a:cxn ang="0">
                  <a:pos x="8" y="7"/>
                </a:cxn>
                <a:cxn ang="0">
                  <a:pos x="11" y="4"/>
                </a:cxn>
                <a:cxn ang="0">
                  <a:pos x="15" y="1"/>
                </a:cxn>
                <a:cxn ang="0">
                  <a:pos x="20" y="0"/>
                </a:cxn>
                <a:cxn ang="0">
                  <a:pos x="25" y="0"/>
                </a:cxn>
                <a:cxn ang="0">
                  <a:pos x="25" y="0"/>
                </a:cxn>
              </a:cxnLst>
              <a:rect b="b" l="0" r="r" t="0"/>
              <a:pathLst>
                <a:path h="81" w="114">
                  <a:moveTo>
                    <a:pt x="25" y="0"/>
                  </a:moveTo>
                  <a:lnTo>
                    <a:pt x="88" y="0"/>
                  </a:lnTo>
                  <a:lnTo>
                    <a:pt x="88" y="0"/>
                  </a:lnTo>
                  <a:lnTo>
                    <a:pt x="93" y="0"/>
                  </a:lnTo>
                  <a:lnTo>
                    <a:pt x="98" y="1"/>
                  </a:lnTo>
                  <a:lnTo>
                    <a:pt x="103" y="4"/>
                  </a:lnTo>
                  <a:lnTo>
                    <a:pt x="107" y="7"/>
                  </a:lnTo>
                  <a:lnTo>
                    <a:pt x="109" y="11"/>
                  </a:lnTo>
                  <a:lnTo>
                    <a:pt x="111" y="15"/>
                  </a:lnTo>
                  <a:lnTo>
                    <a:pt x="113" y="20"/>
                  </a:lnTo>
                  <a:lnTo>
                    <a:pt x="114" y="25"/>
                  </a:lnTo>
                  <a:lnTo>
                    <a:pt x="114" y="57"/>
                  </a:lnTo>
                  <a:lnTo>
                    <a:pt x="114" y="57"/>
                  </a:lnTo>
                  <a:lnTo>
                    <a:pt x="113" y="62"/>
                  </a:lnTo>
                  <a:lnTo>
                    <a:pt x="111" y="65"/>
                  </a:lnTo>
                  <a:lnTo>
                    <a:pt x="109" y="70"/>
                  </a:lnTo>
                  <a:lnTo>
                    <a:pt x="107" y="74"/>
                  </a:lnTo>
                  <a:lnTo>
                    <a:pt x="103" y="77"/>
                  </a:lnTo>
                  <a:lnTo>
                    <a:pt x="98" y="79"/>
                  </a:lnTo>
                  <a:lnTo>
                    <a:pt x="93" y="80"/>
                  </a:lnTo>
                  <a:lnTo>
                    <a:pt x="88" y="81"/>
                  </a:lnTo>
                  <a:lnTo>
                    <a:pt x="25" y="81"/>
                  </a:lnTo>
                  <a:lnTo>
                    <a:pt x="25" y="81"/>
                  </a:lnTo>
                  <a:lnTo>
                    <a:pt x="20" y="80"/>
                  </a:lnTo>
                  <a:lnTo>
                    <a:pt x="15" y="79"/>
                  </a:lnTo>
                  <a:lnTo>
                    <a:pt x="11" y="77"/>
                  </a:lnTo>
                  <a:lnTo>
                    <a:pt x="8" y="74"/>
                  </a:lnTo>
                  <a:lnTo>
                    <a:pt x="4" y="70"/>
                  </a:lnTo>
                  <a:lnTo>
                    <a:pt x="3" y="65"/>
                  </a:lnTo>
                  <a:lnTo>
                    <a:pt x="0" y="62"/>
                  </a:lnTo>
                  <a:lnTo>
                    <a:pt x="0" y="57"/>
                  </a:lnTo>
                  <a:lnTo>
                    <a:pt x="0" y="25"/>
                  </a:lnTo>
                  <a:lnTo>
                    <a:pt x="0" y="25"/>
                  </a:lnTo>
                  <a:lnTo>
                    <a:pt x="0" y="20"/>
                  </a:lnTo>
                  <a:lnTo>
                    <a:pt x="3" y="15"/>
                  </a:lnTo>
                  <a:lnTo>
                    <a:pt x="4" y="11"/>
                  </a:lnTo>
                  <a:lnTo>
                    <a:pt x="8" y="7"/>
                  </a:lnTo>
                  <a:lnTo>
                    <a:pt x="11" y="4"/>
                  </a:lnTo>
                  <a:lnTo>
                    <a:pt x="15" y="1"/>
                  </a:lnTo>
                  <a:lnTo>
                    <a:pt x="20" y="0"/>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343" name="Freeform 143"/>
          <p:cNvSpPr>
            <a:spLocks noEditPoints="1"/>
          </p:cNvSpPr>
          <p:nvPr/>
        </p:nvSpPr>
        <p:spPr bwMode="auto">
          <a:xfrm>
            <a:off x="10109200" y="5384800"/>
            <a:ext cx="493713" cy="506413"/>
          </a:xfrm>
          <a:custGeom>
            <a:gdLst>
              <a:gd fmla="*/ 203 w 360" name="T0"/>
              <a:gd fmla="*/ 271 h 368" name="T1"/>
              <a:gd fmla="*/ 261 w 360" name="T2"/>
              <a:gd fmla="*/ 202 h 368" name="T3"/>
              <a:gd fmla="*/ 360 w 360" name="T4"/>
              <a:gd fmla="*/ 51 h 368" name="T5"/>
              <a:gd fmla="*/ 346 w 360" name="T6"/>
              <a:gd fmla="*/ 37 h 368" name="T7"/>
              <a:gd fmla="*/ 277 w 360" name="T8"/>
              <a:gd fmla="*/ 37 h 368" name="T9"/>
              <a:gd fmla="*/ 180 w 360" name="T10"/>
              <a:gd fmla="*/ 0 h 368" name="T11"/>
              <a:gd fmla="*/ 83 w 360" name="T12"/>
              <a:gd fmla="*/ 37 h 368" name="T13"/>
              <a:gd fmla="*/ 14 w 360" name="T14"/>
              <a:gd fmla="*/ 37 h 368" name="T15"/>
              <a:gd fmla="*/ 0 w 360" name="T16"/>
              <a:gd fmla="*/ 51 h 368" name="T17"/>
              <a:gd fmla="*/ 98 w 360" name="T18"/>
              <a:gd fmla="*/ 202 h 368" name="T19"/>
              <a:gd fmla="*/ 156 w 360" name="T20"/>
              <a:gd fmla="*/ 271 h 368" name="T21"/>
              <a:gd fmla="*/ 156 w 360" name="T22"/>
              <a:gd fmla="*/ 297 h 368" name="T23"/>
              <a:gd fmla="*/ 91 w 360" name="T24"/>
              <a:gd fmla="*/ 332 h 368" name="T25"/>
              <a:gd fmla="*/ 180 w 360" name="T26"/>
              <a:gd fmla="*/ 368 h 368" name="T27"/>
              <a:gd fmla="*/ 269 w 360" name="T28"/>
              <a:gd fmla="*/ 332 h 368" name="T29"/>
              <a:gd fmla="*/ 203 w 360" name="T30"/>
              <a:gd fmla="*/ 297 h 368" name="T31"/>
              <a:gd fmla="*/ 203 w 360" name="T32"/>
              <a:gd fmla="*/ 271 h 368" name="T33"/>
              <a:gd fmla="*/ 259 w 360" name="T34"/>
              <a:gd fmla="*/ 170 h 368" name="T35"/>
              <a:gd fmla="*/ 281 w 360" name="T36"/>
              <a:gd fmla="*/ 65 h 368" name="T37"/>
              <a:gd fmla="*/ 331 w 360" name="T38"/>
              <a:gd fmla="*/ 65 h 368" name="T39"/>
              <a:gd fmla="*/ 259 w 360" name="T40"/>
              <a:gd fmla="*/ 170 h 368" name="T41"/>
              <a:gd fmla="*/ 180 w 360" name="T42"/>
              <a:gd fmla="*/ 24 h 368" name="T43"/>
              <a:gd fmla="*/ 256 w 360" name="T44"/>
              <a:gd fmla="*/ 55 h 368" name="T45"/>
              <a:gd fmla="*/ 180 w 360" name="T46"/>
              <a:gd fmla="*/ 86 h 368" name="T47"/>
              <a:gd fmla="*/ 104 w 360" name="T48"/>
              <a:gd fmla="*/ 55 h 368" name="T49"/>
              <a:gd fmla="*/ 180 w 360" name="T50"/>
              <a:gd fmla="*/ 24 h 368" name="T51"/>
              <a:gd fmla="*/ 29 w 360" name="T52"/>
              <a:gd fmla="*/ 65 h 368" name="T53"/>
              <a:gd fmla="*/ 79 w 360" name="T54"/>
              <a:gd fmla="*/ 65 h 368" name="T55"/>
              <a:gd fmla="*/ 101 w 360" name="T56"/>
              <a:gd fmla="*/ 170 h 368" name="T57"/>
              <a:gd fmla="*/ 29 w 360" name="T58"/>
              <a:gd fmla="*/ 65 h 36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1">
              <a:lumMod val="50000"/>
              <a:lumOff val="50000"/>
            </a:schemeClr>
          </a:solid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Shape 811"/>
          <p:cNvSpPr/>
          <p:nvPr/>
        </p:nvSpPr>
        <p:spPr>
          <a:xfrm>
            <a:off x="1089025" y="2608263"/>
            <a:ext cx="2366963" cy="3157537"/>
          </a:xfrm>
          <a:prstGeom prst="roundRect">
            <a:avLst>
              <a:gd fmla="val 3273" name="adj"/>
            </a:avLst>
          </a:prstGeom>
          <a:solidFill>
            <a:srgbClr val="00B075"/>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20" name="Shape 812"/>
          <p:cNvSpPr/>
          <p:nvPr/>
        </p:nvSpPr>
        <p:spPr>
          <a:xfrm>
            <a:off x="1446922" y="2765425"/>
            <a:ext cx="1562268"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Project Mng.</a:t>
            </a:r>
          </a:p>
        </p:txBody>
      </p:sp>
      <p:sp>
        <p:nvSpPr>
          <p:cNvPr id="21" name="Shape 813"/>
          <p:cNvSpPr/>
          <p:nvPr/>
        </p:nvSpPr>
        <p:spPr>
          <a:xfrm>
            <a:off x="1862138" y="1643063"/>
            <a:ext cx="828675" cy="688975"/>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F5A63E"/>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22" name="Shape 814"/>
          <p:cNvSpPr/>
          <p:nvPr/>
        </p:nvSpPr>
        <p:spPr>
          <a:xfrm>
            <a:off x="1298575" y="3536950"/>
            <a:ext cx="1951038"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23" name="Shape 815"/>
          <p:cNvSpPr/>
          <p:nvPr/>
        </p:nvSpPr>
        <p:spPr>
          <a:xfrm>
            <a:off x="1263650"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24" name="Shape 816"/>
          <p:cNvSpPr/>
          <p:nvPr/>
        </p:nvSpPr>
        <p:spPr>
          <a:xfrm>
            <a:off x="1652370"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25" name="Shape 817"/>
          <p:cNvSpPr/>
          <p:nvPr/>
        </p:nvSpPr>
        <p:spPr>
          <a:xfrm>
            <a:off x="2722563" y="5248275"/>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17417" name="Shape 818"/>
          <p:cNvSpPr>
            <a:spLocks noChangeShapeType="1"/>
          </p:cNvSpPr>
          <p:nvPr/>
        </p:nvSpPr>
        <p:spPr bwMode="auto">
          <a:xfrm>
            <a:off x="1090613" y="3335338"/>
            <a:ext cx="2376487" cy="0"/>
          </a:xfrm>
          <a:prstGeom prst="line">
            <a:avLst/>
          </a:prstGeom>
          <a:noFill/>
          <a:ln w="25400">
            <a:solidFill>
              <a:schemeClr val="bg1"/>
            </a:solidFill>
            <a:miter lim="400000"/>
          </a:ln>
          <a:extLst>
            <a:ext uri="{909E8E84-426E-40DD-AFC4-6F175D3DCCD1}">
              <a14:hiddenFill>
                <a:noFill/>
              </a14:hiddenFill>
            </a:ext>
          </a:extLst>
        </p:spPr>
        <p:txBody>
          <a:bodyPr anchor="ctr" bIns="0" lIns="0" rIns="0" tIns="0"/>
          <a:lstStyle/>
          <a:p>
            <a:endParaRPr altLang="en-US" lang="zh-CN"/>
          </a:p>
        </p:txBody>
      </p:sp>
      <p:sp>
        <p:nvSpPr>
          <p:cNvPr id="27" name="Shape 820"/>
          <p:cNvSpPr/>
          <p:nvPr/>
        </p:nvSpPr>
        <p:spPr>
          <a:xfrm>
            <a:off x="3644900" y="2608263"/>
            <a:ext cx="2360613" cy="3157537"/>
          </a:xfrm>
          <a:prstGeom prst="roundRect">
            <a:avLst>
              <a:gd fmla="val 3282" name="adj"/>
            </a:avLst>
          </a:prstGeom>
          <a:solidFill>
            <a:srgbClr val="00B075"/>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28" name="Shape 821"/>
          <p:cNvSpPr/>
          <p:nvPr/>
        </p:nvSpPr>
        <p:spPr>
          <a:xfrm>
            <a:off x="3879622" y="2765425"/>
            <a:ext cx="1732419"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1 on 1 Survey</a:t>
            </a:r>
          </a:p>
        </p:txBody>
      </p:sp>
      <p:sp>
        <p:nvSpPr>
          <p:cNvPr id="29" name="Shape 822"/>
          <p:cNvSpPr/>
          <p:nvPr/>
        </p:nvSpPr>
        <p:spPr>
          <a:xfrm>
            <a:off x="4400550" y="1628775"/>
            <a:ext cx="847725" cy="703263"/>
          </a:xfrm>
          <a:custGeom>
            <a:cxnLst>
              <a:cxn ang="0">
                <a:pos x="wd2" y="hd2"/>
              </a:cxn>
              <a:cxn ang="5400000">
                <a:pos x="wd2" y="hd2"/>
              </a:cxn>
              <a:cxn ang="10800000">
                <a:pos x="wd2" y="hd2"/>
              </a:cxn>
              <a:cxn ang="16200000">
                <a:pos x="wd2" y="hd2"/>
              </a:cxn>
            </a:cxnLst>
            <a:rect b="b" l="0" r="r" t="0"/>
            <a:pathLst>
              <a:path extrusionOk="0" h="21600" w="2160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F5A63E"/>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30" name="Shape 823"/>
          <p:cNvSpPr/>
          <p:nvPr/>
        </p:nvSpPr>
        <p:spPr>
          <a:xfrm>
            <a:off x="3844925" y="3536950"/>
            <a:ext cx="1952625"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31" name="Shape 824"/>
          <p:cNvSpPr/>
          <p:nvPr/>
        </p:nvSpPr>
        <p:spPr>
          <a:xfrm>
            <a:off x="3797300"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32" name="Shape 825"/>
          <p:cNvSpPr/>
          <p:nvPr/>
        </p:nvSpPr>
        <p:spPr>
          <a:xfrm>
            <a:off x="4139982"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33" name="Shape 826"/>
          <p:cNvSpPr/>
          <p:nvPr/>
        </p:nvSpPr>
        <p:spPr>
          <a:xfrm>
            <a:off x="5208588" y="5246688"/>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17425" name="Shape 827"/>
          <p:cNvSpPr>
            <a:spLocks noChangeShapeType="1"/>
          </p:cNvSpPr>
          <p:nvPr/>
        </p:nvSpPr>
        <p:spPr bwMode="auto">
          <a:xfrm>
            <a:off x="3624263" y="3322638"/>
            <a:ext cx="2376487" cy="0"/>
          </a:xfrm>
          <a:prstGeom prst="line">
            <a:avLst/>
          </a:prstGeom>
          <a:noFill/>
          <a:ln w="25400">
            <a:solidFill>
              <a:schemeClr val="bg1"/>
            </a:solidFill>
            <a:miter lim="400000"/>
          </a:ln>
          <a:extLst>
            <a:ext uri="{909E8E84-426E-40DD-AFC4-6F175D3DCCD1}">
              <a14:hiddenFill>
                <a:noFill/>
              </a14:hiddenFill>
            </a:ext>
          </a:extLst>
        </p:spPr>
        <p:txBody>
          <a:bodyPr anchor="ctr" bIns="0" lIns="0" rIns="0" tIns="0"/>
          <a:lstStyle/>
          <a:p>
            <a:endParaRPr altLang="en-US" lang="zh-CN"/>
          </a:p>
        </p:txBody>
      </p:sp>
      <p:sp>
        <p:nvSpPr>
          <p:cNvPr id="35" name="Shape 829"/>
          <p:cNvSpPr/>
          <p:nvPr/>
        </p:nvSpPr>
        <p:spPr>
          <a:xfrm>
            <a:off x="6191250" y="2608263"/>
            <a:ext cx="2360613" cy="3157537"/>
          </a:xfrm>
          <a:prstGeom prst="roundRect">
            <a:avLst>
              <a:gd fmla="val 3282" name="adj"/>
            </a:avLst>
          </a:prstGeom>
          <a:solidFill>
            <a:srgbClr val="00B075"/>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36" name="Shape 830"/>
          <p:cNvSpPr/>
          <p:nvPr/>
        </p:nvSpPr>
        <p:spPr>
          <a:xfrm>
            <a:off x="6502876" y="2765425"/>
            <a:ext cx="1710372"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Huge Storage</a:t>
            </a:r>
          </a:p>
        </p:txBody>
      </p:sp>
      <p:sp>
        <p:nvSpPr>
          <p:cNvPr id="37" name="Shape 831"/>
          <p:cNvSpPr/>
          <p:nvPr/>
        </p:nvSpPr>
        <p:spPr>
          <a:xfrm>
            <a:off x="6962775" y="1655763"/>
            <a:ext cx="815975" cy="676275"/>
          </a:xfrm>
          <a:custGeom>
            <a:cxnLst>
              <a:cxn ang="0">
                <a:pos x="wd2" y="hd2"/>
              </a:cxn>
              <a:cxn ang="5400000">
                <a:pos x="wd2" y="hd2"/>
              </a:cxn>
              <a:cxn ang="10800000">
                <a:pos x="wd2" y="hd2"/>
              </a:cxn>
              <a:cxn ang="16200000">
                <a:pos x="wd2" y="hd2"/>
              </a:cxn>
            </a:cxnLst>
            <a:rect b="b" l="0" r="r" t="0"/>
            <a:pathLst>
              <a:path extrusionOk="0" h="21600" w="2160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F5A63E"/>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38" name="Shape 832"/>
          <p:cNvSpPr/>
          <p:nvPr/>
        </p:nvSpPr>
        <p:spPr>
          <a:xfrm>
            <a:off x="6378575" y="3536950"/>
            <a:ext cx="1952625"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39" name="Shape 833"/>
          <p:cNvSpPr/>
          <p:nvPr/>
        </p:nvSpPr>
        <p:spPr>
          <a:xfrm>
            <a:off x="6357938"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40" name="Shape 834"/>
          <p:cNvSpPr/>
          <p:nvPr/>
        </p:nvSpPr>
        <p:spPr>
          <a:xfrm>
            <a:off x="6749832"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41" name="Shape 835"/>
          <p:cNvSpPr/>
          <p:nvPr/>
        </p:nvSpPr>
        <p:spPr>
          <a:xfrm>
            <a:off x="7818438" y="5246688"/>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17433" name="Shape 836"/>
          <p:cNvSpPr>
            <a:spLocks noChangeShapeType="1"/>
          </p:cNvSpPr>
          <p:nvPr/>
        </p:nvSpPr>
        <p:spPr bwMode="auto">
          <a:xfrm>
            <a:off x="6213475" y="3314700"/>
            <a:ext cx="2376488" cy="0"/>
          </a:xfrm>
          <a:prstGeom prst="line">
            <a:avLst/>
          </a:prstGeom>
          <a:noFill/>
          <a:ln w="25400">
            <a:solidFill>
              <a:schemeClr val="bg1"/>
            </a:solidFill>
            <a:miter lim="400000"/>
          </a:ln>
          <a:extLst>
            <a:ext uri="{909E8E84-426E-40DD-AFC4-6F175D3DCCD1}">
              <a14:hiddenFill>
                <a:noFill/>
              </a14:hiddenFill>
            </a:ext>
          </a:extLst>
        </p:spPr>
        <p:txBody>
          <a:bodyPr anchor="ctr" bIns="0" lIns="0" rIns="0" tIns="0"/>
          <a:lstStyle/>
          <a:p>
            <a:endParaRPr altLang="en-US" lang="zh-CN"/>
          </a:p>
        </p:txBody>
      </p:sp>
      <p:sp>
        <p:nvSpPr>
          <p:cNvPr id="43" name="Shape 838"/>
          <p:cNvSpPr/>
          <p:nvPr/>
        </p:nvSpPr>
        <p:spPr>
          <a:xfrm>
            <a:off x="8743950" y="2608263"/>
            <a:ext cx="2362200" cy="3157537"/>
          </a:xfrm>
          <a:prstGeom prst="roundRect">
            <a:avLst>
              <a:gd fmla="val 3282" name="adj"/>
            </a:avLst>
          </a:prstGeom>
          <a:solidFill>
            <a:srgbClr val="00B075"/>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44" name="Shape 839"/>
          <p:cNvSpPr/>
          <p:nvPr/>
        </p:nvSpPr>
        <p:spPr>
          <a:xfrm>
            <a:off x="9060338" y="2765425"/>
            <a:ext cx="1715135"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Biz Campaign</a:t>
            </a:r>
          </a:p>
        </p:txBody>
      </p:sp>
      <p:sp>
        <p:nvSpPr>
          <p:cNvPr id="45" name="Shape 840"/>
          <p:cNvSpPr/>
          <p:nvPr/>
        </p:nvSpPr>
        <p:spPr>
          <a:xfrm>
            <a:off x="8926513" y="3536950"/>
            <a:ext cx="1952625"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46" name="Shape 841"/>
          <p:cNvSpPr/>
          <p:nvPr/>
        </p:nvSpPr>
        <p:spPr>
          <a:xfrm>
            <a:off x="8891588"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47" name="Shape 842"/>
          <p:cNvSpPr/>
          <p:nvPr/>
        </p:nvSpPr>
        <p:spPr>
          <a:xfrm>
            <a:off x="9256495"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48" name="Shape 843"/>
          <p:cNvSpPr/>
          <p:nvPr/>
        </p:nvSpPr>
        <p:spPr>
          <a:xfrm>
            <a:off x="10325100" y="5246688"/>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49" name="Shape 844"/>
          <p:cNvSpPr/>
          <p:nvPr/>
        </p:nvSpPr>
        <p:spPr>
          <a:xfrm>
            <a:off x="9523413" y="1695450"/>
            <a:ext cx="762000" cy="636588"/>
          </a:xfrm>
          <a:custGeom>
            <a:cxnLst>
              <a:cxn ang="0">
                <a:pos x="wd2" y="hd2"/>
              </a:cxn>
              <a:cxn ang="5400000">
                <a:pos x="wd2" y="hd2"/>
              </a:cxn>
              <a:cxn ang="10800000">
                <a:pos x="wd2" y="hd2"/>
              </a:cxn>
              <a:cxn ang="16200000">
                <a:pos x="wd2" y="hd2"/>
              </a:cxn>
            </a:cxnLst>
            <a:rect b="b" l="0" r="r" t="0"/>
            <a:pathLst>
              <a:path extrusionOk="0" h="21579" w="2160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F5A63E"/>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17441" name="Shape 845"/>
          <p:cNvSpPr>
            <a:spLocks noChangeShapeType="1"/>
          </p:cNvSpPr>
          <p:nvPr/>
        </p:nvSpPr>
        <p:spPr bwMode="auto">
          <a:xfrm>
            <a:off x="8739188" y="3302000"/>
            <a:ext cx="2378075" cy="0"/>
          </a:xfrm>
          <a:prstGeom prst="line">
            <a:avLst/>
          </a:prstGeom>
          <a:noFill/>
          <a:ln w="25400">
            <a:solidFill>
              <a:schemeClr val="bg1"/>
            </a:solidFill>
            <a:miter lim="400000"/>
          </a:ln>
          <a:extLst>
            <a:ext uri="{909E8E84-426E-40DD-AFC4-6F175D3DCCD1}">
              <a14:hiddenFill>
                <a:noFill/>
              </a14:hiddenFill>
            </a:ext>
          </a:extLst>
        </p:spPr>
        <p:txBody>
          <a:bodyPr anchor="ctr" bIns="0" lIns="0" rIns="0" tIns="0"/>
          <a:lstStyle/>
          <a:p>
            <a:endParaRPr altLang="en-US" lang="zh-CN"/>
          </a:p>
        </p:txBody>
      </p:sp>
      <p:sp>
        <p:nvSpPr>
          <p:cNvPr id="1744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53" name="任意多边形 5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Shape 539"/>
          <p:cNvSpPr/>
          <p:nvPr/>
        </p:nvSpPr>
        <p:spPr bwMode="auto">
          <a:xfrm>
            <a:off x="1476375" y="1936750"/>
            <a:ext cx="2527300" cy="1274763"/>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nchor="ctr" bIns="0" lIns="0" rIns="0" tIns="0"/>
          <a:lstStyle/>
          <a:p>
            <a:endParaRPr altLang="en-US" lang="zh-CN"/>
          </a:p>
        </p:txBody>
      </p:sp>
      <p:sp>
        <p:nvSpPr>
          <p:cNvPr id="52" name="Shape 540"/>
          <p:cNvSpPr/>
          <p:nvPr/>
        </p:nvSpPr>
        <p:spPr>
          <a:xfrm>
            <a:off x="1676400" y="3460750"/>
            <a:ext cx="196215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53" name="Shape 541"/>
          <p:cNvSpPr/>
          <p:nvPr/>
        </p:nvSpPr>
        <p:spPr>
          <a:xfrm>
            <a:off x="1676400" y="3937000"/>
            <a:ext cx="196215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54" name="Shape 542"/>
          <p:cNvSpPr/>
          <p:nvPr/>
        </p:nvSpPr>
        <p:spPr>
          <a:xfrm>
            <a:off x="2441575" y="2336800"/>
            <a:ext cx="563563" cy="469900"/>
          </a:xfrm>
          <a:custGeom>
            <a:cxnLst>
              <a:cxn ang="0">
                <a:pos x="wd2" y="hd2"/>
              </a:cxn>
              <a:cxn ang="5400000">
                <a:pos x="wd2" y="hd2"/>
              </a:cxn>
              <a:cxn ang="10800000">
                <a:pos x="wd2" y="hd2"/>
              </a:cxn>
              <a:cxn ang="16200000">
                <a:pos x="wd2" y="hd2"/>
              </a:cxn>
            </a:cxnLst>
            <a:rect b="b" l="0" r="r" t="0"/>
            <a:pathLst>
              <a:path extrusionOk="0" h="21600" w="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
        <p:nvSpPr>
          <p:cNvPr id="18438" name="Shape 544"/>
          <p:cNvSpPr/>
          <p:nvPr/>
        </p:nvSpPr>
        <p:spPr bwMode="auto">
          <a:xfrm>
            <a:off x="3702050" y="1935163"/>
            <a:ext cx="2528888" cy="1276350"/>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F5A63E"/>
          </a:solidFill>
          <a:ln>
            <a:noFill/>
          </a:ln>
          <a:extLst>
            <a:ext uri="{91240B29-F687-4F45-9708-019B960494DF}">
              <a14:hiddenLine cap="flat" w="12700">
                <a:solidFill>
                  <a:srgbClr val="000000"/>
                </a:solidFill>
                <a:miter lim="400000"/>
                <a:headEnd/>
                <a:tailEnd/>
              </a14:hiddenLine>
            </a:ext>
          </a:extLst>
        </p:spPr>
        <p:txBody>
          <a:bodyPr anchor="ctr" bIns="0" lIns="0" rIns="0" tIns="0"/>
          <a:lstStyle/>
          <a:p>
            <a:endParaRPr altLang="en-US" lang="zh-CN"/>
          </a:p>
        </p:txBody>
      </p:sp>
      <p:sp>
        <p:nvSpPr>
          <p:cNvPr id="56" name="Shape 545"/>
          <p:cNvSpPr/>
          <p:nvPr/>
        </p:nvSpPr>
        <p:spPr>
          <a:xfrm>
            <a:off x="3924300" y="3460750"/>
            <a:ext cx="186055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57" name="Shape 546"/>
          <p:cNvSpPr/>
          <p:nvPr/>
        </p:nvSpPr>
        <p:spPr>
          <a:xfrm>
            <a:off x="3924300" y="3937000"/>
            <a:ext cx="186055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58" name="Shape 547"/>
          <p:cNvSpPr/>
          <p:nvPr/>
        </p:nvSpPr>
        <p:spPr>
          <a:xfrm>
            <a:off x="4695825" y="2332038"/>
            <a:ext cx="585788" cy="487362"/>
          </a:xfrm>
          <a:custGeom>
            <a:cxnLst>
              <a:cxn ang="0">
                <a:pos x="wd2" y="hd2"/>
              </a:cxn>
              <a:cxn ang="5400000">
                <a:pos x="wd2" y="hd2"/>
              </a:cxn>
              <a:cxn ang="10800000">
                <a:pos x="wd2" y="hd2"/>
              </a:cxn>
              <a:cxn ang="16200000">
                <a:pos x="wd2" y="hd2"/>
              </a:cxn>
            </a:cxnLst>
            <a:rect b="b" l="0" r="r" t="0"/>
            <a:pathLst>
              <a:path extrusionOk="0" h="21600" w="2160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
        <p:nvSpPr>
          <p:cNvPr id="18442" name="Shape 549"/>
          <p:cNvSpPr/>
          <p:nvPr/>
        </p:nvSpPr>
        <p:spPr bwMode="auto">
          <a:xfrm>
            <a:off x="5932488" y="1935163"/>
            <a:ext cx="2527300" cy="1276350"/>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00B075"/>
          </a:solidFill>
          <a:ln>
            <a:noFill/>
          </a:ln>
          <a:extLst>
            <a:ext uri="{91240B29-F687-4F45-9708-019B960494DF}">
              <a14:hiddenLine w="9525">
                <a:solidFill>
                  <a:srgbClr val="000000"/>
                </a:solidFill>
                <a:round/>
                <a:headEnd/>
                <a:tailEnd/>
              </a14:hiddenLine>
            </a:ext>
          </a:extLst>
        </p:spPr>
        <p:txBody>
          <a:bodyPr anchor="ctr" bIns="0" lIns="0" rIns="0" tIns="0"/>
          <a:lstStyle/>
          <a:p>
            <a:endParaRPr altLang="en-US" lang="zh-CN"/>
          </a:p>
        </p:txBody>
      </p:sp>
      <p:sp>
        <p:nvSpPr>
          <p:cNvPr id="60" name="Shape 550"/>
          <p:cNvSpPr/>
          <p:nvPr/>
        </p:nvSpPr>
        <p:spPr>
          <a:xfrm>
            <a:off x="6083300" y="3460750"/>
            <a:ext cx="191770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61" name="Shape 551"/>
          <p:cNvSpPr/>
          <p:nvPr/>
        </p:nvSpPr>
        <p:spPr>
          <a:xfrm>
            <a:off x="6083300" y="3937000"/>
            <a:ext cx="186690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2" name="Shape 553"/>
          <p:cNvSpPr/>
          <p:nvPr/>
        </p:nvSpPr>
        <p:spPr>
          <a:xfrm>
            <a:off x="6973888" y="2319338"/>
            <a:ext cx="584200" cy="488950"/>
          </a:xfrm>
          <a:custGeom>
            <a:cxnLst>
              <a:cxn ang="0">
                <a:pos x="wd2" y="hd2"/>
              </a:cxn>
              <a:cxn ang="5400000">
                <a:pos x="wd2" y="hd2"/>
              </a:cxn>
              <a:cxn ang="10800000">
                <a:pos x="wd2" y="hd2"/>
              </a:cxn>
              <a:cxn ang="16200000">
                <a:pos x="wd2" y="hd2"/>
              </a:cxn>
            </a:cxnLst>
            <a:rect b="b" l="0" r="r" t="0"/>
            <a:pathLst>
              <a:path extrusionOk="0" h="21600" w="2160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
        <p:nvSpPr>
          <p:cNvPr id="18446" name="Shape 555"/>
          <p:cNvSpPr/>
          <p:nvPr/>
        </p:nvSpPr>
        <p:spPr bwMode="auto">
          <a:xfrm>
            <a:off x="8161338" y="1935163"/>
            <a:ext cx="2528887" cy="1276350"/>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F5A63E"/>
          </a:solidFill>
          <a:ln>
            <a:noFill/>
          </a:ln>
          <a:extLst>
            <a:ext uri="{91240B29-F687-4F45-9708-019B960494DF}">
              <a14:hiddenLine cap="flat" w="12700">
                <a:solidFill>
                  <a:srgbClr val="000000"/>
                </a:solidFill>
                <a:miter lim="400000"/>
                <a:headEnd/>
                <a:tailEnd/>
              </a14:hiddenLine>
            </a:ext>
          </a:extLst>
        </p:spPr>
        <p:txBody>
          <a:bodyPr anchor="ctr" bIns="0" lIns="0" rIns="0" tIns="0"/>
          <a:lstStyle/>
          <a:p>
            <a:endParaRPr altLang="en-US" lang="zh-CN"/>
          </a:p>
        </p:txBody>
      </p:sp>
      <p:sp>
        <p:nvSpPr>
          <p:cNvPr id="64" name="Shape 556"/>
          <p:cNvSpPr/>
          <p:nvPr/>
        </p:nvSpPr>
        <p:spPr>
          <a:xfrm>
            <a:off x="8350250" y="3460750"/>
            <a:ext cx="181610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65" name="Shape 557"/>
          <p:cNvSpPr/>
          <p:nvPr/>
        </p:nvSpPr>
        <p:spPr>
          <a:xfrm>
            <a:off x="8350250" y="3937000"/>
            <a:ext cx="181610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6" name="Shape 559"/>
          <p:cNvSpPr/>
          <p:nvPr/>
        </p:nvSpPr>
        <p:spPr>
          <a:xfrm>
            <a:off x="9190038" y="2319338"/>
            <a:ext cx="573087" cy="479425"/>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
        <p:nvSpPr>
          <p:cNvPr id="1845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25" name="任意多边形 24"/>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Rectangle 24"/>
          <p:cNvSpPr/>
          <p:nvPr/>
        </p:nvSpPr>
        <p:spPr>
          <a:xfrm>
            <a:off x="0" y="1593850"/>
            <a:ext cx="12192000" cy="29019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19459" name="Picture 21"/>
          <p:cNvPicPr>
            <a:picLocks noChangeAspect="1"/>
          </p:cNvPicPr>
          <p:nvPr/>
        </p:nvPicPr>
        <p:blipFill>
          <a:blip r:embed="rId2">
            <a:extLst>
              <a:ext uri="{28A0092B-C50C-407E-A947-70E740481C1C}">
                <a14:useLocalDpi val="0"/>
              </a:ext>
            </a:extLst>
          </a:blip>
          <a:stretch>
            <a:fillRect/>
          </a:stretch>
        </p:blipFill>
        <p:spPr bwMode="auto">
          <a:xfrm>
            <a:off x="4495800" y="2011363"/>
            <a:ext cx="6970713" cy="4008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 name="矩形 22"/>
          <p:cNvSpPr/>
          <p:nvPr/>
        </p:nvSpPr>
        <p:spPr>
          <a:xfrm>
            <a:off x="5409287" y="2286200"/>
            <a:ext cx="5129417" cy="3243938"/>
          </a:xfrm>
          <a:prstGeom prst="rect">
            <a:avLst/>
          </a:prstGeom>
          <a:blipFill>
            <a:blip r:embed="rId3">
              <a:extLst>
                <a:ext uri="{28A0092B-C50C-407E-A947-70E740481C1C}">
                  <a14:useLocalDpi val="0"/>
                </a:ext>
              </a:extLst>
            </a:blip>
            <a:stretch>
              <a:fillRect b="-5000" t="-5000"/>
            </a:stretch>
          </a:blipFill>
          <a:ln>
            <a:no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24" name="Right Triangle 23"/>
          <p:cNvSpPr/>
          <p:nvPr/>
        </p:nvSpPr>
        <p:spPr>
          <a:xfrm rot="10800000">
            <a:off x="8688388" y="2292350"/>
            <a:ext cx="1847850" cy="288448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19464" name="TextBox 25"/>
          <p:cNvSpPr txBox="1">
            <a:spLocks noChangeArrowheads="1"/>
          </p:cNvSpPr>
          <p:nvPr/>
        </p:nvSpPr>
        <p:spPr bwMode="auto">
          <a:xfrm>
            <a:off x="838200" y="4572000"/>
            <a:ext cx="1808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en-US" b="1" lang="zh-CN" sz="1600">
                <a:solidFill>
                  <a:srgbClr val="EB5C51"/>
                </a:solidFill>
                <a:latin charset="-122" pitchFamily="34" typeface="微软雅黑"/>
                <a:ea charset="-122" pitchFamily="34" typeface="微软雅黑"/>
              </a:rPr>
              <a:t>这里输入标题文字</a:t>
            </a:r>
          </a:p>
        </p:txBody>
      </p:sp>
      <p:sp>
        <p:nvSpPr>
          <p:cNvPr id="26" name="Rectangle 26"/>
          <p:cNvSpPr/>
          <p:nvPr/>
        </p:nvSpPr>
        <p:spPr>
          <a:xfrm>
            <a:off x="838200" y="4833938"/>
            <a:ext cx="3448050" cy="1188720"/>
          </a:xfrm>
          <a:prstGeom prst="rect">
            <a:avLst/>
          </a:prstGeom>
        </p:spPr>
        <p:txBody>
          <a:bodyPr>
            <a:spAutoFit/>
          </a:bodyPr>
          <a:lstStyle/>
          <a:p>
            <a:pPr algn="just" eaLnBrk="1" fontAlgn="auto" hangingPunct="1">
              <a:lnSpc>
                <a:spcPct val="150000"/>
              </a:lnSpc>
              <a:spcBef>
                <a:spcPct val="0"/>
              </a:spcBef>
              <a:spcAft>
                <a:spcPct val="0"/>
              </a:spcAft>
              <a:defRPr/>
            </a:pPr>
            <a:r>
              <a:rPr altLang="en-US" lang="zh-CN" sz="1600">
                <a:solidFill>
                  <a:schemeClr val="tx1">
                    <a:lumMod val="50000"/>
                    <a:lumOff val="50000"/>
                  </a:schemeClr>
                </a:solidFill>
                <a:latin charset="-122" pitchFamily="34" typeface="微软雅黑"/>
                <a:ea charset="-122" pitchFamily="34" typeface="微软雅黑"/>
              </a:rPr>
              <a:t>这里输入标题文字这里输入标题文字这里输入标题文字这里输入标题文字这里输入标题文字这里输入标题</a:t>
            </a:r>
          </a:p>
        </p:txBody>
      </p:sp>
      <p:sp>
        <p:nvSpPr>
          <p:cNvPr id="27" name="TextBox 27"/>
          <p:cNvSpPr txBox="1"/>
          <p:nvPr/>
        </p:nvSpPr>
        <p:spPr>
          <a:xfrm>
            <a:off x="1428592" y="2571750"/>
            <a:ext cx="2621280" cy="548640"/>
          </a:xfrm>
          <a:prstGeom prst="rect">
            <a:avLst/>
          </a:prstGeom>
          <a:noFill/>
        </p:spPr>
        <p:txBody>
          <a:bodyPr wrap="none">
            <a:spAutoFit/>
          </a:bodyPr>
          <a:lstStyle/>
          <a:p>
            <a:pPr algn="just" eaLnBrk="1" fontAlgn="auto" hangingPunct="1">
              <a:lnSpc>
                <a:spcPct val="125000"/>
              </a:lnSpc>
              <a:spcBef>
                <a:spcPts val="1200"/>
              </a:spcBef>
              <a:spcAft>
                <a:spcPct val="0"/>
              </a:spcAft>
              <a:defRPr/>
            </a:pPr>
            <a:r>
              <a:rPr altLang="en-US" b="1" kern="100" lang="zh-CN" sz="2400">
                <a:solidFill>
                  <a:schemeClr val="bg1"/>
                </a:solidFill>
                <a:latin charset="-122" pitchFamily="34" typeface="微软雅黑"/>
                <a:ea charset="-122" pitchFamily="34" typeface="微软雅黑"/>
              </a:rPr>
              <a:t>这里输入标题文字</a:t>
            </a:r>
          </a:p>
        </p:txBody>
      </p:sp>
      <p:sp>
        <p:nvSpPr>
          <p:cNvPr id="19467" name="Freeform 52"/>
          <p:cNvSpPr>
            <a:spLocks noEditPoints="1"/>
          </p:cNvSpPr>
          <p:nvPr/>
        </p:nvSpPr>
        <p:spPr bwMode="auto">
          <a:xfrm>
            <a:off x="3379788" y="3214688"/>
            <a:ext cx="503237" cy="503237"/>
          </a:xfrm>
          <a:custGeom>
            <a:gdLst>
              <a:gd fmla="*/ 2147483647 w 144" name="T0"/>
              <a:gd fmla="*/ 0 h 144" name="T1"/>
              <a:gd fmla="*/ 0 w 144" name="T2"/>
              <a:gd fmla="*/ 2147483647 h 144" name="T3"/>
              <a:gd fmla="*/ 2147483647 w 144" name="T4"/>
              <a:gd fmla="*/ 2147483647 h 144" name="T5"/>
              <a:gd fmla="*/ 2147483647 w 144" name="T6"/>
              <a:gd fmla="*/ 2147483647 h 144" name="T7"/>
              <a:gd fmla="*/ 2147483647 w 144" name="T8"/>
              <a:gd fmla="*/ 0 h 144" name="T9"/>
              <a:gd fmla="*/ 2147483647 w 144" name="T10"/>
              <a:gd fmla="*/ 2147483647 h 144" name="T11"/>
              <a:gd fmla="*/ 2147483647 w 144" name="T12"/>
              <a:gd fmla="*/ 2147483647 h 144" name="T13"/>
              <a:gd fmla="*/ 2147483647 w 144" name="T14"/>
              <a:gd fmla="*/ 2147483647 h 144" name="T15"/>
              <a:gd fmla="*/ 2147483647 w 144" name="T16"/>
              <a:gd fmla="*/ 2147483647 h 144" name="T17"/>
              <a:gd fmla="*/ 2147483647 w 144" name="T18"/>
              <a:gd fmla="*/ 2147483647 h 144" name="T19"/>
              <a:gd fmla="*/ 2147483647 w 144" name="T20"/>
              <a:gd fmla="*/ 2147483647 h 144" name="T21"/>
              <a:gd fmla="*/ 2147483647 w 144" name="T22"/>
              <a:gd fmla="*/ 2147483647 h 144" name="T23"/>
              <a:gd fmla="*/ 2147483647 w 144" name="T24"/>
              <a:gd fmla="*/ 2147483647 h 144" name="T25"/>
              <a:gd fmla="*/ 2147483647 w 144" name="T26"/>
              <a:gd fmla="*/ 2147483647 h 144" name="T27"/>
              <a:gd fmla="*/ 2147483647 w 144" name="T28"/>
              <a:gd fmla="*/ 2147483647 h 144" name="T29"/>
              <a:gd fmla="*/ 2147483647 w 144" name="T30"/>
              <a:gd fmla="*/ 2147483647 h 144" name="T31"/>
              <a:gd fmla="*/ 2147483647 w 144" name="T32"/>
              <a:gd fmla="*/ 2147483647 h 144" name="T33"/>
              <a:gd fmla="*/ 2147483647 w 144" name="T34"/>
              <a:gd fmla="*/ 2147483647 h 144" name="T35"/>
              <a:gd fmla="*/ 2147483647 w 144" name="T36"/>
              <a:gd fmla="*/ 2147483647 h 144" name="T37"/>
              <a:gd fmla="*/ 2147483647 w 144" name="T38"/>
              <a:gd fmla="*/ 2147483647 h 144" name="T39"/>
              <a:gd fmla="*/ 2147483647 w 144" name="T40"/>
              <a:gd fmla="*/ 2147483647 h 144" name="T41"/>
              <a:gd fmla="*/ 2147483647 w 144" name="T42"/>
              <a:gd fmla="*/ 2147483647 h 144" name="T43"/>
              <a:gd fmla="*/ 2147483647 w 144" name="T44"/>
              <a:gd fmla="*/ 2147483647 h 144" name="T45"/>
              <a:gd fmla="*/ 2147483647 w 144" name="T46"/>
              <a:gd fmla="*/ 2147483647 h 144" name="T47"/>
              <a:gd fmla="*/ 2147483647 w 144" name="T48"/>
              <a:gd fmla="*/ 2147483647 h 144" name="T49"/>
              <a:gd fmla="*/ 2147483647 w 144" name="T50"/>
              <a:gd fmla="*/ 2147483647 h 144" name="T51"/>
              <a:gd fmla="*/ 2147483647 w 144" name="T52"/>
              <a:gd fmla="*/ 2147483647 h 14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8" name="Freeform 44"/>
          <p:cNvSpPr>
            <a:spLocks noEditPoints="1"/>
          </p:cNvSpPr>
          <p:nvPr/>
        </p:nvSpPr>
        <p:spPr bwMode="auto">
          <a:xfrm>
            <a:off x="1266825" y="3209925"/>
            <a:ext cx="509588" cy="511175"/>
          </a:xfrm>
          <a:custGeom>
            <a:gdLst>
              <a:gd fmla="*/ 2147483647 w 146" name="T0"/>
              <a:gd fmla="*/ 0 h 146" name="T1"/>
              <a:gd fmla="*/ 0 w 146" name="T2"/>
              <a:gd fmla="*/ 2147483647 h 146" name="T3"/>
              <a:gd fmla="*/ 2147483647 w 146" name="T4"/>
              <a:gd fmla="*/ 2147483647 h 146" name="T5"/>
              <a:gd fmla="*/ 2147483647 w 146" name="T6"/>
              <a:gd fmla="*/ 2147483647 h 146" name="T7"/>
              <a:gd fmla="*/ 2147483647 w 146" name="T8"/>
              <a:gd fmla="*/ 0 h 146" name="T9"/>
              <a:gd fmla="*/ 2147483647 w 146" name="T10"/>
              <a:gd fmla="*/ 2147483647 h 146" name="T11"/>
              <a:gd fmla="*/ 2147483647 w 146" name="T12"/>
              <a:gd fmla="*/ 2147483647 h 146" name="T13"/>
              <a:gd fmla="*/ 2147483647 w 146" name="T14"/>
              <a:gd fmla="*/ 2147483647 h 146" name="T15"/>
              <a:gd fmla="*/ 2147483647 w 146" name="T16"/>
              <a:gd fmla="*/ 2147483647 h 146" name="T17"/>
              <a:gd fmla="*/ 2147483647 w 146" name="T18"/>
              <a:gd fmla="*/ 2147483647 h 146" name="T19"/>
              <a:gd fmla="*/ 2147483647 w 146" name="T20"/>
              <a:gd fmla="*/ 2147483647 h 146" name="T21"/>
              <a:gd fmla="*/ 2147483647 w 146" name="T22"/>
              <a:gd fmla="*/ 2147483647 h 146" name="T23"/>
              <a:gd fmla="*/ 2147483647 w 146" name="T24"/>
              <a:gd fmla="*/ 2147483647 h 146" name="T25"/>
              <a:gd fmla="*/ 2147483647 w 146" name="T26"/>
              <a:gd fmla="*/ 2147483647 h 146" name="T27"/>
              <a:gd fmla="*/ 2147483647 w 146" name="T28"/>
              <a:gd fmla="*/ 2147483647 h 146" name="T29"/>
              <a:gd fmla="*/ 2147483647 w 146" name="T30"/>
              <a:gd fmla="*/ 2147483647 h 14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46" w="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9" name="Freeform 45"/>
          <p:cNvSpPr>
            <a:spLocks noEditPoints="1"/>
          </p:cNvSpPr>
          <p:nvPr/>
        </p:nvSpPr>
        <p:spPr bwMode="auto">
          <a:xfrm>
            <a:off x="2327275" y="3214688"/>
            <a:ext cx="501650" cy="503237"/>
          </a:xfrm>
          <a:custGeom>
            <a:gdLst>
              <a:gd fmla="*/ 2147483647 w 144" name="T0"/>
              <a:gd fmla="*/ 0 h 144" name="T1"/>
              <a:gd fmla="*/ 0 w 144" name="T2"/>
              <a:gd fmla="*/ 2147483647 h 144" name="T3"/>
              <a:gd fmla="*/ 2147483647 w 144" name="T4"/>
              <a:gd fmla="*/ 2147483647 h 144" name="T5"/>
              <a:gd fmla="*/ 2147483647 w 144" name="T6"/>
              <a:gd fmla="*/ 2147483647 h 144" name="T7"/>
              <a:gd fmla="*/ 2147483647 w 144" name="T8"/>
              <a:gd fmla="*/ 0 h 144" name="T9"/>
              <a:gd fmla="*/ 2147483647 w 144" name="T10"/>
              <a:gd fmla="*/ 2147483647 h 144" name="T11"/>
              <a:gd fmla="*/ 2147483647 w 144" name="T12"/>
              <a:gd fmla="*/ 2147483647 h 144" name="T13"/>
              <a:gd fmla="*/ 2147483647 w 144" name="T14"/>
              <a:gd fmla="*/ 2147483647 h 144" name="T15"/>
              <a:gd fmla="*/ 2147483647 w 144" name="T16"/>
              <a:gd fmla="*/ 2147483647 h 144" name="T17"/>
              <a:gd fmla="*/ 2147483647 w 144" name="T18"/>
              <a:gd fmla="*/ 2147483647 h 144" name="T19"/>
              <a:gd fmla="*/ 2147483647 w 144" name="T20"/>
              <a:gd fmla="*/ 2147483647 h 144" name="T21"/>
              <a:gd fmla="*/ 2147483647 w 144" name="T22"/>
              <a:gd fmla="*/ 2147483647 h 144" name="T23"/>
              <a:gd fmla="*/ 2147483647 w 144" name="T24"/>
              <a:gd fmla="*/ 2147483647 h 144" name="T25"/>
              <a:gd fmla="*/ 2147483647 w 144" name="T26"/>
              <a:gd fmla="*/ 2147483647 h 144" name="T27"/>
              <a:gd fmla="*/ 2147483647 w 144" name="T28"/>
              <a:gd fmla="*/ 2147483647 h 144" name="T29"/>
              <a:gd fmla="*/ 2147483647 w 144" name="T30"/>
              <a:gd fmla="*/ 2147483647 h 144" name="T31"/>
              <a:gd fmla="*/ 2147483647 w 144" name="T32"/>
              <a:gd fmla="*/ 2147483647 h 144" name="T33"/>
              <a:gd fmla="*/ 2147483647 w 144" name="T34"/>
              <a:gd fmla="*/ 2147483647 h 144" name="T35"/>
              <a:gd fmla="*/ 2147483647 w 144" name="T36"/>
              <a:gd fmla="*/ 2147483647 h 144" name="T37"/>
              <a:gd fmla="*/ 2147483647 w 144" name="T38"/>
              <a:gd fmla="*/ 2147483647 h 14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19" name="任意多边形 18"/>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Shape 564"/>
          <p:cNvSpPr/>
          <p:nvPr/>
        </p:nvSpPr>
        <p:spPr>
          <a:xfrm>
            <a:off x="1635125" y="1930400"/>
            <a:ext cx="1643063"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0483" name="Chart 565"/>
          <p:cNvGraphicFramePr>
            <a:graphicFrameLocks noChangeAspect="1"/>
          </p:cNvGraphicFramePr>
          <p:nvPr/>
        </p:nvGraphicFramePr>
        <p:xfrm>
          <a:off x="1460500" y="1746250"/>
          <a:ext cx="2000250" cy="2000250"/>
        </p:xfrm>
        <a:graphic>
          <a:graphicData uri="http://schemas.openxmlformats.org/presentationml/2006/ole">
            <mc:AlternateContent>
              <mc:Choice xmlns:v="urn:schemas-microsoft-com:vml" Requires="v">
                <p:oleObj imgH="2005758" imgW="2005758" name="图表" progId="Excel.Chart.8" r:id="rId2" spid="_x0000_s1038">
                  <p:embed/>
                </p:oleObj>
              </mc:Choice>
              <mc:Fallback>
                <p:oleObj imgH="2005758" imgW="2005758" name="图表"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460500" y="1746250"/>
                        <a:ext cx="2000250" cy="2000250"/>
                      </a:xfrm>
                      <a:prstGeom prst="rect">
                        <a:avLst/>
                      </a:prstGeom>
                      <a:noFill/>
                      <a:ln>
                        <a:noFill/>
                      </a:ln>
                    </p:spPr>
                  </p:pic>
                </p:oleObj>
              </mc:Fallback>
            </mc:AlternateContent>
          </a:graphicData>
        </a:graphic>
      </p:graphicFrame>
      <p:sp>
        <p:nvSpPr>
          <p:cNvPr id="17" name="Shape 566"/>
          <p:cNvSpPr/>
          <p:nvPr/>
        </p:nvSpPr>
        <p:spPr>
          <a:xfrm>
            <a:off x="177800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30%</a:t>
            </a:r>
          </a:p>
        </p:txBody>
      </p:sp>
      <p:sp>
        <p:nvSpPr>
          <p:cNvPr id="18" name="Shape 567"/>
          <p:cNvSpPr/>
          <p:nvPr/>
        </p:nvSpPr>
        <p:spPr>
          <a:xfrm>
            <a:off x="172085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FBB22F"/>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EB5C51"/>
                </a:solidFill>
                <a:latin typeface="+mn-lt"/>
              </a:rPr>
              <a:t>$1,900,000</a:t>
            </a:r>
          </a:p>
        </p:txBody>
      </p:sp>
      <p:sp>
        <p:nvSpPr>
          <p:cNvPr id="19" name="Shape 568"/>
          <p:cNvSpPr/>
          <p:nvPr/>
        </p:nvSpPr>
        <p:spPr>
          <a:xfrm>
            <a:off x="1939925"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20" name="Shape 569"/>
          <p:cNvSpPr/>
          <p:nvPr/>
        </p:nvSpPr>
        <p:spPr>
          <a:xfrm>
            <a:off x="1428750" y="48768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
        <p:nvSpPr>
          <p:cNvPr id="31" name="Shape 570"/>
          <p:cNvSpPr/>
          <p:nvPr/>
        </p:nvSpPr>
        <p:spPr>
          <a:xfrm>
            <a:off x="1727200" y="3841750"/>
            <a:ext cx="1096713"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Slidehack.ltd</a:t>
            </a:r>
          </a:p>
        </p:txBody>
      </p:sp>
      <p:sp>
        <p:nvSpPr>
          <p:cNvPr id="32" name="Shape 572"/>
          <p:cNvSpPr/>
          <p:nvPr/>
        </p:nvSpPr>
        <p:spPr>
          <a:xfrm>
            <a:off x="4070350" y="1930400"/>
            <a:ext cx="1643063"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0490" name="Chart 573"/>
          <p:cNvGraphicFramePr>
            <a:graphicFrameLocks noChangeAspect="1"/>
          </p:cNvGraphicFramePr>
          <p:nvPr/>
        </p:nvGraphicFramePr>
        <p:xfrm>
          <a:off x="3890963" y="1746250"/>
          <a:ext cx="2000250" cy="2000250"/>
        </p:xfrm>
        <a:graphic>
          <a:graphicData uri="http://schemas.openxmlformats.org/presentationml/2006/ole">
            <mc:AlternateContent>
              <mc:Choice xmlns:v="urn:schemas-microsoft-com:vml" Requires="v">
                <p:oleObj imgH="2005758" imgW="2005758" name="图表" progId="Excel.Chart.8" r:id="rId4" spid="_x0000_s1039">
                  <p:embed/>
                </p:oleObj>
              </mc:Choice>
              <mc:Fallback>
                <p:oleObj imgH="2005758" imgW="2005758" name="图表" progId="Excel.Chart.8" r:id="rId4">
                  <p:embed/>
                  <p:pic>
                    <p:nvPicPr>
                      <p:cNvPr id="0" name="OLE substitute image"/>
                      <p:cNvPicPr/>
                      <p:nvPr/>
                    </p:nvPicPr>
                    <p:blipFill>
                      <a:blip r:embed="rId5">
                        <a:extLst>
                          <a:ext uri="{28A0092B-C50C-407E-A947-70E740481C1C}">
                            <a14:useLocalDpi val="0"/>
                          </a:ext>
                        </a:extLst>
                      </a:blip>
                      <a:stretch>
                        <a:fillRect/>
                      </a:stretch>
                    </p:blipFill>
                    <p:spPr>
                      <a:xfrm>
                        <a:off x="3890963" y="1746250"/>
                        <a:ext cx="2000250" cy="2000250"/>
                      </a:xfrm>
                      <a:prstGeom prst="rect">
                        <a:avLst/>
                      </a:prstGeom>
                      <a:noFill/>
                      <a:ln>
                        <a:noFill/>
                      </a:ln>
                    </p:spPr>
                  </p:pic>
                </p:oleObj>
              </mc:Fallback>
            </mc:AlternateContent>
          </a:graphicData>
        </a:graphic>
      </p:graphicFrame>
      <p:sp>
        <p:nvSpPr>
          <p:cNvPr id="34" name="Shape 574"/>
          <p:cNvSpPr/>
          <p:nvPr/>
        </p:nvSpPr>
        <p:spPr>
          <a:xfrm>
            <a:off x="420370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45%</a:t>
            </a:r>
          </a:p>
        </p:txBody>
      </p:sp>
      <p:sp>
        <p:nvSpPr>
          <p:cNvPr id="35" name="Shape 575"/>
          <p:cNvSpPr/>
          <p:nvPr/>
        </p:nvSpPr>
        <p:spPr>
          <a:xfrm>
            <a:off x="414655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F15F47"/>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EB5C51"/>
                </a:solidFill>
                <a:latin typeface="+mn-lt"/>
              </a:rPr>
              <a:t>$2,884,000</a:t>
            </a:r>
          </a:p>
        </p:txBody>
      </p:sp>
      <p:sp>
        <p:nvSpPr>
          <p:cNvPr id="36" name="Shape 576"/>
          <p:cNvSpPr/>
          <p:nvPr/>
        </p:nvSpPr>
        <p:spPr>
          <a:xfrm>
            <a:off x="4370388"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37" name="Shape 577"/>
          <p:cNvSpPr/>
          <p:nvPr/>
        </p:nvSpPr>
        <p:spPr>
          <a:xfrm>
            <a:off x="4265613" y="3841750"/>
            <a:ext cx="998097"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Connect.ltd</a:t>
            </a:r>
          </a:p>
        </p:txBody>
      </p:sp>
      <p:sp>
        <p:nvSpPr>
          <p:cNvPr id="38" name="Shape 578"/>
          <p:cNvSpPr/>
          <p:nvPr/>
        </p:nvSpPr>
        <p:spPr>
          <a:xfrm>
            <a:off x="3860800" y="48768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
        <p:nvSpPr>
          <p:cNvPr id="39" name="Shape 580"/>
          <p:cNvSpPr/>
          <p:nvPr/>
        </p:nvSpPr>
        <p:spPr>
          <a:xfrm>
            <a:off x="6427788" y="1930400"/>
            <a:ext cx="1643062"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0497" name="Chart 581"/>
          <p:cNvGraphicFramePr>
            <a:graphicFrameLocks noChangeAspect="1"/>
          </p:cNvGraphicFramePr>
          <p:nvPr/>
        </p:nvGraphicFramePr>
        <p:xfrm>
          <a:off x="6248400" y="1746250"/>
          <a:ext cx="2000250" cy="2000250"/>
        </p:xfrm>
        <a:graphic>
          <a:graphicData uri="http://schemas.openxmlformats.org/presentationml/2006/ole">
            <mc:AlternateContent>
              <mc:Choice xmlns:v="urn:schemas-microsoft-com:vml" Requires="v">
                <p:oleObj imgH="2005758" imgW="2005758" name="图表" progId="Excel.Chart.8" r:id="rId6" spid="_x0000_s1040">
                  <p:embed/>
                </p:oleObj>
              </mc:Choice>
              <mc:Fallback>
                <p:oleObj imgH="2005758" imgW="2005758" name="图表" progId="Excel.Chart.8" r:id="rId6">
                  <p:embed/>
                  <p:pic>
                    <p:nvPicPr>
                      <p:cNvPr id="0" name="OLE substitute image"/>
                      <p:cNvPicPr/>
                      <p:nvPr/>
                    </p:nvPicPr>
                    <p:blipFill>
                      <a:blip r:embed="rId7">
                        <a:extLst>
                          <a:ext uri="{28A0092B-C50C-407E-A947-70E740481C1C}">
                            <a14:useLocalDpi val="0"/>
                          </a:ext>
                        </a:extLst>
                      </a:blip>
                      <a:stretch>
                        <a:fillRect/>
                      </a:stretch>
                    </p:blipFill>
                    <p:spPr>
                      <a:xfrm>
                        <a:off x="6248400" y="1746250"/>
                        <a:ext cx="2000250" cy="2000250"/>
                      </a:xfrm>
                      <a:prstGeom prst="rect">
                        <a:avLst/>
                      </a:prstGeom>
                      <a:noFill/>
                      <a:ln>
                        <a:noFill/>
                      </a:ln>
                    </p:spPr>
                  </p:pic>
                </p:oleObj>
              </mc:Fallback>
            </mc:AlternateContent>
          </a:graphicData>
        </a:graphic>
      </p:graphicFrame>
      <p:sp>
        <p:nvSpPr>
          <p:cNvPr id="41" name="Shape 582"/>
          <p:cNvSpPr/>
          <p:nvPr/>
        </p:nvSpPr>
        <p:spPr>
          <a:xfrm>
            <a:off x="660400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67%</a:t>
            </a:r>
          </a:p>
        </p:txBody>
      </p:sp>
      <p:sp>
        <p:nvSpPr>
          <p:cNvPr id="42" name="Shape 583"/>
          <p:cNvSpPr/>
          <p:nvPr/>
        </p:nvSpPr>
        <p:spPr>
          <a:xfrm>
            <a:off x="655320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2BC2AC"/>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EB5C51"/>
                </a:solidFill>
                <a:latin typeface="+mn-lt"/>
              </a:rPr>
              <a:t>$7,879,000</a:t>
            </a:r>
          </a:p>
        </p:txBody>
      </p:sp>
      <p:sp>
        <p:nvSpPr>
          <p:cNvPr id="43" name="Shape 584"/>
          <p:cNvSpPr/>
          <p:nvPr/>
        </p:nvSpPr>
        <p:spPr>
          <a:xfrm>
            <a:off x="6777038"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44" name="Shape 585"/>
          <p:cNvSpPr/>
          <p:nvPr/>
        </p:nvSpPr>
        <p:spPr>
          <a:xfrm>
            <a:off x="6618288" y="3841750"/>
            <a:ext cx="998986"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Piechart.ltd</a:t>
            </a:r>
          </a:p>
        </p:txBody>
      </p:sp>
      <p:sp>
        <p:nvSpPr>
          <p:cNvPr id="45" name="Shape 586"/>
          <p:cNvSpPr/>
          <p:nvPr/>
        </p:nvSpPr>
        <p:spPr>
          <a:xfrm>
            <a:off x="6261100" y="48895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
        <p:nvSpPr>
          <p:cNvPr id="46" name="Shape 588"/>
          <p:cNvSpPr/>
          <p:nvPr/>
        </p:nvSpPr>
        <p:spPr>
          <a:xfrm>
            <a:off x="8923338" y="1930400"/>
            <a:ext cx="1643062"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0504" name="Chart 589"/>
          <p:cNvGraphicFramePr>
            <a:graphicFrameLocks noChangeAspect="1"/>
          </p:cNvGraphicFramePr>
          <p:nvPr/>
        </p:nvGraphicFramePr>
        <p:xfrm>
          <a:off x="8743950" y="1746250"/>
          <a:ext cx="2000250" cy="2000250"/>
        </p:xfrm>
        <a:graphic>
          <a:graphicData uri="http://schemas.openxmlformats.org/presentationml/2006/ole">
            <mc:AlternateContent>
              <mc:Choice xmlns:v="urn:schemas-microsoft-com:vml" Requires="v">
                <p:oleObj imgH="2005758" imgW="2005758" progId="Excel.Chart.8" r:id="rId8" spid="_x0000_s1041">
                  <p:embed/>
                </p:oleObj>
              </mc:Choice>
              <mc:Fallback>
                <p:oleObj imgH="2005758" imgW="2005758" progId="Excel.Chart.8" r:id="rId8">
                  <p:embed/>
                  <p:pic>
                    <p:nvPicPr>
                      <p:cNvPr id="0" name="OLE substitute image"/>
                      <p:cNvPicPr/>
                      <p:nvPr/>
                    </p:nvPicPr>
                    <p:blipFill>
                      <a:blip r:embed="rId9">
                        <a:extLst>
                          <a:ext uri="{28A0092B-C50C-407E-A947-70E740481C1C}">
                            <a14:useLocalDpi val="0"/>
                          </a:ext>
                        </a:extLst>
                      </a:blip>
                      <a:stretch>
                        <a:fillRect/>
                      </a:stretch>
                    </p:blipFill>
                    <p:spPr>
                      <a:xfrm>
                        <a:off x="8743950" y="1746250"/>
                        <a:ext cx="2000250" cy="2000250"/>
                      </a:xfrm>
                      <a:prstGeom prst="rect">
                        <a:avLst/>
                      </a:prstGeom>
                      <a:noFill/>
                    </p:spPr>
                  </p:pic>
                </p:oleObj>
              </mc:Fallback>
            </mc:AlternateContent>
          </a:graphicData>
        </a:graphic>
      </p:graphicFrame>
      <p:sp>
        <p:nvSpPr>
          <p:cNvPr id="48" name="Shape 590"/>
          <p:cNvSpPr/>
          <p:nvPr/>
        </p:nvSpPr>
        <p:spPr>
          <a:xfrm>
            <a:off x="906145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80%</a:t>
            </a:r>
          </a:p>
        </p:txBody>
      </p:sp>
      <p:sp>
        <p:nvSpPr>
          <p:cNvPr id="49" name="Shape 591"/>
          <p:cNvSpPr/>
          <p:nvPr/>
        </p:nvSpPr>
        <p:spPr>
          <a:xfrm>
            <a:off x="899795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3AC7E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EB5C51"/>
                </a:solidFill>
                <a:latin typeface="+mn-lt"/>
              </a:rPr>
              <a:t>$9,000,000</a:t>
            </a:r>
          </a:p>
        </p:txBody>
      </p:sp>
      <p:sp>
        <p:nvSpPr>
          <p:cNvPr id="50" name="Shape 592"/>
          <p:cNvSpPr/>
          <p:nvPr/>
        </p:nvSpPr>
        <p:spPr>
          <a:xfrm>
            <a:off x="9221788"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51" name="Shape 593"/>
          <p:cNvSpPr/>
          <p:nvPr/>
        </p:nvSpPr>
        <p:spPr>
          <a:xfrm>
            <a:off x="9010650" y="3841750"/>
            <a:ext cx="1211806"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TheAgency.ltd</a:t>
            </a:r>
          </a:p>
        </p:txBody>
      </p:sp>
      <p:sp>
        <p:nvSpPr>
          <p:cNvPr id="52" name="Shape 594"/>
          <p:cNvSpPr/>
          <p:nvPr/>
        </p:nvSpPr>
        <p:spPr>
          <a:xfrm>
            <a:off x="8712200" y="48895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
        <p:nvSpPr>
          <p:cNvPr id="2051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55" name="任意多边形 54"/>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6"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Rounded Rectangle 20"/>
          <p:cNvSpPr/>
          <p:nvPr/>
        </p:nvSpPr>
        <p:spPr>
          <a:xfrm>
            <a:off x="3886200" y="1524000"/>
            <a:ext cx="990600" cy="990600"/>
          </a:xfrm>
          <a:prstGeom prst="roundRect">
            <a:avLst>
              <a:gd fmla="val 37768" name="adj"/>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54" name="Rounded Rectangle 21"/>
          <p:cNvSpPr/>
          <p:nvPr/>
        </p:nvSpPr>
        <p:spPr>
          <a:xfrm>
            <a:off x="2935288" y="2570163"/>
            <a:ext cx="990600" cy="990600"/>
          </a:xfrm>
          <a:prstGeom prst="roundRect">
            <a:avLst>
              <a:gd fmla="val 37768" name="adj"/>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55" name="Rounded Rectangle 23"/>
          <p:cNvSpPr/>
          <p:nvPr/>
        </p:nvSpPr>
        <p:spPr>
          <a:xfrm>
            <a:off x="2935288" y="3897313"/>
            <a:ext cx="990600" cy="990600"/>
          </a:xfrm>
          <a:prstGeom prst="roundRect">
            <a:avLst>
              <a:gd fmla="val 37768" name="adj"/>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56" name="Rounded Rectangle 24"/>
          <p:cNvSpPr/>
          <p:nvPr/>
        </p:nvSpPr>
        <p:spPr>
          <a:xfrm>
            <a:off x="3886200" y="4830763"/>
            <a:ext cx="990600" cy="990600"/>
          </a:xfrm>
          <a:prstGeom prst="roundRect">
            <a:avLst>
              <a:gd fmla="val 37768" name="adj"/>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descr="C:\Users\Dsgn\Desktop\iPhone_MockUp\iPhone_5C_Green.png" id="21510" name="Picture 26"/>
          <p:cNvPicPr>
            <a:picLocks noChangeArrowheads="1" noChangeAspect="1"/>
          </p:cNvPicPr>
          <p:nvPr/>
        </p:nvPicPr>
        <p:blipFill>
          <a:blip r:embed="rId2">
            <a:extLst>
              <a:ext uri="{28A0092B-C50C-407E-A947-70E740481C1C}">
                <a14:useLocalDpi val="0"/>
              </a:ext>
            </a:extLst>
          </a:blip>
          <a:stretch>
            <a:fillRect/>
          </a:stretch>
        </p:blipFill>
        <p:spPr bwMode="auto">
          <a:xfrm>
            <a:off x="5210175" y="1809750"/>
            <a:ext cx="1762125" cy="3694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8" name="矩形 57"/>
          <p:cNvSpPr/>
          <p:nvPr/>
        </p:nvSpPr>
        <p:spPr>
          <a:xfrm>
            <a:off x="5357230" y="2352688"/>
            <a:ext cx="1488958" cy="2630788"/>
          </a:xfrm>
          <a:prstGeom prst="rect">
            <a:avLst/>
          </a:prstGeom>
          <a:blipFill dpi="0" rotWithShape="1">
            <a:blip r:embed="rId3">
              <a:extLst>
                <a:ext uri="{28A0092B-C50C-407E-A947-70E740481C1C}">
                  <a14:useLocalDpi val="0"/>
                </a:ext>
              </a:extLst>
            </a:blip>
            <a:stretch>
              <a:fillRect b="-3865" l="-134156" r="-60848" t="-5619"/>
            </a:stretch>
          </a:blipFill>
          <a:ln>
            <a:no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59" name="Right Triangle 28"/>
          <p:cNvSpPr/>
          <p:nvPr/>
        </p:nvSpPr>
        <p:spPr>
          <a:xfrm rot="10800000">
            <a:off x="6091238" y="2354263"/>
            <a:ext cx="736600" cy="1643062"/>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60" name="Rounded Rectangle 33"/>
          <p:cNvSpPr/>
          <p:nvPr/>
        </p:nvSpPr>
        <p:spPr>
          <a:xfrm flipH="1">
            <a:off x="7315200" y="1524000"/>
            <a:ext cx="1049338" cy="990600"/>
          </a:xfrm>
          <a:prstGeom prst="roundRect">
            <a:avLst>
              <a:gd fmla="val 37768" name="adj"/>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1" name="Rounded Rectangle 34"/>
          <p:cNvSpPr/>
          <p:nvPr/>
        </p:nvSpPr>
        <p:spPr>
          <a:xfrm flipH="1">
            <a:off x="8323263" y="2570163"/>
            <a:ext cx="1049337" cy="990600"/>
          </a:xfrm>
          <a:prstGeom prst="roundRect">
            <a:avLst>
              <a:gd fmla="val 37768" name="adj"/>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2" name="Rounded Rectangle 35"/>
          <p:cNvSpPr/>
          <p:nvPr/>
        </p:nvSpPr>
        <p:spPr>
          <a:xfrm flipH="1">
            <a:off x="8323263" y="3897313"/>
            <a:ext cx="1049337" cy="990600"/>
          </a:xfrm>
          <a:prstGeom prst="roundRect">
            <a:avLst>
              <a:gd fmla="val 37768" name="adj"/>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3" name="Rounded Rectangle 40"/>
          <p:cNvSpPr/>
          <p:nvPr/>
        </p:nvSpPr>
        <p:spPr>
          <a:xfrm flipH="1">
            <a:off x="7315200" y="4830763"/>
            <a:ext cx="1049338" cy="990600"/>
          </a:xfrm>
          <a:prstGeom prst="roundRect">
            <a:avLst>
              <a:gd fmla="val 37768" name="adj"/>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grpSp>
        <p:nvGrpSpPr>
          <p:cNvPr id="64" name="Group 45"/>
          <p:cNvGrpSpPr/>
          <p:nvPr/>
        </p:nvGrpSpPr>
        <p:grpSpPr>
          <a:xfrm>
            <a:off x="7648265" y="5176075"/>
            <a:ext cx="383279" cy="378060"/>
            <a:chOff x="6865938" y="5622925"/>
            <a:chExt cx="815975" cy="804863"/>
          </a:xfrm>
          <a:solidFill>
            <a:schemeClr val="bg1"/>
          </a:solidFill>
        </p:grpSpPr>
        <p:sp>
          <p:nvSpPr>
            <p:cNvPr id="65" name="Freeform 49"/>
            <p:cNvSpPr/>
            <p:nvPr/>
          </p:nvSpPr>
          <p:spPr bwMode="auto">
            <a:xfrm>
              <a:off x="6865938" y="5622925"/>
              <a:ext cx="815975" cy="82550"/>
            </a:xfrm>
            <a:custGeom>
              <a:gdLst>
                <a:gd fmla="*/ 207 w 218" name="T0"/>
                <a:gd fmla="*/ 0 h 22" name="T1"/>
                <a:gd fmla="*/ 11 w 218" name="T2"/>
                <a:gd fmla="*/ 0 h 22" name="T3"/>
                <a:gd fmla="*/ 0 w 218" name="T4"/>
                <a:gd fmla="*/ 11 h 22" name="T5"/>
                <a:gd fmla="*/ 11 w 218" name="T6"/>
                <a:gd fmla="*/ 22 h 22" name="T7"/>
                <a:gd fmla="*/ 207 w 218" name="T8"/>
                <a:gd fmla="*/ 22 h 22" name="T9"/>
                <a:gd fmla="*/ 218 w 218" name="T10"/>
                <a:gd fmla="*/ 11 h 22" name="T11"/>
                <a:gd fmla="*/ 207 w 218" name="T12"/>
                <a:gd fmla="*/ 0 h 22" name="T13"/>
              </a:gdLst>
              <a:cxnLst>
                <a:cxn ang="0">
                  <a:pos x="T0" y="T1"/>
                </a:cxn>
                <a:cxn ang="0">
                  <a:pos x="T2" y="T3"/>
                </a:cxn>
                <a:cxn ang="0">
                  <a:pos x="T4" y="T5"/>
                </a:cxn>
                <a:cxn ang="0">
                  <a:pos x="T6" y="T7"/>
                </a:cxn>
                <a:cxn ang="0">
                  <a:pos x="T8" y="T9"/>
                </a:cxn>
                <a:cxn ang="0">
                  <a:pos x="T10" y="T11"/>
                </a:cxn>
                <a:cxn ang="0">
                  <a:pos x="T12" y="T13"/>
                </a:cxn>
              </a:cxnLst>
              <a:rect b="b" l="0" r="r" t="0"/>
              <a:pathLst>
                <a:path h="22" w="218">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66" name="Freeform 58"/>
            <p:cNvSpPr/>
            <p:nvPr/>
          </p:nvSpPr>
          <p:spPr bwMode="auto">
            <a:xfrm>
              <a:off x="6899276" y="5727700"/>
              <a:ext cx="749300" cy="700088"/>
            </a:xfrm>
            <a:custGeom>
              <a:gdLst>
                <a:gd fmla="*/ 0 w 200" name="T0"/>
                <a:gd fmla="*/ 117 h 187" name="T1"/>
                <a:gd fmla="*/ 22 w 200" name="T2"/>
                <a:gd fmla="*/ 139 h 187" name="T3"/>
                <a:gd fmla="*/ 67 w 200" name="T4"/>
                <a:gd fmla="*/ 139 h 187" name="T5"/>
                <a:gd fmla="*/ 28 w 200" name="T6"/>
                <a:gd fmla="*/ 177 h 187" name="T7"/>
                <a:gd fmla="*/ 28 w 200" name="T8"/>
                <a:gd fmla="*/ 185 h 187" name="T9"/>
                <a:gd fmla="*/ 36 w 200" name="T10"/>
                <a:gd fmla="*/ 185 h 187" name="T11"/>
                <a:gd fmla="*/ 82 w 200" name="T12"/>
                <a:gd fmla="*/ 139 h 187" name="T13"/>
                <a:gd fmla="*/ 95 w 200" name="T14"/>
                <a:gd fmla="*/ 139 h 187" name="T15"/>
                <a:gd fmla="*/ 95 w 200" name="T16"/>
                <a:gd fmla="*/ 181 h 187" name="T17"/>
                <a:gd fmla="*/ 100 w 200" name="T18"/>
                <a:gd fmla="*/ 186 h 187" name="T19"/>
                <a:gd fmla="*/ 105 w 200" name="T20"/>
                <a:gd fmla="*/ 181 h 187" name="T21"/>
                <a:gd fmla="*/ 105 w 200" name="T22"/>
                <a:gd fmla="*/ 139 h 187" name="T23"/>
                <a:gd fmla="*/ 118 w 200" name="T24"/>
                <a:gd fmla="*/ 139 h 187" name="T25"/>
                <a:gd fmla="*/ 164 w 200" name="T26"/>
                <a:gd fmla="*/ 185 h 187" name="T27"/>
                <a:gd fmla="*/ 172 w 200" name="T28"/>
                <a:gd fmla="*/ 185 h 187" name="T29"/>
                <a:gd fmla="*/ 172 w 200" name="T30"/>
                <a:gd fmla="*/ 177 h 187" name="T31"/>
                <a:gd fmla="*/ 133 w 200" name="T32"/>
                <a:gd fmla="*/ 139 h 187" name="T33"/>
                <a:gd fmla="*/ 178 w 200" name="T34"/>
                <a:gd fmla="*/ 139 h 187" name="T35"/>
                <a:gd fmla="*/ 200 w 200" name="T36"/>
                <a:gd fmla="*/ 117 h 187" name="T37"/>
                <a:gd fmla="*/ 200 w 200" name="T38"/>
                <a:gd fmla="*/ 0 h 187" name="T39"/>
                <a:gd fmla="*/ 0 w 200" name="T40"/>
                <a:gd fmla="*/ 0 h 187" name="T41"/>
                <a:gd fmla="*/ 0 w 200" name="T42"/>
                <a:gd fmla="*/ 117 h 1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7" w="200">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67" name="Group 59"/>
          <p:cNvGrpSpPr/>
          <p:nvPr/>
        </p:nvGrpSpPr>
        <p:grpSpPr>
          <a:xfrm>
            <a:off x="4189861" y="5137401"/>
            <a:ext cx="383279" cy="378060"/>
            <a:chOff x="6865938" y="5622925"/>
            <a:chExt cx="815975" cy="804863"/>
          </a:xfrm>
          <a:solidFill>
            <a:schemeClr val="bg1"/>
          </a:solidFill>
        </p:grpSpPr>
        <p:sp>
          <p:nvSpPr>
            <p:cNvPr id="68" name="Freeform 60"/>
            <p:cNvSpPr/>
            <p:nvPr/>
          </p:nvSpPr>
          <p:spPr bwMode="auto">
            <a:xfrm>
              <a:off x="6865938" y="5622925"/>
              <a:ext cx="815975" cy="82550"/>
            </a:xfrm>
            <a:custGeom>
              <a:gdLst>
                <a:gd fmla="*/ 207 w 218" name="T0"/>
                <a:gd fmla="*/ 0 h 22" name="T1"/>
                <a:gd fmla="*/ 11 w 218" name="T2"/>
                <a:gd fmla="*/ 0 h 22" name="T3"/>
                <a:gd fmla="*/ 0 w 218" name="T4"/>
                <a:gd fmla="*/ 11 h 22" name="T5"/>
                <a:gd fmla="*/ 11 w 218" name="T6"/>
                <a:gd fmla="*/ 22 h 22" name="T7"/>
                <a:gd fmla="*/ 207 w 218" name="T8"/>
                <a:gd fmla="*/ 22 h 22" name="T9"/>
                <a:gd fmla="*/ 218 w 218" name="T10"/>
                <a:gd fmla="*/ 11 h 22" name="T11"/>
                <a:gd fmla="*/ 207 w 218" name="T12"/>
                <a:gd fmla="*/ 0 h 22" name="T13"/>
              </a:gdLst>
              <a:cxnLst>
                <a:cxn ang="0">
                  <a:pos x="T0" y="T1"/>
                </a:cxn>
                <a:cxn ang="0">
                  <a:pos x="T2" y="T3"/>
                </a:cxn>
                <a:cxn ang="0">
                  <a:pos x="T4" y="T5"/>
                </a:cxn>
                <a:cxn ang="0">
                  <a:pos x="T6" y="T7"/>
                </a:cxn>
                <a:cxn ang="0">
                  <a:pos x="T8" y="T9"/>
                </a:cxn>
                <a:cxn ang="0">
                  <a:pos x="T10" y="T11"/>
                </a:cxn>
                <a:cxn ang="0">
                  <a:pos x="T12" y="T13"/>
                </a:cxn>
              </a:cxnLst>
              <a:rect b="b" l="0" r="r" t="0"/>
              <a:pathLst>
                <a:path h="22" w="218">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69" name="Freeform 61"/>
            <p:cNvSpPr/>
            <p:nvPr/>
          </p:nvSpPr>
          <p:spPr bwMode="auto">
            <a:xfrm>
              <a:off x="6899276" y="5727700"/>
              <a:ext cx="749300" cy="700088"/>
            </a:xfrm>
            <a:custGeom>
              <a:gdLst>
                <a:gd fmla="*/ 0 w 200" name="T0"/>
                <a:gd fmla="*/ 117 h 187" name="T1"/>
                <a:gd fmla="*/ 22 w 200" name="T2"/>
                <a:gd fmla="*/ 139 h 187" name="T3"/>
                <a:gd fmla="*/ 67 w 200" name="T4"/>
                <a:gd fmla="*/ 139 h 187" name="T5"/>
                <a:gd fmla="*/ 28 w 200" name="T6"/>
                <a:gd fmla="*/ 177 h 187" name="T7"/>
                <a:gd fmla="*/ 28 w 200" name="T8"/>
                <a:gd fmla="*/ 185 h 187" name="T9"/>
                <a:gd fmla="*/ 36 w 200" name="T10"/>
                <a:gd fmla="*/ 185 h 187" name="T11"/>
                <a:gd fmla="*/ 82 w 200" name="T12"/>
                <a:gd fmla="*/ 139 h 187" name="T13"/>
                <a:gd fmla="*/ 95 w 200" name="T14"/>
                <a:gd fmla="*/ 139 h 187" name="T15"/>
                <a:gd fmla="*/ 95 w 200" name="T16"/>
                <a:gd fmla="*/ 181 h 187" name="T17"/>
                <a:gd fmla="*/ 100 w 200" name="T18"/>
                <a:gd fmla="*/ 186 h 187" name="T19"/>
                <a:gd fmla="*/ 105 w 200" name="T20"/>
                <a:gd fmla="*/ 181 h 187" name="T21"/>
                <a:gd fmla="*/ 105 w 200" name="T22"/>
                <a:gd fmla="*/ 139 h 187" name="T23"/>
                <a:gd fmla="*/ 118 w 200" name="T24"/>
                <a:gd fmla="*/ 139 h 187" name="T25"/>
                <a:gd fmla="*/ 164 w 200" name="T26"/>
                <a:gd fmla="*/ 185 h 187" name="T27"/>
                <a:gd fmla="*/ 172 w 200" name="T28"/>
                <a:gd fmla="*/ 185 h 187" name="T29"/>
                <a:gd fmla="*/ 172 w 200" name="T30"/>
                <a:gd fmla="*/ 177 h 187" name="T31"/>
                <a:gd fmla="*/ 133 w 200" name="T32"/>
                <a:gd fmla="*/ 139 h 187" name="T33"/>
                <a:gd fmla="*/ 178 w 200" name="T34"/>
                <a:gd fmla="*/ 139 h 187" name="T35"/>
                <a:gd fmla="*/ 200 w 200" name="T36"/>
                <a:gd fmla="*/ 117 h 187" name="T37"/>
                <a:gd fmla="*/ 200 w 200" name="T38"/>
                <a:gd fmla="*/ 0 h 187" name="T39"/>
                <a:gd fmla="*/ 0 w 200" name="T40"/>
                <a:gd fmla="*/ 0 h 187" name="T41"/>
                <a:gd fmla="*/ 0 w 200" name="T42"/>
                <a:gd fmla="*/ 117 h 1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7" w="200">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70" name="Group 62"/>
          <p:cNvGrpSpPr/>
          <p:nvPr/>
        </p:nvGrpSpPr>
        <p:grpSpPr>
          <a:xfrm>
            <a:off x="3222838" y="4229814"/>
            <a:ext cx="414324" cy="326232"/>
            <a:chOff x="3578225" y="5840413"/>
            <a:chExt cx="881063" cy="693737"/>
          </a:xfrm>
          <a:solidFill>
            <a:schemeClr val="bg1"/>
          </a:solidFill>
        </p:grpSpPr>
        <p:sp>
          <p:nvSpPr>
            <p:cNvPr id="71" name="Freeform 63"/>
            <p:cNvSpPr/>
            <p:nvPr/>
          </p:nvSpPr>
          <p:spPr bwMode="auto">
            <a:xfrm>
              <a:off x="3638550" y="6215063"/>
              <a:ext cx="762000" cy="319087"/>
            </a:xfrm>
            <a:custGeom>
              <a:gdLst>
                <a:gd fmla="*/ 17 w 203" name="T0"/>
                <a:gd fmla="*/ 68 h 85" name="T1"/>
                <a:gd fmla="*/ 38 w 203" name="T2"/>
                <a:gd fmla="*/ 85 h 85" name="T3"/>
                <a:gd fmla="*/ 165 w 203" name="T4"/>
                <a:gd fmla="*/ 85 h 85" name="T5"/>
                <a:gd fmla="*/ 186 w 203" name="T6"/>
                <a:gd fmla="*/ 68 h 85" name="T7"/>
                <a:gd fmla="*/ 203 w 203" name="T8"/>
                <a:gd fmla="*/ 0 h 85" name="T9"/>
                <a:gd fmla="*/ 0 w 203" name="T10"/>
                <a:gd fmla="*/ 0 h 85" name="T11"/>
                <a:gd fmla="*/ 17 w 203" name="T12"/>
                <a:gd fmla="*/ 68 h 85" name="T13"/>
              </a:gdLst>
              <a:cxnLst>
                <a:cxn ang="0">
                  <a:pos x="T0" y="T1"/>
                </a:cxn>
                <a:cxn ang="0">
                  <a:pos x="T2" y="T3"/>
                </a:cxn>
                <a:cxn ang="0">
                  <a:pos x="T4" y="T5"/>
                </a:cxn>
                <a:cxn ang="0">
                  <a:pos x="T6" y="T7"/>
                </a:cxn>
                <a:cxn ang="0">
                  <a:pos x="T8" y="T9"/>
                </a:cxn>
                <a:cxn ang="0">
                  <a:pos x="T10" y="T11"/>
                </a:cxn>
                <a:cxn ang="0">
                  <a:pos x="T12" y="T13"/>
                </a:cxn>
              </a:cxnLst>
              <a:rect b="b" l="0" r="r" t="0"/>
              <a:pathLst>
                <a:path h="85" w="203">
                  <a:moveTo>
                    <a:pt x="17" y="68"/>
                  </a:moveTo>
                  <a:cubicBezTo>
                    <a:pt x="19" y="77"/>
                    <a:pt x="29" y="85"/>
                    <a:pt x="38" y="85"/>
                  </a:cubicBezTo>
                  <a:cubicBezTo>
                    <a:pt x="165" y="85"/>
                    <a:pt x="165" y="85"/>
                    <a:pt x="165" y="85"/>
                  </a:cubicBezTo>
                  <a:cubicBezTo>
                    <a:pt x="175" y="85"/>
                    <a:pt x="184" y="77"/>
                    <a:pt x="186" y="68"/>
                  </a:cubicBezTo>
                  <a:cubicBezTo>
                    <a:pt x="203" y="0"/>
                    <a:pt x="203" y="0"/>
                    <a:pt x="203" y="0"/>
                  </a:cubicBezTo>
                  <a:cubicBezTo>
                    <a:pt x="0" y="0"/>
                    <a:pt x="0" y="0"/>
                    <a:pt x="0" y="0"/>
                  </a:cubicBezTo>
                  <a:lnTo>
                    <a:pt x="17" y="68"/>
                  </a:ln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2" name="Freeform 64"/>
            <p:cNvSpPr/>
            <p:nvPr/>
          </p:nvSpPr>
          <p:spPr bwMode="auto">
            <a:xfrm>
              <a:off x="3578225" y="5840413"/>
              <a:ext cx="881063" cy="347662"/>
            </a:xfrm>
            <a:custGeom>
              <a:gdLst>
                <a:gd fmla="*/ 224 w 235" name="T0"/>
                <a:gd fmla="*/ 58 h 93" name="T1"/>
                <a:gd fmla="*/ 208 w 235" name="T2"/>
                <a:gd fmla="*/ 58 h 93" name="T3"/>
                <a:gd fmla="*/ 168 w 235" name="T4"/>
                <a:gd fmla="*/ 26 h 93" name="T5"/>
                <a:gd fmla="*/ 169 w 235" name="T6"/>
                <a:gd fmla="*/ 21 h 93" name="T7"/>
                <a:gd fmla="*/ 147 w 235" name="T8"/>
                <a:gd fmla="*/ 0 h 93" name="T9"/>
                <a:gd fmla="*/ 126 w 235" name="T10"/>
                <a:gd fmla="*/ 21 h 93" name="T11"/>
                <a:gd fmla="*/ 147 w 235" name="T12"/>
                <a:gd fmla="*/ 42 h 93" name="T13"/>
                <a:gd fmla="*/ 157 w 235" name="T14"/>
                <a:gd fmla="*/ 40 h 93" name="T15"/>
                <a:gd fmla="*/ 179 w 235" name="T16"/>
                <a:gd fmla="*/ 58 h 93" name="T17"/>
                <a:gd fmla="*/ 56 w 235" name="T18"/>
                <a:gd fmla="*/ 58 h 93" name="T19"/>
                <a:gd fmla="*/ 78 w 235" name="T20"/>
                <a:gd fmla="*/ 40 h 93" name="T21"/>
                <a:gd fmla="*/ 88 w 235" name="T22"/>
                <a:gd fmla="*/ 42 h 93" name="T23"/>
                <a:gd fmla="*/ 109 w 235" name="T24"/>
                <a:gd fmla="*/ 21 h 93" name="T25"/>
                <a:gd fmla="*/ 88 w 235" name="T26"/>
                <a:gd fmla="*/ 0 h 93" name="T27"/>
                <a:gd fmla="*/ 67 w 235" name="T28"/>
                <a:gd fmla="*/ 21 h 93" name="T29"/>
                <a:gd fmla="*/ 67 w 235" name="T30"/>
                <a:gd fmla="*/ 26 h 93" name="T31"/>
                <a:gd fmla="*/ 28 w 235" name="T32"/>
                <a:gd fmla="*/ 58 h 93" name="T33"/>
                <a:gd fmla="*/ 11 w 235" name="T34"/>
                <a:gd fmla="*/ 58 h 93" name="T35"/>
                <a:gd fmla="*/ 0 w 235" name="T36"/>
                <a:gd fmla="*/ 68 h 93" name="T37"/>
                <a:gd fmla="*/ 0 w 235" name="T38"/>
                <a:gd fmla="*/ 82 h 93" name="T39"/>
                <a:gd fmla="*/ 11 w 235" name="T40"/>
                <a:gd fmla="*/ 93 h 93" name="T41"/>
                <a:gd fmla="*/ 224 w 235" name="T42"/>
                <a:gd fmla="*/ 93 h 93" name="T43"/>
                <a:gd fmla="*/ 235 w 235" name="T44"/>
                <a:gd fmla="*/ 82 h 93" name="T45"/>
                <a:gd fmla="*/ 235 w 235" name="T46"/>
                <a:gd fmla="*/ 68 h 93" name="T47"/>
                <a:gd fmla="*/ 224 w 235" name="T48"/>
                <a:gd fmla="*/ 58 h 9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3" w="235">
                  <a:moveTo>
                    <a:pt x="224" y="58"/>
                  </a:moveTo>
                  <a:cubicBezTo>
                    <a:pt x="208" y="58"/>
                    <a:pt x="208" y="58"/>
                    <a:pt x="208" y="58"/>
                  </a:cubicBezTo>
                  <a:cubicBezTo>
                    <a:pt x="168" y="26"/>
                    <a:pt x="168" y="26"/>
                    <a:pt x="168" y="26"/>
                  </a:cubicBezTo>
                  <a:cubicBezTo>
                    <a:pt x="168" y="24"/>
                    <a:pt x="169" y="23"/>
                    <a:pt x="169" y="21"/>
                  </a:cubicBezTo>
                  <a:cubicBezTo>
                    <a:pt x="169" y="9"/>
                    <a:pt x="159" y="0"/>
                    <a:pt x="147" y="0"/>
                  </a:cubicBezTo>
                  <a:cubicBezTo>
                    <a:pt x="136" y="0"/>
                    <a:pt x="126" y="9"/>
                    <a:pt x="126" y="21"/>
                  </a:cubicBezTo>
                  <a:cubicBezTo>
                    <a:pt x="126" y="33"/>
                    <a:pt x="136" y="42"/>
                    <a:pt x="147" y="42"/>
                  </a:cubicBezTo>
                  <a:cubicBezTo>
                    <a:pt x="151" y="42"/>
                    <a:pt x="154" y="41"/>
                    <a:pt x="157" y="40"/>
                  </a:cubicBezTo>
                  <a:cubicBezTo>
                    <a:pt x="179" y="58"/>
                    <a:pt x="179" y="58"/>
                    <a:pt x="179" y="58"/>
                  </a:cubicBezTo>
                  <a:cubicBezTo>
                    <a:pt x="56" y="58"/>
                    <a:pt x="56" y="58"/>
                    <a:pt x="56" y="58"/>
                  </a:cubicBezTo>
                  <a:cubicBezTo>
                    <a:pt x="78" y="40"/>
                    <a:pt x="78" y="40"/>
                    <a:pt x="78" y="40"/>
                  </a:cubicBezTo>
                  <a:cubicBezTo>
                    <a:pt x="81" y="41"/>
                    <a:pt x="84" y="42"/>
                    <a:pt x="88" y="42"/>
                  </a:cubicBezTo>
                  <a:cubicBezTo>
                    <a:pt x="100" y="42"/>
                    <a:pt x="109" y="33"/>
                    <a:pt x="109" y="21"/>
                  </a:cubicBezTo>
                  <a:cubicBezTo>
                    <a:pt x="109" y="9"/>
                    <a:pt x="100" y="0"/>
                    <a:pt x="88" y="0"/>
                  </a:cubicBezTo>
                  <a:cubicBezTo>
                    <a:pt x="76" y="0"/>
                    <a:pt x="67" y="9"/>
                    <a:pt x="67" y="21"/>
                  </a:cubicBezTo>
                  <a:cubicBezTo>
                    <a:pt x="67" y="23"/>
                    <a:pt x="67" y="24"/>
                    <a:pt x="67" y="26"/>
                  </a:cubicBezTo>
                  <a:cubicBezTo>
                    <a:pt x="28" y="58"/>
                    <a:pt x="28" y="58"/>
                    <a:pt x="28" y="58"/>
                  </a:cubicBezTo>
                  <a:cubicBezTo>
                    <a:pt x="11" y="58"/>
                    <a:pt x="11" y="58"/>
                    <a:pt x="11" y="58"/>
                  </a:cubicBezTo>
                  <a:cubicBezTo>
                    <a:pt x="5" y="58"/>
                    <a:pt x="0" y="62"/>
                    <a:pt x="0" y="68"/>
                  </a:cubicBezTo>
                  <a:cubicBezTo>
                    <a:pt x="0" y="82"/>
                    <a:pt x="0" y="82"/>
                    <a:pt x="0" y="82"/>
                  </a:cubicBezTo>
                  <a:cubicBezTo>
                    <a:pt x="0" y="88"/>
                    <a:pt x="5" y="93"/>
                    <a:pt x="11" y="93"/>
                  </a:cubicBezTo>
                  <a:cubicBezTo>
                    <a:pt x="224" y="93"/>
                    <a:pt x="224" y="93"/>
                    <a:pt x="224" y="93"/>
                  </a:cubicBezTo>
                  <a:cubicBezTo>
                    <a:pt x="230" y="93"/>
                    <a:pt x="235" y="88"/>
                    <a:pt x="235" y="82"/>
                  </a:cubicBezTo>
                  <a:cubicBezTo>
                    <a:pt x="235" y="68"/>
                    <a:pt x="235" y="68"/>
                    <a:pt x="235" y="68"/>
                  </a:cubicBezTo>
                  <a:cubicBezTo>
                    <a:pt x="235" y="62"/>
                    <a:pt x="230" y="58"/>
                    <a:pt x="224" y="58"/>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73" name="Group 65"/>
          <p:cNvGrpSpPr/>
          <p:nvPr/>
        </p:nvGrpSpPr>
        <p:grpSpPr>
          <a:xfrm>
            <a:off x="8659378" y="4204414"/>
            <a:ext cx="377032" cy="377032"/>
            <a:chOff x="1987550" y="6086475"/>
            <a:chExt cx="754063" cy="754063"/>
          </a:xfrm>
          <a:solidFill>
            <a:schemeClr val="bg1"/>
          </a:solidFill>
        </p:grpSpPr>
        <p:sp>
          <p:nvSpPr>
            <p:cNvPr id="74" name="Freeform 66"/>
            <p:cNvSpPr/>
            <p:nvPr/>
          </p:nvSpPr>
          <p:spPr bwMode="auto">
            <a:xfrm>
              <a:off x="2095500" y="6194425"/>
              <a:ext cx="71438" cy="71438"/>
            </a:xfrm>
            <a:custGeom>
              <a:gdLst>
                <a:gd fmla="*/ 16 w 19" name="T0"/>
                <a:gd fmla="*/ 16 h 19" name="T1"/>
                <a:gd fmla="*/ 16 w 19" name="T2"/>
                <a:gd fmla="*/ 4 h 19" name="T3"/>
                <a:gd fmla="*/ 4 w 19" name="T4"/>
                <a:gd fmla="*/ 4 h 19" name="T5"/>
                <a:gd fmla="*/ 4 w 19" name="T6"/>
                <a:gd fmla="*/ 16 h 19" name="T7"/>
                <a:gd fmla="*/ 16 w 19" name="T8"/>
                <a:gd fmla="*/ 16 h 19" name="T9"/>
              </a:gdLst>
              <a:cxnLst>
                <a:cxn ang="0">
                  <a:pos x="T0" y="T1"/>
                </a:cxn>
                <a:cxn ang="0">
                  <a:pos x="T2" y="T3"/>
                </a:cxn>
                <a:cxn ang="0">
                  <a:pos x="T4" y="T5"/>
                </a:cxn>
                <a:cxn ang="0">
                  <a:pos x="T6" y="T7"/>
                </a:cxn>
                <a:cxn ang="0">
                  <a:pos x="T8" y="T9"/>
                </a:cxn>
              </a:cxnLst>
              <a:rect b="b" l="0" r="r" t="0"/>
              <a:pathLst>
                <a:path h="19" w="19">
                  <a:moveTo>
                    <a:pt x="16" y="16"/>
                  </a:moveTo>
                  <a:cubicBezTo>
                    <a:pt x="19" y="12"/>
                    <a:pt x="19" y="7"/>
                    <a:pt x="16" y="4"/>
                  </a:cubicBezTo>
                  <a:cubicBezTo>
                    <a:pt x="12" y="0"/>
                    <a:pt x="7" y="0"/>
                    <a:pt x="4" y="4"/>
                  </a:cubicBezTo>
                  <a:cubicBezTo>
                    <a:pt x="0" y="7"/>
                    <a:pt x="0" y="12"/>
                    <a:pt x="4" y="16"/>
                  </a:cubicBezTo>
                  <a:cubicBezTo>
                    <a:pt x="7" y="19"/>
                    <a:pt x="12" y="19"/>
                    <a:pt x="16" y="16"/>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5" name="Freeform 67"/>
            <p:cNvSpPr>
              <a:spLocks noEditPoints="1"/>
            </p:cNvSpPr>
            <p:nvPr/>
          </p:nvSpPr>
          <p:spPr bwMode="auto">
            <a:xfrm>
              <a:off x="1987550" y="6086475"/>
              <a:ext cx="754063" cy="754063"/>
            </a:xfrm>
            <a:custGeom>
              <a:gdLst>
                <a:gd fmla="*/ 198 w 201" name="T0"/>
                <a:gd fmla="*/ 116 h 201" name="T1"/>
                <a:gd fmla="*/ 106 w 201" name="T2"/>
                <a:gd fmla="*/ 25 h 201" name="T3"/>
                <a:gd fmla="*/ 91 w 201" name="T4"/>
                <a:gd fmla="*/ 15 h 201" name="T5"/>
                <a:gd fmla="*/ 54 w 201" name="T6"/>
                <a:gd fmla="*/ 2 h 201" name="T7"/>
                <a:gd fmla="*/ 38 w 201" name="T8"/>
                <a:gd fmla="*/ 6 h 201" name="T9"/>
                <a:gd fmla="*/ 6 w 201" name="T10"/>
                <a:gd fmla="*/ 38 h 201" name="T11"/>
                <a:gd fmla="*/ 2 w 201" name="T12"/>
                <a:gd fmla="*/ 54 h 201" name="T13"/>
                <a:gd fmla="*/ 15 w 201" name="T14"/>
                <a:gd fmla="*/ 91 h 201" name="T15"/>
                <a:gd fmla="*/ 25 w 201" name="T16"/>
                <a:gd fmla="*/ 106 h 201" name="T17"/>
                <a:gd fmla="*/ 116 w 201" name="T18"/>
                <a:gd fmla="*/ 198 h 201" name="T19"/>
                <a:gd fmla="*/ 129 w 201" name="T20"/>
                <a:gd fmla="*/ 198 h 201" name="T21"/>
                <a:gd fmla="*/ 198 w 201" name="T22"/>
                <a:gd fmla="*/ 129 h 201" name="T23"/>
                <a:gd fmla="*/ 198 w 201" name="T24"/>
                <a:gd fmla="*/ 116 h 201" name="T25"/>
                <a:gd fmla="*/ 29 w 201" name="T26"/>
                <a:gd fmla="*/ 29 h 201" name="T27"/>
                <a:gd fmla="*/ 48 w 201" name="T28"/>
                <a:gd fmla="*/ 29 h 201" name="T29"/>
                <a:gd fmla="*/ 48 w 201" name="T30"/>
                <a:gd fmla="*/ 48 h 201" name="T31"/>
                <a:gd fmla="*/ 29 w 201" name="T32"/>
                <a:gd fmla="*/ 48 h 201" name="T33"/>
                <a:gd fmla="*/ 29 w 201" name="T34"/>
                <a:gd fmla="*/ 29 h 201" name="T35"/>
                <a:gd fmla="*/ 180 w 201" name="T36"/>
                <a:gd fmla="*/ 126 h 201" name="T37"/>
                <a:gd fmla="*/ 126 w 201" name="T38"/>
                <a:gd fmla="*/ 180 h 201" name="T39"/>
                <a:gd fmla="*/ 118 w 201" name="T40"/>
                <a:gd fmla="*/ 180 h 201" name="T41"/>
                <a:gd fmla="*/ 32 w 201" name="T42"/>
                <a:gd fmla="*/ 95 h 201" name="T43"/>
                <a:gd fmla="*/ 32 w 201" name="T44"/>
                <a:gd fmla="*/ 86 h 201" name="T45"/>
                <a:gd fmla="*/ 86 w 201" name="T46"/>
                <a:gd fmla="*/ 32 h 201" name="T47"/>
                <a:gd fmla="*/ 95 w 201" name="T48"/>
                <a:gd fmla="*/ 32 h 201" name="T49"/>
                <a:gd fmla="*/ 180 w 201" name="T50"/>
                <a:gd fmla="*/ 118 h 201" name="T51"/>
                <a:gd fmla="*/ 180 w 201" name="T52"/>
                <a:gd fmla="*/ 126 h 20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01" w="201">
                  <a:moveTo>
                    <a:pt x="198" y="116"/>
                  </a:moveTo>
                  <a:cubicBezTo>
                    <a:pt x="106" y="25"/>
                    <a:pt x="106" y="25"/>
                    <a:pt x="106" y="25"/>
                  </a:cubicBezTo>
                  <a:cubicBezTo>
                    <a:pt x="103" y="21"/>
                    <a:pt x="96" y="17"/>
                    <a:pt x="91" y="15"/>
                  </a:cubicBezTo>
                  <a:cubicBezTo>
                    <a:pt x="54" y="2"/>
                    <a:pt x="54" y="2"/>
                    <a:pt x="54" y="2"/>
                  </a:cubicBezTo>
                  <a:cubicBezTo>
                    <a:pt x="49" y="0"/>
                    <a:pt x="42" y="2"/>
                    <a:pt x="38" y="6"/>
                  </a:cubicBezTo>
                  <a:cubicBezTo>
                    <a:pt x="6" y="38"/>
                    <a:pt x="6" y="38"/>
                    <a:pt x="6" y="38"/>
                  </a:cubicBezTo>
                  <a:cubicBezTo>
                    <a:pt x="2" y="42"/>
                    <a:pt x="0" y="49"/>
                    <a:pt x="2" y="54"/>
                  </a:cubicBezTo>
                  <a:cubicBezTo>
                    <a:pt x="15" y="91"/>
                    <a:pt x="15" y="91"/>
                    <a:pt x="15" y="91"/>
                  </a:cubicBezTo>
                  <a:cubicBezTo>
                    <a:pt x="17" y="96"/>
                    <a:pt x="21" y="103"/>
                    <a:pt x="25" y="106"/>
                  </a:cubicBezTo>
                  <a:cubicBezTo>
                    <a:pt x="116" y="198"/>
                    <a:pt x="116" y="198"/>
                    <a:pt x="116" y="198"/>
                  </a:cubicBezTo>
                  <a:cubicBezTo>
                    <a:pt x="120" y="201"/>
                    <a:pt x="126" y="201"/>
                    <a:pt x="129" y="198"/>
                  </a:cubicBezTo>
                  <a:cubicBezTo>
                    <a:pt x="198" y="129"/>
                    <a:pt x="198" y="129"/>
                    <a:pt x="198" y="129"/>
                  </a:cubicBezTo>
                  <a:cubicBezTo>
                    <a:pt x="201" y="126"/>
                    <a:pt x="201" y="120"/>
                    <a:pt x="198" y="116"/>
                  </a:cubicBezTo>
                  <a:close/>
                  <a:moveTo>
                    <a:pt x="29" y="29"/>
                  </a:moveTo>
                  <a:cubicBezTo>
                    <a:pt x="34" y="24"/>
                    <a:pt x="43" y="24"/>
                    <a:pt x="48" y="29"/>
                  </a:cubicBezTo>
                  <a:cubicBezTo>
                    <a:pt x="53" y="34"/>
                    <a:pt x="53" y="43"/>
                    <a:pt x="48" y="48"/>
                  </a:cubicBezTo>
                  <a:cubicBezTo>
                    <a:pt x="43" y="53"/>
                    <a:pt x="34" y="53"/>
                    <a:pt x="29" y="48"/>
                  </a:cubicBezTo>
                  <a:cubicBezTo>
                    <a:pt x="24" y="43"/>
                    <a:pt x="24" y="34"/>
                    <a:pt x="29" y="29"/>
                  </a:cubicBezTo>
                  <a:close/>
                  <a:moveTo>
                    <a:pt x="180" y="126"/>
                  </a:moveTo>
                  <a:cubicBezTo>
                    <a:pt x="126" y="180"/>
                    <a:pt x="126" y="180"/>
                    <a:pt x="126" y="180"/>
                  </a:cubicBezTo>
                  <a:cubicBezTo>
                    <a:pt x="124" y="183"/>
                    <a:pt x="120" y="183"/>
                    <a:pt x="118" y="180"/>
                  </a:cubicBezTo>
                  <a:cubicBezTo>
                    <a:pt x="32" y="95"/>
                    <a:pt x="32" y="95"/>
                    <a:pt x="32" y="95"/>
                  </a:cubicBezTo>
                  <a:cubicBezTo>
                    <a:pt x="30" y="93"/>
                    <a:pt x="30" y="89"/>
                    <a:pt x="32" y="86"/>
                  </a:cubicBezTo>
                  <a:cubicBezTo>
                    <a:pt x="86" y="32"/>
                    <a:pt x="86" y="32"/>
                    <a:pt x="86" y="32"/>
                  </a:cubicBezTo>
                  <a:cubicBezTo>
                    <a:pt x="89" y="30"/>
                    <a:pt x="93" y="30"/>
                    <a:pt x="95" y="32"/>
                  </a:cubicBezTo>
                  <a:cubicBezTo>
                    <a:pt x="180" y="118"/>
                    <a:pt x="180" y="118"/>
                    <a:pt x="180" y="118"/>
                  </a:cubicBezTo>
                  <a:cubicBezTo>
                    <a:pt x="183" y="120"/>
                    <a:pt x="183" y="124"/>
                    <a:pt x="180" y="126"/>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76" name="Group 68"/>
          <p:cNvGrpSpPr/>
          <p:nvPr/>
        </p:nvGrpSpPr>
        <p:grpSpPr>
          <a:xfrm>
            <a:off x="8626738" y="2843683"/>
            <a:ext cx="442313" cy="444186"/>
            <a:chOff x="4619626" y="2154237"/>
            <a:chExt cx="750886" cy="754064"/>
          </a:xfrm>
          <a:solidFill>
            <a:schemeClr val="bg1"/>
          </a:solidFill>
        </p:grpSpPr>
        <p:sp>
          <p:nvSpPr>
            <p:cNvPr id="77" name="Freeform 69"/>
            <p:cNvSpPr/>
            <p:nvPr/>
          </p:nvSpPr>
          <p:spPr bwMode="auto">
            <a:xfrm>
              <a:off x="4930775" y="2468563"/>
              <a:ext cx="439737" cy="439738"/>
            </a:xfrm>
            <a:custGeom>
              <a:gdLst>
                <a:gd fmla="*/ 33 w 117" name="T0"/>
                <a:gd fmla="*/ 7 h 117" name="T1"/>
                <a:gd fmla="*/ 50 w 117" name="T2"/>
                <a:gd fmla="*/ 24 h 117" name="T3"/>
                <a:gd fmla="*/ 55 w 117" name="T4"/>
                <a:gd fmla="*/ 27 h 117" name="T5"/>
                <a:gd fmla="*/ 90 w 117" name="T6"/>
                <a:gd fmla="*/ 62 h 117" name="T7"/>
                <a:gd fmla="*/ 90 w 117" name="T8"/>
                <a:gd fmla="*/ 73 h 117" name="T9"/>
                <a:gd fmla="*/ 73 w 117" name="T10"/>
                <a:gd fmla="*/ 89 h 117" name="T11"/>
                <a:gd fmla="*/ 62 w 117" name="T12"/>
                <a:gd fmla="*/ 89 h 117" name="T13"/>
                <a:gd fmla="*/ 27 w 117" name="T14"/>
                <a:gd fmla="*/ 55 h 117" name="T15"/>
                <a:gd fmla="*/ 25 w 117" name="T16"/>
                <a:gd fmla="*/ 49 h 117" name="T17"/>
                <a:gd fmla="*/ 8 w 117" name="T18"/>
                <a:gd fmla="*/ 32 h 117" name="T19"/>
                <a:gd fmla="*/ 12 w 117" name="T20"/>
                <a:gd fmla="*/ 70 h 117" name="T21"/>
                <a:gd fmla="*/ 46 w 117" name="T22"/>
                <a:gd fmla="*/ 105 h 117" name="T23"/>
                <a:gd fmla="*/ 89 w 117" name="T24"/>
                <a:gd fmla="*/ 105 h 117" name="T25"/>
                <a:gd fmla="*/ 105 w 117" name="T26"/>
                <a:gd fmla="*/ 89 h 117" name="T27"/>
                <a:gd fmla="*/ 105 w 117" name="T28"/>
                <a:gd fmla="*/ 46 h 117" name="T29"/>
                <a:gd fmla="*/ 70 w 117" name="T30"/>
                <a:gd fmla="*/ 11 h 117" name="T31"/>
                <a:gd fmla="*/ 33 w 117" name="T32"/>
                <a:gd fmla="*/ 7 h 11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7" w="117">
                  <a:moveTo>
                    <a:pt x="33" y="7"/>
                  </a:moveTo>
                  <a:cubicBezTo>
                    <a:pt x="50" y="24"/>
                    <a:pt x="50" y="24"/>
                    <a:pt x="50" y="24"/>
                  </a:cubicBezTo>
                  <a:cubicBezTo>
                    <a:pt x="52" y="25"/>
                    <a:pt x="54" y="25"/>
                    <a:pt x="55" y="27"/>
                  </a:cubicBezTo>
                  <a:cubicBezTo>
                    <a:pt x="90" y="62"/>
                    <a:pt x="90" y="62"/>
                    <a:pt x="90" y="62"/>
                  </a:cubicBezTo>
                  <a:cubicBezTo>
                    <a:pt x="93" y="65"/>
                    <a:pt x="93" y="70"/>
                    <a:pt x="90" y="73"/>
                  </a:cubicBezTo>
                  <a:cubicBezTo>
                    <a:pt x="73" y="89"/>
                    <a:pt x="73" y="89"/>
                    <a:pt x="73" y="89"/>
                  </a:cubicBezTo>
                  <a:cubicBezTo>
                    <a:pt x="70" y="93"/>
                    <a:pt x="65" y="93"/>
                    <a:pt x="62" y="89"/>
                  </a:cubicBezTo>
                  <a:cubicBezTo>
                    <a:pt x="27" y="55"/>
                    <a:pt x="27" y="55"/>
                    <a:pt x="27" y="55"/>
                  </a:cubicBezTo>
                  <a:cubicBezTo>
                    <a:pt x="25" y="53"/>
                    <a:pt x="25" y="51"/>
                    <a:pt x="25" y="49"/>
                  </a:cubicBezTo>
                  <a:cubicBezTo>
                    <a:pt x="8" y="32"/>
                    <a:pt x="8" y="32"/>
                    <a:pt x="8" y="32"/>
                  </a:cubicBezTo>
                  <a:cubicBezTo>
                    <a:pt x="0" y="44"/>
                    <a:pt x="1" y="60"/>
                    <a:pt x="12" y="70"/>
                  </a:cubicBezTo>
                  <a:cubicBezTo>
                    <a:pt x="46" y="105"/>
                    <a:pt x="46" y="105"/>
                    <a:pt x="46" y="105"/>
                  </a:cubicBezTo>
                  <a:cubicBezTo>
                    <a:pt x="58" y="117"/>
                    <a:pt x="77" y="117"/>
                    <a:pt x="89" y="105"/>
                  </a:cubicBezTo>
                  <a:cubicBezTo>
                    <a:pt x="105" y="89"/>
                    <a:pt x="105" y="89"/>
                    <a:pt x="105" y="89"/>
                  </a:cubicBezTo>
                  <a:cubicBezTo>
                    <a:pt x="117" y="77"/>
                    <a:pt x="117" y="58"/>
                    <a:pt x="105" y="46"/>
                  </a:cubicBezTo>
                  <a:cubicBezTo>
                    <a:pt x="70" y="11"/>
                    <a:pt x="70" y="11"/>
                    <a:pt x="70" y="11"/>
                  </a:cubicBezTo>
                  <a:cubicBezTo>
                    <a:pt x="60" y="1"/>
                    <a:pt x="44" y="0"/>
                    <a:pt x="33" y="7"/>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8" name="Freeform 70"/>
            <p:cNvSpPr/>
            <p:nvPr/>
          </p:nvSpPr>
          <p:spPr bwMode="auto">
            <a:xfrm>
              <a:off x="4619626" y="2154237"/>
              <a:ext cx="438150" cy="438150"/>
            </a:xfrm>
            <a:custGeom>
              <a:gdLst>
                <a:gd fmla="*/ 28 w 117" name="T0"/>
                <a:gd fmla="*/ 12 h 117" name="T1"/>
                <a:gd fmla="*/ 12 w 117" name="T2"/>
                <a:gd fmla="*/ 28 h 117" name="T3"/>
                <a:gd fmla="*/ 12 w 117" name="T4"/>
                <a:gd fmla="*/ 71 h 117" name="T5"/>
                <a:gd fmla="*/ 47 w 117" name="T6"/>
                <a:gd fmla="*/ 105 h 117" name="T7"/>
                <a:gd fmla="*/ 84 w 117" name="T8"/>
                <a:gd fmla="*/ 109 h 117" name="T9"/>
                <a:gd fmla="*/ 67 w 117" name="T10"/>
                <a:gd fmla="*/ 92 h 117" name="T11"/>
                <a:gd fmla="*/ 62 w 117" name="T12"/>
                <a:gd fmla="*/ 90 h 117" name="T13"/>
                <a:gd fmla="*/ 27 w 117" name="T14"/>
                <a:gd fmla="*/ 55 h 117" name="T15"/>
                <a:gd fmla="*/ 27 w 117" name="T16"/>
                <a:gd fmla="*/ 43 h 117" name="T17"/>
                <a:gd fmla="*/ 43 w 117" name="T18"/>
                <a:gd fmla="*/ 27 h 117" name="T19"/>
                <a:gd fmla="*/ 55 w 117" name="T20"/>
                <a:gd fmla="*/ 27 h 117" name="T21"/>
                <a:gd fmla="*/ 90 w 117" name="T22"/>
                <a:gd fmla="*/ 62 h 117" name="T23"/>
                <a:gd fmla="*/ 92 w 117" name="T24"/>
                <a:gd fmla="*/ 68 h 117" name="T25"/>
                <a:gd fmla="*/ 109 w 117" name="T26"/>
                <a:gd fmla="*/ 85 h 117" name="T27"/>
                <a:gd fmla="*/ 105 w 117" name="T28"/>
                <a:gd fmla="*/ 47 h 117" name="T29"/>
                <a:gd fmla="*/ 71 w 117" name="T30"/>
                <a:gd fmla="*/ 12 h 117" name="T31"/>
                <a:gd fmla="*/ 28 w 117" name="T32"/>
                <a:gd fmla="*/ 12 h 11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7" w="117">
                  <a:moveTo>
                    <a:pt x="28" y="12"/>
                  </a:moveTo>
                  <a:cubicBezTo>
                    <a:pt x="12" y="28"/>
                    <a:pt x="12" y="28"/>
                    <a:pt x="12" y="28"/>
                  </a:cubicBezTo>
                  <a:cubicBezTo>
                    <a:pt x="0" y="40"/>
                    <a:pt x="0" y="59"/>
                    <a:pt x="12" y="71"/>
                  </a:cubicBezTo>
                  <a:cubicBezTo>
                    <a:pt x="47" y="105"/>
                    <a:pt x="47" y="105"/>
                    <a:pt x="47" y="105"/>
                  </a:cubicBezTo>
                  <a:cubicBezTo>
                    <a:pt x="57" y="116"/>
                    <a:pt x="73" y="117"/>
                    <a:pt x="84" y="109"/>
                  </a:cubicBezTo>
                  <a:cubicBezTo>
                    <a:pt x="67" y="92"/>
                    <a:pt x="67" y="92"/>
                    <a:pt x="67" y="92"/>
                  </a:cubicBezTo>
                  <a:cubicBezTo>
                    <a:pt x="65" y="92"/>
                    <a:pt x="63" y="91"/>
                    <a:pt x="62" y="90"/>
                  </a:cubicBezTo>
                  <a:cubicBezTo>
                    <a:pt x="27" y="55"/>
                    <a:pt x="27" y="55"/>
                    <a:pt x="27" y="55"/>
                  </a:cubicBezTo>
                  <a:cubicBezTo>
                    <a:pt x="24" y="52"/>
                    <a:pt x="24" y="47"/>
                    <a:pt x="27" y="43"/>
                  </a:cubicBezTo>
                  <a:cubicBezTo>
                    <a:pt x="43" y="27"/>
                    <a:pt x="43" y="27"/>
                    <a:pt x="43" y="27"/>
                  </a:cubicBezTo>
                  <a:cubicBezTo>
                    <a:pt x="47" y="24"/>
                    <a:pt x="52" y="24"/>
                    <a:pt x="55" y="27"/>
                  </a:cubicBezTo>
                  <a:cubicBezTo>
                    <a:pt x="90" y="62"/>
                    <a:pt x="90" y="62"/>
                    <a:pt x="90" y="62"/>
                  </a:cubicBezTo>
                  <a:cubicBezTo>
                    <a:pt x="92" y="64"/>
                    <a:pt x="92" y="66"/>
                    <a:pt x="92" y="68"/>
                  </a:cubicBezTo>
                  <a:cubicBezTo>
                    <a:pt x="109" y="85"/>
                    <a:pt x="109" y="85"/>
                    <a:pt x="109" y="85"/>
                  </a:cubicBezTo>
                  <a:cubicBezTo>
                    <a:pt x="117" y="73"/>
                    <a:pt x="116" y="57"/>
                    <a:pt x="105" y="47"/>
                  </a:cubicBezTo>
                  <a:cubicBezTo>
                    <a:pt x="71" y="12"/>
                    <a:pt x="71" y="12"/>
                    <a:pt x="71" y="12"/>
                  </a:cubicBezTo>
                  <a:cubicBezTo>
                    <a:pt x="59" y="0"/>
                    <a:pt x="40" y="0"/>
                    <a:pt x="28" y="12"/>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9" name="Freeform 71"/>
            <p:cNvSpPr/>
            <p:nvPr/>
          </p:nvSpPr>
          <p:spPr bwMode="auto">
            <a:xfrm>
              <a:off x="4864100" y="2397125"/>
              <a:ext cx="261937" cy="266700"/>
            </a:xfrm>
            <a:custGeom>
              <a:gdLst>
                <a:gd fmla="*/ 66 w 70" name="T0"/>
                <a:gd fmla="*/ 51 h 71" name="T1"/>
                <a:gd fmla="*/ 20 w 70" name="T2"/>
                <a:gd fmla="*/ 4 h 71" name="T3"/>
                <a:gd fmla="*/ 4 w 70" name="T4"/>
                <a:gd fmla="*/ 4 h 71" name="T5"/>
                <a:gd fmla="*/ 4 w 70" name="T6"/>
                <a:gd fmla="*/ 20 h 71" name="T7"/>
                <a:gd fmla="*/ 50 w 70" name="T8"/>
                <a:gd fmla="*/ 66 h 71" name="T9"/>
                <a:gd fmla="*/ 66 w 70" name="T10"/>
                <a:gd fmla="*/ 66 h 71" name="T11"/>
                <a:gd fmla="*/ 66 w 70" name="T12"/>
                <a:gd fmla="*/ 51 h 71" name="T13"/>
              </a:gdLst>
              <a:cxnLst>
                <a:cxn ang="0">
                  <a:pos x="T0" y="T1"/>
                </a:cxn>
                <a:cxn ang="0">
                  <a:pos x="T2" y="T3"/>
                </a:cxn>
                <a:cxn ang="0">
                  <a:pos x="T4" y="T5"/>
                </a:cxn>
                <a:cxn ang="0">
                  <a:pos x="T6" y="T7"/>
                </a:cxn>
                <a:cxn ang="0">
                  <a:pos x="T8" y="T9"/>
                </a:cxn>
                <a:cxn ang="0">
                  <a:pos x="T10" y="T11"/>
                </a:cxn>
                <a:cxn ang="0">
                  <a:pos x="T12" y="T13"/>
                </a:cxn>
              </a:cxnLst>
              <a:rect b="b" l="0" r="r" t="0"/>
              <a:pathLst>
                <a:path h="71" w="70">
                  <a:moveTo>
                    <a:pt x="66" y="51"/>
                  </a:moveTo>
                  <a:cubicBezTo>
                    <a:pt x="20" y="4"/>
                    <a:pt x="20" y="4"/>
                    <a:pt x="20" y="4"/>
                  </a:cubicBezTo>
                  <a:cubicBezTo>
                    <a:pt x="15" y="0"/>
                    <a:pt x="8" y="0"/>
                    <a:pt x="4" y="4"/>
                  </a:cubicBezTo>
                  <a:cubicBezTo>
                    <a:pt x="0" y="9"/>
                    <a:pt x="0" y="16"/>
                    <a:pt x="4" y="20"/>
                  </a:cubicBezTo>
                  <a:cubicBezTo>
                    <a:pt x="50" y="66"/>
                    <a:pt x="50" y="66"/>
                    <a:pt x="50" y="66"/>
                  </a:cubicBezTo>
                  <a:cubicBezTo>
                    <a:pt x="55" y="71"/>
                    <a:pt x="62" y="71"/>
                    <a:pt x="66" y="66"/>
                  </a:cubicBezTo>
                  <a:cubicBezTo>
                    <a:pt x="70" y="62"/>
                    <a:pt x="70" y="55"/>
                    <a:pt x="66" y="51"/>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80" name="Group 72"/>
          <p:cNvGrpSpPr/>
          <p:nvPr/>
        </p:nvGrpSpPr>
        <p:grpSpPr>
          <a:xfrm>
            <a:off x="3221409" y="2858974"/>
            <a:ext cx="417182" cy="413605"/>
            <a:chOff x="3567113" y="2855913"/>
            <a:chExt cx="555626" cy="550862"/>
          </a:xfrm>
          <a:solidFill>
            <a:schemeClr val="bg1"/>
          </a:solidFill>
        </p:grpSpPr>
        <p:sp>
          <p:nvSpPr>
            <p:cNvPr id="81" name="Freeform 73"/>
            <p:cNvSpPr/>
            <p:nvPr/>
          </p:nvSpPr>
          <p:spPr bwMode="auto">
            <a:xfrm>
              <a:off x="3567113" y="2855913"/>
              <a:ext cx="468313" cy="465137"/>
            </a:xfrm>
            <a:custGeom>
              <a:gdLst>
                <a:gd fmla="*/ 101 w 125" name="T0"/>
                <a:gd fmla="*/ 53 h 124" name="T1"/>
                <a:gd fmla="*/ 50 w 125" name="T2"/>
                <a:gd fmla="*/ 14 h 124" name="T3"/>
                <a:gd fmla="*/ 47 w 125" name="T4"/>
                <a:gd fmla="*/ 0 h 124" name="T5"/>
                <a:gd fmla="*/ 0 w 125" name="T6"/>
                <a:gd fmla="*/ 46 h 124" name="T7"/>
                <a:gd fmla="*/ 14 w 125" name="T8"/>
                <a:gd fmla="*/ 49 h 124" name="T9"/>
                <a:gd fmla="*/ 54 w 125" name="T10"/>
                <a:gd fmla="*/ 100 h 124" name="T11"/>
                <a:gd fmla="*/ 57 w 125" name="T12"/>
                <a:gd fmla="*/ 124 h 124" name="T13"/>
                <a:gd fmla="*/ 125 w 125" name="T14"/>
                <a:gd fmla="*/ 56 h 124" name="T15"/>
                <a:gd fmla="*/ 101 w 125" name="T16"/>
                <a:gd fmla="*/ 53 h 1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4" w="125">
                  <a:moveTo>
                    <a:pt x="101" y="53"/>
                  </a:moveTo>
                  <a:cubicBezTo>
                    <a:pt x="50" y="14"/>
                    <a:pt x="50" y="14"/>
                    <a:pt x="50" y="14"/>
                  </a:cubicBezTo>
                  <a:cubicBezTo>
                    <a:pt x="51" y="8"/>
                    <a:pt x="50" y="3"/>
                    <a:pt x="47" y="0"/>
                  </a:cubicBezTo>
                  <a:cubicBezTo>
                    <a:pt x="0" y="46"/>
                    <a:pt x="0" y="46"/>
                    <a:pt x="0" y="46"/>
                  </a:cubicBezTo>
                  <a:cubicBezTo>
                    <a:pt x="4" y="49"/>
                    <a:pt x="9" y="50"/>
                    <a:pt x="14" y="49"/>
                  </a:cubicBezTo>
                  <a:cubicBezTo>
                    <a:pt x="54" y="100"/>
                    <a:pt x="54" y="100"/>
                    <a:pt x="54" y="100"/>
                  </a:cubicBezTo>
                  <a:cubicBezTo>
                    <a:pt x="51" y="110"/>
                    <a:pt x="51" y="119"/>
                    <a:pt x="57" y="124"/>
                  </a:cubicBezTo>
                  <a:cubicBezTo>
                    <a:pt x="125" y="56"/>
                    <a:pt x="125" y="56"/>
                    <a:pt x="125" y="56"/>
                  </a:cubicBezTo>
                  <a:cubicBezTo>
                    <a:pt x="120" y="51"/>
                    <a:pt x="111" y="50"/>
                    <a:pt x="101" y="53"/>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82" name="Freeform 74"/>
            <p:cNvSpPr/>
            <p:nvPr/>
          </p:nvSpPr>
          <p:spPr bwMode="auto">
            <a:xfrm>
              <a:off x="3886201" y="3171825"/>
              <a:ext cx="236538" cy="234950"/>
            </a:xfrm>
            <a:custGeom>
              <a:gdLst>
                <a:gd fmla="*/ 149 w 149" name="T0"/>
                <a:gd fmla="*/ 148 h 148" name="T1"/>
                <a:gd fmla="*/ 38 w 149" name="T2"/>
                <a:gd fmla="*/ 0 h 148" name="T3"/>
                <a:gd fmla="*/ 0 w 149" name="T4"/>
                <a:gd fmla="*/ 37 h 148" name="T5"/>
                <a:gd fmla="*/ 149 w 149" name="T6"/>
                <a:gd fmla="*/ 148 h 148" name="T7"/>
              </a:gdLst>
              <a:cxnLst>
                <a:cxn ang="0">
                  <a:pos x="T0" y="T1"/>
                </a:cxn>
                <a:cxn ang="0">
                  <a:pos x="T2" y="T3"/>
                </a:cxn>
                <a:cxn ang="0">
                  <a:pos x="T4" y="T5"/>
                </a:cxn>
                <a:cxn ang="0">
                  <a:pos x="T6" y="T7"/>
                </a:cxn>
              </a:cxnLst>
              <a:rect b="b" l="0" r="r" t="0"/>
              <a:pathLst>
                <a:path h="148" w="149">
                  <a:moveTo>
                    <a:pt x="149" y="148"/>
                  </a:moveTo>
                  <a:lnTo>
                    <a:pt x="38" y="0"/>
                  </a:lnTo>
                  <a:lnTo>
                    <a:pt x="0" y="37"/>
                  </a:lnTo>
                  <a:lnTo>
                    <a:pt x="149" y="148"/>
                  </a:ln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sp>
        <p:nvSpPr>
          <p:cNvPr id="21525" name="Freeform 75"/>
          <p:cNvSpPr>
            <a:spLocks noEditPoints="1"/>
          </p:cNvSpPr>
          <p:nvPr/>
        </p:nvSpPr>
        <p:spPr bwMode="auto">
          <a:xfrm>
            <a:off x="4152900" y="1790700"/>
            <a:ext cx="457200" cy="457200"/>
          </a:xfrm>
          <a:custGeom>
            <a:gdLst>
              <a:gd fmla="*/ 2147483647 w 101" name="T0"/>
              <a:gd fmla="*/ 2147483647 h 101" name="T1"/>
              <a:gd fmla="*/ 2147483647 w 101" name="T2"/>
              <a:gd fmla="*/ 2147483647 h 101" name="T3"/>
              <a:gd fmla="*/ 2147483647 w 101" name="T4"/>
              <a:gd fmla="*/ 2147483647 h 101" name="T5"/>
              <a:gd fmla="*/ 2147483647 w 101" name="T6"/>
              <a:gd fmla="*/ 2147483647 h 101" name="T7"/>
              <a:gd fmla="*/ 2147483647 w 101" name="T8"/>
              <a:gd fmla="*/ 2147483647 h 101" name="T9"/>
              <a:gd fmla="*/ 2147483647 w 101" name="T10"/>
              <a:gd fmla="*/ 2147483647 h 101" name="T11"/>
              <a:gd fmla="*/ 2147483647 w 101" name="T12"/>
              <a:gd fmla="*/ 2147483647 h 101" name="T13"/>
              <a:gd fmla="*/ 2147483647 w 101" name="T14"/>
              <a:gd fmla="*/ 2147483647 h 101" name="T15"/>
              <a:gd fmla="*/ 2147483647 w 101" name="T16"/>
              <a:gd fmla="*/ 2147483647 h 101" name="T17"/>
              <a:gd fmla="*/ 2147483647 w 101" name="T18"/>
              <a:gd fmla="*/ 2147483647 h 101" name="T19"/>
              <a:gd fmla="*/ 2147483647 w 101" name="T20"/>
              <a:gd fmla="*/ 2147483647 h 101" name="T21"/>
              <a:gd fmla="*/ 2147483647 w 101" name="T22"/>
              <a:gd fmla="*/ 2147483647 h 101" name="T23"/>
              <a:gd fmla="*/ 2147483647 w 101" name="T24"/>
              <a:gd fmla="*/ 2147483647 h 101" name="T25"/>
              <a:gd fmla="*/ 2147483647 w 101" name="T26"/>
              <a:gd fmla="*/ 2147483647 h 101" name="T27"/>
              <a:gd fmla="*/ 2147483647 w 101" name="T28"/>
              <a:gd fmla="*/ 2147483647 h 101" name="T29"/>
              <a:gd fmla="*/ 2147483647 w 101" name="T30"/>
              <a:gd fmla="*/ 2147483647 h 101" name="T31"/>
              <a:gd fmla="*/ 0 w 101" name="T32"/>
              <a:gd fmla="*/ 2147483647 h 101" name="T33"/>
              <a:gd fmla="*/ 0 w 101" name="T34"/>
              <a:gd fmla="*/ 2147483647 h 101" name="T35"/>
              <a:gd fmla="*/ 2147483647 w 101" name="T36"/>
              <a:gd fmla="*/ 2147483647 h 101" name="T37"/>
              <a:gd fmla="*/ 2147483647 w 101" name="T38"/>
              <a:gd fmla="*/ 2147483647 h 101" name="T39"/>
              <a:gd fmla="*/ 2147483647 w 101" name="T40"/>
              <a:gd fmla="*/ 2147483647 h 101" name="T41"/>
              <a:gd fmla="*/ 2147483647 w 101" name="T42"/>
              <a:gd fmla="*/ 2147483647 h 101" name="T43"/>
              <a:gd fmla="*/ 2147483647 w 101" name="T44"/>
              <a:gd fmla="*/ 2147483647 h 101" name="T45"/>
              <a:gd fmla="*/ 2147483647 w 101" name="T46"/>
              <a:gd fmla="*/ 2147483647 h 101" name="T47"/>
              <a:gd fmla="*/ 2147483647 w 101" name="T48"/>
              <a:gd fmla="*/ 0 h 101" name="T49"/>
              <a:gd fmla="*/ 2147483647 w 101" name="T50"/>
              <a:gd fmla="*/ 0 h 101" name="T51"/>
              <a:gd fmla="*/ 2147483647 w 101" name="T52"/>
              <a:gd fmla="*/ 2147483647 h 101" name="T53"/>
              <a:gd fmla="*/ 2147483647 w 101" name="T54"/>
              <a:gd fmla="*/ 2147483647 h 101" name="T55"/>
              <a:gd fmla="*/ 2147483647 w 101" name="T56"/>
              <a:gd fmla="*/ 2147483647 h 101" name="T57"/>
              <a:gd fmla="*/ 2147483647 w 101" name="T58"/>
              <a:gd fmla="*/ 2147483647 h 101" name="T59"/>
              <a:gd fmla="*/ 2147483647 w 101" name="T60"/>
              <a:gd fmla="*/ 2147483647 h 101" name="T61"/>
              <a:gd fmla="*/ 2147483647 w 101" name="T62"/>
              <a:gd fmla="*/ 2147483647 h 101" name="T63"/>
              <a:gd fmla="*/ 2147483647 w 101" name="T64"/>
              <a:gd fmla="*/ 2147483647 h 101" name="T65"/>
              <a:gd fmla="*/ 2147483647 w 101" name="T66"/>
              <a:gd fmla="*/ 2147483647 h 101" name="T67"/>
              <a:gd fmla="*/ 2147483647 w 101" name="T68"/>
              <a:gd fmla="*/ 2147483647 h 101" name="T69"/>
              <a:gd fmla="*/ 2147483647 w 101" name="T70"/>
              <a:gd fmla="*/ 2147483647 h 101" name="T71"/>
              <a:gd fmla="*/ 2147483647 w 101" name="T72"/>
              <a:gd fmla="*/ 2147483647 h 101" name="T73"/>
              <a:gd fmla="*/ 2147483647 w 101" name="T74"/>
              <a:gd fmla="*/ 2147483647 h 101" name="T75"/>
              <a:gd fmla="*/ 2147483647 w 101" name="T76"/>
              <a:gd fmla="*/ 2147483647 h 101" name="T77"/>
              <a:gd fmla="*/ 2147483647 w 101" name="T78"/>
              <a:gd fmla="*/ 2147483647 h 101" name="T79"/>
              <a:gd fmla="*/ 2147483647 w 101" name="T80"/>
              <a:gd fmla="*/ 2147483647 h 101" name="T81"/>
              <a:gd fmla="*/ 2147483647 w 101" name="T82"/>
              <a:gd fmla="*/ 2147483647 h 101" name="T83"/>
              <a:gd fmla="*/ 2147483647 w 101" name="T84"/>
              <a:gd fmla="*/ 2147483647 h 10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00" w="100">
                <a:moveTo>
                  <a:pt x="50" y="76"/>
                </a:moveTo>
                <a:cubicBezTo>
                  <a:pt x="36" y="76"/>
                  <a:pt x="25" y="65"/>
                  <a:pt x="25" y="51"/>
                </a:cubicBezTo>
                <a:cubicBezTo>
                  <a:pt x="25" y="37"/>
                  <a:pt x="36" y="26"/>
                  <a:pt x="50" y="26"/>
                </a:cubicBezTo>
                <a:cubicBezTo>
                  <a:pt x="64" y="26"/>
                  <a:pt x="75" y="37"/>
                  <a:pt x="75" y="51"/>
                </a:cubicBezTo>
                <a:cubicBezTo>
                  <a:pt x="75" y="65"/>
                  <a:pt x="64" y="76"/>
                  <a:pt x="50" y="76"/>
                </a:cubicBezTo>
                <a:close/>
                <a:moveTo>
                  <a:pt x="50" y="62"/>
                </a:moveTo>
                <a:cubicBezTo>
                  <a:pt x="44" y="62"/>
                  <a:pt x="39" y="57"/>
                  <a:pt x="39" y="51"/>
                </a:cubicBezTo>
                <a:cubicBezTo>
                  <a:pt x="39" y="45"/>
                  <a:pt x="44" y="40"/>
                  <a:pt x="50" y="40"/>
                </a:cubicBezTo>
                <a:cubicBezTo>
                  <a:pt x="56" y="40"/>
                  <a:pt x="61" y="45"/>
                  <a:pt x="61" y="51"/>
                </a:cubicBezTo>
                <a:cubicBezTo>
                  <a:pt x="61" y="57"/>
                  <a:pt x="56" y="62"/>
                  <a:pt x="50" y="62"/>
                </a:cubicBezTo>
                <a:close/>
                <a:moveTo>
                  <a:pt x="42" y="88"/>
                </a:moveTo>
                <a:cubicBezTo>
                  <a:pt x="37" y="87"/>
                  <a:pt x="33" y="85"/>
                  <a:pt x="30" y="83"/>
                </a:cubicBezTo>
                <a:cubicBezTo>
                  <a:pt x="20" y="92"/>
                  <a:pt x="20" y="92"/>
                  <a:pt x="20" y="92"/>
                </a:cubicBezTo>
                <a:cubicBezTo>
                  <a:pt x="9" y="81"/>
                  <a:pt x="9" y="81"/>
                  <a:pt x="9" y="81"/>
                </a:cubicBezTo>
                <a:cubicBezTo>
                  <a:pt x="18" y="71"/>
                  <a:pt x="18" y="71"/>
                  <a:pt x="18" y="71"/>
                </a:cubicBezTo>
                <a:cubicBezTo>
                  <a:pt x="16" y="68"/>
                  <a:pt x="14" y="64"/>
                  <a:pt x="13" y="59"/>
                </a:cubicBezTo>
                <a:cubicBezTo>
                  <a:pt x="0" y="59"/>
                  <a:pt x="0" y="59"/>
                  <a:pt x="0" y="59"/>
                </a:cubicBezTo>
                <a:cubicBezTo>
                  <a:pt x="0" y="42"/>
                  <a:pt x="0" y="42"/>
                  <a:pt x="0" y="42"/>
                </a:cubicBezTo>
                <a:cubicBezTo>
                  <a:pt x="13" y="42"/>
                  <a:pt x="13" y="42"/>
                  <a:pt x="13" y="42"/>
                </a:cubicBezTo>
                <a:cubicBezTo>
                  <a:pt x="14" y="38"/>
                  <a:pt x="16" y="34"/>
                  <a:pt x="18" y="30"/>
                </a:cubicBezTo>
                <a:cubicBezTo>
                  <a:pt x="9" y="21"/>
                  <a:pt x="9" y="21"/>
                  <a:pt x="9" y="21"/>
                </a:cubicBezTo>
                <a:cubicBezTo>
                  <a:pt x="20" y="9"/>
                  <a:pt x="20" y="9"/>
                  <a:pt x="20" y="9"/>
                </a:cubicBezTo>
                <a:cubicBezTo>
                  <a:pt x="30" y="18"/>
                  <a:pt x="30" y="18"/>
                  <a:pt x="30" y="18"/>
                </a:cubicBezTo>
                <a:cubicBezTo>
                  <a:pt x="33" y="16"/>
                  <a:pt x="37" y="14"/>
                  <a:pt x="42" y="13"/>
                </a:cubicBezTo>
                <a:cubicBezTo>
                  <a:pt x="42" y="0"/>
                  <a:pt x="42" y="0"/>
                  <a:pt x="42" y="0"/>
                </a:cubicBezTo>
                <a:cubicBezTo>
                  <a:pt x="59" y="0"/>
                  <a:pt x="59" y="0"/>
                  <a:pt x="59" y="0"/>
                </a:cubicBezTo>
                <a:cubicBezTo>
                  <a:pt x="59" y="13"/>
                  <a:pt x="59" y="13"/>
                  <a:pt x="59" y="13"/>
                </a:cubicBezTo>
                <a:cubicBezTo>
                  <a:pt x="63" y="14"/>
                  <a:pt x="67" y="16"/>
                  <a:pt x="71" y="18"/>
                </a:cubicBezTo>
                <a:cubicBezTo>
                  <a:pt x="80" y="9"/>
                  <a:pt x="80" y="9"/>
                  <a:pt x="80" y="9"/>
                </a:cubicBezTo>
                <a:cubicBezTo>
                  <a:pt x="92" y="21"/>
                  <a:pt x="92" y="21"/>
                  <a:pt x="92" y="21"/>
                </a:cubicBezTo>
                <a:cubicBezTo>
                  <a:pt x="83" y="30"/>
                  <a:pt x="83" y="30"/>
                  <a:pt x="83" y="30"/>
                </a:cubicBezTo>
                <a:cubicBezTo>
                  <a:pt x="85" y="34"/>
                  <a:pt x="87" y="38"/>
                  <a:pt x="88" y="42"/>
                </a:cubicBezTo>
                <a:cubicBezTo>
                  <a:pt x="101" y="42"/>
                  <a:pt x="101" y="42"/>
                  <a:pt x="101" y="42"/>
                </a:cubicBezTo>
                <a:cubicBezTo>
                  <a:pt x="101" y="59"/>
                  <a:pt x="101" y="59"/>
                  <a:pt x="101" y="59"/>
                </a:cubicBezTo>
                <a:cubicBezTo>
                  <a:pt x="88" y="59"/>
                  <a:pt x="88" y="59"/>
                  <a:pt x="88" y="59"/>
                </a:cubicBezTo>
                <a:cubicBezTo>
                  <a:pt x="87" y="64"/>
                  <a:pt x="85" y="68"/>
                  <a:pt x="83" y="71"/>
                </a:cubicBezTo>
                <a:cubicBezTo>
                  <a:pt x="92" y="81"/>
                  <a:pt x="92" y="81"/>
                  <a:pt x="92" y="81"/>
                </a:cubicBezTo>
                <a:cubicBezTo>
                  <a:pt x="80" y="92"/>
                  <a:pt x="80" y="92"/>
                  <a:pt x="80" y="92"/>
                </a:cubicBezTo>
                <a:cubicBezTo>
                  <a:pt x="71" y="83"/>
                  <a:pt x="71" y="83"/>
                  <a:pt x="71" y="83"/>
                </a:cubicBezTo>
                <a:cubicBezTo>
                  <a:pt x="67" y="85"/>
                  <a:pt x="63" y="87"/>
                  <a:pt x="59" y="88"/>
                </a:cubicBezTo>
                <a:cubicBezTo>
                  <a:pt x="59" y="101"/>
                  <a:pt x="59" y="101"/>
                  <a:pt x="59" y="101"/>
                </a:cubicBezTo>
                <a:cubicBezTo>
                  <a:pt x="42" y="101"/>
                  <a:pt x="42" y="101"/>
                  <a:pt x="42" y="101"/>
                </a:cubicBezTo>
                <a:cubicBezTo>
                  <a:pt x="42" y="88"/>
                  <a:pt x="42" y="88"/>
                  <a:pt x="42" y="8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6" name="TextBox 77"/>
          <p:cNvSpPr txBox="1">
            <a:spLocks noChangeArrowheads="1"/>
          </p:cNvSpPr>
          <p:nvPr/>
        </p:nvSpPr>
        <p:spPr bwMode="auto">
          <a:xfrm>
            <a:off x="1411288" y="15859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85" name="Rectangle 78"/>
          <p:cNvSpPr/>
          <p:nvPr/>
        </p:nvSpPr>
        <p:spPr>
          <a:xfrm>
            <a:off x="1420813" y="1854200"/>
            <a:ext cx="2363787"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1528" name="TextBox 79"/>
          <p:cNvSpPr txBox="1">
            <a:spLocks noChangeArrowheads="1"/>
          </p:cNvSpPr>
          <p:nvPr/>
        </p:nvSpPr>
        <p:spPr bwMode="auto">
          <a:xfrm>
            <a:off x="1398588" y="4953000"/>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87" name="Rectangle 80"/>
          <p:cNvSpPr/>
          <p:nvPr/>
        </p:nvSpPr>
        <p:spPr>
          <a:xfrm>
            <a:off x="1409700" y="5219700"/>
            <a:ext cx="2363788"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1530" name="TextBox 81"/>
          <p:cNvSpPr txBox="1">
            <a:spLocks noChangeArrowheads="1"/>
          </p:cNvSpPr>
          <p:nvPr/>
        </p:nvSpPr>
        <p:spPr bwMode="auto">
          <a:xfrm>
            <a:off x="8447089" y="15859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89" name="Rectangle 82"/>
          <p:cNvSpPr/>
          <p:nvPr/>
        </p:nvSpPr>
        <p:spPr>
          <a:xfrm>
            <a:off x="8456614" y="1854200"/>
            <a:ext cx="2363787"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1532" name="TextBox 83"/>
          <p:cNvSpPr txBox="1">
            <a:spLocks noChangeArrowheads="1"/>
          </p:cNvSpPr>
          <p:nvPr/>
        </p:nvSpPr>
        <p:spPr bwMode="auto">
          <a:xfrm>
            <a:off x="8458199" y="4953000"/>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91" name="Rectangle 84"/>
          <p:cNvSpPr/>
          <p:nvPr/>
        </p:nvSpPr>
        <p:spPr>
          <a:xfrm>
            <a:off x="8467724" y="5219700"/>
            <a:ext cx="2363788"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1534" name="TextBox 85"/>
          <p:cNvSpPr txBox="1">
            <a:spLocks noChangeArrowheads="1"/>
          </p:cNvSpPr>
          <p:nvPr/>
        </p:nvSpPr>
        <p:spPr bwMode="auto">
          <a:xfrm>
            <a:off x="9412289" y="26400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93" name="Rectangle 86"/>
          <p:cNvSpPr/>
          <p:nvPr/>
        </p:nvSpPr>
        <p:spPr>
          <a:xfrm>
            <a:off x="9412289" y="2921000"/>
            <a:ext cx="1979612"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1536" name="TextBox 87"/>
          <p:cNvSpPr txBox="1">
            <a:spLocks noChangeArrowheads="1"/>
          </p:cNvSpPr>
          <p:nvPr/>
        </p:nvSpPr>
        <p:spPr bwMode="auto">
          <a:xfrm>
            <a:off x="9405939" y="39354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95" name="Rectangle 88"/>
          <p:cNvSpPr/>
          <p:nvPr/>
        </p:nvSpPr>
        <p:spPr>
          <a:xfrm>
            <a:off x="9404349" y="4216400"/>
            <a:ext cx="1981200"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1538" name="TextBox 89"/>
          <p:cNvSpPr txBox="1">
            <a:spLocks noChangeArrowheads="1"/>
          </p:cNvSpPr>
          <p:nvPr/>
        </p:nvSpPr>
        <p:spPr bwMode="auto">
          <a:xfrm>
            <a:off x="884238" y="26400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97" name="Rectangle 90"/>
          <p:cNvSpPr/>
          <p:nvPr/>
        </p:nvSpPr>
        <p:spPr>
          <a:xfrm>
            <a:off x="884238" y="2921000"/>
            <a:ext cx="1981200"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1540" name="TextBox 91"/>
          <p:cNvSpPr txBox="1">
            <a:spLocks noChangeArrowheads="1"/>
          </p:cNvSpPr>
          <p:nvPr/>
        </p:nvSpPr>
        <p:spPr bwMode="auto">
          <a:xfrm>
            <a:off x="877888" y="39354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99" name="Rectangle 92"/>
          <p:cNvSpPr/>
          <p:nvPr/>
        </p:nvSpPr>
        <p:spPr>
          <a:xfrm>
            <a:off x="877888" y="4216400"/>
            <a:ext cx="1979612"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1542" name="Freeform 114"/>
          <p:cNvSpPr>
            <a:spLocks noEditPoints="1"/>
          </p:cNvSpPr>
          <p:nvPr/>
        </p:nvSpPr>
        <p:spPr bwMode="auto">
          <a:xfrm>
            <a:off x="7673975" y="1770063"/>
            <a:ext cx="350838" cy="463550"/>
          </a:xfrm>
          <a:custGeom>
            <a:gdLst>
              <a:gd fmla="*/ 2147483647 w 100" name="T0"/>
              <a:gd fmla="*/ 2147483647 h 132" name="T1"/>
              <a:gd fmla="*/ 2147483647 w 100" name="T2"/>
              <a:gd fmla="*/ 2147483647 h 132" name="T3"/>
              <a:gd fmla="*/ 2147483647 w 100" name="T4"/>
              <a:gd fmla="*/ 2147483647 h 132" name="T5"/>
              <a:gd fmla="*/ 2147483647 w 100" name="T6"/>
              <a:gd fmla="*/ 2147483647 h 132" name="T7"/>
              <a:gd fmla="*/ 2147483647 w 100" name="T8"/>
              <a:gd fmla="*/ 2147483647 h 132" name="T9"/>
              <a:gd fmla="*/ 2147483647 w 100" name="T10"/>
              <a:gd fmla="*/ 2147483647 h 132" name="T11"/>
              <a:gd fmla="*/ 2147483647 w 100" name="T12"/>
              <a:gd fmla="*/ 2147483647 h 132" name="T13"/>
              <a:gd fmla="*/ 2147483647 w 100" name="T14"/>
              <a:gd fmla="*/ 2147483647 h 132" name="T15"/>
              <a:gd fmla="*/ 2147483647 w 100" name="T16"/>
              <a:gd fmla="*/ 2147483647 h 132" name="T17"/>
              <a:gd fmla="*/ 2147483647 w 100" name="T18"/>
              <a:gd fmla="*/ 2147483647 h 132" name="T19"/>
              <a:gd fmla="*/ 2147483647 w 100" name="T20"/>
              <a:gd fmla="*/ 2147483647 h 132" name="T21"/>
              <a:gd fmla="*/ 2147483647 w 100" name="T22"/>
              <a:gd fmla="*/ 2147483647 h 132" name="T23"/>
              <a:gd fmla="*/ 2147483647 w 100" name="T24"/>
              <a:gd fmla="*/ 2147483647 h 132" name="T25"/>
              <a:gd fmla="*/ 2147483647 w 100" name="T26"/>
              <a:gd fmla="*/ 2147483647 h 132" name="T27"/>
              <a:gd fmla="*/ 2147483647 w 100" name="T28"/>
              <a:gd fmla="*/ 2147483647 h 132" name="T29"/>
              <a:gd fmla="*/ 2147483647 w 100" name="T30"/>
              <a:gd fmla="*/ 2147483647 h 132" name="T31"/>
              <a:gd fmla="*/ 2147483647 w 100" name="T32"/>
              <a:gd fmla="*/ 0 h 132" name="T33"/>
              <a:gd fmla="*/ 2147483647 w 100" name="T34"/>
              <a:gd fmla="*/ 2147483647 h 132" name="T35"/>
              <a:gd fmla="*/ 2147483647 w 100" name="T36"/>
              <a:gd fmla="*/ 2147483647 h 132" name="T37"/>
              <a:gd fmla="*/ 0 w 100" name="T38"/>
              <a:gd fmla="*/ 2147483647 h 132" name="T39"/>
              <a:gd fmla="*/ 0 w 100" name="T40"/>
              <a:gd fmla="*/ 2147483647 h 132" name="T41"/>
              <a:gd fmla="*/ 2147483647 w 100" name="T42"/>
              <a:gd fmla="*/ 2147483647 h 132" name="T43"/>
              <a:gd fmla="*/ 2147483647 w 100" name="T44"/>
              <a:gd fmla="*/ 2147483647 h 132" name="T45"/>
              <a:gd fmla="*/ 2147483647 w 100" name="T46"/>
              <a:gd fmla="*/ 2147483647 h 132" name="T47"/>
              <a:gd fmla="*/ 2147483647 w 100" name="T48"/>
              <a:gd fmla="*/ 2147483647 h 132" name="T49"/>
              <a:gd fmla="*/ 2147483647 w 100" name="T50"/>
              <a:gd fmla="*/ 2147483647 h 132" name="T51"/>
              <a:gd fmla="*/ 2147483647 w 100" name="T52"/>
              <a:gd fmla="*/ 2147483647 h 132" name="T53"/>
              <a:gd fmla="*/ 2147483647 w 100" name="T54"/>
              <a:gd fmla="*/ 2147483647 h 132" name="T55"/>
              <a:gd fmla="*/ 2147483647 w 100" name="T56"/>
              <a:gd fmla="*/ 2147483647 h 132" name="T57"/>
              <a:gd fmla="*/ 2147483647 w 100" name="T58"/>
              <a:gd fmla="*/ 2147483647 h 132" name="T59"/>
              <a:gd fmla="*/ 2147483647 w 100" name="T60"/>
              <a:gd fmla="*/ 2147483647 h 132" name="T61"/>
              <a:gd fmla="*/ 2147483647 w 100" name="T62"/>
              <a:gd fmla="*/ 2147483647 h 132" name="T63"/>
              <a:gd fmla="*/ 2147483647 w 100" name="T64"/>
              <a:gd fmla="*/ 2147483647 h 132" name="T65"/>
              <a:gd fmla="*/ 2147483647 w 100" name="T66"/>
              <a:gd fmla="*/ 2147483647 h 132" name="T67"/>
              <a:gd fmla="*/ 2147483647 w 100" name="T68"/>
              <a:gd fmla="*/ 2147483647 h 132" name="T69"/>
              <a:gd fmla="*/ 2147483647 w 100" name="T70"/>
              <a:gd fmla="*/ 2147483647 h 132" name="T71"/>
              <a:gd fmla="*/ 2147483647 w 100" name="T72"/>
              <a:gd fmla="*/ 2147483647 h 13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32" w="100">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43"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88" name="任意多边形 87"/>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0"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1" name="Picture 21"/>
          <p:cNvPicPr>
            <a:picLocks noChangeAspect="1"/>
          </p:cNvPicPr>
          <p:nvPr/>
        </p:nvPicPr>
        <p:blipFill>
          <a:blip r:embed="rId2">
            <a:extLst>
              <a:ext uri="{28A0092B-C50C-407E-A947-70E740481C1C}">
                <a14:useLocalDpi val="0"/>
              </a:ext>
            </a:extLst>
          </a:blip>
          <a:stretch>
            <a:fillRect/>
          </a:stretch>
        </p:blipFill>
        <p:spPr>
          <a:xfrm>
            <a:off x="3181679" y="1356064"/>
            <a:ext cx="5828643" cy="3292136"/>
          </a:xfrm>
          <a:prstGeom prst="rect">
            <a:avLst/>
          </a:prstGeom>
          <a:effectLst>
            <a:reflection algn="bl" dir="5400000" dist="63500" endPos="12000" rotWithShape="0" stA="14000" sy="-100000"/>
          </a:effectLst>
        </p:spPr>
      </p:pic>
      <p:sp>
        <p:nvSpPr>
          <p:cNvPr id="102" name="矩形 101"/>
          <p:cNvSpPr/>
          <p:nvPr/>
        </p:nvSpPr>
        <p:spPr>
          <a:xfrm>
            <a:off x="3923332" y="1575551"/>
            <a:ext cx="4345315" cy="2821432"/>
          </a:xfrm>
          <a:prstGeom prst="rect">
            <a:avLst/>
          </a:prstGeom>
          <a:blipFill>
            <a:blip r:embed="rId3">
              <a:extLst>
                <a:ext uri="{28A0092B-C50C-407E-A947-70E740481C1C}">
                  <a14:useLocalDpi val="0"/>
                </a:ext>
              </a:extLst>
            </a:blip>
            <a:stretch>
              <a:fillRect b="-5000" t="-5000"/>
            </a:stretch>
          </a:blipFill>
          <a:ln>
            <a:no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103" name="Right Triangle 23"/>
          <p:cNvSpPr/>
          <p:nvPr/>
        </p:nvSpPr>
        <p:spPr>
          <a:xfrm rot="10800000">
            <a:off x="6772275" y="1574800"/>
            <a:ext cx="1482725" cy="248761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104" name="Rectangle 24"/>
          <p:cNvSpPr/>
          <p:nvPr/>
        </p:nvSpPr>
        <p:spPr>
          <a:xfrm>
            <a:off x="1152525" y="4800600"/>
            <a:ext cx="2343150" cy="1338263"/>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800">
              <a:latin charset="0" panose="020b0806030902050204" pitchFamily="34" typeface="Impact"/>
            </a:endParaRPr>
          </a:p>
        </p:txBody>
      </p:sp>
      <p:sp>
        <p:nvSpPr>
          <p:cNvPr id="105" name="Rectangle 27"/>
          <p:cNvSpPr/>
          <p:nvPr/>
        </p:nvSpPr>
        <p:spPr>
          <a:xfrm>
            <a:off x="3667125" y="4800600"/>
            <a:ext cx="2343150" cy="1338263"/>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06" name="Rectangle 28"/>
          <p:cNvSpPr/>
          <p:nvPr/>
        </p:nvSpPr>
        <p:spPr>
          <a:xfrm>
            <a:off x="6181725" y="4800600"/>
            <a:ext cx="2343150" cy="1338263"/>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800">
              <a:latin charset="0" panose="020b0806030902050204" pitchFamily="34" typeface="Impact"/>
            </a:endParaRPr>
          </a:p>
        </p:txBody>
      </p:sp>
      <p:sp>
        <p:nvSpPr>
          <p:cNvPr id="107" name="Rectangle 29"/>
          <p:cNvSpPr/>
          <p:nvPr/>
        </p:nvSpPr>
        <p:spPr>
          <a:xfrm>
            <a:off x="8696325" y="4800600"/>
            <a:ext cx="2343150" cy="1338263"/>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2539" name="TextBox 31"/>
          <p:cNvSpPr txBox="1">
            <a:spLocks noChangeArrowheads="1"/>
          </p:cNvSpPr>
          <p:nvPr/>
        </p:nvSpPr>
        <p:spPr bwMode="auto">
          <a:xfrm>
            <a:off x="1469867" y="3316288"/>
            <a:ext cx="18148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b="1" lang="en-US">
                <a:solidFill>
                  <a:srgbClr val="2A3B4B"/>
                </a:solidFill>
                <a:latin charset="0" panose="020b0502040204020203" pitchFamily="34" typeface="Segoe UI"/>
                <a:cs charset="0" panose="020b0502040204020203" pitchFamily="34" typeface="Segoe UI"/>
              </a:rPr>
              <a:t>TEXT EXAMPLE</a:t>
            </a:r>
          </a:p>
        </p:txBody>
      </p:sp>
      <p:sp>
        <p:nvSpPr>
          <p:cNvPr id="22540" name="TextBox 32"/>
          <p:cNvSpPr txBox="1">
            <a:spLocks noChangeArrowheads="1"/>
          </p:cNvSpPr>
          <p:nvPr/>
        </p:nvSpPr>
        <p:spPr bwMode="auto">
          <a:xfrm>
            <a:off x="8907305" y="3316288"/>
            <a:ext cx="18148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b="1" lang="en-US">
                <a:solidFill>
                  <a:srgbClr val="2A3B4B"/>
                </a:solidFill>
                <a:latin charset="0" panose="020b0502040204020203" pitchFamily="34" typeface="Segoe UI"/>
                <a:cs charset="0" panose="020b0502040204020203" pitchFamily="34" typeface="Segoe UI"/>
              </a:rPr>
              <a:t>TEXT EXAMPLE</a:t>
            </a:r>
          </a:p>
        </p:txBody>
      </p:sp>
      <p:sp>
        <p:nvSpPr>
          <p:cNvPr id="22541" name="TextBox 33"/>
          <p:cNvSpPr txBox="1">
            <a:spLocks noChangeArrowheads="1"/>
          </p:cNvSpPr>
          <p:nvPr/>
        </p:nvSpPr>
        <p:spPr bwMode="auto">
          <a:xfrm>
            <a:off x="9023639" y="5624513"/>
            <a:ext cx="168852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b="1" lang="en-US" sz="1600">
                <a:solidFill>
                  <a:schemeClr val="bg1"/>
                </a:solidFill>
                <a:latin charset="0" panose="020b0502040204020203" pitchFamily="34" typeface="Segoe UI"/>
                <a:cs charset="0" panose="020b0502040204020203" pitchFamily="34" typeface="Segoe UI"/>
              </a:rPr>
              <a:t>CONTENT HERE.</a:t>
            </a:r>
          </a:p>
        </p:txBody>
      </p:sp>
      <p:sp>
        <p:nvSpPr>
          <p:cNvPr id="22542" name="TextBox 34"/>
          <p:cNvSpPr txBox="1">
            <a:spLocks noChangeArrowheads="1"/>
          </p:cNvSpPr>
          <p:nvPr/>
        </p:nvSpPr>
        <p:spPr bwMode="auto">
          <a:xfrm>
            <a:off x="6512212" y="5624513"/>
            <a:ext cx="168852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b="1" lang="en-US" sz="1600">
                <a:solidFill>
                  <a:schemeClr val="bg1"/>
                </a:solidFill>
                <a:latin charset="0" panose="020b0502040204020203" pitchFamily="34" typeface="Segoe UI"/>
                <a:cs charset="0" panose="020b0502040204020203" pitchFamily="34" typeface="Segoe UI"/>
              </a:rPr>
              <a:t>CONTENT HERE.</a:t>
            </a:r>
          </a:p>
        </p:txBody>
      </p:sp>
      <p:sp>
        <p:nvSpPr>
          <p:cNvPr id="22543" name="TextBox 35"/>
          <p:cNvSpPr txBox="1">
            <a:spLocks noChangeArrowheads="1"/>
          </p:cNvSpPr>
          <p:nvPr/>
        </p:nvSpPr>
        <p:spPr bwMode="auto">
          <a:xfrm>
            <a:off x="3999994" y="5624513"/>
            <a:ext cx="168852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b="1" lang="en-US" sz="1600">
                <a:solidFill>
                  <a:schemeClr val="bg1"/>
                </a:solidFill>
                <a:latin charset="0" panose="020b0502040204020203" pitchFamily="34" typeface="Segoe UI"/>
                <a:cs charset="0" panose="020b0502040204020203" pitchFamily="34" typeface="Segoe UI"/>
              </a:rPr>
              <a:t>CONTENT HERE.</a:t>
            </a:r>
          </a:p>
        </p:txBody>
      </p:sp>
      <p:sp>
        <p:nvSpPr>
          <p:cNvPr id="22544" name="TextBox 40"/>
          <p:cNvSpPr txBox="1">
            <a:spLocks noChangeArrowheads="1"/>
          </p:cNvSpPr>
          <p:nvPr/>
        </p:nvSpPr>
        <p:spPr bwMode="auto">
          <a:xfrm>
            <a:off x="1488569" y="5624513"/>
            <a:ext cx="168852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b="1" lang="en-US" sz="1600">
                <a:solidFill>
                  <a:schemeClr val="bg1"/>
                </a:solidFill>
                <a:latin charset="0" panose="020b0502040204020203" pitchFamily="34" typeface="Segoe UI"/>
                <a:cs charset="0" panose="020b0502040204020203" pitchFamily="34" typeface="Segoe UI"/>
              </a:rPr>
              <a:t>CONTENT HERE.</a:t>
            </a:r>
          </a:p>
        </p:txBody>
      </p:sp>
      <p:sp>
        <p:nvSpPr>
          <p:cNvPr id="22545" name="Freeform 127"/>
          <p:cNvSpPr>
            <a:spLocks noEditPoints="1"/>
          </p:cNvSpPr>
          <p:nvPr/>
        </p:nvSpPr>
        <p:spPr bwMode="auto">
          <a:xfrm>
            <a:off x="2063750" y="2665413"/>
            <a:ext cx="625475" cy="641350"/>
          </a:xfrm>
          <a:custGeom>
            <a:gdLst>
              <a:gd fmla="*/ 2147483647 w 129" name="T0"/>
              <a:gd fmla="*/ 2147483647 h 132" name="T1"/>
              <a:gd fmla="*/ 2147483647 w 129" name="T2"/>
              <a:gd fmla="*/ 2147483647 h 132" name="T3"/>
              <a:gd fmla="*/ 2147483647 w 129" name="T4"/>
              <a:gd fmla="*/ 2147483647 h 132" name="T5"/>
              <a:gd fmla="*/ 2147483647 w 129" name="T6"/>
              <a:gd fmla="*/ 2147483647 h 132" name="T7"/>
              <a:gd fmla="*/ 2147483647 w 129" name="T8"/>
              <a:gd fmla="*/ 2147483647 h 132" name="T9"/>
              <a:gd fmla="*/ 2147483647 w 129" name="T10"/>
              <a:gd fmla="*/ 2147483647 h 132" name="T11"/>
              <a:gd fmla="*/ 2147483647 w 129" name="T12"/>
              <a:gd fmla="*/ 2147483647 h 132" name="T13"/>
              <a:gd fmla="*/ 2147483647 w 129" name="T14"/>
              <a:gd fmla="*/ 2147483647 h 132" name="T15"/>
              <a:gd fmla="*/ 2147483647 w 129" name="T16"/>
              <a:gd fmla="*/ 2147483647 h 132" name="T17"/>
              <a:gd fmla="*/ 2147483647 w 129" name="T18"/>
              <a:gd fmla="*/ 2147483647 h 132" name="T19"/>
              <a:gd fmla="*/ 2147483647 w 129" name="T20"/>
              <a:gd fmla="*/ 2147483647 h 132" name="T21"/>
              <a:gd fmla="*/ 2147483647 w 129" name="T22"/>
              <a:gd fmla="*/ 2147483647 h 132" name="T23"/>
              <a:gd fmla="*/ 2147483647 w 129" name="T24"/>
              <a:gd fmla="*/ 2147483647 h 132" name="T25"/>
              <a:gd fmla="*/ 2147483647 w 129" name="T26"/>
              <a:gd fmla="*/ 2147483647 h 132" name="T27"/>
              <a:gd fmla="*/ 2147483647 w 129" name="T28"/>
              <a:gd fmla="*/ 2147483647 h 132" name="T29"/>
              <a:gd fmla="*/ 2147483647 w 129" name="T30"/>
              <a:gd fmla="*/ 2147483647 h 132" name="T31"/>
              <a:gd fmla="*/ 2147483647 w 129" name="T32"/>
              <a:gd fmla="*/ 2147483647 h 132" name="T33"/>
              <a:gd fmla="*/ 2147483647 w 129" name="T34"/>
              <a:gd fmla="*/ 2147483647 h 132" name="T35"/>
              <a:gd fmla="*/ 2147483647 w 129" name="T36"/>
              <a:gd fmla="*/ 2147483647 h 132" name="T37"/>
              <a:gd fmla="*/ 2147483647 w 129" name="T38"/>
              <a:gd fmla="*/ 2147483647 h 132" name="T39"/>
              <a:gd fmla="*/ 2147483647 w 129" name="T40"/>
              <a:gd fmla="*/ 2147483647 h 132" name="T41"/>
              <a:gd fmla="*/ 2147483647 w 129" name="T42"/>
              <a:gd fmla="*/ 2147483647 h 132" name="T43"/>
              <a:gd fmla="*/ 2147483647 w 129" name="T44"/>
              <a:gd fmla="*/ 2147483647 h 132" name="T45"/>
              <a:gd fmla="*/ 2147483647 w 129" name="T46"/>
              <a:gd fmla="*/ 2147483647 h 132" name="T47"/>
              <a:gd fmla="*/ 2147483647 w 129" name="T48"/>
              <a:gd fmla="*/ 2147483647 h 132" name="T49"/>
              <a:gd fmla="*/ 2147483647 w 129" name="T50"/>
              <a:gd fmla="*/ 2147483647 h 132" name="T51"/>
              <a:gd fmla="*/ 2147483647 w 129" name="T52"/>
              <a:gd fmla="*/ 2147483647 h 132" name="T53"/>
              <a:gd fmla="*/ 2147483647 w 129" name="T54"/>
              <a:gd fmla="*/ 2147483647 h 132" name="T55"/>
              <a:gd fmla="*/ 2147483647 w 129" name="T56"/>
              <a:gd fmla="*/ 2147483647 h 132" name="T57"/>
              <a:gd fmla="*/ 2147483647 w 129" name="T58"/>
              <a:gd fmla="*/ 2147483647 h 132" name="T59"/>
              <a:gd fmla="*/ 2147483647 w 129" name="T60"/>
              <a:gd fmla="*/ 2147483647 h 132" name="T61"/>
              <a:gd fmla="*/ 2147483647 w 129" name="T62"/>
              <a:gd fmla="*/ 2147483647 h 132" name="T63"/>
              <a:gd fmla="*/ 2147483647 w 129" name="T64"/>
              <a:gd fmla="*/ 2147483647 h 132" name="T65"/>
              <a:gd fmla="*/ 2147483647 w 129" name="T66"/>
              <a:gd fmla="*/ 2147483647 h 132" name="T67"/>
              <a:gd fmla="*/ 2147483647 w 129" name="T68"/>
              <a:gd fmla="*/ 2147483647 h 132" name="T69"/>
              <a:gd fmla="*/ 2147483647 w 129" name="T70"/>
              <a:gd fmla="*/ 2147483647 h 132" name="T71"/>
              <a:gd fmla="*/ 2147483647 w 129" name="T72"/>
              <a:gd fmla="*/ 2147483647 h 132" name="T73"/>
              <a:gd fmla="*/ 2147483647 w 129" name="T74"/>
              <a:gd fmla="*/ 2147483647 h 132" name="T75"/>
              <a:gd fmla="*/ 2147483647 w 129" name="T76"/>
              <a:gd fmla="*/ 2147483647 h 132" name="T77"/>
              <a:gd fmla="*/ 2147483647 w 129" name="T78"/>
              <a:gd fmla="*/ 2147483647 h 132" name="T79"/>
              <a:gd fmla="*/ 2147483647 w 129" name="T80"/>
              <a:gd fmla="*/ 2147483647 h 132" name="T81"/>
              <a:gd fmla="*/ 2147483647 w 129" name="T82"/>
              <a:gd fmla="*/ 2147483647 h 132" name="T83"/>
              <a:gd fmla="*/ 2147483647 w 129" name="T84"/>
              <a:gd fmla="*/ 2147483647 h 132" name="T85"/>
              <a:gd fmla="*/ 2147483647 w 129" name="T86"/>
              <a:gd fmla="*/ 2147483647 h 132" name="T87"/>
              <a:gd fmla="*/ 2147483647 w 129" name="T88"/>
              <a:gd fmla="*/ 2147483647 h 13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32" w="129">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2A3B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6" name="Freeform 96"/>
          <p:cNvSpPr>
            <a:spLocks noEditPoints="1"/>
          </p:cNvSpPr>
          <p:nvPr/>
        </p:nvSpPr>
        <p:spPr bwMode="auto">
          <a:xfrm>
            <a:off x="9569450" y="2689225"/>
            <a:ext cx="495300" cy="593725"/>
          </a:xfrm>
          <a:custGeom>
            <a:gdLst>
              <a:gd fmla="*/ 2147483647 w 118" name="T0"/>
              <a:gd fmla="*/ 2147483647 h 141" name="T1"/>
              <a:gd fmla="*/ 2147483647 w 118" name="T2"/>
              <a:gd fmla="*/ 2147483647 h 141" name="T3"/>
              <a:gd fmla="*/ 2147483647 w 118" name="T4"/>
              <a:gd fmla="*/ 2147483647 h 141" name="T5"/>
              <a:gd fmla="*/ 2147483647 w 118" name="T6"/>
              <a:gd fmla="*/ 2147483647 h 141" name="T7"/>
              <a:gd fmla="*/ 2147483647 w 118" name="T8"/>
              <a:gd fmla="*/ 2147483647 h 141" name="T9"/>
              <a:gd fmla="*/ 2147483647 w 118" name="T10"/>
              <a:gd fmla="*/ 2147483647 h 141" name="T11"/>
              <a:gd fmla="*/ 2147483647 w 118" name="T12"/>
              <a:gd fmla="*/ 2147483647 h 141" name="T13"/>
              <a:gd fmla="*/ 2147483647 w 118" name="T14"/>
              <a:gd fmla="*/ 2147483647 h 141" name="T15"/>
              <a:gd fmla="*/ 0 w 118" name="T16"/>
              <a:gd fmla="*/ 2147483647 h 141" name="T17"/>
              <a:gd fmla="*/ 2147483647 w 118" name="T18"/>
              <a:gd fmla="*/ 2147483647 h 141" name="T19"/>
              <a:gd fmla="*/ 2147483647 w 118" name="T20"/>
              <a:gd fmla="*/ 2147483647 h 141" name="T21"/>
              <a:gd fmla="*/ 2147483647 w 118" name="T22"/>
              <a:gd fmla="*/ 2147483647 h 141" name="T23"/>
              <a:gd fmla="*/ 2147483647 w 118" name="T24"/>
              <a:gd fmla="*/ 2147483647 h 141" name="T25"/>
              <a:gd fmla="*/ 2147483647 w 118" name="T26"/>
              <a:gd fmla="*/ 2147483647 h 141" name="T27"/>
              <a:gd fmla="*/ 2147483647 w 118" name="T28"/>
              <a:gd fmla="*/ 2147483647 h 141" name="T29"/>
              <a:gd fmla="*/ 2147483647 w 118" name="T30"/>
              <a:gd fmla="*/ 2147483647 h 141" name="T31"/>
              <a:gd fmla="*/ 2147483647 w 118" name="T32"/>
              <a:gd fmla="*/ 2147483647 h 141" name="T33"/>
              <a:gd fmla="*/ 2147483647 w 118" name="T34"/>
              <a:gd fmla="*/ 2147483647 h 141" name="T35"/>
              <a:gd fmla="*/ 2147483647 w 118" name="T36"/>
              <a:gd fmla="*/ 2147483647 h 141" name="T37"/>
              <a:gd fmla="*/ 2147483647 w 118" name="T38"/>
              <a:gd fmla="*/ 2147483647 h 141" name="T39"/>
              <a:gd fmla="*/ 2147483647 w 118" name="T40"/>
              <a:gd fmla="*/ 2147483647 h 141" name="T41"/>
              <a:gd fmla="*/ 2147483647 w 118" name="T42"/>
              <a:gd fmla="*/ 2147483647 h 141" name="T43"/>
              <a:gd fmla="*/ 2147483647 w 118" name="T44"/>
              <a:gd fmla="*/ 2147483647 h 141" name="T45"/>
              <a:gd fmla="*/ 2147483647 w 118" name="T46"/>
              <a:gd fmla="*/ 2147483647 h 141" name="T47"/>
              <a:gd fmla="*/ 2147483647 w 118" name="T48"/>
              <a:gd fmla="*/ 2147483647 h 141" name="T49"/>
              <a:gd fmla="*/ 2147483647 w 118" name="T50"/>
              <a:gd fmla="*/ 2147483647 h 141" name="T51"/>
              <a:gd fmla="*/ 2147483647 w 118" name="T52"/>
              <a:gd fmla="*/ 2147483647 h 141" name="T53"/>
              <a:gd fmla="*/ 2147483647 w 118" name="T54"/>
              <a:gd fmla="*/ 2147483647 h 141" name="T55"/>
              <a:gd fmla="*/ 2147483647 w 118" name="T56"/>
              <a:gd fmla="*/ 2147483647 h 141" name="T57"/>
              <a:gd fmla="*/ 2147483647 w 118" name="T58"/>
              <a:gd fmla="*/ 2147483647 h 141" name="T59"/>
              <a:gd fmla="*/ 2147483647 w 118" name="T60"/>
              <a:gd fmla="*/ 2147483647 h 141" name="T61"/>
              <a:gd fmla="*/ 2147483647 w 118" name="T62"/>
              <a:gd fmla="*/ 2147483647 h 141" name="T63"/>
              <a:gd fmla="*/ 2147483647 w 118" name="T64"/>
              <a:gd fmla="*/ 2147483647 h 141" name="T65"/>
              <a:gd fmla="*/ 2147483647 w 118" name="T66"/>
              <a:gd fmla="*/ 2147483647 h 141" name="T67"/>
              <a:gd fmla="*/ 2147483647 w 118" name="T68"/>
              <a:gd fmla="*/ 2147483647 h 141" name="T69"/>
              <a:gd fmla="*/ 2147483647 w 118" name="T70"/>
              <a:gd fmla="*/ 2147483647 h 141" name="T71"/>
              <a:gd fmla="*/ 2147483647 w 118" name="T72"/>
              <a:gd fmla="*/ 2147483647 h 141" name="T73"/>
              <a:gd fmla="*/ 2147483647 w 118" name="T74"/>
              <a:gd fmla="*/ 2147483647 h 141" name="T75"/>
              <a:gd fmla="*/ 2147483647 w 118" name="T76"/>
              <a:gd fmla="*/ 2147483647 h 141" name="T77"/>
              <a:gd fmla="*/ 2147483647 w 118" name="T78"/>
              <a:gd fmla="*/ 2147483647 h 141" name="T79"/>
              <a:gd fmla="*/ 2147483647 w 118" name="T80"/>
              <a:gd fmla="*/ 2147483647 h 141" name="T81"/>
              <a:gd fmla="*/ 2147483647 w 118" name="T82"/>
              <a:gd fmla="*/ 2147483647 h 141" name="T83"/>
              <a:gd fmla="*/ 2147483647 w 118" name="T84"/>
              <a:gd fmla="*/ 2147483647 h 141" name="T85"/>
              <a:gd fmla="*/ 2147483647 w 118" name="T86"/>
              <a:gd fmla="*/ 2147483647 h 141" name="T87"/>
              <a:gd fmla="*/ 2147483647 w 118" name="T88"/>
              <a:gd fmla="*/ 2147483647 h 141" name="T89"/>
              <a:gd fmla="*/ 2147483647 w 118" name="T90"/>
              <a:gd fmla="*/ 2147483647 h 141" name="T91"/>
              <a:gd fmla="*/ 2147483647 w 118" name="T92"/>
              <a:gd fmla="*/ 2147483647 h 141" name="T93"/>
              <a:gd fmla="*/ 2147483647 w 118" name="T94"/>
              <a:gd fmla="*/ 2147483647 h 141" name="T95"/>
              <a:gd fmla="*/ 2147483647 w 118" name="T96"/>
              <a:gd fmla="*/ 2147483647 h 141" name="T97"/>
              <a:gd fmla="*/ 2147483647 w 118" name="T98"/>
              <a:gd fmla="*/ 2147483647 h 141" name="T99"/>
              <a:gd fmla="*/ 2147483647 w 118" name="T100"/>
              <a:gd fmla="*/ 2147483647 h 141" name="T101"/>
              <a:gd fmla="*/ 2147483647 w 118" name="T102"/>
              <a:gd fmla="*/ 2147483647 h 141" name="T103"/>
              <a:gd fmla="*/ 2147483647 w 118" name="T104"/>
              <a:gd fmla="*/ 2147483647 h 141" name="T105"/>
              <a:gd fmla="*/ 2147483647 w 118" name="T106"/>
              <a:gd fmla="*/ 2147483647 h 14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41" w="118">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2A3B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7" name="Freeform 20"/>
          <p:cNvSpPr>
            <a:spLocks noEditPoints="1"/>
          </p:cNvSpPr>
          <p:nvPr/>
        </p:nvSpPr>
        <p:spPr bwMode="auto">
          <a:xfrm>
            <a:off x="2093913" y="5072063"/>
            <a:ext cx="498475" cy="455612"/>
          </a:xfrm>
          <a:custGeom>
            <a:gdLst>
              <a:gd fmla="*/ 2147483647 w 364" name="T0"/>
              <a:gd fmla="*/ 2147483647 h 333" name="T1"/>
              <a:gd fmla="*/ 2147483647 w 364" name="T2"/>
              <a:gd fmla="*/ 2147483647 h 333" name="T3"/>
              <a:gd fmla="*/ 2147483647 w 364" name="T4"/>
              <a:gd fmla="*/ 2147483647 h 333" name="T5"/>
              <a:gd fmla="*/ 2147483647 w 364" name="T6"/>
              <a:gd fmla="*/ 2147483647 h 333" name="T7"/>
              <a:gd fmla="*/ 2147483647 w 364" name="T8"/>
              <a:gd fmla="*/ 0 h 333" name="T9"/>
              <a:gd fmla="*/ 2147483647 w 364" name="T10"/>
              <a:gd fmla="*/ 2147483647 h 333" name="T11"/>
              <a:gd fmla="*/ 2147483647 w 364" name="T12"/>
              <a:gd fmla="*/ 2147483647 h 333" name="T13"/>
              <a:gd fmla="*/ 0 w 364" name="T14"/>
              <a:gd fmla="*/ 2147483647 h 333" name="T15"/>
              <a:gd fmla="*/ 2147483647 w 364" name="T16"/>
              <a:gd fmla="*/ 2147483647 h 333" name="T17"/>
              <a:gd fmla="*/ 2147483647 w 364" name="T18"/>
              <a:gd fmla="*/ 2147483647 h 333" name="T19"/>
              <a:gd fmla="*/ 2147483647 w 364" name="T20"/>
              <a:gd fmla="*/ 2147483647 h 333" name="T21"/>
              <a:gd fmla="*/ 2147483647 w 364" name="T22"/>
              <a:gd fmla="*/ 2147483647 h 333" name="T23"/>
              <a:gd fmla="*/ 2147483647 w 364" name="T24"/>
              <a:gd fmla="*/ 2147483647 h 333" name="T25"/>
              <a:gd fmla="*/ 2147483647 w 364" name="T26"/>
              <a:gd fmla="*/ 2147483647 h 333" name="T27"/>
              <a:gd fmla="*/ 2147483647 w 364" name="T28"/>
              <a:gd fmla="*/ 2147483647 h 333" name="T29"/>
              <a:gd fmla="*/ 2147483647 w 364" name="T30"/>
              <a:gd fmla="*/ 2147483647 h 333" name="T31"/>
              <a:gd fmla="*/ 2147483647 w 364" name="T32"/>
              <a:gd fmla="*/ 2147483647 h 333" name="T33"/>
              <a:gd fmla="*/ 2147483647 w 364" name="T34"/>
              <a:gd fmla="*/ 2147483647 h 333" name="T35"/>
              <a:gd fmla="*/ 2147483647 w 364" name="T36"/>
              <a:gd fmla="*/ 2147483647 h 333" name="T37"/>
              <a:gd fmla="*/ 2147483647 w 364" name="T38"/>
              <a:gd fmla="*/ 2147483647 h 333" name="T39"/>
              <a:gd fmla="*/ 2147483647 w 364" name="T40"/>
              <a:gd fmla="*/ 2147483647 h 333" name="T41"/>
              <a:gd fmla="*/ 2147483647 w 364" name="T42"/>
              <a:gd fmla="*/ 2147483647 h 333" name="T43"/>
              <a:gd fmla="*/ 2147483647 w 364" name="T44"/>
              <a:gd fmla="*/ 2147483647 h 333" name="T45"/>
              <a:gd fmla="*/ 2147483647 w 364" name="T46"/>
              <a:gd fmla="*/ 2147483647 h 333" name="T47"/>
              <a:gd fmla="*/ 2147483647 w 364" name="T48"/>
              <a:gd fmla="*/ 2147483647 h 333" name="T49"/>
              <a:gd fmla="*/ 2147483647 w 364" name="T50"/>
              <a:gd fmla="*/ 2147483647 h 333" name="T51"/>
              <a:gd fmla="*/ 2147483647 w 364" name="T52"/>
              <a:gd fmla="*/ 2147483647 h 333" name="T53"/>
              <a:gd fmla="*/ 2147483647 w 364" name="T54"/>
              <a:gd fmla="*/ 2147483647 h 333" name="T55"/>
              <a:gd fmla="*/ 2147483647 w 364" name="T56"/>
              <a:gd fmla="*/ 2147483647 h 333" name="T57"/>
              <a:gd fmla="*/ 2147483647 w 364" name="T58"/>
              <a:gd fmla="*/ 2147483647 h 333" name="T59"/>
              <a:gd fmla="*/ 2147483647 w 364" name="T60"/>
              <a:gd fmla="*/ 2147483647 h 333" name="T61"/>
              <a:gd fmla="*/ 2147483647 w 364" name="T62"/>
              <a:gd fmla="*/ 2147483647 h 333" name="T63"/>
              <a:gd fmla="*/ 2147483647 w 364" name="T64"/>
              <a:gd fmla="*/ 2147483647 h 333" name="T65"/>
              <a:gd fmla="*/ 2147483647 w 364" name="T66"/>
              <a:gd fmla="*/ 2147483647 h 33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333" w="364">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8" name="Freeform 21"/>
          <p:cNvSpPr>
            <a:spLocks noEditPoints="1"/>
          </p:cNvSpPr>
          <p:nvPr/>
        </p:nvSpPr>
        <p:spPr bwMode="auto">
          <a:xfrm>
            <a:off x="4645025" y="5072063"/>
            <a:ext cx="500063" cy="455612"/>
          </a:xfrm>
          <a:custGeom>
            <a:gdLst>
              <a:gd fmla="*/ 2147483647 w 365" name="T0"/>
              <a:gd fmla="*/ 2147483647 h 333" name="T1"/>
              <a:gd fmla="*/ 2147483647 w 365" name="T2"/>
              <a:gd fmla="*/ 2147483647 h 333" name="T3"/>
              <a:gd fmla="*/ 2147483647 w 365" name="T4"/>
              <a:gd fmla="*/ 2147483647 h 333" name="T5"/>
              <a:gd fmla="*/ 2147483647 w 365" name="T6"/>
              <a:gd fmla="*/ 2147483647 h 333" name="T7"/>
              <a:gd fmla="*/ 2147483647 w 365" name="T8"/>
              <a:gd fmla="*/ 0 h 333" name="T9"/>
              <a:gd fmla="*/ 2147483647 w 365" name="T10"/>
              <a:gd fmla="*/ 2147483647 h 333" name="T11"/>
              <a:gd fmla="*/ 2147483647 w 365" name="T12"/>
              <a:gd fmla="*/ 2147483647 h 333" name="T13"/>
              <a:gd fmla="*/ 0 w 365" name="T14"/>
              <a:gd fmla="*/ 2147483647 h 333" name="T15"/>
              <a:gd fmla="*/ 2147483647 w 365" name="T16"/>
              <a:gd fmla="*/ 2147483647 h 333" name="T17"/>
              <a:gd fmla="*/ 2147483647 w 365" name="T18"/>
              <a:gd fmla="*/ 2147483647 h 333" name="T19"/>
              <a:gd fmla="*/ 2147483647 w 365" name="T20"/>
              <a:gd fmla="*/ 2147483647 h 333" name="T21"/>
              <a:gd fmla="*/ 2147483647 w 365" name="T22"/>
              <a:gd fmla="*/ 2147483647 h 333" name="T23"/>
              <a:gd fmla="*/ 2147483647 w 365" name="T24"/>
              <a:gd fmla="*/ 2147483647 h 333" name="T25"/>
              <a:gd fmla="*/ 2147483647 w 365" name="T26"/>
              <a:gd fmla="*/ 2147483647 h 333" name="T27"/>
              <a:gd fmla="*/ 2147483647 w 365" name="T28"/>
              <a:gd fmla="*/ 2147483647 h 333" name="T29"/>
              <a:gd fmla="*/ 2147483647 w 365" name="T30"/>
              <a:gd fmla="*/ 2147483647 h 333" name="T31"/>
              <a:gd fmla="*/ 2147483647 w 365" name="T32"/>
              <a:gd fmla="*/ 2147483647 h 333" name="T33"/>
              <a:gd fmla="*/ 2147483647 w 365" name="T34"/>
              <a:gd fmla="*/ 2147483647 h 333" name="T35"/>
              <a:gd fmla="*/ 2147483647 w 365" name="T36"/>
              <a:gd fmla="*/ 2147483647 h 333" name="T37"/>
              <a:gd fmla="*/ 2147483647 w 365" name="T38"/>
              <a:gd fmla="*/ 2147483647 h 333" name="T39"/>
              <a:gd fmla="*/ 2147483647 w 365" name="T40"/>
              <a:gd fmla="*/ 2147483647 h 333" name="T41"/>
              <a:gd fmla="*/ 2147483647 w 365" name="T42"/>
              <a:gd fmla="*/ 2147483647 h 333" name="T43"/>
              <a:gd fmla="*/ 2147483647 w 365" name="T44"/>
              <a:gd fmla="*/ 2147483647 h 333" name="T45"/>
              <a:gd fmla="*/ 2147483647 w 365" name="T46"/>
              <a:gd fmla="*/ 2147483647 h 333" name="T47"/>
              <a:gd fmla="*/ 2147483647 w 365" name="T48"/>
              <a:gd fmla="*/ 2147483647 h 333" name="T49"/>
              <a:gd fmla="*/ 2147483647 w 365" name="T50"/>
              <a:gd fmla="*/ 2147483647 h 333" name="T51"/>
              <a:gd fmla="*/ 2147483647 w 365" name="T52"/>
              <a:gd fmla="*/ 2147483647 h 333" name="T53"/>
              <a:gd fmla="*/ 2147483647 w 365" name="T54"/>
              <a:gd fmla="*/ 2147483647 h 333" name="T55"/>
              <a:gd fmla="*/ 2147483647 w 365" name="T56"/>
              <a:gd fmla="*/ 2147483647 h 333" name="T57"/>
              <a:gd fmla="*/ 2147483647 w 365" name="T58"/>
              <a:gd fmla="*/ 2147483647 h 333" name="T59"/>
              <a:gd fmla="*/ 2147483647 w 365" name="T60"/>
              <a:gd fmla="*/ 2147483647 h 333" name="T61"/>
              <a:gd fmla="*/ 2147483647 w 365" name="T62"/>
              <a:gd fmla="*/ 2147483647 h 333" name="T63"/>
              <a:gd fmla="*/ 2147483647 w 365" name="T64"/>
              <a:gd fmla="*/ 2147483647 h 333" name="T65"/>
              <a:gd fmla="*/ 2147483647 w 365" name="T66"/>
              <a:gd fmla="*/ 2147483647 h 33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333" w="365">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9" name="Freeform 24"/>
          <p:cNvSpPr>
            <a:spLocks noEditPoints="1"/>
          </p:cNvSpPr>
          <p:nvPr/>
        </p:nvSpPr>
        <p:spPr bwMode="auto">
          <a:xfrm>
            <a:off x="7085013" y="5072063"/>
            <a:ext cx="498475" cy="455612"/>
          </a:xfrm>
          <a:custGeom>
            <a:gdLst>
              <a:gd fmla="*/ 2147483647 w 364" name="T0"/>
              <a:gd fmla="*/ 2147483647 h 333" name="T1"/>
              <a:gd fmla="*/ 2147483647 w 364" name="T2"/>
              <a:gd fmla="*/ 2147483647 h 333" name="T3"/>
              <a:gd fmla="*/ 2147483647 w 364" name="T4"/>
              <a:gd fmla="*/ 2147483647 h 333" name="T5"/>
              <a:gd fmla="*/ 2147483647 w 364" name="T6"/>
              <a:gd fmla="*/ 2147483647 h 333" name="T7"/>
              <a:gd fmla="*/ 2147483647 w 364" name="T8"/>
              <a:gd fmla="*/ 2147483647 h 333" name="T9"/>
              <a:gd fmla="*/ 2147483647 w 364" name="T10"/>
              <a:gd fmla="*/ 2147483647 h 333" name="T11"/>
              <a:gd fmla="*/ 2147483647 w 364" name="T12"/>
              <a:gd fmla="*/ 2147483647 h 333" name="T13"/>
              <a:gd fmla="*/ 2147483647 w 364" name="T14"/>
              <a:gd fmla="*/ 2147483647 h 333" name="T15"/>
              <a:gd fmla="*/ 2147483647 w 364" name="T16"/>
              <a:gd fmla="*/ 2147483647 h 333" name="T17"/>
              <a:gd fmla="*/ 2147483647 w 364" name="T18"/>
              <a:gd fmla="*/ 2147483647 h 333" name="T19"/>
              <a:gd fmla="*/ 0 w 364" name="T20"/>
              <a:gd fmla="*/ 2147483647 h 333" name="T21"/>
              <a:gd fmla="*/ 2147483647 w 364" name="T22"/>
              <a:gd fmla="*/ 2147483647 h 333" name="T23"/>
              <a:gd fmla="*/ 2147483647 w 364" name="T24"/>
              <a:gd fmla="*/ 0 h 333" name="T25"/>
              <a:gd fmla="*/ 2147483647 w 364" name="T26"/>
              <a:gd fmla="*/ 2147483647 h 333" name="T27"/>
              <a:gd fmla="*/ 2147483647 w 364" name="T28"/>
              <a:gd fmla="*/ 2147483647 h 333" name="T29"/>
              <a:gd fmla="*/ 2147483647 w 364" name="T30"/>
              <a:gd fmla="*/ 2147483647 h 333" name="T31"/>
              <a:gd fmla="*/ 2147483647 w 364" name="T32"/>
              <a:gd fmla="*/ 2147483647 h 333" name="T33"/>
              <a:gd fmla="*/ 2147483647 w 364" name="T34"/>
              <a:gd fmla="*/ 2147483647 h 333" name="T35"/>
              <a:gd fmla="*/ 2147483647 w 364" name="T36"/>
              <a:gd fmla="*/ 2147483647 h 333" name="T37"/>
              <a:gd fmla="*/ 2147483647 w 364" name="T38"/>
              <a:gd fmla="*/ 2147483647 h 333" name="T39"/>
              <a:gd fmla="*/ 2147483647 w 364" name="T40"/>
              <a:gd fmla="*/ 2147483647 h 333" name="T41"/>
              <a:gd fmla="*/ 2147483647 w 364" name="T42"/>
              <a:gd fmla="*/ 2147483647 h 333" name="T43"/>
              <a:gd fmla="*/ 2147483647 w 364" name="T44"/>
              <a:gd fmla="*/ 2147483647 h 333" name="T45"/>
              <a:gd fmla="*/ 2147483647 w 364" name="T46"/>
              <a:gd fmla="*/ 2147483647 h 333" name="T47"/>
              <a:gd fmla="*/ 2147483647 w 364" name="T48"/>
              <a:gd fmla="*/ 2147483647 h 333" name="T49"/>
              <a:gd fmla="*/ 2147483647 w 364" name="T50"/>
              <a:gd fmla="*/ 2147483647 h 333" name="T51"/>
              <a:gd fmla="*/ 2147483647 w 364" name="T52"/>
              <a:gd fmla="*/ 2147483647 h 333" name="T53"/>
              <a:gd fmla="*/ 2147483647 w 364" name="T54"/>
              <a:gd fmla="*/ 2147483647 h 333" name="T55"/>
              <a:gd fmla="*/ 2147483647 w 364" name="T56"/>
              <a:gd fmla="*/ 2147483647 h 333" name="T57"/>
              <a:gd fmla="*/ 2147483647 w 364" name="T58"/>
              <a:gd fmla="*/ 2147483647 h 333" name="T59"/>
              <a:gd fmla="*/ 2147483647 w 364" name="T60"/>
              <a:gd fmla="*/ 2147483647 h 333" name="T61"/>
              <a:gd fmla="*/ 2147483647 w 364" name="T62"/>
              <a:gd fmla="*/ 2147483647 h 333" name="T63"/>
              <a:gd fmla="*/ 2147483647 w 364" name="T64"/>
              <a:gd fmla="*/ 2147483647 h 333" name="T65"/>
              <a:gd fmla="*/ 2147483647 w 364" name="T66"/>
              <a:gd fmla="*/ 2147483647 h 333" name="T67"/>
              <a:gd fmla="*/ 2147483647 w 364" name="T68"/>
              <a:gd fmla="*/ 2147483647 h 333" name="T69"/>
              <a:gd fmla="*/ 2147483647 w 364" name="T70"/>
              <a:gd fmla="*/ 2147483647 h 333" name="T71"/>
              <a:gd fmla="*/ 2147483647 w 364" name="T72"/>
              <a:gd fmla="*/ 2147483647 h 333" name="T73"/>
              <a:gd fmla="*/ 2147483647 w 364" name="T74"/>
              <a:gd fmla="*/ 2147483647 h 333" name="T75"/>
              <a:gd fmla="*/ 2147483647 w 364" name="T76"/>
              <a:gd fmla="*/ 2147483647 h 333" name="T77"/>
              <a:gd fmla="*/ 2147483647 w 364" name="T78"/>
              <a:gd fmla="*/ 2147483647 h 333"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333" w="364">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0" name="Freeform 11"/>
          <p:cNvSpPr>
            <a:spLocks noEditPoints="1"/>
          </p:cNvSpPr>
          <p:nvPr/>
        </p:nvSpPr>
        <p:spPr bwMode="auto">
          <a:xfrm>
            <a:off x="9547225" y="5072063"/>
            <a:ext cx="498475" cy="455612"/>
          </a:xfrm>
          <a:custGeom>
            <a:gdLst>
              <a:gd fmla="*/ 2147483647 w 364" name="T0"/>
              <a:gd fmla="*/ 2147483647 h 333" name="T1"/>
              <a:gd fmla="*/ 2147483647 w 364" name="T2"/>
              <a:gd fmla="*/ 2147483647 h 333" name="T3"/>
              <a:gd fmla="*/ 2147483647 w 364" name="T4"/>
              <a:gd fmla="*/ 2147483647 h 333" name="T5"/>
              <a:gd fmla="*/ 2147483647 w 364" name="T6"/>
              <a:gd fmla="*/ 2147483647 h 333" name="T7"/>
              <a:gd fmla="*/ 2147483647 w 364" name="T8"/>
              <a:gd fmla="*/ 2147483647 h 333" name="T9"/>
              <a:gd fmla="*/ 2147483647 w 364" name="T10"/>
              <a:gd fmla="*/ 2147483647 h 333" name="T11"/>
              <a:gd fmla="*/ 2147483647 w 364" name="T12"/>
              <a:gd fmla="*/ 2147483647 h 333" name="T13"/>
              <a:gd fmla="*/ 2147483647 w 364" name="T14"/>
              <a:gd fmla="*/ 2147483647 h 333" name="T15"/>
              <a:gd fmla="*/ 2147483647 w 364" name="T16"/>
              <a:gd fmla="*/ 2147483647 h 333" name="T17"/>
              <a:gd fmla="*/ 0 w 364" name="T18"/>
              <a:gd fmla="*/ 2147483647 h 333" name="T19"/>
              <a:gd fmla="*/ 2147483647 w 364" name="T20"/>
              <a:gd fmla="*/ 2147483647 h 333" name="T21"/>
              <a:gd fmla="*/ 2147483647 w 364" name="T22"/>
              <a:gd fmla="*/ 0 h 333" name="T23"/>
              <a:gd fmla="*/ 2147483647 w 364" name="T24"/>
              <a:gd fmla="*/ 2147483647 h 333" name="T25"/>
              <a:gd fmla="*/ 2147483647 w 364" name="T26"/>
              <a:gd fmla="*/ 2147483647 h 333" name="T27"/>
              <a:gd fmla="*/ 2147483647 w 364" name="T28"/>
              <a:gd fmla="*/ 2147483647 h 333" name="T29"/>
              <a:gd fmla="*/ 2147483647 w 364" name="T30"/>
              <a:gd fmla="*/ 2147483647 h 333" name="T31"/>
              <a:gd fmla="*/ 2147483647 w 364" name="T32"/>
              <a:gd fmla="*/ 2147483647 h 333" name="T33"/>
              <a:gd fmla="*/ 2147483647 w 364" name="T34"/>
              <a:gd fmla="*/ 2147483647 h 333" name="T35"/>
              <a:gd fmla="*/ 2147483647 w 364" name="T36"/>
              <a:gd fmla="*/ 2147483647 h 333" name="T37"/>
              <a:gd fmla="*/ 2147483647 w 364" name="T38"/>
              <a:gd fmla="*/ 2147483647 h 333" name="T39"/>
              <a:gd fmla="*/ 2147483647 w 364" name="T40"/>
              <a:gd fmla="*/ 2147483647 h 333" name="T41"/>
              <a:gd fmla="*/ 2147483647 w 364" name="T42"/>
              <a:gd fmla="*/ 2147483647 h 333" name="T43"/>
              <a:gd fmla="*/ 2147483647 w 364" name="T44"/>
              <a:gd fmla="*/ 2147483647 h 333" name="T45"/>
              <a:gd fmla="*/ 2147483647 w 364" name="T46"/>
              <a:gd fmla="*/ 2147483647 h 333" name="T47"/>
              <a:gd fmla="*/ 2147483647 w 364" name="T48"/>
              <a:gd fmla="*/ 2147483647 h 333" name="T49"/>
              <a:gd fmla="*/ 2147483647 w 364" name="T50"/>
              <a:gd fmla="*/ 2147483647 h 333" name="T51"/>
              <a:gd fmla="*/ 2147483647 w 364" name="T52"/>
              <a:gd fmla="*/ 2147483647 h 333" name="T53"/>
              <a:gd fmla="*/ 2147483647 w 364" name="T54"/>
              <a:gd fmla="*/ 2147483647 h 333" name="T55"/>
              <a:gd fmla="*/ 2147483647 w 364" name="T56"/>
              <a:gd fmla="*/ 2147483647 h 333" name="T57"/>
              <a:gd fmla="*/ 2147483647 w 364" name="T58"/>
              <a:gd fmla="*/ 2147483647 h 333" name="T59"/>
              <a:gd fmla="*/ 2147483647 w 364" name="T60"/>
              <a:gd fmla="*/ 2147483647 h 333" name="T61"/>
              <a:gd fmla="*/ 2147483647 w 364" name="T62"/>
              <a:gd fmla="*/ 2147483647 h 333" name="T63"/>
              <a:gd fmla="*/ 2147483647 w 364" name="T64"/>
              <a:gd fmla="*/ 2147483647 h 333" name="T65"/>
              <a:gd fmla="*/ 2147483647 w 364" name="T66"/>
              <a:gd fmla="*/ 2147483647 h 333" name="T67"/>
              <a:gd fmla="*/ 2147483647 w 364" name="T68"/>
              <a:gd fmla="*/ 2147483647 h 333" name="T69"/>
              <a:gd fmla="*/ 2147483647 w 364" name="T70"/>
              <a:gd fmla="*/ 2147483647 h 333" name="T71"/>
              <a:gd fmla="*/ 2147483647 w 364" name="T72"/>
              <a:gd fmla="*/ 2147483647 h 333" name="T73"/>
              <a:gd fmla="*/ 2147483647 w 364" name="T74"/>
              <a:gd fmla="*/ 2147483647 h 333" name="T75"/>
              <a:gd fmla="*/ 2147483647 w 364" name="T76"/>
              <a:gd fmla="*/ 2147483647 h 333" name="T77"/>
              <a:gd fmla="*/ 2147483647 w 364" name="T78"/>
              <a:gd fmla="*/ 2147483647 h 333" name="T79"/>
              <a:gd fmla="*/ 2147483647 w 364" name="T80"/>
              <a:gd fmla="*/ 2147483647 h 333" name="T81"/>
              <a:gd fmla="*/ 2147483647 w 364" name="T82"/>
              <a:gd fmla="*/ 2147483647 h 333" name="T83"/>
              <a:gd fmla="*/ 2147483647 w 364" name="T84"/>
              <a:gd fmla="*/ 2147483647 h 333" name="T85"/>
              <a:gd fmla="*/ 2147483647 w 364" name="T86"/>
              <a:gd fmla="*/ 2147483647 h 33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333" w="364">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1"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eaLnBrk="1" hangingPunct="1"/>
            <a:r>
              <a:rPr altLang="zh-CN" lang="en-US" sz="4000">
                <a:solidFill>
                  <a:srgbClr val="00B075"/>
                </a:solidFill>
              </a:rPr>
              <a:t>01</a:t>
            </a:r>
          </a:p>
        </p:txBody>
      </p:sp>
      <p:sp>
        <p:nvSpPr>
          <p:cNvPr id="28" name="任意多边形 27"/>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itchFamily="34" typeface="微软雅黑"/>
                <a:ea charset="-122" pitchFamily="34" typeface="微软雅黑"/>
              </a:rPr>
              <a:t>MORE THAN TEMPLATE</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431</Paragraphs>
  <Slides>38</Slides>
  <Notes>0</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38</vt:i4>
      </vt:variant>
    </vt:vector>
  </HeadingPairs>
  <TitlesOfParts>
    <vt:vector baseType="lpstr" size="55">
      <vt:lpstr>Arial</vt:lpstr>
      <vt:lpstr>Calibri Light</vt:lpstr>
      <vt:lpstr>Calibri</vt:lpstr>
      <vt:lpstr>宋体</vt:lpstr>
      <vt:lpstr>微软雅黑</vt:lpstr>
      <vt:lpstr>Bodoni MT Condensed</vt:lpstr>
      <vt:lpstr>Impact</vt:lpstr>
      <vt:lpstr>Modern No. 20</vt:lpstr>
      <vt:lpstr>Oswald Regular</vt:lpstr>
      <vt:lpstr>Source Sans Pro</vt:lpstr>
      <vt:lpstr>Oswald Light</vt:lpstr>
      <vt:lpstr>Segoe UI</vt:lpstr>
      <vt:lpstr>Adobe Naskh Medium</vt:lpstr>
      <vt:lpstr>HelveticaNeueLTPro-Lt</vt:lpstr>
      <vt:lpstr>HelveticaNeueLT Pro 43 LtEx</vt:lpstr>
      <vt:lpstr>Malgun 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2021-08-22T11:56:52Z</dcterms:created>
  <cp:lastPrinted>2021-08-22T11:56:52Z</cp:lastPrinted>
  <dcterms:modified xsi:type="dcterms:W3CDTF">2021-08-22T05:51:29Z</dcterms:modified>
  <cp:revision>1</cp:revision>
</cp:coreProperties>
</file>