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97">
          <p15:clr>
            <a:srgbClr val="A4A3A4"/>
          </p15:clr>
        </p15:guide>
        <p15:guide id="4" pos="549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02" y="108"/>
      </p:cViewPr>
      <p:guideLst>
        <p:guide orient="horz" pos="1620"/>
        <p:guide pos="2880"/>
        <p:guide pos="697"/>
        <p:guide pos="54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5" cy="45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91104504"/>
        <c:axId val="393644040"/>
      </c:lineChart>
      <c:catAx>
        <c:axId val="391104504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ln>
            <a:solidFill>
              <a:schemeClr val="bg1"/>
            </a:solidFill>
          </a:ln>
        </c:spPr>
        <c:txPr>
          <a:bodyPr/>
          <a:p>
            <a:pPr>
              <a:defRPr sz="1400" smtId="429496729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pPr>
            <a:endParaRPr sz="1400" smtId="429496729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c:txPr>
        <c:crossAx val="393644040"/>
        <c:crosses val="autoZero"/>
        <c:auto val="0"/>
        <c:lblAlgn val="ctr"/>
        <c:lblOffset/>
        <c:noMultiLvlLbl val="0"/>
      </c:catAx>
      <c:valAx>
        <c:axId val="39364404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ln>
            <a:solidFill>
              <a:schemeClr val="bg1"/>
            </a:solidFill>
          </a:ln>
        </c:spPr>
        <c:txPr>
          <a:bodyPr/>
          <a:p>
            <a:pPr>
              <a:defRPr sz="1600" smtId="429496729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pPr>
            <a:endParaRPr sz="1600" smtId="429496729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c:txPr>
        <c:crossAx val="391104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F50A-5491-4F5D-A8D0-AF791CD525F6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531D-7196-448C-B96D-55E3B94FE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639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250519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637072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4501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78552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92629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427511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4441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05486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77407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46717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47786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190624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87178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53203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1091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41539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544878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89923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19438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9772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25816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53103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A8BE-F4FD-4514-8B1D-57C1A978EE5B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6AB1-7A6A-4E2C-9A72-741F7A62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37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438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wdp" Type="http://schemas.microsoft.com/office/2007/relationships/hdphoto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" l="4866" r="1845" t="4883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2880"/>
            <a:ext cx="9144000" cy="47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descr="C:\Users\rongjian\Desktop\33333.png" id="4492" name="Picture 2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r:embed="rId4">
                    <a14:imgEffect>
                      <a14:artisticBlur radius="46"/>
                    </a14:imgEffect>
                    <a14:imgEffect>
                      <a14:colorTemperature colorTemp="64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9693" y="1428286"/>
            <a:ext cx="2053813" cy="1988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8"/>
          <p:cNvSpPr/>
          <p:nvPr/>
        </p:nvSpPr>
        <p:spPr>
          <a:xfrm rot="2653688">
            <a:off x="91322" y="2815711"/>
            <a:ext cx="5195681" cy="2275854"/>
          </a:xfrm>
          <a:custGeom>
            <a:gdLst>
              <a:gd fmla="*/ 0 w 5195681" name="connsiteX0"/>
              <a:gd fmla="*/ 125460 h 2275854" name="connsiteY0"/>
              <a:gd fmla="*/ 413144 w 5195681" name="connsiteX1"/>
              <a:gd fmla="*/ 115416 h 2275854" name="connsiteY1"/>
              <a:gd fmla="*/ 341452 w 5195681" name="connsiteX2"/>
              <a:gd fmla="*/ 0 h 2275854" name="connsiteY2"/>
              <a:gd fmla="*/ 3615381 w 5195681" name="connsiteX3"/>
              <a:gd fmla="*/ 0 h 2275854" name="connsiteY3"/>
              <a:gd fmla="*/ 3615390 w 5195681" name="connsiteX4"/>
              <a:gd fmla="*/ 3016 h 2275854" name="connsiteY4"/>
              <a:gd fmla="*/ 5195681 w 5195681" name="connsiteX5"/>
              <a:gd fmla="*/ 10515 h 2275854" name="connsiteY5"/>
              <a:gd fmla="*/ 2887951 w 5195681" name="connsiteX6"/>
              <a:gd fmla="*/ 2275854 h 2275854" name="connsiteY6"/>
              <a:gd fmla="*/ 1652861 w 5195681" name="connsiteX7"/>
              <a:gd fmla="*/ 2272282 h 2275854" name="connsiteY7"/>
              <a:gd fmla="*/ 1651417 w 5195681" name="connsiteX8"/>
              <a:gd fmla="*/ 2268834 h 2275854" name="connsiteY8"/>
              <a:gd fmla="*/ 629059 w 5195681" name="connsiteX9"/>
              <a:gd fmla="*/ 2269266 h 2275854" name="connsiteY9"/>
              <a:gd fmla="*/ 0 w 5195681" name="connsiteX10"/>
              <a:gd fmla="*/ 125460 h 2275854" name="connsiteY10"/>
              <a:gd fmla="*/ 0 w 4639977" name="connsiteX11"/>
              <a:gd fmla="*/ 125460 h 227585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2275854" w="5195681">
                <a:moveTo>
                  <a:pt x="0" y="125460"/>
                </a:moveTo>
                <a:lnTo>
                  <a:pt x="413144" y="115416"/>
                </a:lnTo>
                <a:lnTo>
                  <a:pt x="341452" y="0"/>
                </a:lnTo>
                <a:lnTo>
                  <a:pt x="3615381" y="0"/>
                </a:lnTo>
                <a:cubicBezTo>
                  <a:pt x="3615384" y="1005"/>
                  <a:pt x="3615387" y="2011"/>
                  <a:pt x="3615390" y="3016"/>
                </a:cubicBezTo>
                <a:lnTo>
                  <a:pt x="5195681" y="10515"/>
                </a:lnTo>
                <a:cubicBezTo>
                  <a:pt x="4480797" y="708735"/>
                  <a:pt x="3385671" y="1897643"/>
                  <a:pt x="2887951" y="2275854"/>
                </a:cubicBezTo>
                <a:lnTo>
                  <a:pt x="1652861" y="2272282"/>
                </a:lnTo>
                <a:lnTo>
                  <a:pt x="1651417" y="2268834"/>
                </a:lnTo>
                <a:lnTo>
                  <a:pt x="629059" y="2269266"/>
                </a:lnTo>
                <a:cubicBezTo>
                  <a:pt x="316619" y="1526013"/>
                  <a:pt x="0" y="828938"/>
                  <a:pt x="0" y="125460"/>
                </a:cubicBezTo>
                <a:close/>
              </a:path>
            </a:pathLst>
          </a:custGeom>
          <a:gradFill>
            <a:gsLst>
              <a:gs pos="6000">
                <a:schemeClr val="tx1">
                  <a:lumMod val="76000"/>
                  <a:alpha val="0"/>
                </a:schemeClr>
              </a:gs>
              <a:gs pos="100000">
                <a:schemeClr val="tx1">
                  <a:lumMod val="100000"/>
                  <a:alpha val="2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descr="C:\Users\rongjian\Desktop\33333.png" id="10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6383" y="1406551"/>
            <a:ext cx="2053813" cy="1988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487" name="Freeform 3483"/>
          <p:cNvSpPr>
            <a:spLocks noEditPoints="1"/>
          </p:cNvSpPr>
          <p:nvPr/>
        </p:nvSpPr>
        <p:spPr bwMode="auto">
          <a:xfrm>
            <a:off x="3188209" y="1932792"/>
            <a:ext cx="7638360" cy="5170119"/>
          </a:xfrm>
          <a:custGeom>
            <a:gdLst>
              <a:gd fmla="*/ 5599 w 8387" name="T0"/>
              <a:gd fmla="*/ 320 h 5677" name="T1"/>
              <a:gd fmla="*/ 5549 w 8387" name="T2"/>
              <a:gd fmla="*/ 608 h 5677" name="T3"/>
              <a:gd fmla="*/ 5343 w 8387" name="T4"/>
              <a:gd fmla="*/ 38 h 5677" name="T5"/>
              <a:gd fmla="*/ 5313 w 8387" name="T6"/>
              <a:gd fmla="*/ 196 h 5677" name="T7"/>
              <a:gd fmla="*/ 4953 w 8387" name="T8"/>
              <a:gd fmla="*/ 293 h 5677" name="T9"/>
              <a:gd fmla="*/ 4983 w 8387" name="T10"/>
              <a:gd fmla="*/ 135 h 5677" name="T11"/>
              <a:gd fmla="*/ 4930 w 8387" name="T12"/>
              <a:gd fmla="*/ 190 h 5677" name="T13"/>
              <a:gd fmla="*/ 4871 w 8387" name="T14"/>
              <a:gd fmla="*/ 293 h 5677" name="T15"/>
              <a:gd fmla="*/ 5299 w 8387" name="T16"/>
              <a:gd fmla="*/ 317 h 5677" name="T17"/>
              <a:gd fmla="*/ 5204 w 8387" name="T18"/>
              <a:gd fmla="*/ 561 h 5677" name="T19"/>
              <a:gd fmla="*/ 4980 w 8387" name="T20"/>
              <a:gd fmla="*/ 443 h 5677" name="T21"/>
              <a:gd fmla="*/ 4785 w 8387" name="T22"/>
              <a:gd fmla="*/ 663 h 5677" name="T23"/>
              <a:gd fmla="*/ 4670 w 8387" name="T24"/>
              <a:gd fmla="*/ 293 h 5677" name="T25"/>
              <a:gd fmla="*/ 4405 w 8387" name="T26"/>
              <a:gd fmla="*/ 496 h 5677" name="T27"/>
              <a:gd fmla="*/ 4057 w 8387" name="T28"/>
              <a:gd fmla="*/ 593 h 5677" name="T29"/>
              <a:gd fmla="*/ 4081 w 8387" name="T30"/>
              <a:gd fmla="*/ 293 h 5677" name="T31"/>
              <a:gd fmla="*/ 3830 w 8387" name="T32"/>
              <a:gd fmla="*/ 279 h 5677" name="T33"/>
              <a:gd fmla="*/ 3706 w 8387" name="T34"/>
              <a:gd fmla="*/ 669 h 5677" name="T35"/>
              <a:gd fmla="*/ 3284 w 8387" name="T36"/>
              <a:gd fmla="*/ 672 h 5677" name="T37"/>
              <a:gd fmla="*/ 3160 w 8387" name="T38"/>
              <a:gd fmla="*/ 284 h 5677" name="T39"/>
              <a:gd fmla="*/ 2801 w 8387" name="T40"/>
              <a:gd fmla="*/ 649 h 5677" name="T41"/>
              <a:gd fmla="*/ 2506 w 8387" name="T42"/>
              <a:gd fmla="*/ 663 h 5677" name="T43"/>
              <a:gd fmla="*/ 2181 w 8387" name="T44"/>
              <a:gd fmla="*/ 493 h 5677" name="T45"/>
              <a:gd fmla="*/ 1983 w 8387" name="T46"/>
              <a:gd fmla="*/ 11 h 5677" name="T47"/>
              <a:gd fmla="*/ 1977 w 8387" name="T48"/>
              <a:gd fmla="*/ 193 h 5677" name="T49"/>
              <a:gd fmla="*/ 1977 w 8387" name="T50"/>
              <a:gd fmla="*/ 537 h 5677" name="T51"/>
              <a:gd fmla="*/ 1626 w 8387" name="T52"/>
              <a:gd fmla="*/ 508 h 5677" name="T53"/>
              <a:gd fmla="*/ 1724 w 8387" name="T54"/>
              <a:gd fmla="*/ 193 h 5677" name="T55"/>
              <a:gd fmla="*/ 1600 w 8387" name="T56"/>
              <a:gd fmla="*/ 146 h 5677" name="T57"/>
              <a:gd fmla="*/ 1753 w 8387" name="T58"/>
              <a:gd fmla="*/ 566 h 5677" name="T59"/>
              <a:gd fmla="*/ 1647 w 8387" name="T60"/>
              <a:gd fmla="*/ 640 h 5677" name="T61"/>
              <a:gd fmla="*/ 1411 w 8387" name="T62"/>
              <a:gd fmla="*/ 578 h 5677" name="T63"/>
              <a:gd fmla="*/ 1502 w 8387" name="T64"/>
              <a:gd fmla="*/ 220 h 5677" name="T65"/>
              <a:gd fmla="*/ 1184 w 8387" name="T66"/>
              <a:gd fmla="*/ 123 h 5677" name="T67"/>
              <a:gd fmla="*/ 980 w 8387" name="T68"/>
              <a:gd fmla="*/ 226 h 5677" name="T69"/>
              <a:gd fmla="*/ 1069 w 8387" name="T70"/>
              <a:gd fmla="*/ 481 h 5677" name="T71"/>
              <a:gd fmla="*/ 986 w 8387" name="T72"/>
              <a:gd fmla="*/ 483 h 5677" name="T73"/>
              <a:gd fmla="*/ 665 w 8387" name="T74"/>
              <a:gd fmla="*/ 226 h 5677" name="T75"/>
              <a:gd fmla="*/ 479 w 8387" name="T76"/>
              <a:gd fmla="*/ 126 h 5677" name="T77"/>
              <a:gd fmla="*/ 485 w 8387" name="T78"/>
              <a:gd fmla="*/ 572 h 5677" name="T79"/>
              <a:gd fmla="*/ 476 w 8387" name="T80"/>
              <a:gd fmla="*/ 660 h 5677" name="T81"/>
              <a:gd fmla="*/ 202 w 8387" name="T82"/>
              <a:gd fmla="*/ 678 h 5677" name="T83"/>
              <a:gd fmla="*/ 216 w 8387" name="T84"/>
              <a:gd fmla="*/ 147 h 5677" name="T85"/>
              <a:gd fmla="*/ 184 w 8387" name="T86"/>
              <a:gd fmla="*/ 208 h 5677" name="T87"/>
              <a:gd fmla="*/ 193 w 8387" name="T88"/>
              <a:gd fmla="*/ 414 h 5677" name="T89"/>
              <a:gd fmla="*/ 202 w 8387" name="T90"/>
              <a:gd fmla="*/ 496 h 5677" name="T91"/>
              <a:gd fmla="*/ 0 w 8387" name="T92"/>
              <a:gd fmla="*/ 625 h 5677" name="T93"/>
              <a:gd fmla="*/ 3709 w 8387" name="T94"/>
              <a:gd fmla="*/ 273 h 5677" name="T95"/>
              <a:gd fmla="*/ 3709 w 8387" name="T96"/>
              <a:gd fmla="*/ 273 h 5677" name="T97"/>
              <a:gd fmla="*/ 836 w 8387" name="T98"/>
              <a:gd fmla="*/ 519 h 5677" name="T99"/>
              <a:gd fmla="*/ 854 w 8387" name="T100"/>
              <a:gd fmla="*/ 593 h 5677" name="T101"/>
              <a:gd fmla="*/ 948 w 8387" name="T102"/>
              <a:gd fmla="*/ 540 h 5677" name="T103"/>
              <a:gd fmla="*/ 1122 w 8387" name="T104"/>
              <a:gd fmla="*/ 525 h 5677" name="T105"/>
              <a:gd fmla="*/ 1243 w 8387" name="T106"/>
              <a:gd fmla="*/ 470 h 5677" name="T107"/>
              <a:gd fmla="*/ 5971 w 8387" name="T108"/>
              <a:gd fmla="*/ 608 h 5677" name="T109"/>
              <a:gd fmla="*/ 6068 w 8387" name="T110"/>
              <a:gd fmla="*/ 320 h 5677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5677" w="8387">
                <a:moveTo>
                  <a:pt x="8362" y="2398"/>
                </a:moveTo>
                <a:cubicBezTo>
                  <a:pt x="5983" y="8"/>
                  <a:pt x="5983" y="8"/>
                  <a:pt x="5983" y="8"/>
                </a:cubicBezTo>
                <a:cubicBezTo>
                  <a:pt x="5983" y="267"/>
                  <a:pt x="5983" y="267"/>
                  <a:pt x="5983" y="267"/>
                </a:cubicBezTo>
                <a:cubicBezTo>
                  <a:pt x="5558" y="267"/>
                  <a:pt x="5558" y="267"/>
                  <a:pt x="5558" y="267"/>
                </a:cubicBezTo>
                <a:cubicBezTo>
                  <a:pt x="5599" y="320"/>
                  <a:pt x="5599" y="320"/>
                  <a:pt x="5599" y="320"/>
                </a:cubicBezTo>
                <a:cubicBezTo>
                  <a:pt x="5741" y="320"/>
                  <a:pt x="5741" y="320"/>
                  <a:pt x="5741" y="320"/>
                </a:cubicBezTo>
                <a:cubicBezTo>
                  <a:pt x="5741" y="658"/>
                  <a:pt x="5741" y="658"/>
                  <a:pt x="5741" y="658"/>
                </a:cubicBezTo>
                <a:cubicBezTo>
                  <a:pt x="5647" y="658"/>
                  <a:pt x="5647" y="658"/>
                  <a:pt x="5647" y="658"/>
                </a:cubicBezTo>
                <a:cubicBezTo>
                  <a:pt x="5647" y="608"/>
                  <a:pt x="5647" y="608"/>
                  <a:pt x="5647" y="608"/>
                </a:cubicBezTo>
                <a:cubicBezTo>
                  <a:pt x="5549" y="608"/>
                  <a:pt x="5549" y="608"/>
                  <a:pt x="5549" y="608"/>
                </a:cubicBezTo>
                <a:cubicBezTo>
                  <a:pt x="5549" y="658"/>
                  <a:pt x="5549" y="658"/>
                  <a:pt x="5549" y="658"/>
                </a:cubicBezTo>
                <a:cubicBezTo>
                  <a:pt x="5455" y="658"/>
                  <a:pt x="5455" y="658"/>
                  <a:pt x="5455" y="658"/>
                </a:cubicBezTo>
                <a:cubicBezTo>
                  <a:pt x="5455" y="320"/>
                  <a:pt x="5455" y="320"/>
                  <a:pt x="5455" y="320"/>
                </a:cubicBezTo>
                <a:cubicBezTo>
                  <a:pt x="5594" y="320"/>
                  <a:pt x="5594" y="320"/>
                  <a:pt x="5594" y="320"/>
                </a:cubicBezTo>
                <a:cubicBezTo>
                  <a:pt x="5343" y="38"/>
                  <a:pt x="5343" y="38"/>
                  <a:pt x="5343" y="38"/>
                </a:cubicBezTo>
                <a:cubicBezTo>
                  <a:pt x="5343" y="108"/>
                  <a:pt x="5343" y="108"/>
                  <a:pt x="5343" y="108"/>
                </a:cubicBezTo>
                <a:cubicBezTo>
                  <a:pt x="5183" y="108"/>
                  <a:pt x="5183" y="108"/>
                  <a:pt x="5183" y="108"/>
                </a:cubicBezTo>
                <a:cubicBezTo>
                  <a:pt x="5183" y="135"/>
                  <a:pt x="5183" y="135"/>
                  <a:pt x="5183" y="135"/>
                </a:cubicBezTo>
                <a:cubicBezTo>
                  <a:pt x="5313" y="135"/>
                  <a:pt x="5313" y="135"/>
                  <a:pt x="5313" y="135"/>
                </a:cubicBezTo>
                <a:cubicBezTo>
                  <a:pt x="5313" y="196"/>
                  <a:pt x="5313" y="196"/>
                  <a:pt x="5313" y="196"/>
                </a:cubicBezTo>
                <a:cubicBezTo>
                  <a:pt x="5183" y="196"/>
                  <a:pt x="5183" y="196"/>
                  <a:pt x="5183" y="196"/>
                </a:cubicBezTo>
                <a:cubicBezTo>
                  <a:pt x="5183" y="226"/>
                  <a:pt x="5183" y="226"/>
                  <a:pt x="5183" y="226"/>
                </a:cubicBezTo>
                <a:cubicBezTo>
                  <a:pt x="5352" y="226"/>
                  <a:pt x="5352" y="226"/>
                  <a:pt x="5352" y="226"/>
                </a:cubicBezTo>
                <a:cubicBezTo>
                  <a:pt x="5352" y="293"/>
                  <a:pt x="5352" y="293"/>
                  <a:pt x="5352" y="293"/>
                </a:cubicBezTo>
                <a:cubicBezTo>
                  <a:pt x="4953" y="293"/>
                  <a:pt x="4953" y="293"/>
                  <a:pt x="4953" y="293"/>
                </a:cubicBezTo>
                <a:cubicBezTo>
                  <a:pt x="4953" y="226"/>
                  <a:pt x="4953" y="226"/>
                  <a:pt x="4953" y="226"/>
                </a:cubicBezTo>
                <a:cubicBezTo>
                  <a:pt x="5092" y="226"/>
                  <a:pt x="5092" y="226"/>
                  <a:pt x="5092" y="226"/>
                </a:cubicBezTo>
                <a:cubicBezTo>
                  <a:pt x="5092" y="196"/>
                  <a:pt x="5092" y="196"/>
                  <a:pt x="5092" y="196"/>
                </a:cubicBezTo>
                <a:cubicBezTo>
                  <a:pt x="4983" y="196"/>
                  <a:pt x="4983" y="196"/>
                  <a:pt x="4983" y="196"/>
                </a:cubicBezTo>
                <a:cubicBezTo>
                  <a:pt x="4983" y="135"/>
                  <a:pt x="4983" y="135"/>
                  <a:pt x="4983" y="135"/>
                </a:cubicBezTo>
                <a:cubicBezTo>
                  <a:pt x="4998" y="135"/>
                  <a:pt x="4998" y="135"/>
                  <a:pt x="4998" y="135"/>
                </a:cubicBezTo>
                <a:cubicBezTo>
                  <a:pt x="4973" y="108"/>
                  <a:pt x="4973" y="108"/>
                  <a:pt x="4973" y="108"/>
                </a:cubicBezTo>
                <a:cubicBezTo>
                  <a:pt x="4971" y="108"/>
                  <a:pt x="4971" y="108"/>
                  <a:pt x="4971" y="108"/>
                </a:cubicBezTo>
                <a:cubicBezTo>
                  <a:pt x="4965" y="122"/>
                  <a:pt x="4955" y="142"/>
                  <a:pt x="4942" y="167"/>
                </a:cubicBezTo>
                <a:cubicBezTo>
                  <a:pt x="4936" y="177"/>
                  <a:pt x="4932" y="185"/>
                  <a:pt x="4930" y="190"/>
                </a:cubicBezTo>
                <a:cubicBezTo>
                  <a:pt x="4871" y="167"/>
                  <a:pt x="4871" y="167"/>
                  <a:pt x="4871" y="167"/>
                </a:cubicBezTo>
                <a:cubicBezTo>
                  <a:pt x="4871" y="220"/>
                  <a:pt x="4871" y="220"/>
                  <a:pt x="4871" y="220"/>
                </a:cubicBezTo>
                <a:cubicBezTo>
                  <a:pt x="4933" y="220"/>
                  <a:pt x="4933" y="220"/>
                  <a:pt x="4933" y="220"/>
                </a:cubicBezTo>
                <a:cubicBezTo>
                  <a:pt x="4933" y="293"/>
                  <a:pt x="4933" y="293"/>
                  <a:pt x="4933" y="293"/>
                </a:cubicBezTo>
                <a:cubicBezTo>
                  <a:pt x="4871" y="293"/>
                  <a:pt x="4871" y="293"/>
                  <a:pt x="4871" y="293"/>
                </a:cubicBezTo>
                <a:cubicBezTo>
                  <a:pt x="4871" y="343"/>
                  <a:pt x="4871" y="343"/>
                  <a:pt x="4871" y="343"/>
                </a:cubicBezTo>
                <a:cubicBezTo>
                  <a:pt x="4898" y="330"/>
                  <a:pt x="4913" y="322"/>
                  <a:pt x="4915" y="320"/>
                </a:cubicBezTo>
                <a:cubicBezTo>
                  <a:pt x="4917" y="320"/>
                  <a:pt x="4939" y="349"/>
                  <a:pt x="4980" y="408"/>
                </a:cubicBezTo>
                <a:cubicBezTo>
                  <a:pt x="4980" y="317"/>
                  <a:pt x="4980" y="317"/>
                  <a:pt x="4980" y="317"/>
                </a:cubicBezTo>
                <a:cubicBezTo>
                  <a:pt x="5299" y="317"/>
                  <a:pt x="5299" y="317"/>
                  <a:pt x="5299" y="317"/>
                </a:cubicBezTo>
                <a:cubicBezTo>
                  <a:pt x="5299" y="608"/>
                  <a:pt x="5299" y="608"/>
                  <a:pt x="5299" y="608"/>
                </a:cubicBezTo>
                <a:cubicBezTo>
                  <a:pt x="5300" y="633"/>
                  <a:pt x="5293" y="649"/>
                  <a:pt x="5275" y="655"/>
                </a:cubicBezTo>
                <a:cubicBezTo>
                  <a:pt x="5261" y="662"/>
                  <a:pt x="5225" y="666"/>
                  <a:pt x="5166" y="666"/>
                </a:cubicBezTo>
                <a:cubicBezTo>
                  <a:pt x="5160" y="637"/>
                  <a:pt x="5152" y="609"/>
                  <a:pt x="5142" y="581"/>
                </a:cubicBezTo>
                <a:cubicBezTo>
                  <a:pt x="5187" y="585"/>
                  <a:pt x="5208" y="578"/>
                  <a:pt x="5204" y="561"/>
                </a:cubicBezTo>
                <a:cubicBezTo>
                  <a:pt x="5204" y="546"/>
                  <a:pt x="5204" y="546"/>
                  <a:pt x="5204" y="546"/>
                </a:cubicBezTo>
                <a:cubicBezTo>
                  <a:pt x="5068" y="546"/>
                  <a:pt x="5068" y="546"/>
                  <a:pt x="5068" y="546"/>
                </a:cubicBezTo>
                <a:cubicBezTo>
                  <a:pt x="5068" y="666"/>
                  <a:pt x="5068" y="666"/>
                  <a:pt x="5068" y="666"/>
                </a:cubicBezTo>
                <a:cubicBezTo>
                  <a:pt x="4980" y="666"/>
                  <a:pt x="4980" y="666"/>
                  <a:pt x="4980" y="666"/>
                </a:cubicBezTo>
                <a:cubicBezTo>
                  <a:pt x="4980" y="443"/>
                  <a:pt x="4980" y="443"/>
                  <a:pt x="4980" y="443"/>
                </a:cubicBezTo>
                <a:cubicBezTo>
                  <a:pt x="4937" y="476"/>
                  <a:pt x="4916" y="491"/>
                  <a:pt x="4918" y="487"/>
                </a:cubicBezTo>
                <a:cubicBezTo>
                  <a:pt x="4909" y="472"/>
                  <a:pt x="4909" y="472"/>
                  <a:pt x="4909" y="472"/>
                </a:cubicBezTo>
                <a:cubicBezTo>
                  <a:pt x="4895" y="449"/>
                  <a:pt x="4884" y="430"/>
                  <a:pt x="4874" y="417"/>
                </a:cubicBezTo>
                <a:cubicBezTo>
                  <a:pt x="4874" y="663"/>
                  <a:pt x="4874" y="663"/>
                  <a:pt x="4874" y="663"/>
                </a:cubicBezTo>
                <a:cubicBezTo>
                  <a:pt x="4785" y="663"/>
                  <a:pt x="4785" y="663"/>
                  <a:pt x="4785" y="663"/>
                </a:cubicBezTo>
                <a:cubicBezTo>
                  <a:pt x="4785" y="455"/>
                  <a:pt x="4785" y="455"/>
                  <a:pt x="4785" y="455"/>
                </a:cubicBezTo>
                <a:cubicBezTo>
                  <a:pt x="4766" y="496"/>
                  <a:pt x="4747" y="526"/>
                  <a:pt x="4729" y="546"/>
                </a:cubicBezTo>
                <a:cubicBezTo>
                  <a:pt x="4706" y="522"/>
                  <a:pt x="4682" y="501"/>
                  <a:pt x="4658" y="481"/>
                </a:cubicBezTo>
                <a:cubicBezTo>
                  <a:pt x="4710" y="426"/>
                  <a:pt x="4745" y="364"/>
                  <a:pt x="4765" y="293"/>
                </a:cubicBezTo>
                <a:cubicBezTo>
                  <a:pt x="4670" y="293"/>
                  <a:pt x="4670" y="293"/>
                  <a:pt x="4670" y="293"/>
                </a:cubicBezTo>
                <a:cubicBezTo>
                  <a:pt x="4670" y="232"/>
                  <a:pt x="4670" y="232"/>
                  <a:pt x="4670" y="232"/>
                </a:cubicBezTo>
                <a:cubicBezTo>
                  <a:pt x="4478" y="23"/>
                  <a:pt x="4478" y="23"/>
                  <a:pt x="4478" y="23"/>
                </a:cubicBezTo>
                <a:cubicBezTo>
                  <a:pt x="4463" y="90"/>
                  <a:pt x="4444" y="157"/>
                  <a:pt x="4422" y="226"/>
                </a:cubicBezTo>
                <a:cubicBezTo>
                  <a:pt x="4502" y="226"/>
                  <a:pt x="4502" y="226"/>
                  <a:pt x="4502" y="226"/>
                </a:cubicBezTo>
                <a:cubicBezTo>
                  <a:pt x="4488" y="331"/>
                  <a:pt x="4456" y="422"/>
                  <a:pt x="4405" y="496"/>
                </a:cubicBezTo>
                <a:cubicBezTo>
                  <a:pt x="4460" y="531"/>
                  <a:pt x="4529" y="557"/>
                  <a:pt x="4611" y="572"/>
                </a:cubicBezTo>
                <a:cubicBezTo>
                  <a:pt x="4584" y="596"/>
                  <a:pt x="4563" y="630"/>
                  <a:pt x="4549" y="675"/>
                </a:cubicBezTo>
                <a:cubicBezTo>
                  <a:pt x="4459" y="642"/>
                  <a:pt x="4384" y="609"/>
                  <a:pt x="4325" y="575"/>
                </a:cubicBezTo>
                <a:cubicBezTo>
                  <a:pt x="4272" y="614"/>
                  <a:pt x="4207" y="646"/>
                  <a:pt x="4130" y="669"/>
                </a:cubicBezTo>
                <a:cubicBezTo>
                  <a:pt x="4115" y="642"/>
                  <a:pt x="4090" y="616"/>
                  <a:pt x="4057" y="593"/>
                </a:cubicBezTo>
                <a:cubicBezTo>
                  <a:pt x="4122" y="579"/>
                  <a:pt x="4187" y="551"/>
                  <a:pt x="4254" y="508"/>
                </a:cubicBezTo>
                <a:cubicBezTo>
                  <a:pt x="4213" y="463"/>
                  <a:pt x="4184" y="409"/>
                  <a:pt x="4169" y="346"/>
                </a:cubicBezTo>
                <a:cubicBezTo>
                  <a:pt x="4151" y="444"/>
                  <a:pt x="4090" y="545"/>
                  <a:pt x="3986" y="649"/>
                </a:cubicBezTo>
                <a:cubicBezTo>
                  <a:pt x="3958" y="625"/>
                  <a:pt x="3928" y="608"/>
                  <a:pt x="3894" y="596"/>
                </a:cubicBezTo>
                <a:cubicBezTo>
                  <a:pt x="3987" y="518"/>
                  <a:pt x="4049" y="417"/>
                  <a:pt x="4081" y="293"/>
                </a:cubicBezTo>
                <a:cubicBezTo>
                  <a:pt x="3791" y="73"/>
                  <a:pt x="3791" y="73"/>
                  <a:pt x="3791" y="73"/>
                </a:cubicBezTo>
                <a:cubicBezTo>
                  <a:pt x="3791" y="143"/>
                  <a:pt x="3791" y="143"/>
                  <a:pt x="3791" y="143"/>
                </a:cubicBezTo>
                <a:cubicBezTo>
                  <a:pt x="3611" y="143"/>
                  <a:pt x="3611" y="143"/>
                  <a:pt x="3611" y="143"/>
                </a:cubicBezTo>
                <a:cubicBezTo>
                  <a:pt x="3611" y="279"/>
                  <a:pt x="3611" y="279"/>
                  <a:pt x="3611" y="279"/>
                </a:cubicBezTo>
                <a:cubicBezTo>
                  <a:pt x="3830" y="279"/>
                  <a:pt x="3830" y="279"/>
                  <a:pt x="3830" y="279"/>
                </a:cubicBezTo>
                <a:cubicBezTo>
                  <a:pt x="3830" y="352"/>
                  <a:pt x="3830" y="352"/>
                  <a:pt x="3830" y="352"/>
                </a:cubicBezTo>
                <a:cubicBezTo>
                  <a:pt x="3399" y="352"/>
                  <a:pt x="3399" y="352"/>
                  <a:pt x="3399" y="352"/>
                </a:cubicBezTo>
                <a:cubicBezTo>
                  <a:pt x="3384" y="373"/>
                  <a:pt x="3384" y="373"/>
                  <a:pt x="3384" y="373"/>
                </a:cubicBezTo>
                <a:cubicBezTo>
                  <a:pt x="3706" y="373"/>
                  <a:pt x="3706" y="373"/>
                  <a:pt x="3706" y="373"/>
                </a:cubicBezTo>
                <a:cubicBezTo>
                  <a:pt x="3706" y="669"/>
                  <a:pt x="3706" y="669"/>
                  <a:pt x="3706" y="669"/>
                </a:cubicBezTo>
                <a:cubicBezTo>
                  <a:pt x="3605" y="669"/>
                  <a:pt x="3605" y="669"/>
                  <a:pt x="3605" y="669"/>
                </a:cubicBezTo>
                <a:cubicBezTo>
                  <a:pt x="3605" y="634"/>
                  <a:pt x="3605" y="634"/>
                  <a:pt x="3605" y="634"/>
                </a:cubicBezTo>
                <a:cubicBezTo>
                  <a:pt x="3375" y="634"/>
                  <a:pt x="3375" y="634"/>
                  <a:pt x="3375" y="634"/>
                </a:cubicBezTo>
                <a:cubicBezTo>
                  <a:pt x="3375" y="672"/>
                  <a:pt x="3375" y="672"/>
                  <a:pt x="3375" y="672"/>
                </a:cubicBezTo>
                <a:cubicBezTo>
                  <a:pt x="3284" y="672"/>
                  <a:pt x="3284" y="672"/>
                  <a:pt x="3284" y="672"/>
                </a:cubicBezTo>
                <a:cubicBezTo>
                  <a:pt x="3284" y="373"/>
                  <a:pt x="3284" y="373"/>
                  <a:pt x="3284" y="373"/>
                </a:cubicBezTo>
                <a:cubicBezTo>
                  <a:pt x="3286" y="373"/>
                  <a:pt x="3286" y="373"/>
                  <a:pt x="3286" y="373"/>
                </a:cubicBezTo>
                <a:cubicBezTo>
                  <a:pt x="3257" y="352"/>
                  <a:pt x="3257" y="352"/>
                  <a:pt x="3257" y="352"/>
                </a:cubicBezTo>
                <a:cubicBezTo>
                  <a:pt x="3160" y="352"/>
                  <a:pt x="3160" y="352"/>
                  <a:pt x="3160" y="352"/>
                </a:cubicBezTo>
                <a:cubicBezTo>
                  <a:pt x="3160" y="284"/>
                  <a:pt x="3160" y="284"/>
                  <a:pt x="3160" y="284"/>
                </a:cubicBezTo>
                <a:cubicBezTo>
                  <a:pt x="2815" y="41"/>
                  <a:pt x="2815" y="41"/>
                  <a:pt x="2815" y="41"/>
                </a:cubicBezTo>
                <a:cubicBezTo>
                  <a:pt x="2815" y="91"/>
                  <a:pt x="2815" y="91"/>
                  <a:pt x="2815" y="91"/>
                </a:cubicBezTo>
                <a:cubicBezTo>
                  <a:pt x="2811" y="220"/>
                  <a:pt x="2786" y="338"/>
                  <a:pt x="2739" y="446"/>
                </a:cubicBezTo>
                <a:cubicBezTo>
                  <a:pt x="2776" y="489"/>
                  <a:pt x="2822" y="528"/>
                  <a:pt x="2877" y="564"/>
                </a:cubicBezTo>
                <a:cubicBezTo>
                  <a:pt x="2848" y="591"/>
                  <a:pt x="2822" y="619"/>
                  <a:pt x="2801" y="649"/>
                </a:cubicBezTo>
                <a:cubicBezTo>
                  <a:pt x="2797" y="645"/>
                  <a:pt x="2791" y="640"/>
                  <a:pt x="2783" y="634"/>
                </a:cubicBezTo>
                <a:cubicBezTo>
                  <a:pt x="2736" y="593"/>
                  <a:pt x="2702" y="559"/>
                  <a:pt x="2683" y="531"/>
                </a:cubicBezTo>
                <a:cubicBezTo>
                  <a:pt x="2639" y="580"/>
                  <a:pt x="2601" y="619"/>
                  <a:pt x="2567" y="649"/>
                </a:cubicBezTo>
                <a:cubicBezTo>
                  <a:pt x="2548" y="625"/>
                  <a:pt x="2527" y="610"/>
                  <a:pt x="2506" y="602"/>
                </a:cubicBezTo>
                <a:cubicBezTo>
                  <a:pt x="2506" y="663"/>
                  <a:pt x="2506" y="663"/>
                  <a:pt x="2506" y="663"/>
                </a:cubicBezTo>
                <a:cubicBezTo>
                  <a:pt x="2414" y="663"/>
                  <a:pt x="2414" y="663"/>
                  <a:pt x="2414" y="663"/>
                </a:cubicBezTo>
                <a:cubicBezTo>
                  <a:pt x="2414" y="543"/>
                  <a:pt x="2414" y="543"/>
                  <a:pt x="2414" y="543"/>
                </a:cubicBezTo>
                <a:cubicBezTo>
                  <a:pt x="2379" y="549"/>
                  <a:pt x="2316" y="562"/>
                  <a:pt x="2225" y="581"/>
                </a:cubicBezTo>
                <a:cubicBezTo>
                  <a:pt x="2196" y="587"/>
                  <a:pt x="2196" y="587"/>
                  <a:pt x="2196" y="587"/>
                </a:cubicBezTo>
                <a:cubicBezTo>
                  <a:pt x="2194" y="562"/>
                  <a:pt x="2189" y="530"/>
                  <a:pt x="2181" y="493"/>
                </a:cubicBezTo>
                <a:cubicBezTo>
                  <a:pt x="2178" y="481"/>
                  <a:pt x="2178" y="481"/>
                  <a:pt x="2178" y="481"/>
                </a:cubicBezTo>
                <a:cubicBezTo>
                  <a:pt x="2206" y="479"/>
                  <a:pt x="2225" y="477"/>
                  <a:pt x="2237" y="475"/>
                </a:cubicBezTo>
                <a:cubicBezTo>
                  <a:pt x="2237" y="179"/>
                  <a:pt x="2237" y="179"/>
                  <a:pt x="2237" y="17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1985" y="2"/>
                  <a:pt x="1985" y="5"/>
                  <a:pt x="1983" y="11"/>
                </a:cubicBezTo>
                <a:cubicBezTo>
                  <a:pt x="1979" y="27"/>
                  <a:pt x="1977" y="44"/>
                  <a:pt x="1977" y="61"/>
                </a:cubicBezTo>
                <a:cubicBezTo>
                  <a:pt x="1977" y="114"/>
                  <a:pt x="1977" y="114"/>
                  <a:pt x="1977" y="114"/>
                </a:cubicBezTo>
                <a:cubicBezTo>
                  <a:pt x="2063" y="114"/>
                  <a:pt x="2063" y="114"/>
                  <a:pt x="2063" y="114"/>
                </a:cubicBezTo>
                <a:cubicBezTo>
                  <a:pt x="2063" y="193"/>
                  <a:pt x="2063" y="193"/>
                  <a:pt x="2063" y="193"/>
                </a:cubicBezTo>
                <a:cubicBezTo>
                  <a:pt x="1977" y="193"/>
                  <a:pt x="1977" y="193"/>
                  <a:pt x="1977" y="193"/>
                </a:cubicBezTo>
                <a:cubicBezTo>
                  <a:pt x="1977" y="284"/>
                  <a:pt x="1977" y="284"/>
                  <a:pt x="1977" y="284"/>
                </a:cubicBezTo>
                <a:cubicBezTo>
                  <a:pt x="2087" y="284"/>
                  <a:pt x="2087" y="284"/>
                  <a:pt x="2087" y="284"/>
                </a:cubicBezTo>
                <a:cubicBezTo>
                  <a:pt x="2087" y="367"/>
                  <a:pt x="2087" y="367"/>
                  <a:pt x="2087" y="367"/>
                </a:cubicBezTo>
                <a:cubicBezTo>
                  <a:pt x="1977" y="367"/>
                  <a:pt x="1977" y="367"/>
                  <a:pt x="1977" y="367"/>
                </a:cubicBezTo>
                <a:cubicBezTo>
                  <a:pt x="1977" y="537"/>
                  <a:pt x="1977" y="537"/>
                  <a:pt x="1977" y="537"/>
                </a:cubicBezTo>
                <a:cubicBezTo>
                  <a:pt x="1880" y="537"/>
                  <a:pt x="1880" y="537"/>
                  <a:pt x="1880" y="537"/>
                </a:cubicBezTo>
                <a:cubicBezTo>
                  <a:pt x="1880" y="367"/>
                  <a:pt x="1880" y="367"/>
                  <a:pt x="1880" y="367"/>
                </a:cubicBezTo>
                <a:cubicBezTo>
                  <a:pt x="1806" y="367"/>
                  <a:pt x="1806" y="367"/>
                  <a:pt x="1806" y="367"/>
                </a:cubicBezTo>
                <a:cubicBezTo>
                  <a:pt x="1793" y="439"/>
                  <a:pt x="1765" y="501"/>
                  <a:pt x="1724" y="552"/>
                </a:cubicBezTo>
                <a:cubicBezTo>
                  <a:pt x="1698" y="536"/>
                  <a:pt x="1666" y="521"/>
                  <a:pt x="1626" y="508"/>
                </a:cubicBezTo>
                <a:cubicBezTo>
                  <a:pt x="1674" y="474"/>
                  <a:pt x="1702" y="427"/>
                  <a:pt x="1712" y="367"/>
                </a:cubicBezTo>
                <a:cubicBezTo>
                  <a:pt x="1618" y="367"/>
                  <a:pt x="1618" y="367"/>
                  <a:pt x="1618" y="367"/>
                </a:cubicBezTo>
                <a:cubicBezTo>
                  <a:pt x="1618" y="284"/>
                  <a:pt x="1618" y="284"/>
                  <a:pt x="1618" y="284"/>
                </a:cubicBezTo>
                <a:cubicBezTo>
                  <a:pt x="1721" y="284"/>
                  <a:pt x="1721" y="284"/>
                  <a:pt x="1721" y="284"/>
                </a:cubicBezTo>
                <a:cubicBezTo>
                  <a:pt x="1724" y="193"/>
                  <a:pt x="1724" y="193"/>
                  <a:pt x="1724" y="193"/>
                </a:cubicBezTo>
                <a:cubicBezTo>
                  <a:pt x="1629" y="193"/>
                  <a:pt x="1629" y="193"/>
                  <a:pt x="1629" y="193"/>
                </a:cubicBezTo>
                <a:cubicBezTo>
                  <a:pt x="1629" y="114"/>
                  <a:pt x="1629" y="114"/>
                  <a:pt x="1629" y="114"/>
                </a:cubicBezTo>
                <a:cubicBezTo>
                  <a:pt x="1654" y="114"/>
                  <a:pt x="1654" y="114"/>
                  <a:pt x="1654" y="114"/>
                </a:cubicBezTo>
                <a:cubicBezTo>
                  <a:pt x="1555" y="23"/>
                  <a:pt x="1555" y="23"/>
                  <a:pt x="1555" y="23"/>
                </a:cubicBezTo>
                <a:cubicBezTo>
                  <a:pt x="1573" y="71"/>
                  <a:pt x="1588" y="112"/>
                  <a:pt x="1600" y="146"/>
                </a:cubicBezTo>
                <a:cubicBezTo>
                  <a:pt x="1512" y="178"/>
                  <a:pt x="1512" y="178"/>
                  <a:pt x="1512" y="178"/>
                </a:cubicBezTo>
                <a:cubicBezTo>
                  <a:pt x="1537" y="220"/>
                  <a:pt x="1537" y="220"/>
                  <a:pt x="1537" y="220"/>
                </a:cubicBezTo>
                <a:cubicBezTo>
                  <a:pt x="1594" y="220"/>
                  <a:pt x="1594" y="220"/>
                  <a:pt x="1594" y="220"/>
                </a:cubicBezTo>
                <a:cubicBezTo>
                  <a:pt x="1594" y="484"/>
                  <a:pt x="1594" y="484"/>
                  <a:pt x="1594" y="484"/>
                </a:cubicBezTo>
                <a:cubicBezTo>
                  <a:pt x="1594" y="539"/>
                  <a:pt x="1647" y="566"/>
                  <a:pt x="1753" y="566"/>
                </a:cubicBezTo>
                <a:cubicBezTo>
                  <a:pt x="1826" y="566"/>
                  <a:pt x="1924" y="564"/>
                  <a:pt x="2048" y="558"/>
                </a:cubicBezTo>
                <a:cubicBezTo>
                  <a:pt x="2072" y="556"/>
                  <a:pt x="2089" y="555"/>
                  <a:pt x="2098" y="555"/>
                </a:cubicBezTo>
                <a:cubicBezTo>
                  <a:pt x="2087" y="592"/>
                  <a:pt x="2079" y="624"/>
                  <a:pt x="2075" y="652"/>
                </a:cubicBezTo>
                <a:cubicBezTo>
                  <a:pt x="1756" y="652"/>
                  <a:pt x="1756" y="652"/>
                  <a:pt x="1756" y="652"/>
                </a:cubicBezTo>
                <a:cubicBezTo>
                  <a:pt x="1711" y="652"/>
                  <a:pt x="1675" y="648"/>
                  <a:pt x="1647" y="640"/>
                </a:cubicBezTo>
                <a:cubicBezTo>
                  <a:pt x="1622" y="632"/>
                  <a:pt x="1593" y="616"/>
                  <a:pt x="1562" y="593"/>
                </a:cubicBezTo>
                <a:cubicBezTo>
                  <a:pt x="1548" y="583"/>
                  <a:pt x="1537" y="581"/>
                  <a:pt x="1529" y="587"/>
                </a:cubicBezTo>
                <a:cubicBezTo>
                  <a:pt x="1517" y="601"/>
                  <a:pt x="1504" y="618"/>
                  <a:pt x="1488" y="640"/>
                </a:cubicBezTo>
                <a:cubicBezTo>
                  <a:pt x="1472" y="661"/>
                  <a:pt x="1463" y="671"/>
                  <a:pt x="1461" y="669"/>
                </a:cubicBezTo>
                <a:cubicBezTo>
                  <a:pt x="1428" y="614"/>
                  <a:pt x="1411" y="584"/>
                  <a:pt x="1411" y="578"/>
                </a:cubicBezTo>
                <a:cubicBezTo>
                  <a:pt x="1468" y="539"/>
                  <a:pt x="1498" y="515"/>
                  <a:pt x="1500" y="505"/>
                </a:cubicBezTo>
                <a:cubicBezTo>
                  <a:pt x="1500" y="305"/>
                  <a:pt x="1500" y="305"/>
                  <a:pt x="1500" y="305"/>
                </a:cubicBezTo>
                <a:cubicBezTo>
                  <a:pt x="1420" y="305"/>
                  <a:pt x="1420" y="305"/>
                  <a:pt x="1420" y="305"/>
                </a:cubicBezTo>
                <a:cubicBezTo>
                  <a:pt x="1420" y="220"/>
                  <a:pt x="1420" y="220"/>
                  <a:pt x="1420" y="220"/>
                </a:cubicBezTo>
                <a:cubicBezTo>
                  <a:pt x="1502" y="220"/>
                  <a:pt x="1502" y="220"/>
                  <a:pt x="1502" y="220"/>
                </a:cubicBezTo>
                <a:cubicBezTo>
                  <a:pt x="1296" y="41"/>
                  <a:pt x="1296" y="41"/>
                  <a:pt x="1296" y="41"/>
                </a:cubicBezTo>
                <a:cubicBezTo>
                  <a:pt x="1296" y="111"/>
                  <a:pt x="1296" y="111"/>
                  <a:pt x="1296" y="111"/>
                </a:cubicBezTo>
                <a:cubicBezTo>
                  <a:pt x="1154" y="111"/>
                  <a:pt x="1154" y="111"/>
                  <a:pt x="1154" y="111"/>
                </a:cubicBezTo>
                <a:cubicBezTo>
                  <a:pt x="1158" y="113"/>
                  <a:pt x="1163" y="115"/>
                  <a:pt x="1169" y="117"/>
                </a:cubicBezTo>
                <a:cubicBezTo>
                  <a:pt x="1179" y="119"/>
                  <a:pt x="1184" y="121"/>
                  <a:pt x="1184" y="123"/>
                </a:cubicBezTo>
                <a:cubicBezTo>
                  <a:pt x="1184" y="127"/>
                  <a:pt x="1181" y="133"/>
                  <a:pt x="1175" y="141"/>
                </a:cubicBezTo>
                <a:cubicBezTo>
                  <a:pt x="1169" y="148"/>
                  <a:pt x="1164" y="154"/>
                  <a:pt x="1160" y="158"/>
                </a:cubicBezTo>
                <a:cubicBezTo>
                  <a:pt x="1343" y="158"/>
                  <a:pt x="1343" y="158"/>
                  <a:pt x="1343" y="158"/>
                </a:cubicBezTo>
                <a:cubicBezTo>
                  <a:pt x="1343" y="226"/>
                  <a:pt x="1343" y="226"/>
                  <a:pt x="1343" y="226"/>
                </a:cubicBezTo>
                <a:cubicBezTo>
                  <a:pt x="980" y="226"/>
                  <a:pt x="980" y="226"/>
                  <a:pt x="980" y="226"/>
                </a:cubicBezTo>
                <a:cubicBezTo>
                  <a:pt x="966" y="246"/>
                  <a:pt x="966" y="246"/>
                  <a:pt x="966" y="246"/>
                </a:cubicBezTo>
                <a:cubicBezTo>
                  <a:pt x="1243" y="246"/>
                  <a:pt x="1243" y="246"/>
                  <a:pt x="1243" y="246"/>
                </a:cubicBezTo>
                <a:cubicBezTo>
                  <a:pt x="1243" y="467"/>
                  <a:pt x="1243" y="467"/>
                  <a:pt x="1243" y="467"/>
                </a:cubicBezTo>
                <a:cubicBezTo>
                  <a:pt x="1063" y="467"/>
                  <a:pt x="1063" y="467"/>
                  <a:pt x="1063" y="467"/>
                </a:cubicBezTo>
                <a:cubicBezTo>
                  <a:pt x="1065" y="469"/>
                  <a:pt x="1067" y="473"/>
                  <a:pt x="1069" y="481"/>
                </a:cubicBezTo>
                <a:cubicBezTo>
                  <a:pt x="1083" y="513"/>
                  <a:pt x="1091" y="532"/>
                  <a:pt x="1093" y="540"/>
                </a:cubicBezTo>
                <a:cubicBezTo>
                  <a:pt x="1081" y="546"/>
                  <a:pt x="1063" y="554"/>
                  <a:pt x="1039" y="564"/>
                </a:cubicBezTo>
                <a:cubicBezTo>
                  <a:pt x="1028" y="567"/>
                  <a:pt x="1019" y="570"/>
                  <a:pt x="1013" y="572"/>
                </a:cubicBezTo>
                <a:cubicBezTo>
                  <a:pt x="999" y="545"/>
                  <a:pt x="984" y="518"/>
                  <a:pt x="969" y="490"/>
                </a:cubicBezTo>
                <a:cubicBezTo>
                  <a:pt x="980" y="486"/>
                  <a:pt x="986" y="483"/>
                  <a:pt x="986" y="483"/>
                </a:cubicBezTo>
                <a:cubicBezTo>
                  <a:pt x="997" y="478"/>
                  <a:pt x="1008" y="473"/>
                  <a:pt x="1019" y="467"/>
                </a:cubicBezTo>
                <a:cubicBezTo>
                  <a:pt x="768" y="467"/>
                  <a:pt x="768" y="467"/>
                  <a:pt x="768" y="467"/>
                </a:cubicBezTo>
                <a:cubicBezTo>
                  <a:pt x="768" y="269"/>
                  <a:pt x="768" y="269"/>
                  <a:pt x="768" y="269"/>
                </a:cubicBezTo>
                <a:cubicBezTo>
                  <a:pt x="730" y="226"/>
                  <a:pt x="730" y="226"/>
                  <a:pt x="730" y="226"/>
                </a:cubicBezTo>
                <a:cubicBezTo>
                  <a:pt x="665" y="226"/>
                  <a:pt x="665" y="226"/>
                  <a:pt x="665" y="226"/>
                </a:cubicBezTo>
                <a:cubicBezTo>
                  <a:pt x="665" y="158"/>
                  <a:pt x="665" y="158"/>
                  <a:pt x="665" y="158"/>
                </a:cubicBezTo>
                <a:cubicBezTo>
                  <a:pt x="670" y="158"/>
                  <a:pt x="670" y="158"/>
                  <a:pt x="670" y="158"/>
                </a:cubicBezTo>
                <a:cubicBezTo>
                  <a:pt x="547" y="20"/>
                  <a:pt x="547" y="20"/>
                  <a:pt x="547" y="20"/>
                </a:cubicBezTo>
                <a:cubicBezTo>
                  <a:pt x="547" y="22"/>
                  <a:pt x="543" y="28"/>
                  <a:pt x="535" y="38"/>
                </a:cubicBezTo>
                <a:cubicBezTo>
                  <a:pt x="515" y="65"/>
                  <a:pt x="497" y="95"/>
                  <a:pt x="479" y="126"/>
                </a:cubicBezTo>
                <a:cubicBezTo>
                  <a:pt x="538" y="126"/>
                  <a:pt x="538" y="126"/>
                  <a:pt x="538" y="126"/>
                </a:cubicBezTo>
                <a:cubicBezTo>
                  <a:pt x="538" y="381"/>
                  <a:pt x="538" y="381"/>
                  <a:pt x="538" y="381"/>
                </a:cubicBezTo>
                <a:cubicBezTo>
                  <a:pt x="470" y="381"/>
                  <a:pt x="470" y="381"/>
                  <a:pt x="470" y="381"/>
                </a:cubicBezTo>
                <a:cubicBezTo>
                  <a:pt x="470" y="564"/>
                  <a:pt x="470" y="564"/>
                  <a:pt x="470" y="564"/>
                </a:cubicBezTo>
                <a:cubicBezTo>
                  <a:pt x="470" y="569"/>
                  <a:pt x="475" y="572"/>
                  <a:pt x="485" y="572"/>
                </a:cubicBezTo>
                <a:cubicBezTo>
                  <a:pt x="497" y="576"/>
                  <a:pt x="504" y="552"/>
                  <a:pt x="505" y="499"/>
                </a:cubicBezTo>
                <a:cubicBezTo>
                  <a:pt x="541" y="513"/>
                  <a:pt x="573" y="521"/>
                  <a:pt x="603" y="525"/>
                </a:cubicBezTo>
                <a:cubicBezTo>
                  <a:pt x="597" y="580"/>
                  <a:pt x="588" y="616"/>
                  <a:pt x="576" y="634"/>
                </a:cubicBezTo>
                <a:cubicBezTo>
                  <a:pt x="566" y="654"/>
                  <a:pt x="545" y="662"/>
                  <a:pt x="511" y="660"/>
                </a:cubicBezTo>
                <a:cubicBezTo>
                  <a:pt x="476" y="660"/>
                  <a:pt x="476" y="660"/>
                  <a:pt x="476" y="660"/>
                </a:cubicBezTo>
                <a:cubicBezTo>
                  <a:pt x="413" y="660"/>
                  <a:pt x="382" y="644"/>
                  <a:pt x="382" y="611"/>
                </a:cubicBezTo>
                <a:cubicBezTo>
                  <a:pt x="382" y="381"/>
                  <a:pt x="382" y="381"/>
                  <a:pt x="382" y="381"/>
                </a:cubicBezTo>
                <a:cubicBezTo>
                  <a:pt x="355" y="381"/>
                  <a:pt x="355" y="381"/>
                  <a:pt x="355" y="381"/>
                </a:cubicBezTo>
                <a:cubicBezTo>
                  <a:pt x="355" y="431"/>
                  <a:pt x="355" y="431"/>
                  <a:pt x="355" y="431"/>
                </a:cubicBezTo>
                <a:cubicBezTo>
                  <a:pt x="357" y="539"/>
                  <a:pt x="306" y="621"/>
                  <a:pt x="202" y="678"/>
                </a:cubicBezTo>
                <a:cubicBezTo>
                  <a:pt x="180" y="655"/>
                  <a:pt x="152" y="633"/>
                  <a:pt x="116" y="613"/>
                </a:cubicBezTo>
                <a:cubicBezTo>
                  <a:pt x="218" y="578"/>
                  <a:pt x="270" y="514"/>
                  <a:pt x="270" y="420"/>
                </a:cubicBezTo>
                <a:cubicBezTo>
                  <a:pt x="270" y="381"/>
                  <a:pt x="270" y="381"/>
                  <a:pt x="270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196" y="134"/>
                  <a:pt x="196" y="134"/>
                  <a:pt x="196" y="134"/>
                </a:cubicBezTo>
                <a:cubicBezTo>
                  <a:pt x="196" y="146"/>
                  <a:pt x="196" y="146"/>
                  <a:pt x="196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37" y="166"/>
                  <a:pt x="29" y="187"/>
                  <a:pt x="19" y="208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4" y="282"/>
                  <a:pt x="184" y="282"/>
                  <a:pt x="184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340"/>
                  <a:pt x="98" y="340"/>
                  <a:pt x="98" y="340"/>
                </a:cubicBezTo>
                <a:cubicBezTo>
                  <a:pt x="193" y="340"/>
                  <a:pt x="193" y="340"/>
                  <a:pt x="193" y="340"/>
                </a:cubicBezTo>
                <a:cubicBezTo>
                  <a:pt x="193" y="414"/>
                  <a:pt x="193" y="414"/>
                  <a:pt x="193" y="414"/>
                </a:cubicBezTo>
                <a:cubicBezTo>
                  <a:pt x="98" y="414"/>
                  <a:pt x="98" y="414"/>
                  <a:pt x="98" y="414"/>
                </a:cubicBezTo>
                <a:cubicBezTo>
                  <a:pt x="98" y="505"/>
                  <a:pt x="98" y="505"/>
                  <a:pt x="98" y="505"/>
                </a:cubicBezTo>
                <a:cubicBezTo>
                  <a:pt x="122" y="491"/>
                  <a:pt x="150" y="472"/>
                  <a:pt x="181" y="446"/>
                </a:cubicBezTo>
                <a:cubicBezTo>
                  <a:pt x="184" y="446"/>
                  <a:pt x="184" y="446"/>
                  <a:pt x="184" y="446"/>
                </a:cubicBezTo>
                <a:cubicBezTo>
                  <a:pt x="188" y="460"/>
                  <a:pt x="194" y="476"/>
                  <a:pt x="202" y="496"/>
                </a:cubicBezTo>
                <a:cubicBezTo>
                  <a:pt x="208" y="510"/>
                  <a:pt x="211" y="518"/>
                  <a:pt x="211" y="519"/>
                </a:cubicBezTo>
                <a:cubicBezTo>
                  <a:pt x="155" y="559"/>
                  <a:pt x="106" y="597"/>
                  <a:pt x="63" y="634"/>
                </a:cubicBezTo>
                <a:cubicBezTo>
                  <a:pt x="47" y="648"/>
                  <a:pt x="37" y="655"/>
                  <a:pt x="34" y="655"/>
                </a:cubicBezTo>
                <a:cubicBezTo>
                  <a:pt x="24" y="640"/>
                  <a:pt x="15" y="628"/>
                  <a:pt x="8" y="617"/>
                </a:cubicBezTo>
                <a:cubicBezTo>
                  <a:pt x="0" y="625"/>
                  <a:pt x="0" y="625"/>
                  <a:pt x="0" y="625"/>
                </a:cubicBezTo>
                <a:cubicBezTo>
                  <a:pt x="5052" y="5677"/>
                  <a:pt x="5052" y="5677"/>
                  <a:pt x="5052" y="5677"/>
                </a:cubicBezTo>
                <a:cubicBezTo>
                  <a:pt x="8387" y="2372"/>
                  <a:pt x="8387" y="2372"/>
                  <a:pt x="8387" y="2372"/>
                </a:cubicBezTo>
                <a:cubicBezTo>
                  <a:pt x="8369" y="2354"/>
                  <a:pt x="8369" y="2354"/>
                  <a:pt x="8369" y="2354"/>
                </a:cubicBezTo>
                <a:lnTo>
                  <a:pt x="8362" y="2398"/>
                </a:lnTo>
                <a:close/>
                <a:moveTo>
                  <a:pt x="3709" y="273"/>
                </a:moveTo>
                <a:cubicBezTo>
                  <a:pt x="3683" y="261"/>
                  <a:pt x="3657" y="252"/>
                  <a:pt x="3632" y="246"/>
                </a:cubicBezTo>
                <a:cubicBezTo>
                  <a:pt x="3642" y="229"/>
                  <a:pt x="3653" y="205"/>
                  <a:pt x="3667" y="176"/>
                </a:cubicBezTo>
                <a:cubicBezTo>
                  <a:pt x="3673" y="162"/>
                  <a:pt x="3677" y="154"/>
                  <a:pt x="3679" y="152"/>
                </a:cubicBezTo>
                <a:cubicBezTo>
                  <a:pt x="3732" y="170"/>
                  <a:pt x="3760" y="180"/>
                  <a:pt x="3762" y="182"/>
                </a:cubicBezTo>
                <a:cubicBezTo>
                  <a:pt x="3752" y="199"/>
                  <a:pt x="3734" y="230"/>
                  <a:pt x="3709" y="273"/>
                </a:cubicBezTo>
                <a:close/>
                <a:moveTo>
                  <a:pt x="786" y="608"/>
                </a:moveTo>
                <a:cubicBezTo>
                  <a:pt x="774" y="625"/>
                  <a:pt x="765" y="640"/>
                  <a:pt x="759" y="652"/>
                </a:cubicBezTo>
                <a:cubicBezTo>
                  <a:pt x="714" y="634"/>
                  <a:pt x="684" y="622"/>
                  <a:pt x="671" y="616"/>
                </a:cubicBezTo>
                <a:cubicBezTo>
                  <a:pt x="704" y="569"/>
                  <a:pt x="730" y="526"/>
                  <a:pt x="747" y="487"/>
                </a:cubicBezTo>
                <a:cubicBezTo>
                  <a:pt x="787" y="497"/>
                  <a:pt x="816" y="508"/>
                  <a:pt x="836" y="519"/>
                </a:cubicBezTo>
                <a:cubicBezTo>
                  <a:pt x="824" y="541"/>
                  <a:pt x="807" y="570"/>
                  <a:pt x="786" y="608"/>
                </a:cubicBezTo>
                <a:close/>
                <a:moveTo>
                  <a:pt x="1172" y="646"/>
                </a:moveTo>
                <a:cubicBezTo>
                  <a:pt x="1156" y="659"/>
                  <a:pt x="1122" y="666"/>
                  <a:pt x="1069" y="666"/>
                </a:cubicBezTo>
                <a:cubicBezTo>
                  <a:pt x="933" y="666"/>
                  <a:pt x="933" y="666"/>
                  <a:pt x="933" y="666"/>
                </a:cubicBezTo>
                <a:cubicBezTo>
                  <a:pt x="878" y="668"/>
                  <a:pt x="852" y="644"/>
                  <a:pt x="854" y="593"/>
                </a:cubicBezTo>
                <a:cubicBezTo>
                  <a:pt x="854" y="490"/>
                  <a:pt x="854" y="490"/>
                  <a:pt x="854" y="490"/>
                </a:cubicBezTo>
                <a:cubicBezTo>
                  <a:pt x="910" y="490"/>
                  <a:pt x="910" y="490"/>
                  <a:pt x="910" y="490"/>
                </a:cubicBezTo>
                <a:cubicBezTo>
                  <a:pt x="943" y="490"/>
                  <a:pt x="958" y="495"/>
                  <a:pt x="954" y="505"/>
                </a:cubicBezTo>
                <a:cubicBezTo>
                  <a:pt x="954" y="509"/>
                  <a:pt x="953" y="515"/>
                  <a:pt x="951" y="522"/>
                </a:cubicBezTo>
                <a:cubicBezTo>
                  <a:pt x="949" y="530"/>
                  <a:pt x="948" y="536"/>
                  <a:pt x="948" y="540"/>
                </a:cubicBezTo>
                <a:cubicBezTo>
                  <a:pt x="948" y="561"/>
                  <a:pt x="948" y="561"/>
                  <a:pt x="948" y="561"/>
                </a:cubicBezTo>
                <a:cubicBezTo>
                  <a:pt x="950" y="578"/>
                  <a:pt x="960" y="587"/>
                  <a:pt x="977" y="587"/>
                </a:cubicBezTo>
                <a:cubicBezTo>
                  <a:pt x="1066" y="587"/>
                  <a:pt x="1066" y="587"/>
                  <a:pt x="1066" y="587"/>
                </a:cubicBezTo>
                <a:cubicBezTo>
                  <a:pt x="1086" y="587"/>
                  <a:pt x="1098" y="584"/>
                  <a:pt x="1104" y="578"/>
                </a:cubicBezTo>
                <a:cubicBezTo>
                  <a:pt x="1110" y="572"/>
                  <a:pt x="1116" y="555"/>
                  <a:pt x="1122" y="525"/>
                </a:cubicBezTo>
                <a:cubicBezTo>
                  <a:pt x="1152" y="541"/>
                  <a:pt x="1181" y="553"/>
                  <a:pt x="1211" y="561"/>
                </a:cubicBezTo>
                <a:cubicBezTo>
                  <a:pt x="1205" y="606"/>
                  <a:pt x="1192" y="634"/>
                  <a:pt x="1172" y="646"/>
                </a:cubicBezTo>
                <a:close/>
                <a:moveTo>
                  <a:pt x="1278" y="646"/>
                </a:moveTo>
                <a:cubicBezTo>
                  <a:pt x="1243" y="597"/>
                  <a:pt x="1210" y="555"/>
                  <a:pt x="1178" y="519"/>
                </a:cubicBezTo>
                <a:cubicBezTo>
                  <a:pt x="1208" y="500"/>
                  <a:pt x="1229" y="483"/>
                  <a:pt x="1243" y="470"/>
                </a:cubicBezTo>
                <a:cubicBezTo>
                  <a:pt x="1276" y="501"/>
                  <a:pt x="1313" y="542"/>
                  <a:pt x="1352" y="593"/>
                </a:cubicBezTo>
                <a:cubicBezTo>
                  <a:pt x="1344" y="597"/>
                  <a:pt x="1320" y="614"/>
                  <a:pt x="1278" y="646"/>
                </a:cubicBezTo>
                <a:close/>
                <a:moveTo>
                  <a:pt x="6068" y="658"/>
                </a:moveTo>
                <a:cubicBezTo>
                  <a:pt x="5971" y="658"/>
                  <a:pt x="5971" y="658"/>
                  <a:pt x="5971" y="658"/>
                </a:cubicBezTo>
                <a:cubicBezTo>
                  <a:pt x="5971" y="608"/>
                  <a:pt x="5971" y="608"/>
                  <a:pt x="5971" y="608"/>
                </a:cubicBezTo>
                <a:cubicBezTo>
                  <a:pt x="5871" y="608"/>
                  <a:pt x="5871" y="608"/>
                  <a:pt x="5871" y="608"/>
                </a:cubicBezTo>
                <a:cubicBezTo>
                  <a:pt x="5871" y="658"/>
                  <a:pt x="5871" y="658"/>
                  <a:pt x="5871" y="658"/>
                </a:cubicBezTo>
                <a:cubicBezTo>
                  <a:pt x="5782" y="658"/>
                  <a:pt x="5782" y="658"/>
                  <a:pt x="5782" y="658"/>
                </a:cubicBezTo>
                <a:cubicBezTo>
                  <a:pt x="5782" y="320"/>
                  <a:pt x="5782" y="320"/>
                  <a:pt x="5782" y="320"/>
                </a:cubicBezTo>
                <a:cubicBezTo>
                  <a:pt x="6068" y="320"/>
                  <a:pt x="6068" y="320"/>
                  <a:pt x="6068" y="320"/>
                </a:cubicBezTo>
                <a:lnTo>
                  <a:pt x="6068" y="658"/>
                </a:lnTo>
                <a:close/>
              </a:path>
            </a:pathLst>
          </a:custGeom>
          <a:gradFill>
            <a:gsLst>
              <a:gs pos="55000">
                <a:schemeClr val="tx1">
                  <a:lumMod val="76000"/>
                  <a:alpha val="0"/>
                </a:schemeClr>
              </a:gs>
              <a:gs pos="100000">
                <a:schemeClr val="tx1">
                  <a:lumMod val="10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2791" y="1801903"/>
            <a:ext cx="599568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blipFill dpi="0" rotWithShape="1">
                  <a:blip r:embed="rId6"/>
                  <a:tile algn="tl" flip="none" sx="100000" sy="100000" tx="-190500" ty="0"/>
                </a:blip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charset="-122" pitchFamily="2" typeface="碳化硅大黑体"/>
                <a:ea charset="-122" pitchFamily="2" typeface="碳化硅大黑体"/>
              </a:rPr>
              <a:t>锐意进取 普及精品</a:t>
            </a:r>
          </a:p>
        </p:txBody>
      </p:sp>
      <p:sp>
        <p:nvSpPr>
          <p:cNvPr id="4491" name="TextBox 4490"/>
          <p:cNvSpPr txBox="1"/>
          <p:nvPr/>
        </p:nvSpPr>
        <p:spPr>
          <a:xfrm>
            <a:off x="5821789" y="3164652"/>
            <a:ext cx="29666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solidFill>
                  <a:srgbClr val="E38381"/>
                </a:solidFill>
                <a:latin charset="-122" pitchFamily="2" typeface="碳化硅大黑体"/>
                <a:ea charset="-122" pitchFamily="2" typeface="碳化硅大黑体"/>
              </a:rPr>
              <a:t>陈述人：创意农民</a:t>
            </a:r>
          </a:p>
        </p:txBody>
      </p:sp>
    </p:spTree>
    <p:extLst>
      <p:ext uri="{BB962C8B-B14F-4D97-AF65-F5344CB8AC3E}">
        <p14:creationId val="395978754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 flipH="1">
            <a:off x="21107" y="3057144"/>
            <a:ext cx="9138129" cy="2085593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4000"/>
                  <a:lumOff val="16000"/>
                  <a:alpha val="33000"/>
                </a:srgbClr>
              </a:gs>
              <a:gs pos="75000">
                <a:schemeClr val="bg1">
                  <a:alpha val="55000"/>
                </a:schemeClr>
              </a:gs>
            </a:gsLst>
            <a:lin ang="156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43" name="组合 1042"/>
          <p:cNvGrpSpPr/>
          <p:nvPr/>
        </p:nvGrpSpPr>
        <p:grpSpPr>
          <a:xfrm>
            <a:off x="-3858101" y="-3655279"/>
            <a:ext cx="15772826" cy="15819496"/>
            <a:chOff x="-306396" y="779293"/>
            <a:chExt cx="2908481" cy="2917087"/>
          </a:xfrm>
          <a:scene3d>
            <a:camera fov="300000" prst="perspectiveRelaxed">
              <a:rot lat="18536036" lon="17476538" rev="4438645"/>
            </a:camera>
            <a:lightRig dir="t" rig="threePt"/>
          </a:scene3d>
        </p:grpSpPr>
        <p:grpSp>
          <p:nvGrpSpPr>
            <p:cNvPr id="1042" name="组合 1041"/>
            <p:cNvGrpSpPr/>
            <p:nvPr/>
          </p:nvGrpSpPr>
          <p:grpSpPr>
            <a:xfrm>
              <a:off x="-306396" y="779293"/>
              <a:ext cx="2908481" cy="2917087"/>
              <a:chOff x="-306396" y="779293"/>
              <a:chExt cx="2908481" cy="291708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436170" y="779741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602085" y="779293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306396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rot="5400000">
              <a:off x="-57115" y="842616"/>
              <a:ext cx="2438400" cy="2880000"/>
              <a:chOff x="-166577" y="816380"/>
              <a:chExt cx="2438400" cy="2880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矩形 1043"/>
          <p:cNvSpPr/>
          <p:nvPr/>
        </p:nvSpPr>
        <p:spPr>
          <a:xfrm>
            <a:off x="5870" y="-1"/>
            <a:ext cx="9138129" cy="3057145"/>
          </a:xfrm>
          <a:prstGeom prst="rect">
            <a:avLst/>
          </a:prstGeom>
          <a:gradFill>
            <a:gsLst>
              <a:gs pos="0">
                <a:srgbClr val="00B0F0">
                  <a:lumMod val="32000"/>
                  <a:lumOff val="68000"/>
                </a:srgbClr>
              </a:gs>
              <a:gs pos="73000">
                <a:srgbClr val="00B0F0">
                  <a:lumMod val="26000"/>
                  <a:lumOff val="74000"/>
                </a:srgb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0" y="-7621"/>
            <a:ext cx="9159239" cy="3064765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8000"/>
                  <a:alpha val="84000"/>
                </a:srgbClr>
              </a:gs>
              <a:gs pos="58000">
                <a:schemeClr val="bg1">
                  <a:alpha val="0"/>
                </a:schemeClr>
              </a:gs>
            </a:gsLst>
            <a:lin ang="63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50469" y="3853466"/>
            <a:ext cx="2840869" cy="48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7"/>
          <p:cNvSpPr/>
          <p:nvPr/>
        </p:nvSpPr>
        <p:spPr bwMode="auto">
          <a:xfrm>
            <a:off x="2877819" y="2216687"/>
            <a:ext cx="801688" cy="525463"/>
          </a:xfrm>
          <a:custGeom>
            <a:gdLst>
              <a:gd fmla="*/ 0 w 505" name="T0"/>
              <a:gd fmla="*/ 331 h 331" name="T1"/>
              <a:gd fmla="*/ 505 w 505" name="T2"/>
              <a:gd fmla="*/ 28 h 331" name="T3"/>
              <a:gd fmla="*/ 243 w 505" name="T4"/>
              <a:gd fmla="*/ 0 h 331" name="T5"/>
              <a:gd fmla="*/ 0 w 505" name="T6"/>
              <a:gd fmla="*/ 331 h 33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31" w="505">
                <a:moveTo>
                  <a:pt x="0" y="331"/>
                </a:moveTo>
                <a:lnTo>
                  <a:pt x="505" y="28"/>
                </a:lnTo>
                <a:lnTo>
                  <a:pt x="243" y="0"/>
                </a:lnTo>
                <a:lnTo>
                  <a:pt x="0" y="33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66000"/>
                  <a:lumOff val="34000"/>
                </a:srgbClr>
              </a:gs>
              <a:gs pos="100000">
                <a:srgbClr val="00B0F0">
                  <a:lumMod val="78000"/>
                  <a:lumOff val="22000"/>
                </a:srgbClr>
              </a:gs>
            </a:gsLst>
            <a:lin ang="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8"/>
          <p:cNvSpPr/>
          <p:nvPr/>
        </p:nvSpPr>
        <p:spPr bwMode="auto">
          <a:xfrm>
            <a:off x="3263581" y="1878549"/>
            <a:ext cx="1181100" cy="382588"/>
          </a:xfrm>
          <a:custGeom>
            <a:gdLst>
              <a:gd fmla="*/ 262 w 744" name="T0"/>
              <a:gd fmla="*/ 241 h 241" name="T1"/>
              <a:gd fmla="*/ 744 w 744" name="T2"/>
              <a:gd fmla="*/ 0 h 241" name="T3"/>
              <a:gd fmla="*/ 0 w 744" name="T4"/>
              <a:gd fmla="*/ 213 h 241" name="T5"/>
              <a:gd fmla="*/ 262 w 744" name="T6"/>
              <a:gd fmla="*/ 241 h 241" name="T7"/>
              <a:gd fmla="*/ 3522 w 10000" name="connsiteX0"/>
              <a:gd fmla="*/ 10000 h 10000" name="connsiteY0"/>
              <a:gd fmla="*/ 10000 w 10000" name="connsiteX1"/>
              <a:gd fmla="*/ 0 h 10000" name="connsiteY1"/>
              <a:gd fmla="*/ 0 w 10000" name="connsiteX2"/>
              <a:gd fmla="*/ 8838 h 10000" name="connsiteY2"/>
              <a:gd fmla="*/ 3522 w 10000" name="connsiteX3"/>
              <a:gd fmla="*/ 1000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00">
                <a:moveTo>
                  <a:pt x="3522" y="10000"/>
                </a:moveTo>
                <a:lnTo>
                  <a:pt x="10000" y="0"/>
                </a:lnTo>
                <a:lnTo>
                  <a:pt x="0" y="8838"/>
                </a:lnTo>
                <a:cubicBezTo>
                  <a:pt x="1174" y="9225"/>
                  <a:pt x="2122" y="9663"/>
                  <a:pt x="3522" y="1000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37000"/>
                  <a:lumOff val="63000"/>
                </a:srgbClr>
              </a:gs>
              <a:gs pos="100000">
                <a:srgbClr val="00A7D9">
                  <a:lumMod val="80000"/>
                  <a:lumOff val="20000"/>
                </a:srgbClr>
              </a:gs>
            </a:gsLst>
            <a:lin ang="36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9"/>
          <p:cNvSpPr/>
          <p:nvPr/>
        </p:nvSpPr>
        <p:spPr bwMode="auto">
          <a:xfrm>
            <a:off x="4444681" y="1878549"/>
            <a:ext cx="1409700" cy="469900"/>
          </a:xfrm>
          <a:custGeom>
            <a:gdLst>
              <a:gd fmla="*/ 888 w 888" name="T0"/>
              <a:gd fmla="*/ 222 h 296" name="T1"/>
              <a:gd fmla="*/ 730 w 888" name="T2"/>
              <a:gd fmla="*/ 296 h 296" name="T3"/>
              <a:gd fmla="*/ 0 w 888" name="T4"/>
              <a:gd fmla="*/ 0 h 296" name="T5"/>
              <a:gd fmla="*/ 888 w 888" name="T6"/>
              <a:gd fmla="*/ 222 h 29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96" w="887">
                <a:moveTo>
                  <a:pt x="888" y="222"/>
                </a:moveTo>
                <a:lnTo>
                  <a:pt x="730" y="296"/>
                </a:lnTo>
                <a:lnTo>
                  <a:pt x="0" y="0"/>
                </a:lnTo>
                <a:lnTo>
                  <a:pt x="888" y="22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58000"/>
                  <a:lumOff val="42000"/>
                </a:srgbClr>
              </a:gs>
              <a:gs pos="100000">
                <a:srgbClr val="00A7D9">
                  <a:lumMod val="98000"/>
                </a:srgbClr>
              </a:gs>
            </a:gsLst>
            <a:lin ang="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0"/>
          <p:cNvSpPr/>
          <p:nvPr/>
        </p:nvSpPr>
        <p:spPr bwMode="auto">
          <a:xfrm>
            <a:off x="5603556" y="2230974"/>
            <a:ext cx="250825" cy="911225"/>
          </a:xfrm>
          <a:custGeom>
            <a:gdLst>
              <a:gd fmla="*/ 158 w 158" name="T0"/>
              <a:gd fmla="*/ 0 h 574" name="T1"/>
              <a:gd fmla="*/ 92 w 158" name="T2"/>
              <a:gd fmla="*/ 574 h 574" name="T3"/>
              <a:gd fmla="*/ 0 w 158" name="T4"/>
              <a:gd fmla="*/ 74 h 574" name="T5"/>
              <a:gd fmla="*/ 158 w 158" name="T6"/>
              <a:gd fmla="*/ 0 h 574" name="T7"/>
              <a:gd fmla="*/ 10000 w 10000" name="connsiteX0"/>
              <a:gd fmla="*/ 0 h 10000" name="connsiteY0"/>
              <a:gd fmla="*/ 5823 w 10000" name="connsiteX1"/>
              <a:gd fmla="*/ 10000 h 10000" name="connsiteY1"/>
              <a:gd fmla="*/ 0 w 10000" name="connsiteX2"/>
              <a:gd fmla="*/ 1289 h 10000" name="connsiteY2"/>
              <a:gd fmla="*/ 10000 w 10000" name="connsiteX3"/>
              <a:gd fmla="*/ 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00">
                <a:moveTo>
                  <a:pt x="10000" y="0"/>
                </a:moveTo>
                <a:lnTo>
                  <a:pt x="5823" y="10000"/>
                </a:lnTo>
                <a:cubicBezTo>
                  <a:pt x="3882" y="7096"/>
                  <a:pt x="1561" y="4235"/>
                  <a:pt x="0" y="1289"/>
                </a:cubicBezTo>
                <a:cubicBezTo>
                  <a:pt x="3561" y="734"/>
                  <a:pt x="6667" y="430"/>
                  <a:pt x="100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88000"/>
                </a:srgbClr>
              </a:gs>
              <a:gs pos="100000">
                <a:srgbClr val="00B0F0">
                  <a:lumMod val="74000"/>
                </a:srgbClr>
              </a:gs>
            </a:gsLst>
            <a:lin ang="1080000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1"/>
          <p:cNvSpPr/>
          <p:nvPr/>
        </p:nvSpPr>
        <p:spPr bwMode="auto">
          <a:xfrm>
            <a:off x="4917119" y="2348450"/>
            <a:ext cx="832487" cy="992870"/>
          </a:xfrm>
          <a:custGeom>
            <a:gdLst>
              <a:gd fmla="*/ 0 w 522" name="T0"/>
              <a:gd fmla="*/ 623 h 623" name="T1"/>
              <a:gd fmla="*/ 430 w 522" name="T2"/>
              <a:gd fmla="*/ 0 h 623" name="T3"/>
              <a:gd fmla="*/ 522 w 522" name="T4"/>
              <a:gd fmla="*/ 500 h 623" name="T5"/>
              <a:gd fmla="*/ 0 w 522" name="T6"/>
              <a:gd fmla="*/ 623 h 623" name="T7"/>
              <a:gd fmla="*/ 0 w 10046" name="connsiteX0"/>
              <a:gd fmla="*/ 10039 h 10039" name="connsiteY0"/>
              <a:gd fmla="*/ 8284 w 10046" name="connsiteX1"/>
              <a:gd fmla="*/ 0 h 10039" name="connsiteY1"/>
              <a:gd fmla="*/ 10046 w 10046" name="connsiteX2"/>
              <a:gd fmla="*/ 8026 h 10039" name="connsiteY2"/>
              <a:gd fmla="*/ 0 w 10046" name="connsiteX3"/>
              <a:gd fmla="*/ 10039 h 1003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39" w="10046">
                <a:moveTo>
                  <a:pt x="0" y="10039"/>
                </a:moveTo>
                <a:cubicBezTo>
                  <a:pt x="2669" y="6654"/>
                  <a:pt x="5523" y="3346"/>
                  <a:pt x="8284" y="0"/>
                </a:cubicBezTo>
                <a:lnTo>
                  <a:pt x="10046" y="8026"/>
                </a:lnTo>
                <a:lnTo>
                  <a:pt x="0" y="10039"/>
                </a:lnTo>
                <a:close/>
              </a:path>
            </a:pathLst>
          </a:custGeom>
          <a:gradFill>
            <a:gsLst>
              <a:gs pos="41000">
                <a:srgbClr val="00B0F0">
                  <a:lumMod val="78000"/>
                </a:srgbClr>
              </a:gs>
              <a:gs pos="0">
                <a:srgbClr val="00B0F0">
                  <a:lumMod val="87000"/>
                </a:srgbClr>
              </a:gs>
              <a:gs pos="100000">
                <a:srgbClr val="00A7D9">
                  <a:lumMod val="98000"/>
                  <a:lumOff val="2000"/>
                </a:srgbClr>
              </a:gs>
            </a:gsLst>
            <a:lin ang="48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2"/>
          <p:cNvSpPr/>
          <p:nvPr/>
        </p:nvSpPr>
        <p:spPr bwMode="auto">
          <a:xfrm>
            <a:off x="4579619" y="3142199"/>
            <a:ext cx="1169988" cy="528638"/>
          </a:xfrm>
          <a:custGeom>
            <a:gdLst>
              <a:gd fmla="*/ 0 w 737" name="T0"/>
              <a:gd fmla="*/ 333 h 333" name="T1"/>
              <a:gd fmla="*/ 215 w 737" name="T2"/>
              <a:gd fmla="*/ 123 h 333" name="T3"/>
              <a:gd fmla="*/ 737 w 737" name="T4"/>
              <a:gd fmla="*/ 0 h 333" name="T5"/>
              <a:gd fmla="*/ 0 w 737" name="T6"/>
              <a:gd fmla="*/ 333 h 333" name="T7"/>
              <a:gd fmla="*/ 0 w 10000" name="connsiteX0"/>
              <a:gd fmla="*/ 10000 h 10000" name="connsiteY0"/>
              <a:gd fmla="*/ 2917 w 10000" name="connsiteX1"/>
              <a:gd fmla="*/ 3694 h 10000" name="connsiteY1"/>
              <a:gd fmla="*/ 10000 w 10000" name="connsiteX2"/>
              <a:gd fmla="*/ 0 h 10000" name="connsiteY2"/>
              <a:gd fmla="*/ 0 w 10000" name="connsiteX3"/>
              <a:gd fmla="*/ 1000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00">
                <a:moveTo>
                  <a:pt x="0" y="10000"/>
                </a:moveTo>
                <a:cubicBezTo>
                  <a:pt x="972" y="7898"/>
                  <a:pt x="1880" y="5760"/>
                  <a:pt x="2917" y="3694"/>
                </a:cubicBezTo>
                <a:cubicBezTo>
                  <a:pt x="5278" y="2175"/>
                  <a:pt x="7639" y="1231"/>
                  <a:pt x="10000" y="0"/>
                </a:cubicBez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93000"/>
                  <a:lumOff val="7000"/>
                </a:srgbClr>
              </a:gs>
              <a:gs pos="100000">
                <a:srgbClr val="00A7D9">
                  <a:lumMod val="90000"/>
                </a:srgbClr>
              </a:gs>
            </a:gsLst>
            <a:lin ang="1890000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3"/>
          <p:cNvSpPr/>
          <p:nvPr/>
        </p:nvSpPr>
        <p:spPr bwMode="auto">
          <a:xfrm>
            <a:off x="3548036" y="3148209"/>
            <a:ext cx="1382452" cy="522627"/>
          </a:xfrm>
          <a:custGeom>
            <a:gdLst>
              <a:gd fmla="*/ 0 w 860" name="T0"/>
              <a:gd fmla="*/ 0 h 328" name="T1"/>
              <a:gd fmla="*/ 860 w 860" name="T2"/>
              <a:gd fmla="*/ 118 h 328" name="T3"/>
              <a:gd fmla="*/ 645 w 860" name="T4"/>
              <a:gd fmla="*/ 328 h 328" name="T5"/>
              <a:gd fmla="*/ 0 w 860" name="T6"/>
              <a:gd fmla="*/ 0 h 328" name="T7"/>
              <a:gd fmla="*/ 0 w 10126" name="connsiteX0"/>
              <a:gd fmla="*/ 0 h 10037" name="connsiteY0"/>
              <a:gd fmla="*/ 10126 w 10126" name="connsiteX1"/>
              <a:gd fmla="*/ 3489 h 10037" name="connsiteY1"/>
              <a:gd fmla="*/ 7556 w 10126" name="connsiteX2"/>
              <a:gd fmla="*/ 10037 h 10037" name="connsiteY2"/>
              <a:gd fmla="*/ 0 w 10126" name="connsiteX3"/>
              <a:gd fmla="*/ 0 h 1003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37" w="10126">
                <a:moveTo>
                  <a:pt x="0" y="0"/>
                </a:moveTo>
                <a:cubicBezTo>
                  <a:pt x="3389" y="1126"/>
                  <a:pt x="6612" y="2144"/>
                  <a:pt x="10126" y="3489"/>
                </a:cubicBezTo>
                <a:lnTo>
                  <a:pt x="7556" y="100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B0F0">
                  <a:lumMod val="92000"/>
                </a:srgbClr>
              </a:gs>
              <a:gs pos="99000">
                <a:srgbClr val="00B0F0">
                  <a:lumMod val="96000"/>
                </a:srgbClr>
              </a:gs>
            </a:gsLst>
            <a:lin ang="156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4"/>
          <p:cNvSpPr/>
          <p:nvPr/>
        </p:nvSpPr>
        <p:spPr bwMode="auto">
          <a:xfrm>
            <a:off x="3184206" y="3150137"/>
            <a:ext cx="1395413" cy="520700"/>
          </a:xfrm>
          <a:custGeom>
            <a:gdLst>
              <a:gd fmla="*/ 0 w 879" name="T0"/>
              <a:gd fmla="*/ 59 h 328" name="T1"/>
              <a:gd fmla="*/ 234 w 879" name="T2"/>
              <a:gd fmla="*/ 0 h 328" name="T3"/>
              <a:gd fmla="*/ 879 w 879" name="T4"/>
              <a:gd fmla="*/ 328 h 328" name="T5"/>
              <a:gd fmla="*/ 0 w 879" name="T6"/>
              <a:gd fmla="*/ 59 h 32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28" w="879">
                <a:moveTo>
                  <a:pt x="0" y="59"/>
                </a:moveTo>
                <a:lnTo>
                  <a:pt x="234" y="0"/>
                </a:lnTo>
                <a:lnTo>
                  <a:pt x="879" y="328"/>
                </a:lnTo>
                <a:lnTo>
                  <a:pt x="0" y="59"/>
                </a:lnTo>
                <a:close/>
              </a:path>
            </a:pathLst>
          </a:custGeom>
          <a:gradFill>
            <a:gsLst>
              <a:gs pos="0">
                <a:srgbClr val="00B0F0">
                  <a:lumMod val="46000"/>
                </a:srgbClr>
              </a:gs>
              <a:gs pos="76000">
                <a:srgbClr val="00B0F0">
                  <a:lumMod val="96000"/>
                  <a:lumOff val="4000"/>
                </a:srgbClr>
              </a:gs>
            </a:gsLst>
            <a:lin ang="186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5"/>
          <p:cNvSpPr/>
          <p:nvPr/>
        </p:nvSpPr>
        <p:spPr bwMode="auto">
          <a:xfrm>
            <a:off x="2877819" y="2742149"/>
            <a:ext cx="683557" cy="501650"/>
          </a:xfrm>
          <a:custGeom>
            <a:gdLst>
              <a:gd fmla="*/ 0 w 427" name="T0"/>
              <a:gd fmla="*/ 0 h 316" name="T1"/>
              <a:gd fmla="*/ 427 w 427" name="T2"/>
              <a:gd fmla="*/ 257 h 316" name="T3"/>
              <a:gd fmla="*/ 193 w 427" name="T4"/>
              <a:gd fmla="*/ 316 h 316" name="T5"/>
              <a:gd fmla="*/ 0 w 427" name="T6"/>
              <a:gd fmla="*/ 0 h 316" name="T7"/>
              <a:gd fmla="*/ 0 w 10084" name="connsiteX0"/>
              <a:gd fmla="*/ 0 h 10000" name="connsiteY0"/>
              <a:gd fmla="*/ 10084 w 10084" name="connsiteX1"/>
              <a:gd fmla="*/ 8171 h 10000" name="connsiteY1"/>
              <a:gd fmla="*/ 4520 w 10084" name="connsiteX2"/>
              <a:gd fmla="*/ 10000 h 10000" name="connsiteY2"/>
              <a:gd fmla="*/ 0 w 10084" name="connsiteX3"/>
              <a:gd fmla="*/ 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84">
                <a:moveTo>
                  <a:pt x="0" y="0"/>
                </a:moveTo>
                <a:cubicBezTo>
                  <a:pt x="3361" y="2724"/>
                  <a:pt x="6582" y="5105"/>
                  <a:pt x="10084" y="8171"/>
                </a:cubicBezTo>
                <a:lnTo>
                  <a:pt x="4520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B0F0">
                  <a:lumMod val="86000"/>
                </a:srgbClr>
              </a:gs>
              <a:gs pos="100000">
                <a:srgbClr val="00A7D9">
                  <a:lumMod val="98000"/>
                </a:srgbClr>
              </a:gs>
            </a:gsLst>
            <a:lin ang="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16"/>
          <p:cNvSpPr/>
          <p:nvPr/>
        </p:nvSpPr>
        <p:spPr bwMode="auto">
          <a:xfrm>
            <a:off x="2877819" y="1878549"/>
            <a:ext cx="2725738" cy="1458913"/>
          </a:xfrm>
          <a:custGeom>
            <a:gdLst>
              <a:gd fmla="*/ 0 w 1717" name="T0"/>
              <a:gd fmla="*/ 544 h 919" name="T1"/>
              <a:gd fmla="*/ 505 w 1717" name="T2"/>
              <a:gd fmla="*/ 241 h 919" name="T3"/>
              <a:gd fmla="*/ 987 w 1717" name="T4"/>
              <a:gd fmla="*/ 0 h 919" name="T5"/>
              <a:gd fmla="*/ 1717 w 1717" name="T6"/>
              <a:gd fmla="*/ 296 h 919" name="T7"/>
              <a:gd fmla="*/ 1287 w 1717" name="T8"/>
              <a:gd fmla="*/ 919 h 919" name="T9"/>
              <a:gd fmla="*/ 427 w 1717" name="T10"/>
              <a:gd fmla="*/ 801 h 919" name="T11"/>
              <a:gd fmla="*/ 0 w 1717" name="T12"/>
              <a:gd fmla="*/ 544 h 919" name="T13"/>
              <a:gd fmla="*/ 0 w 10000" name="connsiteX0"/>
              <a:gd fmla="*/ 5919 h 10000" name="connsiteY0"/>
              <a:gd fmla="*/ 2941 w 10000" name="connsiteX1"/>
              <a:gd fmla="*/ 2622 h 10000" name="connsiteY1"/>
              <a:gd fmla="*/ 5748 w 10000" name="connsiteX2"/>
              <a:gd fmla="*/ 0 h 10000" name="connsiteY2"/>
              <a:gd fmla="*/ 10000 w 10000" name="connsiteX3"/>
              <a:gd fmla="*/ 3221 h 10000" name="connsiteY3"/>
              <a:gd fmla="*/ 7496 w 10000" name="connsiteX4"/>
              <a:gd fmla="*/ 10000 h 10000" name="connsiteY4"/>
              <a:gd fmla="*/ 2487 w 10000" name="connsiteX5"/>
              <a:gd fmla="*/ 8716 h 10000" name="connsiteY5"/>
              <a:gd fmla="*/ 0 w 10000" name="connsiteX6"/>
              <a:gd fmla="*/ 5919 h 10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000" w="10000">
                <a:moveTo>
                  <a:pt x="0" y="5919"/>
                </a:moveTo>
                <a:lnTo>
                  <a:pt x="2941" y="2622"/>
                </a:lnTo>
                <a:lnTo>
                  <a:pt x="5748" y="0"/>
                </a:lnTo>
                <a:lnTo>
                  <a:pt x="10000" y="3221"/>
                </a:lnTo>
                <a:cubicBezTo>
                  <a:pt x="9193" y="5481"/>
                  <a:pt x="8331" y="7740"/>
                  <a:pt x="7496" y="10000"/>
                </a:cubicBezTo>
                <a:lnTo>
                  <a:pt x="2487" y="8716"/>
                </a:lnTo>
                <a:lnTo>
                  <a:pt x="0" y="5919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84000"/>
                  <a:lumOff val="16000"/>
                </a:srgbClr>
              </a:gs>
              <a:gs pos="46000">
                <a:srgbClr val="25BBEF">
                  <a:lumMod val="94000"/>
                  <a:lumOff val="6000"/>
                </a:srgbClr>
              </a:gs>
              <a:gs pos="100000">
                <a:srgbClr val="00A7D9">
                  <a:lumMod val="90000"/>
                </a:srgbClr>
              </a:gs>
            </a:gsLst>
            <a:lin ang="36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TextBox 78"/>
          <p:cNvSpPr txBox="1"/>
          <p:nvPr/>
        </p:nvSpPr>
        <p:spPr>
          <a:xfrm>
            <a:off x="3284134" y="2384863"/>
            <a:ext cx="223044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2" pitchFamily="2" typeface="碳化硅大黑体"/>
                <a:ea charset="-122" pitchFamily="2" typeface="碳化硅大黑体"/>
              </a:rPr>
              <a:t>谢谢观看</a:t>
            </a:r>
          </a:p>
        </p:txBody>
      </p:sp>
      <p:pic>
        <p:nvPicPr>
          <p:cNvPr id="101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8364" y="4453634"/>
            <a:ext cx="1627699" cy="62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7384543" y="4164893"/>
            <a:ext cx="703838" cy="713852"/>
            <a:chOff x="6491154" y="3734161"/>
            <a:chExt cx="835476" cy="847363"/>
          </a:xfrm>
        </p:grpSpPr>
        <p:sp>
          <p:nvSpPr>
            <p:cNvPr id="80" name="任意多边形 79"/>
            <p:cNvSpPr/>
            <p:nvPr/>
          </p:nvSpPr>
          <p:spPr>
            <a:xfrm>
              <a:off x="6491154" y="3734161"/>
              <a:ext cx="653311" cy="844351"/>
            </a:xfrm>
            <a:custGeom>
              <a:gdLst>
                <a:gd fmla="*/ 346710 w 527685" name="connsiteX0"/>
                <a:gd fmla="*/ 0 h 681990" name="connsiteY0"/>
                <a:gd fmla="*/ 0 w 527685" name="connsiteX1"/>
                <a:gd fmla="*/ 514350 h 681990" name="connsiteY1"/>
                <a:gd fmla="*/ 527685 w 527685" name="connsiteX2"/>
                <a:gd fmla="*/ 681990 h 681990" name="connsiteY2"/>
                <a:gd fmla="*/ 346710 w 527685" name="connsiteX3"/>
                <a:gd fmla="*/ 0 h 6819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81990" w="527685">
                  <a:moveTo>
                    <a:pt x="346710" y="0"/>
                  </a:moveTo>
                  <a:lnTo>
                    <a:pt x="0" y="514350"/>
                  </a:lnTo>
                  <a:lnTo>
                    <a:pt x="527685" y="681990"/>
                  </a:lnTo>
                  <a:lnTo>
                    <a:pt x="3467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2000"/>
                    <a:lumOff val="38000"/>
                  </a:srgbClr>
                </a:gs>
                <a:gs pos="83000">
                  <a:srgbClr val="15799E"/>
                </a:gs>
              </a:gsLst>
              <a:lin ang="102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915150" y="3735704"/>
              <a:ext cx="411480" cy="845820"/>
            </a:xfrm>
            <a:custGeom>
              <a:gdLst>
                <a:gd fmla="*/ 0 w 411480" name="connsiteX0"/>
                <a:gd fmla="*/ 0 h 845820" name="connsiteY0"/>
                <a:gd fmla="*/ 226695 w 411480" name="connsiteX1"/>
                <a:gd fmla="*/ 845820 h 845820" name="connsiteY1"/>
                <a:gd fmla="*/ 411480 w 411480" name="connsiteX2"/>
                <a:gd fmla="*/ 451485 h 845820" name="connsiteY2"/>
                <a:gd fmla="*/ 0 w 411480" name="connsiteX3"/>
                <a:gd fmla="*/ 0 h 84582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45819" w="411480">
                  <a:moveTo>
                    <a:pt x="0" y="0"/>
                  </a:moveTo>
                  <a:lnTo>
                    <a:pt x="226695" y="845820"/>
                  </a:lnTo>
                  <a:lnTo>
                    <a:pt x="411480" y="4514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66000"/>
                  </a:srgbClr>
                </a:gs>
                <a:gs pos="100000">
                  <a:srgbClr val="00B0F0">
                    <a:lumMod val="84000"/>
                    <a:lumOff val="16000"/>
                  </a:srgbClr>
                </a:gs>
              </a:gsLst>
              <a:lin ang="156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09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34552" y="3304898"/>
            <a:ext cx="872979" cy="33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1615164" y="3250361"/>
            <a:ext cx="366011" cy="310894"/>
            <a:chOff x="7073903" y="2300503"/>
            <a:chExt cx="1002372" cy="851426"/>
          </a:xfrm>
        </p:grpSpPr>
        <p:sp>
          <p:nvSpPr>
            <p:cNvPr id="103" name="任意多边形 102"/>
            <p:cNvSpPr/>
            <p:nvPr/>
          </p:nvSpPr>
          <p:spPr>
            <a:xfrm>
              <a:off x="7073903" y="2300503"/>
              <a:ext cx="653311" cy="844351"/>
            </a:xfrm>
            <a:custGeom>
              <a:gdLst>
                <a:gd fmla="*/ 346710 w 527685" name="connsiteX0"/>
                <a:gd fmla="*/ 0 h 681990" name="connsiteY0"/>
                <a:gd fmla="*/ 0 w 527685" name="connsiteX1"/>
                <a:gd fmla="*/ 514350 h 681990" name="connsiteY1"/>
                <a:gd fmla="*/ 527685 w 527685" name="connsiteX2"/>
                <a:gd fmla="*/ 681990 h 681990" name="connsiteY2"/>
                <a:gd fmla="*/ 346710 w 527685" name="connsiteX3"/>
                <a:gd fmla="*/ 0 h 6819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81990" w="527685">
                  <a:moveTo>
                    <a:pt x="346710" y="0"/>
                  </a:moveTo>
                  <a:lnTo>
                    <a:pt x="0" y="514350"/>
                  </a:lnTo>
                  <a:lnTo>
                    <a:pt x="527685" y="681990"/>
                  </a:lnTo>
                  <a:lnTo>
                    <a:pt x="3467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2000"/>
                    <a:lumOff val="38000"/>
                  </a:srgbClr>
                </a:gs>
                <a:gs pos="83000">
                  <a:srgbClr val="15799E"/>
                </a:gs>
              </a:gsLst>
              <a:lin ang="102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7500796" y="2302861"/>
              <a:ext cx="566046" cy="849068"/>
            </a:xfrm>
            <a:custGeom>
              <a:gdLst>
                <a:gd fmla="*/ 0 w 457200" name="connsiteX0"/>
                <a:gd fmla="*/ 0 h 685800" name="connsiteY0"/>
                <a:gd fmla="*/ 457200 w 457200" name="connsiteX1"/>
                <a:gd fmla="*/ 356235 h 685800" name="connsiteY1"/>
                <a:gd fmla="*/ 422910 w 457200" name="connsiteX2"/>
                <a:gd fmla="*/ 542925 h 685800" name="connsiteY2"/>
                <a:gd fmla="*/ 182880 w 457200" name="connsiteX3"/>
                <a:gd fmla="*/ 685800 h 685800" name="connsiteY3"/>
                <a:gd fmla="*/ 0 w 457200" name="connsiteX4"/>
                <a:gd fmla="*/ 0 h 685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85800" w="457200">
                  <a:moveTo>
                    <a:pt x="0" y="0"/>
                  </a:moveTo>
                  <a:lnTo>
                    <a:pt x="457200" y="356235"/>
                  </a:lnTo>
                  <a:lnTo>
                    <a:pt x="422910" y="542925"/>
                  </a:lnTo>
                  <a:lnTo>
                    <a:pt x="182880" y="685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46000"/>
                  </a:srgbClr>
                </a:gs>
                <a:gs pos="83000">
                  <a:srgbClr val="15799E"/>
                </a:gs>
              </a:gsLst>
              <a:lin ang="27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7680044" y="2470317"/>
              <a:ext cx="141511" cy="679255"/>
            </a:xfrm>
            <a:custGeom>
              <a:gdLst>
                <a:gd fmla="*/ 114300 w 114300" name="connsiteX0"/>
                <a:gd fmla="*/ 0 h 548640" name="connsiteY0"/>
                <a:gd fmla="*/ 36195 w 114300" name="connsiteX1"/>
                <a:gd fmla="*/ 548640 h 548640" name="connsiteY1"/>
                <a:gd fmla="*/ 0 w 114300" name="connsiteX2"/>
                <a:gd fmla="*/ 190500 h 548640" name="connsiteY2"/>
                <a:gd fmla="*/ 114300 w 114300" name="connsiteX3"/>
                <a:gd fmla="*/ 0 h 5486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48640" w="114300">
                  <a:moveTo>
                    <a:pt x="114300" y="0"/>
                  </a:moveTo>
                  <a:lnTo>
                    <a:pt x="36195" y="548640"/>
                  </a:lnTo>
                  <a:lnTo>
                    <a:pt x="0" y="190500"/>
                  </a:lnTo>
                  <a:lnTo>
                    <a:pt x="11430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98000"/>
                  </a:srgbClr>
                </a:gs>
                <a:gs pos="83000">
                  <a:srgbClr val="15799E"/>
                </a:gs>
              </a:gsLst>
              <a:lin ang="27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7734290" y="2465600"/>
              <a:ext cx="292457" cy="676896"/>
            </a:xfrm>
            <a:custGeom>
              <a:gdLst>
                <a:gd fmla="*/ 0 w 236220" name="connsiteX0"/>
                <a:gd fmla="*/ 546735 h 546735" name="connsiteY0"/>
                <a:gd fmla="*/ 236220 w 236220" name="connsiteX1"/>
                <a:gd fmla="*/ 401955 h 546735" name="connsiteY1"/>
                <a:gd fmla="*/ 72390 w 236220" name="connsiteX2"/>
                <a:gd fmla="*/ 0 h 546735" name="connsiteY2"/>
                <a:gd fmla="*/ 0 w 236220" name="connsiteX3"/>
                <a:gd fmla="*/ 546735 h 54673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46735" w="236220">
                  <a:moveTo>
                    <a:pt x="0" y="546735"/>
                  </a:moveTo>
                  <a:lnTo>
                    <a:pt x="236220" y="401955"/>
                  </a:lnTo>
                  <a:lnTo>
                    <a:pt x="72390" y="0"/>
                  </a:lnTo>
                  <a:lnTo>
                    <a:pt x="0" y="5467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96000"/>
                    <a:lumOff val="4000"/>
                  </a:srgbClr>
                </a:gs>
                <a:gs pos="77000">
                  <a:srgbClr val="15799E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7826272" y="2467958"/>
              <a:ext cx="250003" cy="497648"/>
            </a:xfrm>
            <a:custGeom>
              <a:gdLst>
                <a:gd fmla="*/ 201930 w 201930" name="connsiteX0"/>
                <a:gd fmla="*/ 217170 h 401955" name="connsiteY0"/>
                <a:gd fmla="*/ 0 w 201930" name="connsiteX1"/>
                <a:gd fmla="*/ 0 h 401955" name="connsiteY1"/>
                <a:gd fmla="*/ 160020 w 201930" name="connsiteX2"/>
                <a:gd fmla="*/ 401955 h 401955" name="connsiteY2"/>
                <a:gd fmla="*/ 201930 w 201930" name="connsiteX3"/>
                <a:gd fmla="*/ 217170 h 40195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01955" w="201930">
                  <a:moveTo>
                    <a:pt x="201930" y="217170"/>
                  </a:moveTo>
                  <a:lnTo>
                    <a:pt x="0" y="0"/>
                  </a:lnTo>
                  <a:lnTo>
                    <a:pt x="160020" y="401955"/>
                  </a:lnTo>
                  <a:lnTo>
                    <a:pt x="201930" y="217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46000"/>
                  </a:srgbClr>
                </a:gs>
                <a:gs pos="69000">
                  <a:srgbClr val="15799E"/>
                </a:gs>
              </a:gsLst>
              <a:lin ang="162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38837448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" l="4866" r="1845" t="4883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2880"/>
            <a:ext cx="9144000" cy="47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16200000">
            <a:off x="323419" y="-53292"/>
            <a:ext cx="6750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ern="1800" lang="en-US" smtClean="0" spc="630" sz="6600">
                <a:blipFill dpi="0" rotWithShape="1">
                  <a:blip r:embed="rId3"/>
                  <a:tile algn="tl" flip="none" sx="60000" sy="60000" tx="-171450" ty="-139700"/>
                </a:blipFill>
                <a:latin charset="2" pitchFamily="18" typeface="Wingdings 2"/>
                <a:ea charset="-122" pitchFamily="34" typeface="微软雅黑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57" y="286500"/>
            <a:ext cx="182879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目录页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940720" y="1412111"/>
            <a:ext cx="751566" cy="1350840"/>
            <a:chOff x="2940720" y="1412111"/>
            <a:chExt cx="751566" cy="13508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0370" l="8556" r="78692" t="16353"/>
            <a:stretch>
              <a:fillRect/>
            </a:stretch>
          </p:blipFill>
          <p:spPr>
            <a:xfrm>
              <a:off x="2940720" y="1412111"/>
              <a:ext cx="462988" cy="68290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2700000">
              <a:off x="2904224" y="1974890"/>
              <a:ext cx="1260543" cy="315580"/>
            </a:xfrm>
            <a:custGeom>
              <a:rect b="b" l="l" r="r" t="t"/>
              <a:pathLst>
                <a:path h="315580" w="1260543">
                  <a:moveTo>
                    <a:pt x="5214" y="0"/>
                  </a:moveTo>
                  <a:lnTo>
                    <a:pt x="1260543" y="0"/>
                  </a:lnTo>
                  <a:lnTo>
                    <a:pt x="1260543" y="315580"/>
                  </a:lnTo>
                  <a:lnTo>
                    <a:pt x="204875" y="315580"/>
                  </a:lnTo>
                  <a:lnTo>
                    <a:pt x="180503" y="242466"/>
                  </a:lnTo>
                  <a:lnTo>
                    <a:pt x="0" y="53881"/>
                  </a:lnTo>
                  <a:close/>
                </a:path>
              </a:pathLst>
            </a:custGeom>
            <a:gradFill>
              <a:gsLst>
                <a:gs pos="46000">
                  <a:schemeClr val="tx1">
                    <a:lumMod val="76000"/>
                    <a:alpha val="0"/>
                  </a:schemeClr>
                </a:gs>
                <a:gs pos="100000">
                  <a:schemeClr val="tx1">
                    <a:lumMod val="100000"/>
                    <a:alpha val="20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40720" y="2115016"/>
            <a:ext cx="809657" cy="1263711"/>
            <a:chOff x="2940720" y="2115016"/>
            <a:chExt cx="809657" cy="126371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0370" l="22198" r="65050" t="16353"/>
            <a:stretch>
              <a:fillRect/>
            </a:stretch>
          </p:blipFill>
          <p:spPr>
            <a:xfrm>
              <a:off x="2940720" y="2115016"/>
              <a:ext cx="462988" cy="682908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2700000">
              <a:off x="2970584" y="2598935"/>
              <a:ext cx="1139517" cy="420068"/>
            </a:xfrm>
            <a:custGeom>
              <a:rect b="b" l="l" r="r" t="t"/>
              <a:pathLst>
                <a:path h="420068" w="1139517">
                  <a:moveTo>
                    <a:pt x="5964" y="0"/>
                  </a:moveTo>
                  <a:lnTo>
                    <a:pt x="1139517" y="0"/>
                  </a:lnTo>
                  <a:lnTo>
                    <a:pt x="1139517" y="420068"/>
                  </a:lnTo>
                  <a:lnTo>
                    <a:pt x="103589" y="420068"/>
                  </a:lnTo>
                  <a:lnTo>
                    <a:pt x="115846" y="374269"/>
                  </a:lnTo>
                  <a:lnTo>
                    <a:pt x="110457" y="215318"/>
                  </a:lnTo>
                  <a:lnTo>
                    <a:pt x="43105" y="88697"/>
                  </a:lnTo>
                  <a:lnTo>
                    <a:pt x="0" y="53674"/>
                  </a:lnTo>
                  <a:close/>
                </a:path>
              </a:pathLst>
            </a:custGeom>
            <a:gradFill>
              <a:gsLst>
                <a:gs pos="46000">
                  <a:schemeClr val="tx1">
                    <a:lumMod val="76000"/>
                    <a:alpha val="0"/>
                  </a:schemeClr>
                </a:gs>
                <a:gs pos="100000">
                  <a:schemeClr val="tx1">
                    <a:lumMod val="100000"/>
                    <a:alpha val="20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40720" y="2817921"/>
            <a:ext cx="794859" cy="1276117"/>
            <a:chOff x="2940720" y="2817921"/>
            <a:chExt cx="794859" cy="127611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0279" l="37248" r="50000" t="16444"/>
            <a:stretch>
              <a:fillRect/>
            </a:stretch>
          </p:blipFill>
          <p:spPr>
            <a:xfrm>
              <a:off x="2940720" y="2817921"/>
              <a:ext cx="462988" cy="682908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 rot="2700000">
              <a:off x="2946133" y="3304592"/>
              <a:ext cx="1149366" cy="429526"/>
            </a:xfrm>
            <a:custGeom>
              <a:rect b="b" l="l" r="r" t="t"/>
              <a:pathLst>
                <a:path h="429526" w="1149366">
                  <a:moveTo>
                    <a:pt x="3506" y="0"/>
                  </a:moveTo>
                  <a:lnTo>
                    <a:pt x="1149366" y="0"/>
                  </a:lnTo>
                  <a:lnTo>
                    <a:pt x="1149366" y="429526"/>
                  </a:lnTo>
                  <a:lnTo>
                    <a:pt x="124940" y="429526"/>
                  </a:lnTo>
                  <a:lnTo>
                    <a:pt x="136051" y="361276"/>
                  </a:lnTo>
                  <a:lnTo>
                    <a:pt x="196668" y="254860"/>
                  </a:lnTo>
                  <a:lnTo>
                    <a:pt x="148174" y="174038"/>
                  </a:lnTo>
                  <a:lnTo>
                    <a:pt x="0" y="58193"/>
                  </a:lnTo>
                  <a:close/>
                </a:path>
              </a:pathLst>
            </a:custGeom>
            <a:gradFill>
              <a:gsLst>
                <a:gs pos="46000">
                  <a:schemeClr val="tx1">
                    <a:lumMod val="76000"/>
                    <a:alpha val="0"/>
                  </a:schemeClr>
                </a:gs>
                <a:gs pos="100000">
                  <a:schemeClr val="tx1">
                    <a:lumMod val="100000"/>
                    <a:alpha val="20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940720" y="3520825"/>
            <a:ext cx="792494" cy="1232525"/>
            <a:chOff x="2940720" y="3520825"/>
            <a:chExt cx="792494" cy="12325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0370" l="50000" r="37248" t="16353"/>
            <a:stretch>
              <a:fillRect/>
            </a:stretch>
          </p:blipFill>
          <p:spPr>
            <a:xfrm>
              <a:off x="2940720" y="3520825"/>
              <a:ext cx="462988" cy="682908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 rot="2700000">
              <a:off x="2990783" y="4010918"/>
              <a:ext cx="1126774" cy="358089"/>
            </a:xfrm>
            <a:custGeom>
              <a:rect b="b" l="l" r="r" t="t"/>
              <a:pathLst>
                <a:path h="358089" w="1126774">
                  <a:moveTo>
                    <a:pt x="0" y="0"/>
                  </a:moveTo>
                  <a:lnTo>
                    <a:pt x="1126774" y="0"/>
                  </a:lnTo>
                  <a:lnTo>
                    <a:pt x="1126774" y="358089"/>
                  </a:lnTo>
                  <a:lnTo>
                    <a:pt x="78563" y="358089"/>
                  </a:lnTo>
                  <a:lnTo>
                    <a:pt x="80930" y="218446"/>
                  </a:lnTo>
                  <a:lnTo>
                    <a:pt x="13578" y="48719"/>
                  </a:lnTo>
                  <a:close/>
                </a:path>
              </a:pathLst>
            </a:custGeom>
            <a:gradFill>
              <a:gsLst>
                <a:gs pos="46000">
                  <a:schemeClr val="tx1">
                    <a:lumMod val="76000"/>
                    <a:alpha val="0"/>
                  </a:schemeClr>
                </a:gs>
                <a:gs pos="100000">
                  <a:schemeClr val="tx1">
                    <a:lumMod val="100000"/>
                    <a:alpha val="20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03709" y="1461177"/>
            <a:ext cx="2966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3709" y="2194860"/>
            <a:ext cx="2966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3709" y="2897765"/>
            <a:ext cx="2966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03709" y="3600669"/>
            <a:ext cx="2966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请输入标题四</a:t>
            </a:r>
          </a:p>
        </p:txBody>
      </p:sp>
    </p:spTree>
    <p:extLst>
      <p:ext uri="{BB962C8B-B14F-4D97-AF65-F5344CB8AC3E}">
        <p14:creationId val="51579809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" l="4866" r="1845" t="4883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2880"/>
            <a:ext cx="9144000" cy="47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16200000">
            <a:off x="323419" y="-53292"/>
            <a:ext cx="6750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ern="1800" lang="en-US" smtClean="0" spc="630" sz="6600">
                <a:blipFill dpi="0" rotWithShape="1">
                  <a:blip r:embed="rId3"/>
                  <a:tile algn="tl" flip="none" sx="60000" sy="60000" tx="-171450" ty="-139700"/>
                </a:blipFill>
                <a:latin charset="2" pitchFamily="18" typeface="Wingdings 2"/>
                <a:ea charset="-122" pitchFamily="34" typeface="微软雅黑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57" y="286500"/>
            <a:ext cx="24484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6396" y="1439693"/>
            <a:ext cx="3078405" cy="286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可以这样说“设计是战斗，而印刷是一场战争”，在整个印刷过程中要考虑各种因素。  印刷是设计的最后一步，掌握印刷的知识，可以使设计作品别具特色。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693920" y="1828800"/>
            <a:ext cx="6499860" cy="3126740"/>
          </a:xfrm>
          <a:custGeom>
            <a:gdLst>
              <a:gd fmla="*/ 0 w 6499860" name="connsiteX0"/>
              <a:gd fmla="*/ 1892300 h 3126740" name="connsiteY0"/>
              <a:gd fmla="*/ 3352800 w 6499860" name="connsiteX1"/>
              <a:gd fmla="*/ 0 h 3126740" name="connsiteY1"/>
              <a:gd fmla="*/ 6499860 w 6499860" name="connsiteX2"/>
              <a:gd fmla="*/ 3126740 h 3126740" name="connsiteY2"/>
              <a:gd fmla="*/ 1188720 w 6499860" name="connsiteX3"/>
              <a:gd fmla="*/ 3126740 h 3126740" name="connsiteY3"/>
              <a:gd fmla="*/ 0 w 6499860" name="connsiteX4"/>
              <a:gd fmla="*/ 1892300 h 31267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126740" w="6499860">
                <a:moveTo>
                  <a:pt x="0" y="1892300"/>
                </a:moveTo>
                <a:lnTo>
                  <a:pt x="3352800" y="0"/>
                </a:lnTo>
                <a:lnTo>
                  <a:pt x="6499860" y="3126740"/>
                </a:lnTo>
                <a:lnTo>
                  <a:pt x="1188720" y="3126740"/>
                </a:lnTo>
                <a:lnTo>
                  <a:pt x="0" y="1892300"/>
                </a:lnTo>
                <a:close/>
              </a:path>
            </a:pathLst>
          </a:custGeom>
          <a:gradFill>
            <a:gsLst>
              <a:gs pos="6000">
                <a:schemeClr val="tx1">
                  <a:lumMod val="76000"/>
                  <a:alpha val="0"/>
                </a:schemeClr>
              </a:gs>
              <a:gs pos="100000">
                <a:schemeClr val="tx1">
                  <a:lumMod val="100000"/>
                  <a:alpha val="2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8744" y="1427545"/>
            <a:ext cx="4377876" cy="2474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4801" y="1412298"/>
            <a:ext cx="4429760" cy="2503975"/>
          </a:xfrm>
          <a:prstGeom prst="rect">
            <a:avLst/>
          </a:prstGeom>
        </p:spPr>
      </p:pic>
    </p:spTree>
    <p:extLst>
      <p:ext uri="{BB962C8B-B14F-4D97-AF65-F5344CB8AC3E}">
        <p14:creationId val="164668936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" l="4866" r="1845" t="4883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2880"/>
            <a:ext cx="9144000" cy="47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16200000">
            <a:off x="323419" y="-53292"/>
            <a:ext cx="6750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ern="1800" lang="en-US" smtClean="0" spc="630" sz="6600">
                <a:blipFill dpi="0" rotWithShape="1">
                  <a:blip r:embed="rId3"/>
                  <a:tile algn="tl" flip="none" sx="60000" sy="60000" tx="-171450" ty="-139700"/>
                </a:blipFill>
                <a:latin charset="2" pitchFamily="18" typeface="Wingdings 2"/>
                <a:ea charset="-122" pitchFamily="34" typeface="微软雅黑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57" y="286500"/>
            <a:ext cx="24484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rPr>
              <a:t>请输入标题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384" y="2304555"/>
            <a:ext cx="279392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r>
              <a:rPr altLang="zh-CN" lang="en-US" smtClean="0" sz="1800">
                <a:latin charset="-122" pitchFamily="34" typeface="微软雅黑"/>
                <a:ea charset="-122" pitchFamily="34" typeface="微软雅黑"/>
              </a:rPr>
              <a:t>2.印刷是设计的最后一步，掌握印刷的知识，可以使设计作品别具特色。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4626" y="3425618"/>
            <a:ext cx="279392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r>
              <a:rPr altLang="zh-CN" lang="en-US" sz="1800">
                <a:latin charset="-122" pitchFamily="34" typeface="微软雅黑"/>
                <a:ea charset="-122" pitchFamily="34" typeface="微软雅黑"/>
              </a:rPr>
              <a:t>3.印刷是设计的最后一步，掌握印刷的知识，可以使设计作品别具特色。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3379294" y="1401553"/>
            <a:ext cx="7650866" cy="4048130"/>
          </a:xfrm>
          <a:custGeom>
            <a:rect b="b" l="l" r="r" t="t"/>
            <a:pathLst>
              <a:path h="4048130" w="7650865">
                <a:moveTo>
                  <a:pt x="6724891" y="3781912"/>
                </a:moveTo>
                <a:lnTo>
                  <a:pt x="7072132" y="3781912"/>
                </a:lnTo>
                <a:lnTo>
                  <a:pt x="7650866" y="4048130"/>
                </a:lnTo>
                <a:lnTo>
                  <a:pt x="6724891" y="4048130"/>
                </a:lnTo>
                <a:close/>
                <a:moveTo>
                  <a:pt x="1567367" y="0"/>
                </a:moveTo>
                <a:lnTo>
                  <a:pt x="5125935" y="3603373"/>
                </a:lnTo>
                <a:lnTo>
                  <a:pt x="1893329" y="3603373"/>
                </a:lnTo>
                <a:lnTo>
                  <a:pt x="0" y="1710044"/>
                </a:lnTo>
                <a:lnTo>
                  <a:pt x="902825" y="1131310"/>
                </a:lnTo>
                <a:lnTo>
                  <a:pt x="902825" y="853518"/>
                </a:lnTo>
                <a:lnTo>
                  <a:pt x="1307939" y="240059"/>
                </a:lnTo>
                <a:close/>
              </a:path>
            </a:pathLst>
          </a:custGeom>
          <a:gradFill>
            <a:gsLst>
              <a:gs pos="35000">
                <a:schemeClr val="tx1">
                  <a:lumMod val="76000"/>
                  <a:alpha val="0"/>
                </a:schemeClr>
              </a:gs>
              <a:gs pos="100000">
                <a:schemeClr val="tx1">
                  <a:lumMod val="100000"/>
                  <a:alpha val="2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40812" y="1248384"/>
            <a:ext cx="2662376" cy="29371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95881" y="1104226"/>
            <a:ext cx="27939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54441"/>
                </a:solidFill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r>
              <a:rPr altLang="zh-CN" lang="en-US" smtClean="0" sz="1800">
                <a:latin charset="-122" pitchFamily="34" typeface="微软雅黑"/>
                <a:ea charset="-122" pitchFamily="34" typeface="微软雅黑"/>
              </a:rPr>
              <a:t>1.可以这样说“设计是战斗，而印刷是一场战争”，在整个印刷过程中要考虑各种因素。</a:t>
            </a:r>
          </a:p>
        </p:txBody>
      </p:sp>
    </p:spTree>
    <p:extLst>
      <p:ext uri="{BB962C8B-B14F-4D97-AF65-F5344CB8AC3E}">
        <p14:creationId val="44093982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" l="4866" r="1845" t="4883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2880"/>
            <a:ext cx="9144000" cy="47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3825240" y="1257300"/>
            <a:ext cx="4074160" cy="3721100"/>
          </a:xfrm>
          <a:custGeom>
            <a:gdLst>
              <a:gd fmla="*/ 0 w 4074160" name="connsiteX0"/>
              <a:gd fmla="*/ 662940 h 3721100" name="connsiteY0"/>
              <a:gd fmla="*/ 449580 w 4074160" name="connsiteX1"/>
              <a:gd fmla="*/ 967740 h 3721100" name="connsiteY1"/>
              <a:gd fmla="*/ 563880 w 4074160" name="connsiteX2"/>
              <a:gd fmla="*/ 739140 h 3721100" name="connsiteY2"/>
              <a:gd fmla="*/ 403860 w 4074160" name="connsiteX3"/>
              <a:gd fmla="*/ 91440 h 3721100" name="connsiteY3"/>
              <a:gd fmla="*/ 632460 w 4074160" name="connsiteX4"/>
              <a:gd fmla="*/ 320040 h 3721100" name="connsiteY4"/>
              <a:gd fmla="*/ 708660 w 4074160" name="connsiteX5"/>
              <a:gd fmla="*/ 0 h 3721100" name="connsiteY5"/>
              <a:gd fmla="*/ 929640 w 4074160" name="connsiteX6"/>
              <a:gd fmla="*/ 220980 h 3721100" name="connsiteY6"/>
              <a:gd fmla="*/ 1013460 w 4074160" name="connsiteX7"/>
              <a:gd fmla="*/ 45720 h 3721100" name="connsiteY7"/>
              <a:gd fmla="*/ 4074160 w 4074160" name="connsiteX8"/>
              <a:gd fmla="*/ 3710940 h 3721100" name="connsiteY8"/>
              <a:gd fmla="*/ 2481580 w 4074160" name="connsiteX9"/>
              <a:gd fmla="*/ 3721100 h 3721100" name="connsiteY9"/>
              <a:gd fmla="*/ 0 w 4074160" name="connsiteX10"/>
              <a:gd fmla="*/ 662940 h 37211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3721100" w="4074160">
                <a:moveTo>
                  <a:pt x="0" y="662940"/>
                </a:moveTo>
                <a:lnTo>
                  <a:pt x="449580" y="967740"/>
                </a:lnTo>
                <a:lnTo>
                  <a:pt x="563880" y="739140"/>
                </a:lnTo>
                <a:lnTo>
                  <a:pt x="403860" y="91440"/>
                </a:lnTo>
                <a:lnTo>
                  <a:pt x="632460" y="320040"/>
                </a:lnTo>
                <a:lnTo>
                  <a:pt x="708660" y="0"/>
                </a:lnTo>
                <a:lnTo>
                  <a:pt x="929640" y="220980"/>
                </a:lnTo>
                <a:lnTo>
                  <a:pt x="1013460" y="45720"/>
                </a:lnTo>
                <a:lnTo>
                  <a:pt x="4074160" y="3710940"/>
                </a:lnTo>
                <a:lnTo>
                  <a:pt x="2481580" y="3721100"/>
                </a:lnTo>
                <a:lnTo>
                  <a:pt x="0" y="662940"/>
                </a:lnTo>
                <a:close/>
              </a:path>
            </a:pathLst>
          </a:custGeom>
          <a:gradFill>
            <a:gsLst>
              <a:gs pos="35000">
                <a:schemeClr val="tx1">
                  <a:lumMod val="76000"/>
                  <a:alpha val="0"/>
                </a:schemeClr>
              </a:gs>
              <a:gs pos="100000">
                <a:schemeClr val="tx1">
                  <a:lumMod val="100000"/>
                  <a:alpha val="2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22317" y="1215865"/>
            <a:ext cx="1242065" cy="1355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3717" y="2689664"/>
            <a:ext cx="299784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blipFill dpi="0" rotWithShape="1">
                  <a:blip r:embed="rId4"/>
                  <a:tile algn="tl" flip="none" sx="100000" sy="100000" tx="-190500" ty="0"/>
                </a:blipFill>
                <a:latin charset="-122" pitchFamily="2" typeface="碳化硅大黑体"/>
                <a:ea charset="-122" pitchFamily="2" typeface="碳化硅大黑体"/>
              </a:rPr>
              <a:t>感谢聆听</a:t>
            </a:r>
          </a:p>
        </p:txBody>
      </p:sp>
    </p:spTree>
    <p:extLst>
      <p:ext uri="{BB962C8B-B14F-4D97-AF65-F5344CB8AC3E}">
        <p14:creationId val="33617602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 flipH="1">
            <a:off x="21107" y="3057144"/>
            <a:ext cx="9138129" cy="2085593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4000"/>
                  <a:lumOff val="16000"/>
                  <a:alpha val="33000"/>
                </a:srgbClr>
              </a:gs>
              <a:gs pos="75000">
                <a:schemeClr val="bg1">
                  <a:alpha val="55000"/>
                </a:schemeClr>
              </a:gs>
            </a:gsLst>
            <a:lin ang="156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43" name="组合 1042"/>
          <p:cNvGrpSpPr/>
          <p:nvPr/>
        </p:nvGrpSpPr>
        <p:grpSpPr>
          <a:xfrm>
            <a:off x="-3858101" y="-3655279"/>
            <a:ext cx="15772826" cy="15819496"/>
            <a:chOff x="-306396" y="779293"/>
            <a:chExt cx="2908481" cy="2917087"/>
          </a:xfrm>
          <a:scene3d>
            <a:camera fov="300000" prst="perspectiveRelaxed">
              <a:rot lat="18536036" lon="17476538" rev="4438645"/>
            </a:camera>
            <a:lightRig dir="t" rig="threePt"/>
          </a:scene3d>
        </p:grpSpPr>
        <p:grpSp>
          <p:nvGrpSpPr>
            <p:cNvPr id="1042" name="组合 1041"/>
            <p:cNvGrpSpPr/>
            <p:nvPr/>
          </p:nvGrpSpPr>
          <p:grpSpPr>
            <a:xfrm>
              <a:off x="-306396" y="779293"/>
              <a:ext cx="2908481" cy="2917087"/>
              <a:chOff x="-306396" y="779293"/>
              <a:chExt cx="2908481" cy="291708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436170" y="779741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602085" y="779293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306396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rot="5400000">
              <a:off x="-57115" y="842616"/>
              <a:ext cx="2438400" cy="2880000"/>
              <a:chOff x="-166577" y="816380"/>
              <a:chExt cx="2438400" cy="2880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矩形 1043"/>
          <p:cNvSpPr/>
          <p:nvPr/>
        </p:nvSpPr>
        <p:spPr>
          <a:xfrm>
            <a:off x="5870" y="-1"/>
            <a:ext cx="9138129" cy="3057145"/>
          </a:xfrm>
          <a:prstGeom prst="rect">
            <a:avLst/>
          </a:prstGeom>
          <a:gradFill>
            <a:gsLst>
              <a:gs pos="0">
                <a:srgbClr val="00B0F0">
                  <a:lumMod val="32000"/>
                  <a:lumOff val="68000"/>
                </a:srgbClr>
              </a:gs>
              <a:gs pos="73000">
                <a:srgbClr val="00B0F0">
                  <a:lumMod val="26000"/>
                  <a:lumOff val="74000"/>
                </a:srgb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-81022" y="-7621"/>
            <a:ext cx="9240262" cy="3064765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8000"/>
                  <a:alpha val="84000"/>
                </a:srgbClr>
              </a:gs>
              <a:gs pos="58000">
                <a:schemeClr val="bg1">
                  <a:alpha val="0"/>
                </a:schemeClr>
              </a:gs>
            </a:gsLst>
            <a:lin ang="63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/>
              <a:t>Z</a:t>
            </a:r>
          </a:p>
        </p:txBody>
      </p:sp>
      <p:sp>
        <p:nvSpPr>
          <p:cNvPr id="1045" name="椭圆 1044"/>
          <p:cNvSpPr/>
          <p:nvPr/>
        </p:nvSpPr>
        <p:spPr>
          <a:xfrm>
            <a:off x="857253" y="3438149"/>
            <a:ext cx="7147158" cy="1385796"/>
          </a:xfrm>
          <a:prstGeom prst="ellipse">
            <a:avLst/>
          </a:prstGeom>
          <a:solidFill>
            <a:srgbClr val="006C92">
              <a:alpha val="42000"/>
            </a:srgbClr>
          </a:solidFill>
          <a:ln w="6350">
            <a:noFill/>
          </a:ln>
          <a:effectLst>
            <a:glow>
              <a:schemeClr val="accent1">
                <a:satMod val="175000"/>
              </a:schemeClr>
            </a:glow>
            <a:softEdge rad="558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4" name="椭圆 103"/>
          <p:cNvSpPr/>
          <p:nvPr/>
        </p:nvSpPr>
        <p:spPr>
          <a:xfrm>
            <a:off x="6044819" y="3956856"/>
            <a:ext cx="2691307" cy="1169483"/>
          </a:xfrm>
          <a:prstGeom prst="ellipse">
            <a:avLst/>
          </a:prstGeom>
          <a:solidFill>
            <a:srgbClr val="006C92">
              <a:alpha val="31000"/>
            </a:srgbClr>
          </a:solidFill>
          <a:ln w="6350">
            <a:noFill/>
          </a:ln>
          <a:effectLst>
            <a:glow>
              <a:schemeClr val="accent1">
                <a:satMod val="175000"/>
              </a:schemeClr>
            </a:glow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6845827" y="3908909"/>
            <a:ext cx="653311" cy="844351"/>
          </a:xfrm>
          <a:custGeom>
            <a:gdLst>
              <a:gd fmla="*/ 346710 w 527685" name="connsiteX0"/>
              <a:gd fmla="*/ 0 h 681990" name="connsiteY0"/>
              <a:gd fmla="*/ 0 w 527685" name="connsiteX1"/>
              <a:gd fmla="*/ 514350 h 681990" name="connsiteY1"/>
              <a:gd fmla="*/ 527685 w 527685" name="connsiteX2"/>
              <a:gd fmla="*/ 681990 h 681990" name="connsiteY2"/>
              <a:gd fmla="*/ 346710 w 527685" name="connsiteX3"/>
              <a:gd fmla="*/ 0 h 6819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1990" w="527685">
                <a:moveTo>
                  <a:pt x="346710" y="0"/>
                </a:moveTo>
                <a:lnTo>
                  <a:pt x="0" y="514350"/>
                </a:lnTo>
                <a:lnTo>
                  <a:pt x="527685" y="681990"/>
                </a:lnTo>
                <a:lnTo>
                  <a:pt x="34671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62000"/>
                  <a:lumOff val="38000"/>
                </a:srgbClr>
              </a:gs>
              <a:gs pos="83000">
                <a:srgbClr val="15799E"/>
              </a:gs>
            </a:gsLst>
            <a:lin ang="102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7272720" y="3911267"/>
            <a:ext cx="566046" cy="849068"/>
          </a:xfrm>
          <a:custGeom>
            <a:gdLst>
              <a:gd fmla="*/ 0 w 457200" name="connsiteX0"/>
              <a:gd fmla="*/ 0 h 685800" name="connsiteY0"/>
              <a:gd fmla="*/ 457200 w 457200" name="connsiteX1"/>
              <a:gd fmla="*/ 356235 h 685800" name="connsiteY1"/>
              <a:gd fmla="*/ 422910 w 457200" name="connsiteX2"/>
              <a:gd fmla="*/ 542925 h 685800" name="connsiteY2"/>
              <a:gd fmla="*/ 182880 w 457200" name="connsiteX3"/>
              <a:gd fmla="*/ 685800 h 685800" name="connsiteY3"/>
              <a:gd fmla="*/ 0 w 457200" name="connsiteX4"/>
              <a:gd fmla="*/ 0 h 6858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" w="457200">
                <a:moveTo>
                  <a:pt x="0" y="0"/>
                </a:moveTo>
                <a:lnTo>
                  <a:pt x="457200" y="356235"/>
                </a:lnTo>
                <a:lnTo>
                  <a:pt x="422910" y="542925"/>
                </a:lnTo>
                <a:lnTo>
                  <a:pt x="182880" y="6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46000"/>
                </a:srgbClr>
              </a:gs>
              <a:gs pos="83000">
                <a:srgbClr val="15799E"/>
              </a:gs>
            </a:gsLst>
            <a:lin ang="27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7451968" y="4078723"/>
            <a:ext cx="141511" cy="679255"/>
          </a:xfrm>
          <a:custGeom>
            <a:gdLst>
              <a:gd fmla="*/ 114300 w 114300" name="connsiteX0"/>
              <a:gd fmla="*/ 0 h 548640" name="connsiteY0"/>
              <a:gd fmla="*/ 36195 w 114300" name="connsiteX1"/>
              <a:gd fmla="*/ 548640 h 548640" name="connsiteY1"/>
              <a:gd fmla="*/ 0 w 114300" name="connsiteX2"/>
              <a:gd fmla="*/ 190500 h 548640" name="connsiteY2"/>
              <a:gd fmla="*/ 114300 w 114300" name="connsiteX3"/>
              <a:gd fmla="*/ 0 h 5486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8640" w="114300">
                <a:moveTo>
                  <a:pt x="114300" y="0"/>
                </a:moveTo>
                <a:lnTo>
                  <a:pt x="36195" y="548640"/>
                </a:lnTo>
                <a:lnTo>
                  <a:pt x="0" y="190500"/>
                </a:lnTo>
                <a:lnTo>
                  <a:pt x="114300" y="0"/>
                </a:lnTo>
                <a:close/>
              </a:path>
            </a:pathLst>
          </a:custGeom>
          <a:gradFill>
            <a:gsLst>
              <a:gs pos="0">
                <a:srgbClr val="00B0F0">
                  <a:lumMod val="98000"/>
                </a:srgbClr>
              </a:gs>
              <a:gs pos="83000">
                <a:srgbClr val="15799E"/>
              </a:gs>
            </a:gsLst>
            <a:lin ang="27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7506214" y="4074006"/>
            <a:ext cx="292457" cy="676896"/>
          </a:xfrm>
          <a:custGeom>
            <a:gdLst>
              <a:gd fmla="*/ 0 w 236220" name="connsiteX0"/>
              <a:gd fmla="*/ 546735 h 546735" name="connsiteY0"/>
              <a:gd fmla="*/ 236220 w 236220" name="connsiteX1"/>
              <a:gd fmla="*/ 401955 h 546735" name="connsiteY1"/>
              <a:gd fmla="*/ 72390 w 236220" name="connsiteX2"/>
              <a:gd fmla="*/ 0 h 546735" name="connsiteY2"/>
              <a:gd fmla="*/ 0 w 236220" name="connsiteX3"/>
              <a:gd fmla="*/ 546735 h 5467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6735" w="236220">
                <a:moveTo>
                  <a:pt x="0" y="546735"/>
                </a:moveTo>
                <a:lnTo>
                  <a:pt x="236220" y="401955"/>
                </a:lnTo>
                <a:lnTo>
                  <a:pt x="72390" y="0"/>
                </a:lnTo>
                <a:lnTo>
                  <a:pt x="0" y="54673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96000"/>
                  <a:lumOff val="4000"/>
                </a:srgbClr>
              </a:gs>
              <a:gs pos="77000">
                <a:srgbClr val="15799E"/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7598196" y="4076364"/>
            <a:ext cx="250003" cy="497648"/>
          </a:xfrm>
          <a:custGeom>
            <a:gdLst>
              <a:gd fmla="*/ 201930 w 201930" name="connsiteX0"/>
              <a:gd fmla="*/ 217170 h 401955" name="connsiteY0"/>
              <a:gd fmla="*/ 0 w 201930" name="connsiteX1"/>
              <a:gd fmla="*/ 0 h 401955" name="connsiteY1"/>
              <a:gd fmla="*/ 160020 w 201930" name="connsiteX2"/>
              <a:gd fmla="*/ 401955 h 401955" name="connsiteY2"/>
              <a:gd fmla="*/ 201930 w 201930" name="connsiteX3"/>
              <a:gd fmla="*/ 217170 h 40195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1955" w="201930">
                <a:moveTo>
                  <a:pt x="201930" y="217170"/>
                </a:moveTo>
                <a:lnTo>
                  <a:pt x="0" y="0"/>
                </a:lnTo>
                <a:lnTo>
                  <a:pt x="160020" y="401955"/>
                </a:lnTo>
                <a:lnTo>
                  <a:pt x="201930" y="21717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46000"/>
                </a:srgbClr>
              </a:gs>
              <a:gs pos="69000">
                <a:srgbClr val="15799E"/>
              </a:gs>
            </a:gsLst>
            <a:lin ang="162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1923529" y="892282"/>
            <a:ext cx="4679310" cy="3298159"/>
          </a:xfrm>
          <a:custGeom>
            <a:gdLst>
              <a:gd fmla="*/ 85344 w 3779520" name="connsiteX0"/>
              <a:gd fmla="*/ 475488 h 2663952" name="connsiteY0"/>
              <a:gd fmla="*/ 420624 w 3779520" name="connsiteX1"/>
              <a:gd fmla="*/ 176784 h 2663952" name="connsiteY1"/>
              <a:gd fmla="*/ 1664208 w 3779520" name="connsiteX2"/>
              <a:gd fmla="*/ 0 h 2663952" name="connsiteY2"/>
              <a:gd fmla="*/ 2365248 w 3779520" name="connsiteX3"/>
              <a:gd fmla="*/ 292608 h 2663952" name="connsiteY3"/>
              <a:gd fmla="*/ 3087624 w 3779520" name="connsiteX4"/>
              <a:gd fmla="*/ 200152 h 2663952" name="connsiteY4"/>
              <a:gd fmla="*/ 3364992 w 3779520" name="connsiteX5"/>
              <a:gd fmla="*/ 408432 h 2663952" name="connsiteY5"/>
              <a:gd fmla="*/ 3779520 w 3779520" name="connsiteX6"/>
              <a:gd fmla="*/ 1749552 h 2663952" name="connsiteY6"/>
              <a:gd fmla="*/ 2138553 w 3779520" name="connsiteX7"/>
              <a:gd fmla="*/ 2095119 h 2663952" name="connsiteY7"/>
              <a:gd fmla="*/ 2066544 w 3779520" name="connsiteX8"/>
              <a:gd fmla="*/ 2663952 h 2663952" name="connsiteY8"/>
              <a:gd fmla="*/ 1578864 w 3779520" name="connsiteX9"/>
              <a:gd fmla="*/ 2292096 h 2663952" name="connsiteY9"/>
              <a:gd fmla="*/ 682752 w 3779520" name="connsiteX10"/>
              <a:gd fmla="*/ 2243328 h 2663952" name="connsiteY10"/>
              <a:gd fmla="*/ 0 w 3779520" name="connsiteX11"/>
              <a:gd fmla="*/ 1737360 h 2663952" name="connsiteY11"/>
              <a:gd fmla="*/ 85344 w 3779520" name="connsiteX12"/>
              <a:gd fmla="*/ 475488 h 2663952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663952" w="3779520">
                <a:moveTo>
                  <a:pt x="85344" y="475488"/>
                </a:moveTo>
                <a:lnTo>
                  <a:pt x="420624" y="176784"/>
                </a:lnTo>
                <a:lnTo>
                  <a:pt x="1664208" y="0"/>
                </a:lnTo>
                <a:lnTo>
                  <a:pt x="2365248" y="292608"/>
                </a:lnTo>
                <a:lnTo>
                  <a:pt x="3087624" y="200152"/>
                </a:lnTo>
                <a:lnTo>
                  <a:pt x="3364992" y="408432"/>
                </a:lnTo>
                <a:lnTo>
                  <a:pt x="3779520" y="1749552"/>
                </a:lnTo>
                <a:lnTo>
                  <a:pt x="2138553" y="2095119"/>
                </a:lnTo>
                <a:lnTo>
                  <a:pt x="2066544" y="2663952"/>
                </a:lnTo>
                <a:lnTo>
                  <a:pt x="1578864" y="2292096"/>
                </a:lnTo>
                <a:lnTo>
                  <a:pt x="682752" y="2243328"/>
                </a:lnTo>
                <a:lnTo>
                  <a:pt x="0" y="1737360"/>
                </a:lnTo>
                <a:lnTo>
                  <a:pt x="85344" y="475488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62000"/>
                  <a:lumOff val="38000"/>
                </a:srgbClr>
              </a:gs>
              <a:gs pos="62000">
                <a:srgbClr val="16B2EB">
                  <a:lumMod val="78000"/>
                </a:srgbClr>
              </a:gs>
              <a:gs pos="100000">
                <a:srgbClr val="00B0F0">
                  <a:lumMod val="45000"/>
                </a:srgbClr>
              </a:gs>
            </a:gsLst>
            <a:lin ang="135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>
            <a:off x="2760332" y="3662132"/>
            <a:ext cx="1254263" cy="314627"/>
          </a:xfrm>
          <a:custGeom>
            <a:gdLst>
              <a:gd fmla="*/ 0 w 1013079" name="connsiteX0"/>
              <a:gd fmla="*/ 0 h 254127" name="connsiteY0"/>
              <a:gd fmla="*/ 909447 w 1013079" name="connsiteX1"/>
              <a:gd fmla="*/ 48768 h 254127" name="connsiteY1"/>
              <a:gd fmla="*/ 1013079 w 1013079" name="connsiteX2"/>
              <a:gd fmla="*/ 129540 h 254127" name="connsiteY2"/>
              <a:gd fmla="*/ 695706 w 1013079" name="connsiteX3"/>
              <a:gd fmla="*/ 254127 h 254127" name="connsiteY3"/>
              <a:gd fmla="*/ 0 w 1013079" name="connsiteX4"/>
              <a:gd fmla="*/ 0 h 25412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4127" w="1013079">
                <a:moveTo>
                  <a:pt x="0" y="0"/>
                </a:moveTo>
                <a:lnTo>
                  <a:pt x="909447" y="48768"/>
                </a:lnTo>
                <a:lnTo>
                  <a:pt x="1013079" y="129540"/>
                </a:lnTo>
                <a:lnTo>
                  <a:pt x="695706" y="2541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6B2EB">
                  <a:lumMod val="94000"/>
                  <a:lumOff val="6000"/>
                </a:srgbClr>
              </a:gs>
              <a:gs pos="64000">
                <a:srgbClr val="00B0F0">
                  <a:lumMod val="73000"/>
                </a:srgbClr>
              </a:gs>
            </a:gsLst>
            <a:lin ang="108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>
            <a:off x="4477337" y="3479582"/>
            <a:ext cx="499535" cy="709916"/>
          </a:xfrm>
          <a:custGeom>
            <a:gdLst>
              <a:gd fmla="*/ 0 w 403479" name="connsiteX0"/>
              <a:gd fmla="*/ 573405 h 573405" name="connsiteY0"/>
              <a:gd fmla="*/ 403479 w 403479" name="connsiteX1"/>
              <a:gd fmla="*/ 204978 h 573405" name="connsiteY1"/>
              <a:gd fmla="*/ 66294 w 403479" name="connsiteX2"/>
              <a:gd fmla="*/ 0 h 573405" name="connsiteY2"/>
              <a:gd fmla="*/ 0 w 403479" name="connsiteX3"/>
              <a:gd fmla="*/ 573405 h 5734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3405" w="403479">
                <a:moveTo>
                  <a:pt x="0" y="573405"/>
                </a:moveTo>
                <a:lnTo>
                  <a:pt x="403479" y="204978"/>
                </a:lnTo>
                <a:lnTo>
                  <a:pt x="66294" y="0"/>
                </a:lnTo>
                <a:lnTo>
                  <a:pt x="0" y="573405"/>
                </a:lnTo>
                <a:close/>
              </a:path>
            </a:pathLst>
          </a:custGeom>
          <a:gradFill>
            <a:gsLst>
              <a:gs pos="0">
                <a:srgbClr val="16B2EB">
                  <a:lumMod val="82000"/>
                </a:srgbClr>
              </a:gs>
              <a:gs pos="100000">
                <a:srgbClr val="00B0F0">
                  <a:lumMod val="73000"/>
                </a:srgbClr>
              </a:gs>
            </a:gsLst>
            <a:lin ang="17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>
            <a:off x="4558470" y="3055990"/>
            <a:ext cx="2043425" cy="683500"/>
          </a:xfrm>
          <a:custGeom>
            <a:gdLst>
              <a:gd fmla="*/ 0 w 1650492" name="connsiteX0"/>
              <a:gd fmla="*/ 344424 h 552069" name="connsiteY0"/>
              <a:gd fmla="*/ 1650492 w 1650492" name="connsiteX1"/>
              <a:gd fmla="*/ 0 h 552069" name="connsiteY1"/>
              <a:gd fmla="*/ 326898 w 1650492" name="connsiteX2"/>
              <a:gd fmla="*/ 552069 h 552069" name="connsiteY2"/>
              <a:gd fmla="*/ 0 w 1650492" name="connsiteX3"/>
              <a:gd fmla="*/ 344424 h 5520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52069" w="1650492">
                <a:moveTo>
                  <a:pt x="0" y="344424"/>
                </a:moveTo>
                <a:lnTo>
                  <a:pt x="1650492" y="0"/>
                </a:lnTo>
                <a:lnTo>
                  <a:pt x="326898" y="552069"/>
                </a:lnTo>
                <a:lnTo>
                  <a:pt x="0" y="344424"/>
                </a:lnTo>
                <a:close/>
              </a:path>
            </a:pathLst>
          </a:custGeom>
          <a:gradFill flip="none" rotWithShape="1">
            <a:gsLst>
              <a:gs pos="5000">
                <a:srgbClr val="00B0F0">
                  <a:lumMod val="60000"/>
                </a:srgbClr>
              </a:gs>
              <a:gs pos="100000">
                <a:srgbClr val="00B0F0">
                  <a:lumMod val="92000"/>
                  <a:lumOff val="8000"/>
                </a:srgbClr>
              </a:gs>
            </a:gsLst>
            <a:lin ang="135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6090094" y="1400307"/>
            <a:ext cx="507971" cy="1657098"/>
          </a:xfrm>
          <a:custGeom>
            <a:gdLst>
              <a:gd fmla="*/ 0 w 410293" name="connsiteX0"/>
              <a:gd fmla="*/ 0 h 1338453" name="connsiteY0"/>
              <a:gd fmla="*/ 164211 w 410293" name="connsiteX1"/>
              <a:gd fmla="*/ 10287 h 1338453" name="connsiteY1"/>
              <a:gd fmla="*/ 410293 w 410293" name="connsiteX2"/>
              <a:gd fmla="*/ 1338453 h 1338453" name="connsiteY2"/>
              <a:gd fmla="*/ 0 w 410293" name="connsiteX3"/>
              <a:gd fmla="*/ 0 h 133845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8453" w="410292">
                <a:moveTo>
                  <a:pt x="0" y="0"/>
                </a:moveTo>
                <a:lnTo>
                  <a:pt x="164211" y="10287"/>
                </a:lnTo>
                <a:lnTo>
                  <a:pt x="410293" y="133845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60000"/>
                </a:srgbClr>
              </a:gs>
              <a:gs pos="100000">
                <a:srgbClr val="00B0F0">
                  <a:lumMod val="92000"/>
                  <a:lumOff val="8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5747639" y="1140870"/>
            <a:ext cx="550951" cy="274532"/>
          </a:xfrm>
          <a:custGeom>
            <a:gdLst>
              <a:gd fmla="*/ 0 w 445008" name="connsiteX0"/>
              <a:gd fmla="*/ 0 h 221742" name="connsiteY0"/>
              <a:gd fmla="*/ 445008 w 445008" name="connsiteX1"/>
              <a:gd fmla="*/ 221742 h 221742" name="connsiteY1"/>
              <a:gd fmla="*/ 282321 w 445008" name="connsiteX2"/>
              <a:gd fmla="*/ 213741 h 221742" name="connsiteY2"/>
              <a:gd fmla="*/ 0 w 445008" name="connsiteX3"/>
              <a:gd fmla="*/ 0 h 221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1742" w="445008">
                <a:moveTo>
                  <a:pt x="0" y="0"/>
                </a:moveTo>
                <a:lnTo>
                  <a:pt x="445008" y="221742"/>
                </a:lnTo>
                <a:lnTo>
                  <a:pt x="282321" y="21374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B0F0">
                  <a:lumMod val="60000"/>
                </a:srgbClr>
              </a:gs>
              <a:gs pos="100000">
                <a:srgbClr val="00B0F0">
                  <a:lumMod val="7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2200375" y="1841254"/>
            <a:ext cx="40646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8" pitchFamily="34" typeface="Kozuka Gothic Pro H"/>
                <a:ea charset="-128" pitchFamily="34" typeface="Kozuka Gothic Pro H"/>
              </a:rPr>
              <a:t>PPT秘籍第三期样稿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29157" y="2717568"/>
            <a:ext cx="292716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pPr algn="r"/>
            <a:r>
              <a:rPr altLang="zh-CN" lang="en-US" sz="1400"/>
              <a:t>---Powered by 创意农民</a:t>
            </a:r>
          </a:p>
        </p:txBody>
      </p:sp>
    </p:spTree>
    <p:extLst>
      <p:ext uri="{BB962C8B-B14F-4D97-AF65-F5344CB8AC3E}">
        <p14:creationId val="293592071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 flipH="1">
            <a:off x="21107" y="3057144"/>
            <a:ext cx="9138129" cy="2085593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4000"/>
                  <a:lumOff val="16000"/>
                  <a:alpha val="33000"/>
                </a:srgbClr>
              </a:gs>
              <a:gs pos="75000">
                <a:schemeClr val="bg1">
                  <a:alpha val="55000"/>
                </a:schemeClr>
              </a:gs>
            </a:gsLst>
            <a:lin ang="156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43" name="组合 1042"/>
          <p:cNvGrpSpPr/>
          <p:nvPr/>
        </p:nvGrpSpPr>
        <p:grpSpPr>
          <a:xfrm>
            <a:off x="-3858101" y="-3655279"/>
            <a:ext cx="15772826" cy="15819496"/>
            <a:chOff x="-306396" y="779293"/>
            <a:chExt cx="2908481" cy="2917087"/>
          </a:xfrm>
          <a:scene3d>
            <a:camera fov="300000" prst="perspectiveRelaxed">
              <a:rot lat="18536036" lon="17476538" rev="4438645"/>
            </a:camera>
            <a:lightRig dir="t" rig="threePt"/>
          </a:scene3d>
        </p:grpSpPr>
        <p:grpSp>
          <p:nvGrpSpPr>
            <p:cNvPr id="1042" name="组合 1041"/>
            <p:cNvGrpSpPr/>
            <p:nvPr/>
          </p:nvGrpSpPr>
          <p:grpSpPr>
            <a:xfrm>
              <a:off x="-306396" y="779293"/>
              <a:ext cx="2908481" cy="2917087"/>
              <a:chOff x="-306396" y="779293"/>
              <a:chExt cx="2908481" cy="291708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436170" y="779741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602085" y="779293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306396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rot="5400000">
              <a:off x="-57115" y="842616"/>
              <a:ext cx="2438400" cy="2880000"/>
              <a:chOff x="-166577" y="816380"/>
              <a:chExt cx="2438400" cy="2880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矩形 1043"/>
          <p:cNvSpPr/>
          <p:nvPr/>
        </p:nvSpPr>
        <p:spPr>
          <a:xfrm>
            <a:off x="5870" y="-1"/>
            <a:ext cx="9138129" cy="3057145"/>
          </a:xfrm>
          <a:prstGeom prst="rect">
            <a:avLst/>
          </a:prstGeom>
          <a:gradFill>
            <a:gsLst>
              <a:gs pos="0">
                <a:srgbClr val="00B0F0">
                  <a:lumMod val="32000"/>
                  <a:lumOff val="68000"/>
                </a:srgbClr>
              </a:gs>
              <a:gs pos="73000">
                <a:srgbClr val="00B0F0">
                  <a:lumMod val="26000"/>
                  <a:lumOff val="74000"/>
                </a:srgb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0" y="-7621"/>
            <a:ext cx="9159239" cy="3064765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8000"/>
                  <a:alpha val="84000"/>
                </a:srgbClr>
              </a:gs>
              <a:gs pos="58000">
                <a:schemeClr val="bg1">
                  <a:alpha val="0"/>
                </a:schemeClr>
              </a:gs>
            </a:gsLst>
            <a:lin ang="63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 rot="21345506">
            <a:off x="6035070" y="1889456"/>
            <a:ext cx="1517832" cy="1512000"/>
            <a:chOff x="3100862" y="1717064"/>
            <a:chExt cx="2532966" cy="2416658"/>
          </a:xfrm>
        </p:grpSpPr>
        <p:sp>
          <p:nvSpPr>
            <p:cNvPr id="19" name="Freeform 7"/>
            <p:cNvSpPr/>
            <p:nvPr/>
          </p:nvSpPr>
          <p:spPr bwMode="auto">
            <a:xfrm>
              <a:off x="3344789" y="1717064"/>
              <a:ext cx="2289039" cy="1634797"/>
            </a:xfrm>
            <a:custGeom>
              <a:gdLst>
                <a:gd fmla="*/ 0 w 1417" name="T0"/>
                <a:gd fmla="*/ 0 h 1012" name="T1"/>
                <a:gd fmla="*/ 151 w 1417" name="T2"/>
                <a:gd fmla="*/ 1012 h 1012" name="T3"/>
                <a:gd fmla="*/ 1417 w 1417" name="T4"/>
                <a:gd fmla="*/ 381 h 1012" name="T5"/>
                <a:gd fmla="*/ 0 w 1417" name="T6"/>
                <a:gd fmla="*/ 0 h 1012" name="T7"/>
                <a:gd fmla="*/ 0 w 10000" name="connsiteX0"/>
                <a:gd fmla="*/ 0 h 10000" name="connsiteY0"/>
                <a:gd fmla="*/ 1066 w 10000" name="connsiteX1"/>
                <a:gd fmla="*/ 10000 h 10000" name="connsiteY1"/>
                <a:gd fmla="*/ 10000 w 10000" name="connsiteX2"/>
                <a:gd fmla="*/ 3765 h 10000" name="connsiteY2"/>
                <a:gd fmla="*/ 0 w 10000" name="connsiteX3"/>
                <a:gd fmla="*/ 0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00">
                  <a:moveTo>
                    <a:pt x="0" y="0"/>
                  </a:moveTo>
                  <a:cubicBezTo>
                    <a:pt x="321" y="3333"/>
                    <a:pt x="666" y="6604"/>
                    <a:pt x="1066" y="10000"/>
                  </a:cubicBezTo>
                  <a:lnTo>
                    <a:pt x="10000" y="37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34000"/>
                    <a:lumOff val="66000"/>
                  </a:srgbClr>
                </a:gs>
                <a:gs pos="82000">
                  <a:srgbClr val="00B0F0">
                    <a:lumMod val="91000"/>
                    <a:lumOff val="9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100862" y="1717064"/>
              <a:ext cx="487854" cy="1806031"/>
            </a:xfrm>
            <a:custGeom>
              <a:gdLst>
                <a:gd fmla="*/ 0 w 302" name="T0"/>
                <a:gd fmla="*/ 1118 h 1118" name="T1"/>
                <a:gd fmla="*/ 302 w 302" name="T2"/>
                <a:gd fmla="*/ 1012 h 1118" name="T3"/>
                <a:gd fmla="*/ 151 w 302" name="T4"/>
                <a:gd fmla="*/ 0 h 1118" name="T5"/>
                <a:gd fmla="*/ 0 w 302" name="T6"/>
                <a:gd fmla="*/ 1118 h 11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8" w="302">
                  <a:moveTo>
                    <a:pt x="0" y="1118"/>
                  </a:moveTo>
                  <a:lnTo>
                    <a:pt x="302" y="1012"/>
                  </a:lnTo>
                  <a:lnTo>
                    <a:pt x="151" y="0"/>
                  </a:lnTo>
                  <a:lnTo>
                    <a:pt x="0" y="1118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46000"/>
                    <a:lumOff val="54000"/>
                  </a:srgbClr>
                </a:gs>
                <a:gs pos="100000">
                  <a:srgbClr val="00B0F0">
                    <a:lumMod val="94000"/>
                  </a:srgbClr>
                </a:gs>
              </a:gsLst>
              <a:lin ang="54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100862" y="3346146"/>
              <a:ext cx="2158191" cy="550110"/>
            </a:xfrm>
            <a:custGeom>
              <a:gdLst>
                <a:gd fmla="*/ 302 w 1336" name="T0"/>
                <a:gd fmla="*/ 0 h 337" name="T1"/>
                <a:gd fmla="*/ 1336 w 1336" name="T2"/>
                <a:gd fmla="*/ 337 h 337" name="T3"/>
                <a:gd fmla="*/ 0 w 1336" name="T4"/>
                <a:gd fmla="*/ 106 h 337" name="T5"/>
                <a:gd fmla="*/ 302 w 1336" name="T6"/>
                <a:gd fmla="*/ 0 h 337" name="T7"/>
                <a:gd fmla="*/ 2225 w 10000" name="connsiteX0"/>
                <a:gd fmla="*/ 0 h 10105" name="connsiteY0"/>
                <a:gd fmla="*/ 10000 w 10000" name="connsiteX1"/>
                <a:gd fmla="*/ 10105 h 10105" name="connsiteY1"/>
                <a:gd fmla="*/ 0 w 10000" name="connsiteX2"/>
                <a:gd fmla="*/ 3250 h 10105" name="connsiteY2"/>
                <a:gd fmla="*/ 2225 w 10000" name="connsiteX3"/>
                <a:gd fmla="*/ 0 h 1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05" w="10000">
                  <a:moveTo>
                    <a:pt x="2225" y="0"/>
                  </a:moveTo>
                  <a:cubicBezTo>
                    <a:pt x="4878" y="3368"/>
                    <a:pt x="7408" y="6737"/>
                    <a:pt x="10000" y="10105"/>
                  </a:cubicBezTo>
                  <a:lnTo>
                    <a:pt x="0" y="3250"/>
                  </a:lnTo>
                  <a:cubicBezTo>
                    <a:pt x="681" y="2167"/>
                    <a:pt x="1407" y="1022"/>
                    <a:pt x="2225" y="0"/>
                  </a:cubicBezTo>
                  <a:close/>
                </a:path>
              </a:pathLst>
            </a:custGeom>
            <a:gradFill>
              <a:gsLst>
                <a:gs pos="0">
                  <a:srgbClr val="006C92">
                    <a:lumMod val="83000"/>
                  </a:srgbClr>
                </a:gs>
                <a:gs pos="100000">
                  <a:srgbClr val="00B0F0">
                    <a:lumMod val="90000"/>
                  </a:srgbClr>
                </a:gs>
              </a:gsLst>
              <a:lin ang="16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3581148" y="2332537"/>
              <a:ext cx="2052679" cy="1563719"/>
            </a:xfrm>
            <a:custGeom>
              <a:gdLst>
                <a:gd fmla="*/ 0 w 1266" name="T0"/>
                <a:gd fmla="*/ 631 h 968" name="T1"/>
                <a:gd fmla="*/ 1266 w 1266" name="T2"/>
                <a:gd fmla="*/ 0 h 968" name="T3"/>
                <a:gd fmla="*/ 1034 w 1266" name="T4"/>
                <a:gd fmla="*/ 968 h 968" name="T5"/>
                <a:gd fmla="*/ 0 w 1266" name="T6"/>
                <a:gd fmla="*/ 631 h 968" name="T7"/>
                <a:gd fmla="*/ 0 w 10037" name="connsiteX0"/>
                <a:gd fmla="*/ 6507 h 10000" name="connsiteY0"/>
                <a:gd fmla="*/ 10037 w 10037" name="connsiteX1"/>
                <a:gd fmla="*/ 0 h 10000" name="connsiteY1"/>
                <a:gd fmla="*/ 8204 w 10037" name="connsiteX2"/>
                <a:gd fmla="*/ 10000 h 10000" name="connsiteY2"/>
                <a:gd fmla="*/ 0 w 10037" name="connsiteX3"/>
                <a:gd fmla="*/ 6507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37">
                  <a:moveTo>
                    <a:pt x="0" y="6507"/>
                  </a:moveTo>
                  <a:lnTo>
                    <a:pt x="10037" y="0"/>
                  </a:lnTo>
                  <a:lnTo>
                    <a:pt x="8204" y="10000"/>
                  </a:lnTo>
                  <a:lnTo>
                    <a:pt x="0" y="6507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90000"/>
                    <a:lumOff val="10000"/>
                  </a:srgbClr>
                </a:gs>
                <a:gs pos="100000">
                  <a:srgbClr val="00B0F0">
                    <a:lumMod val="84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191205" y="2332537"/>
              <a:ext cx="442623" cy="1801185"/>
            </a:xfrm>
            <a:custGeom>
              <a:gdLst>
                <a:gd fmla="*/ 274 w 274" name="T0"/>
                <a:gd fmla="*/ 0 h 1115" name="T1"/>
                <a:gd fmla="*/ 137 w 274" name="T2"/>
                <a:gd fmla="*/ 987 h 1115" name="T3"/>
                <a:gd fmla="*/ 0 w 274" name="T4"/>
                <a:gd fmla="*/ 1115 h 1115" name="T5"/>
                <a:gd fmla="*/ 274 w 274" name="T6"/>
                <a:gd fmla="*/ 0 h 1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5" w="274">
                  <a:moveTo>
                    <a:pt x="274" y="0"/>
                  </a:moveTo>
                  <a:lnTo>
                    <a:pt x="137" y="987"/>
                  </a:lnTo>
                  <a:lnTo>
                    <a:pt x="0" y="1115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95000">
                  <a:srgbClr val="00B0F0">
                    <a:lumMod val="62000"/>
                  </a:srgbClr>
                </a:gs>
              </a:gsLst>
              <a:lin ang="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4923047" y="3832107"/>
              <a:ext cx="336006" cy="299709"/>
            </a:xfrm>
            <a:custGeom>
              <a:gdLst>
                <a:gd fmla="*/ 0 w 208" name="T0"/>
                <a:gd fmla="*/ 0 h 182" name="T1"/>
                <a:gd fmla="*/ 208 w 208" name="T2"/>
                <a:gd fmla="*/ 35 h 182" name="T3"/>
                <a:gd fmla="*/ 166 w 208" name="T4"/>
                <a:gd fmla="*/ 182 h 182" name="T5"/>
                <a:gd fmla="*/ 0 w 208" name="T6"/>
                <a:gd fmla="*/ 0 h 182" name="T7"/>
                <a:gd fmla="*/ 0 w 10000" name="connsiteX0"/>
                <a:gd fmla="*/ 0 h 10194" name="connsiteY0"/>
                <a:gd fmla="*/ 10000 w 10000" name="connsiteX1"/>
                <a:gd fmla="*/ 2117 h 10194" name="connsiteY1"/>
                <a:gd fmla="*/ 7981 w 10000" name="connsiteX2"/>
                <a:gd fmla="*/ 10194 h 10194" name="connsiteY2"/>
                <a:gd fmla="*/ 0 w 10000" name="connsiteX3"/>
                <a:gd fmla="*/ 0 h 1019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94" w="10000">
                  <a:moveTo>
                    <a:pt x="0" y="0"/>
                  </a:moveTo>
                  <a:lnTo>
                    <a:pt x="10000" y="2117"/>
                  </a:lnTo>
                  <a:lnTo>
                    <a:pt x="7981" y="1019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56000">
                  <a:srgbClr val="00B0F0">
                    <a:lumMod val="62000"/>
                  </a:srgbClr>
                </a:gs>
              </a:gsLst>
              <a:lin ang="9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椭圆 72"/>
          <p:cNvSpPr/>
          <p:nvPr/>
        </p:nvSpPr>
        <p:spPr>
          <a:xfrm>
            <a:off x="6736631" y="3216362"/>
            <a:ext cx="1345655" cy="584742"/>
          </a:xfrm>
          <a:prstGeom prst="ellipse">
            <a:avLst/>
          </a:prstGeom>
          <a:solidFill>
            <a:srgbClr val="006C92">
              <a:alpha val="23000"/>
            </a:srgbClr>
          </a:solidFill>
          <a:ln w="6350">
            <a:noFill/>
          </a:ln>
          <a:effectLst>
            <a:glow>
              <a:schemeClr val="accent1">
                <a:satMod val="175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51337" y="3882739"/>
            <a:ext cx="2134137" cy="92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84080" y="3506954"/>
            <a:ext cx="1729220" cy="7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7022" y="122288"/>
            <a:ext cx="1594892" cy="1051310"/>
            <a:chOff x="1923529" y="892282"/>
            <a:chExt cx="4679310" cy="3084477"/>
          </a:xfrm>
        </p:grpSpPr>
        <p:sp>
          <p:nvSpPr>
            <p:cNvPr id="110" name="任意多边形 109"/>
            <p:cNvSpPr/>
            <p:nvPr/>
          </p:nvSpPr>
          <p:spPr>
            <a:xfrm>
              <a:off x="1923529" y="892282"/>
              <a:ext cx="4679310" cy="3067141"/>
            </a:xfrm>
            <a:custGeom>
              <a:gdLst>
                <a:gd fmla="*/ 85344 w 3779520" name="connsiteX0"/>
                <a:gd fmla="*/ 475488 h 2477357" name="connsiteY0"/>
                <a:gd fmla="*/ 420624 w 3779520" name="connsiteX1"/>
                <a:gd fmla="*/ 176784 h 2477357" name="connsiteY1"/>
                <a:gd fmla="*/ 1664208 w 3779520" name="connsiteX2"/>
                <a:gd fmla="*/ 0 h 2477357" name="connsiteY2"/>
                <a:gd fmla="*/ 2365248 w 3779520" name="connsiteX3"/>
                <a:gd fmla="*/ 292608 h 2477357" name="connsiteY3"/>
                <a:gd fmla="*/ 3087624 w 3779520" name="connsiteX4"/>
                <a:gd fmla="*/ 200152 h 2477357" name="connsiteY4"/>
                <a:gd fmla="*/ 3364992 w 3779520" name="connsiteX5"/>
                <a:gd fmla="*/ 408432 h 2477357" name="connsiteY5"/>
                <a:gd fmla="*/ 3779520 w 3779520" name="connsiteX6"/>
                <a:gd fmla="*/ 1749552 h 2477357" name="connsiteY6"/>
                <a:gd fmla="*/ 2138553 w 3779520" name="connsiteX7"/>
                <a:gd fmla="*/ 2095119 h 2477357" name="connsiteY7"/>
                <a:gd fmla="*/ 1837815 w 3779520" name="connsiteX8"/>
                <a:gd fmla="*/ 2477357 h 2477357" name="connsiteY8"/>
                <a:gd fmla="*/ 1578864 w 3779520" name="connsiteX9"/>
                <a:gd fmla="*/ 2292096 h 2477357" name="connsiteY9"/>
                <a:gd fmla="*/ 682752 w 3779520" name="connsiteX10"/>
                <a:gd fmla="*/ 2243328 h 2477357" name="connsiteY10"/>
                <a:gd fmla="*/ 0 w 3779520" name="connsiteX11"/>
                <a:gd fmla="*/ 1737360 h 2477357" name="connsiteY11"/>
                <a:gd fmla="*/ 85344 w 3779520" name="connsiteX12"/>
                <a:gd fmla="*/ 475488 h 2477357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477357" w="3779520">
                  <a:moveTo>
                    <a:pt x="85344" y="475488"/>
                  </a:moveTo>
                  <a:lnTo>
                    <a:pt x="420624" y="176784"/>
                  </a:lnTo>
                  <a:lnTo>
                    <a:pt x="1664208" y="0"/>
                  </a:lnTo>
                  <a:lnTo>
                    <a:pt x="2365248" y="292608"/>
                  </a:lnTo>
                  <a:lnTo>
                    <a:pt x="3087624" y="200152"/>
                  </a:lnTo>
                  <a:lnTo>
                    <a:pt x="3364992" y="408432"/>
                  </a:lnTo>
                  <a:lnTo>
                    <a:pt x="3779520" y="1749552"/>
                  </a:lnTo>
                  <a:lnTo>
                    <a:pt x="2138553" y="2095119"/>
                  </a:lnTo>
                  <a:lnTo>
                    <a:pt x="1837815" y="2477357"/>
                  </a:lnTo>
                  <a:lnTo>
                    <a:pt x="1578864" y="2292096"/>
                  </a:lnTo>
                  <a:lnTo>
                    <a:pt x="682752" y="2243328"/>
                  </a:lnTo>
                  <a:lnTo>
                    <a:pt x="0" y="1737360"/>
                  </a:lnTo>
                  <a:lnTo>
                    <a:pt x="85344" y="4754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2000"/>
                    <a:lumOff val="38000"/>
                  </a:srgbClr>
                </a:gs>
                <a:gs pos="66000">
                  <a:srgbClr val="16B2EB">
                    <a:lumMod val="100000"/>
                  </a:srgbClr>
                </a:gs>
                <a:gs pos="100000">
                  <a:srgbClr val="00B0F0">
                    <a:lumMod val="65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2760332" y="3662132"/>
              <a:ext cx="1254263" cy="314627"/>
            </a:xfrm>
            <a:custGeom>
              <a:gdLst>
                <a:gd fmla="*/ 0 w 1013079" name="connsiteX0"/>
                <a:gd fmla="*/ 0 h 254127" name="connsiteY0"/>
                <a:gd fmla="*/ 909447 w 1013079" name="connsiteX1"/>
                <a:gd fmla="*/ 48768 h 254127" name="connsiteY1"/>
                <a:gd fmla="*/ 1013079 w 1013079" name="connsiteX2"/>
                <a:gd fmla="*/ 129540 h 254127" name="connsiteY2"/>
                <a:gd fmla="*/ 695706 w 1013079" name="connsiteX3"/>
                <a:gd fmla="*/ 254127 h 254127" name="connsiteY3"/>
                <a:gd fmla="*/ 0 w 1013079" name="connsiteX4"/>
                <a:gd fmla="*/ 0 h 25412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4127" w="1013079">
                  <a:moveTo>
                    <a:pt x="0" y="0"/>
                  </a:moveTo>
                  <a:lnTo>
                    <a:pt x="909447" y="48768"/>
                  </a:lnTo>
                  <a:lnTo>
                    <a:pt x="1013079" y="129540"/>
                  </a:lnTo>
                  <a:lnTo>
                    <a:pt x="695706" y="25412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94000"/>
                    <a:lumOff val="6000"/>
                  </a:srgbClr>
                </a:gs>
                <a:gs pos="64000">
                  <a:srgbClr val="00B0F0">
                    <a:lumMod val="73000"/>
                  </a:srgbClr>
                </a:gs>
              </a:gsLst>
              <a:lin ang="108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4199744" y="3479583"/>
              <a:ext cx="777129" cy="471445"/>
            </a:xfrm>
            <a:custGeom>
              <a:gdLst>
                <a:gd fmla="*/ 0 w 627694" name="connsiteX0"/>
                <a:gd fmla="*/ 380790 h 380790" name="connsiteY0"/>
                <a:gd fmla="*/ 627694 w 627694" name="connsiteX1"/>
                <a:gd fmla="*/ 204978 h 380790" name="connsiteY1"/>
                <a:gd fmla="*/ 290509 w 627694" name="connsiteX2"/>
                <a:gd fmla="*/ 0 h 380790" name="connsiteY2"/>
                <a:gd fmla="*/ 0 w 627694" name="connsiteX3"/>
                <a:gd fmla="*/ 380790 h 3807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80790" w="627694">
                  <a:moveTo>
                    <a:pt x="0" y="380790"/>
                  </a:moveTo>
                  <a:lnTo>
                    <a:pt x="627694" y="204978"/>
                  </a:lnTo>
                  <a:lnTo>
                    <a:pt x="290509" y="0"/>
                  </a:lnTo>
                  <a:lnTo>
                    <a:pt x="0" y="38079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82000"/>
                  </a:srgbClr>
                </a:gs>
                <a:gs pos="100000">
                  <a:srgbClr val="00B0F0">
                    <a:lumMod val="73000"/>
                  </a:srgbClr>
                </a:gs>
              </a:gsLst>
              <a:lin ang="17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4558470" y="3055990"/>
              <a:ext cx="2043425" cy="683500"/>
            </a:xfrm>
            <a:custGeom>
              <a:gdLst>
                <a:gd fmla="*/ 0 w 1650492" name="connsiteX0"/>
                <a:gd fmla="*/ 344424 h 552069" name="connsiteY0"/>
                <a:gd fmla="*/ 1650492 w 1650492" name="connsiteX1"/>
                <a:gd fmla="*/ 0 h 552069" name="connsiteY1"/>
                <a:gd fmla="*/ 326898 w 1650492" name="connsiteX2"/>
                <a:gd fmla="*/ 552069 h 552069" name="connsiteY2"/>
                <a:gd fmla="*/ 0 w 1650492" name="connsiteX3"/>
                <a:gd fmla="*/ 344424 h 55206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52069" w="1650492">
                  <a:moveTo>
                    <a:pt x="0" y="344424"/>
                  </a:moveTo>
                  <a:lnTo>
                    <a:pt x="1650492" y="0"/>
                  </a:lnTo>
                  <a:lnTo>
                    <a:pt x="326898" y="552069"/>
                  </a:lnTo>
                  <a:lnTo>
                    <a:pt x="0" y="344424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6090094" y="1400307"/>
              <a:ext cx="507971" cy="1657098"/>
            </a:xfrm>
            <a:custGeom>
              <a:gdLst>
                <a:gd fmla="*/ 0 w 410293" name="connsiteX0"/>
                <a:gd fmla="*/ 0 h 1338453" name="connsiteY0"/>
                <a:gd fmla="*/ 164211 w 410293" name="connsiteX1"/>
                <a:gd fmla="*/ 10287 h 1338453" name="connsiteY1"/>
                <a:gd fmla="*/ 410293 w 410293" name="connsiteX2"/>
                <a:gd fmla="*/ 1338453 h 1338453" name="connsiteY2"/>
                <a:gd fmla="*/ 0 w 410293" name="connsiteX3"/>
                <a:gd fmla="*/ 0 h 133845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38453" w="410292">
                  <a:moveTo>
                    <a:pt x="0" y="0"/>
                  </a:moveTo>
                  <a:lnTo>
                    <a:pt x="164211" y="10287"/>
                  </a:lnTo>
                  <a:lnTo>
                    <a:pt x="410293" y="13384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747639" y="1140870"/>
              <a:ext cx="550951" cy="274532"/>
            </a:xfrm>
            <a:custGeom>
              <a:gdLst>
                <a:gd fmla="*/ 0 w 445008" name="connsiteX0"/>
                <a:gd fmla="*/ 0 h 221742" name="connsiteY0"/>
                <a:gd fmla="*/ 445008 w 445008" name="connsiteX1"/>
                <a:gd fmla="*/ 221742 h 221742" name="connsiteY1"/>
                <a:gd fmla="*/ 282321 w 445008" name="connsiteX2"/>
                <a:gd fmla="*/ 213741 h 221742" name="connsiteY2"/>
                <a:gd fmla="*/ 0 w 445008" name="connsiteX3"/>
                <a:gd fmla="*/ 0 h 22174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1742" w="445008">
                  <a:moveTo>
                    <a:pt x="0" y="0"/>
                  </a:moveTo>
                  <a:lnTo>
                    <a:pt x="445008" y="221742"/>
                  </a:lnTo>
                  <a:lnTo>
                    <a:pt x="282321" y="21374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76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98047" y="1845404"/>
              <a:ext cx="3612980" cy="11625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effectLst>
                    <a:innerShdw blurRad="63500" dir="15600000" dist="76200">
                      <a:srgbClr val="006C92">
                        <a:alpha val="50000"/>
                      </a:srgbClr>
                    </a:innerShdw>
                  </a:effectLst>
                  <a:latin charset="-122" pitchFamily="2" typeface="碳化硅大黑体"/>
                  <a:ea charset="-122" pitchFamily="2" typeface="碳化硅大黑体"/>
                </a:defRPr>
              </a:lvl1pPr>
            </a:lstStyle>
            <a:p>
              <a:pPr algn="ctr"/>
              <a:r>
                <a:rPr altLang="en-US" lang="zh-CN" smtClean="0" sz="2000"/>
                <a:t>目录一览</a:t>
              </a:r>
            </a:p>
          </p:txBody>
        </p:sp>
      </p:grpSp>
      <p:grpSp>
        <p:nvGrpSpPr>
          <p:cNvPr id="101" name="组合 100"/>
          <p:cNvGrpSpPr>
            <a:grpSpLocks noChangeAspect="1"/>
          </p:cNvGrpSpPr>
          <p:nvPr/>
        </p:nvGrpSpPr>
        <p:grpSpPr>
          <a:xfrm rot="21345506">
            <a:off x="849223" y="2149088"/>
            <a:ext cx="2263955" cy="2160000"/>
            <a:chOff x="3100862" y="1717064"/>
            <a:chExt cx="2532966" cy="2416658"/>
          </a:xfrm>
        </p:grpSpPr>
        <p:sp>
          <p:nvSpPr>
            <p:cNvPr id="102" name="Freeform 7"/>
            <p:cNvSpPr/>
            <p:nvPr/>
          </p:nvSpPr>
          <p:spPr bwMode="auto">
            <a:xfrm>
              <a:off x="3344789" y="1717064"/>
              <a:ext cx="2289039" cy="1634797"/>
            </a:xfrm>
            <a:custGeom>
              <a:gdLst>
                <a:gd fmla="*/ 0 w 1417" name="T0"/>
                <a:gd fmla="*/ 0 h 1012" name="T1"/>
                <a:gd fmla="*/ 151 w 1417" name="T2"/>
                <a:gd fmla="*/ 1012 h 1012" name="T3"/>
                <a:gd fmla="*/ 1417 w 1417" name="T4"/>
                <a:gd fmla="*/ 381 h 1012" name="T5"/>
                <a:gd fmla="*/ 0 w 1417" name="T6"/>
                <a:gd fmla="*/ 0 h 1012" name="T7"/>
                <a:gd fmla="*/ 0 w 10000" name="connsiteX0"/>
                <a:gd fmla="*/ 0 h 10000" name="connsiteY0"/>
                <a:gd fmla="*/ 1066 w 10000" name="connsiteX1"/>
                <a:gd fmla="*/ 10000 h 10000" name="connsiteY1"/>
                <a:gd fmla="*/ 10000 w 10000" name="connsiteX2"/>
                <a:gd fmla="*/ 3765 h 10000" name="connsiteY2"/>
                <a:gd fmla="*/ 0 w 10000" name="connsiteX3"/>
                <a:gd fmla="*/ 0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00">
                  <a:moveTo>
                    <a:pt x="0" y="0"/>
                  </a:moveTo>
                  <a:cubicBezTo>
                    <a:pt x="321" y="3333"/>
                    <a:pt x="666" y="6604"/>
                    <a:pt x="1066" y="10000"/>
                  </a:cubicBezTo>
                  <a:lnTo>
                    <a:pt x="10000" y="37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34000"/>
                    <a:lumOff val="66000"/>
                  </a:srgbClr>
                </a:gs>
                <a:gs pos="82000">
                  <a:srgbClr val="00B0F0">
                    <a:lumMod val="91000"/>
                    <a:lumOff val="9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8"/>
            <p:cNvSpPr/>
            <p:nvPr/>
          </p:nvSpPr>
          <p:spPr bwMode="auto">
            <a:xfrm>
              <a:off x="3100862" y="1717064"/>
              <a:ext cx="487854" cy="1806031"/>
            </a:xfrm>
            <a:custGeom>
              <a:gdLst>
                <a:gd fmla="*/ 0 w 302" name="T0"/>
                <a:gd fmla="*/ 1118 h 1118" name="T1"/>
                <a:gd fmla="*/ 302 w 302" name="T2"/>
                <a:gd fmla="*/ 1012 h 1118" name="T3"/>
                <a:gd fmla="*/ 151 w 302" name="T4"/>
                <a:gd fmla="*/ 0 h 1118" name="T5"/>
                <a:gd fmla="*/ 0 w 302" name="T6"/>
                <a:gd fmla="*/ 1118 h 11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8" w="302">
                  <a:moveTo>
                    <a:pt x="0" y="1118"/>
                  </a:moveTo>
                  <a:lnTo>
                    <a:pt x="302" y="1012"/>
                  </a:lnTo>
                  <a:lnTo>
                    <a:pt x="151" y="0"/>
                  </a:lnTo>
                  <a:lnTo>
                    <a:pt x="0" y="1118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46000"/>
                    <a:lumOff val="54000"/>
                  </a:srgbClr>
                </a:gs>
                <a:gs pos="100000">
                  <a:srgbClr val="00B0F0">
                    <a:lumMod val="94000"/>
                  </a:srgbClr>
                </a:gs>
              </a:gsLst>
              <a:lin ang="54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3100862" y="3346146"/>
              <a:ext cx="2158191" cy="550110"/>
            </a:xfrm>
            <a:custGeom>
              <a:gdLst>
                <a:gd fmla="*/ 302 w 1336" name="T0"/>
                <a:gd fmla="*/ 0 h 337" name="T1"/>
                <a:gd fmla="*/ 1336 w 1336" name="T2"/>
                <a:gd fmla="*/ 337 h 337" name="T3"/>
                <a:gd fmla="*/ 0 w 1336" name="T4"/>
                <a:gd fmla="*/ 106 h 337" name="T5"/>
                <a:gd fmla="*/ 302 w 1336" name="T6"/>
                <a:gd fmla="*/ 0 h 337" name="T7"/>
                <a:gd fmla="*/ 2225 w 10000" name="connsiteX0"/>
                <a:gd fmla="*/ 0 h 10105" name="connsiteY0"/>
                <a:gd fmla="*/ 10000 w 10000" name="connsiteX1"/>
                <a:gd fmla="*/ 10105 h 10105" name="connsiteY1"/>
                <a:gd fmla="*/ 0 w 10000" name="connsiteX2"/>
                <a:gd fmla="*/ 3250 h 10105" name="connsiteY2"/>
                <a:gd fmla="*/ 2225 w 10000" name="connsiteX3"/>
                <a:gd fmla="*/ 0 h 1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05" w="10000">
                  <a:moveTo>
                    <a:pt x="2225" y="0"/>
                  </a:moveTo>
                  <a:cubicBezTo>
                    <a:pt x="4878" y="3368"/>
                    <a:pt x="7408" y="6737"/>
                    <a:pt x="10000" y="10105"/>
                  </a:cubicBezTo>
                  <a:lnTo>
                    <a:pt x="0" y="3250"/>
                  </a:lnTo>
                  <a:cubicBezTo>
                    <a:pt x="681" y="2167"/>
                    <a:pt x="1407" y="1022"/>
                    <a:pt x="2225" y="0"/>
                  </a:cubicBezTo>
                  <a:close/>
                </a:path>
              </a:pathLst>
            </a:custGeom>
            <a:gradFill>
              <a:gsLst>
                <a:gs pos="0">
                  <a:srgbClr val="006C92">
                    <a:lumMod val="83000"/>
                  </a:srgbClr>
                </a:gs>
                <a:gs pos="100000">
                  <a:srgbClr val="00B0F0">
                    <a:lumMod val="90000"/>
                  </a:srgbClr>
                </a:gs>
              </a:gsLst>
              <a:lin ang="16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581148" y="2332537"/>
              <a:ext cx="2052679" cy="1563719"/>
            </a:xfrm>
            <a:custGeom>
              <a:gdLst>
                <a:gd fmla="*/ 0 w 1266" name="T0"/>
                <a:gd fmla="*/ 631 h 968" name="T1"/>
                <a:gd fmla="*/ 1266 w 1266" name="T2"/>
                <a:gd fmla="*/ 0 h 968" name="T3"/>
                <a:gd fmla="*/ 1034 w 1266" name="T4"/>
                <a:gd fmla="*/ 968 h 968" name="T5"/>
                <a:gd fmla="*/ 0 w 1266" name="T6"/>
                <a:gd fmla="*/ 631 h 968" name="T7"/>
                <a:gd fmla="*/ 0 w 10037" name="connsiteX0"/>
                <a:gd fmla="*/ 6507 h 10000" name="connsiteY0"/>
                <a:gd fmla="*/ 10037 w 10037" name="connsiteX1"/>
                <a:gd fmla="*/ 0 h 10000" name="connsiteY1"/>
                <a:gd fmla="*/ 8204 w 10037" name="connsiteX2"/>
                <a:gd fmla="*/ 10000 h 10000" name="connsiteY2"/>
                <a:gd fmla="*/ 0 w 10037" name="connsiteX3"/>
                <a:gd fmla="*/ 6507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37">
                  <a:moveTo>
                    <a:pt x="0" y="6507"/>
                  </a:moveTo>
                  <a:lnTo>
                    <a:pt x="10037" y="0"/>
                  </a:lnTo>
                  <a:lnTo>
                    <a:pt x="8204" y="10000"/>
                  </a:lnTo>
                  <a:lnTo>
                    <a:pt x="0" y="6507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90000"/>
                    <a:lumOff val="10000"/>
                  </a:srgbClr>
                </a:gs>
                <a:gs pos="100000">
                  <a:srgbClr val="00B0F0">
                    <a:lumMod val="84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5191205" y="2332537"/>
              <a:ext cx="442623" cy="1801185"/>
            </a:xfrm>
            <a:custGeom>
              <a:gdLst>
                <a:gd fmla="*/ 274 w 274" name="T0"/>
                <a:gd fmla="*/ 0 h 1115" name="T1"/>
                <a:gd fmla="*/ 137 w 274" name="T2"/>
                <a:gd fmla="*/ 987 h 1115" name="T3"/>
                <a:gd fmla="*/ 0 w 274" name="T4"/>
                <a:gd fmla="*/ 1115 h 1115" name="T5"/>
                <a:gd fmla="*/ 274 w 274" name="T6"/>
                <a:gd fmla="*/ 0 h 1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5" w="274">
                  <a:moveTo>
                    <a:pt x="274" y="0"/>
                  </a:moveTo>
                  <a:lnTo>
                    <a:pt x="137" y="987"/>
                  </a:lnTo>
                  <a:lnTo>
                    <a:pt x="0" y="1115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95000">
                  <a:srgbClr val="00B0F0">
                    <a:lumMod val="62000"/>
                  </a:srgbClr>
                </a:gs>
              </a:gsLst>
              <a:lin ang="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2"/>
            <p:cNvSpPr/>
            <p:nvPr/>
          </p:nvSpPr>
          <p:spPr bwMode="auto">
            <a:xfrm>
              <a:off x="4923047" y="3832107"/>
              <a:ext cx="336006" cy="299709"/>
            </a:xfrm>
            <a:custGeom>
              <a:gdLst>
                <a:gd fmla="*/ 0 w 208" name="T0"/>
                <a:gd fmla="*/ 0 h 182" name="T1"/>
                <a:gd fmla="*/ 208 w 208" name="T2"/>
                <a:gd fmla="*/ 35 h 182" name="T3"/>
                <a:gd fmla="*/ 166 w 208" name="T4"/>
                <a:gd fmla="*/ 182 h 182" name="T5"/>
                <a:gd fmla="*/ 0 w 208" name="T6"/>
                <a:gd fmla="*/ 0 h 182" name="T7"/>
                <a:gd fmla="*/ 0 w 10000" name="connsiteX0"/>
                <a:gd fmla="*/ 0 h 10194" name="connsiteY0"/>
                <a:gd fmla="*/ 10000 w 10000" name="connsiteX1"/>
                <a:gd fmla="*/ 2117 h 10194" name="connsiteY1"/>
                <a:gd fmla="*/ 7981 w 10000" name="connsiteX2"/>
                <a:gd fmla="*/ 10194 h 10194" name="connsiteY2"/>
                <a:gd fmla="*/ 0 w 10000" name="connsiteX3"/>
                <a:gd fmla="*/ 0 h 1019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94" w="10000">
                  <a:moveTo>
                    <a:pt x="0" y="0"/>
                  </a:moveTo>
                  <a:lnTo>
                    <a:pt x="10000" y="2117"/>
                  </a:lnTo>
                  <a:lnTo>
                    <a:pt x="7981" y="1019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56000">
                  <a:srgbClr val="00B0F0">
                    <a:lumMod val="62000"/>
                  </a:srgbClr>
                </a:gs>
              </a:gsLst>
              <a:lin ang="9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8" name="TextBox 117"/>
          <p:cNvSpPr txBox="1"/>
          <p:nvPr/>
        </p:nvSpPr>
        <p:spPr>
          <a:xfrm rot="19821442">
            <a:off x="1135307" y="2510094"/>
            <a:ext cx="13887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pPr algn="ctr"/>
            <a:r>
              <a:rPr altLang="zh-CN" lang="en-US" smtClean="0" sz="2200"/>
              <a:t>1.请输入标题一</a:t>
            </a:r>
          </a:p>
        </p:txBody>
      </p:sp>
      <p:grpSp>
        <p:nvGrpSpPr>
          <p:cNvPr id="76" name="组合 75"/>
          <p:cNvGrpSpPr>
            <a:grpSpLocks noChangeAspect="1"/>
          </p:cNvGrpSpPr>
          <p:nvPr/>
        </p:nvGrpSpPr>
        <p:grpSpPr>
          <a:xfrm rot="21345506">
            <a:off x="3681736" y="2004681"/>
            <a:ext cx="1886630" cy="1800000"/>
            <a:chOff x="3100862" y="1717064"/>
            <a:chExt cx="2532966" cy="2416658"/>
          </a:xfrm>
        </p:grpSpPr>
        <p:sp>
          <p:nvSpPr>
            <p:cNvPr id="77" name="Freeform 7"/>
            <p:cNvSpPr/>
            <p:nvPr/>
          </p:nvSpPr>
          <p:spPr bwMode="auto">
            <a:xfrm>
              <a:off x="3344789" y="1717064"/>
              <a:ext cx="2289039" cy="1634797"/>
            </a:xfrm>
            <a:custGeom>
              <a:gdLst>
                <a:gd fmla="*/ 0 w 1417" name="T0"/>
                <a:gd fmla="*/ 0 h 1012" name="T1"/>
                <a:gd fmla="*/ 151 w 1417" name="T2"/>
                <a:gd fmla="*/ 1012 h 1012" name="T3"/>
                <a:gd fmla="*/ 1417 w 1417" name="T4"/>
                <a:gd fmla="*/ 381 h 1012" name="T5"/>
                <a:gd fmla="*/ 0 w 1417" name="T6"/>
                <a:gd fmla="*/ 0 h 1012" name="T7"/>
                <a:gd fmla="*/ 0 w 10000" name="connsiteX0"/>
                <a:gd fmla="*/ 0 h 10000" name="connsiteY0"/>
                <a:gd fmla="*/ 1066 w 10000" name="connsiteX1"/>
                <a:gd fmla="*/ 10000 h 10000" name="connsiteY1"/>
                <a:gd fmla="*/ 10000 w 10000" name="connsiteX2"/>
                <a:gd fmla="*/ 3765 h 10000" name="connsiteY2"/>
                <a:gd fmla="*/ 0 w 10000" name="connsiteX3"/>
                <a:gd fmla="*/ 0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00">
                  <a:moveTo>
                    <a:pt x="0" y="0"/>
                  </a:moveTo>
                  <a:cubicBezTo>
                    <a:pt x="321" y="3333"/>
                    <a:pt x="666" y="6604"/>
                    <a:pt x="1066" y="10000"/>
                  </a:cubicBezTo>
                  <a:lnTo>
                    <a:pt x="10000" y="37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34000"/>
                    <a:lumOff val="66000"/>
                  </a:srgbClr>
                </a:gs>
                <a:gs pos="82000">
                  <a:srgbClr val="00B0F0">
                    <a:lumMod val="91000"/>
                    <a:lumOff val="9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3100862" y="1717064"/>
              <a:ext cx="487854" cy="1806031"/>
            </a:xfrm>
            <a:custGeom>
              <a:gdLst>
                <a:gd fmla="*/ 0 w 302" name="T0"/>
                <a:gd fmla="*/ 1118 h 1118" name="T1"/>
                <a:gd fmla="*/ 302 w 302" name="T2"/>
                <a:gd fmla="*/ 1012 h 1118" name="T3"/>
                <a:gd fmla="*/ 151 w 302" name="T4"/>
                <a:gd fmla="*/ 0 h 1118" name="T5"/>
                <a:gd fmla="*/ 0 w 302" name="T6"/>
                <a:gd fmla="*/ 1118 h 11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8" w="302">
                  <a:moveTo>
                    <a:pt x="0" y="1118"/>
                  </a:moveTo>
                  <a:lnTo>
                    <a:pt x="302" y="1012"/>
                  </a:lnTo>
                  <a:lnTo>
                    <a:pt x="151" y="0"/>
                  </a:lnTo>
                  <a:lnTo>
                    <a:pt x="0" y="1118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46000"/>
                    <a:lumOff val="54000"/>
                  </a:srgbClr>
                </a:gs>
                <a:gs pos="100000">
                  <a:srgbClr val="00B0F0">
                    <a:lumMod val="94000"/>
                  </a:srgbClr>
                </a:gs>
              </a:gsLst>
              <a:lin ang="54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3100862" y="3346146"/>
              <a:ext cx="2158191" cy="550110"/>
            </a:xfrm>
            <a:custGeom>
              <a:gdLst>
                <a:gd fmla="*/ 302 w 1336" name="T0"/>
                <a:gd fmla="*/ 0 h 337" name="T1"/>
                <a:gd fmla="*/ 1336 w 1336" name="T2"/>
                <a:gd fmla="*/ 337 h 337" name="T3"/>
                <a:gd fmla="*/ 0 w 1336" name="T4"/>
                <a:gd fmla="*/ 106 h 337" name="T5"/>
                <a:gd fmla="*/ 302 w 1336" name="T6"/>
                <a:gd fmla="*/ 0 h 337" name="T7"/>
                <a:gd fmla="*/ 2225 w 10000" name="connsiteX0"/>
                <a:gd fmla="*/ 0 h 10105" name="connsiteY0"/>
                <a:gd fmla="*/ 10000 w 10000" name="connsiteX1"/>
                <a:gd fmla="*/ 10105 h 10105" name="connsiteY1"/>
                <a:gd fmla="*/ 0 w 10000" name="connsiteX2"/>
                <a:gd fmla="*/ 3250 h 10105" name="connsiteY2"/>
                <a:gd fmla="*/ 2225 w 10000" name="connsiteX3"/>
                <a:gd fmla="*/ 0 h 1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05" w="10000">
                  <a:moveTo>
                    <a:pt x="2225" y="0"/>
                  </a:moveTo>
                  <a:cubicBezTo>
                    <a:pt x="4878" y="3368"/>
                    <a:pt x="7408" y="6737"/>
                    <a:pt x="10000" y="10105"/>
                  </a:cubicBezTo>
                  <a:lnTo>
                    <a:pt x="0" y="3250"/>
                  </a:lnTo>
                  <a:cubicBezTo>
                    <a:pt x="681" y="2167"/>
                    <a:pt x="1407" y="1022"/>
                    <a:pt x="2225" y="0"/>
                  </a:cubicBezTo>
                  <a:close/>
                </a:path>
              </a:pathLst>
            </a:custGeom>
            <a:gradFill>
              <a:gsLst>
                <a:gs pos="0">
                  <a:srgbClr val="006C92">
                    <a:lumMod val="83000"/>
                  </a:srgbClr>
                </a:gs>
                <a:gs pos="100000">
                  <a:srgbClr val="00B0F0">
                    <a:lumMod val="90000"/>
                  </a:srgbClr>
                </a:gs>
              </a:gsLst>
              <a:lin ang="16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3581148" y="2332537"/>
              <a:ext cx="2052679" cy="1563719"/>
            </a:xfrm>
            <a:custGeom>
              <a:gdLst>
                <a:gd fmla="*/ 0 w 1266" name="T0"/>
                <a:gd fmla="*/ 631 h 968" name="T1"/>
                <a:gd fmla="*/ 1266 w 1266" name="T2"/>
                <a:gd fmla="*/ 0 h 968" name="T3"/>
                <a:gd fmla="*/ 1034 w 1266" name="T4"/>
                <a:gd fmla="*/ 968 h 968" name="T5"/>
                <a:gd fmla="*/ 0 w 1266" name="T6"/>
                <a:gd fmla="*/ 631 h 968" name="T7"/>
                <a:gd fmla="*/ 0 w 10037" name="connsiteX0"/>
                <a:gd fmla="*/ 6507 h 10000" name="connsiteY0"/>
                <a:gd fmla="*/ 10037 w 10037" name="connsiteX1"/>
                <a:gd fmla="*/ 0 h 10000" name="connsiteY1"/>
                <a:gd fmla="*/ 8204 w 10037" name="connsiteX2"/>
                <a:gd fmla="*/ 10000 h 10000" name="connsiteY2"/>
                <a:gd fmla="*/ 0 w 10037" name="connsiteX3"/>
                <a:gd fmla="*/ 6507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37">
                  <a:moveTo>
                    <a:pt x="0" y="6507"/>
                  </a:moveTo>
                  <a:lnTo>
                    <a:pt x="10037" y="0"/>
                  </a:lnTo>
                  <a:lnTo>
                    <a:pt x="8204" y="10000"/>
                  </a:lnTo>
                  <a:lnTo>
                    <a:pt x="0" y="6507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90000"/>
                    <a:lumOff val="10000"/>
                  </a:srgbClr>
                </a:gs>
                <a:gs pos="100000">
                  <a:srgbClr val="00B0F0">
                    <a:lumMod val="84000"/>
                  </a:srgbClr>
                </a:gs>
              </a:gsLst>
              <a:lin ang="42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5191205" y="2332537"/>
              <a:ext cx="442623" cy="1801185"/>
            </a:xfrm>
            <a:custGeom>
              <a:gdLst>
                <a:gd fmla="*/ 274 w 274" name="T0"/>
                <a:gd fmla="*/ 0 h 1115" name="T1"/>
                <a:gd fmla="*/ 137 w 274" name="T2"/>
                <a:gd fmla="*/ 987 h 1115" name="T3"/>
                <a:gd fmla="*/ 0 w 274" name="T4"/>
                <a:gd fmla="*/ 1115 h 1115" name="T5"/>
                <a:gd fmla="*/ 274 w 274" name="T6"/>
                <a:gd fmla="*/ 0 h 1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15" w="274">
                  <a:moveTo>
                    <a:pt x="274" y="0"/>
                  </a:moveTo>
                  <a:lnTo>
                    <a:pt x="137" y="987"/>
                  </a:lnTo>
                  <a:lnTo>
                    <a:pt x="0" y="1115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95000">
                  <a:srgbClr val="00B0F0">
                    <a:lumMod val="62000"/>
                  </a:srgbClr>
                </a:gs>
              </a:gsLst>
              <a:lin ang="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4923047" y="3832107"/>
              <a:ext cx="336006" cy="299709"/>
            </a:xfrm>
            <a:custGeom>
              <a:gdLst>
                <a:gd fmla="*/ 0 w 208" name="T0"/>
                <a:gd fmla="*/ 0 h 182" name="T1"/>
                <a:gd fmla="*/ 208 w 208" name="T2"/>
                <a:gd fmla="*/ 35 h 182" name="T3"/>
                <a:gd fmla="*/ 166 w 208" name="T4"/>
                <a:gd fmla="*/ 182 h 182" name="T5"/>
                <a:gd fmla="*/ 0 w 208" name="T6"/>
                <a:gd fmla="*/ 0 h 182" name="T7"/>
                <a:gd fmla="*/ 0 w 10000" name="connsiteX0"/>
                <a:gd fmla="*/ 0 h 10194" name="connsiteY0"/>
                <a:gd fmla="*/ 10000 w 10000" name="connsiteX1"/>
                <a:gd fmla="*/ 2117 h 10194" name="connsiteY1"/>
                <a:gd fmla="*/ 7981 w 10000" name="connsiteX2"/>
                <a:gd fmla="*/ 10194 h 10194" name="connsiteY2"/>
                <a:gd fmla="*/ 0 w 10000" name="connsiteX3"/>
                <a:gd fmla="*/ 0 h 1019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94" w="10000">
                  <a:moveTo>
                    <a:pt x="0" y="0"/>
                  </a:moveTo>
                  <a:lnTo>
                    <a:pt x="10000" y="2117"/>
                  </a:lnTo>
                  <a:lnTo>
                    <a:pt x="7981" y="1019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88000"/>
                    <a:lumOff val="12000"/>
                  </a:srgbClr>
                </a:gs>
                <a:gs pos="56000">
                  <a:srgbClr val="00B0F0">
                    <a:lumMod val="62000"/>
                  </a:srgbClr>
                </a:gs>
              </a:gsLst>
              <a:lin ang="9600000" scaled="0"/>
            </a:gradFill>
            <a:ln cap="flat" w="142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9" name="TextBox 118"/>
          <p:cNvSpPr txBox="1"/>
          <p:nvPr/>
        </p:nvSpPr>
        <p:spPr>
          <a:xfrm rot="19821442">
            <a:off x="3929540" y="2308042"/>
            <a:ext cx="119696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pPr algn="ctr"/>
            <a:r>
              <a:rPr altLang="zh-CN" lang="en-US" smtClean="0" sz="1800"/>
              <a:t>2.请输入标题二</a:t>
            </a:r>
          </a:p>
        </p:txBody>
      </p:sp>
      <p:sp>
        <p:nvSpPr>
          <p:cNvPr id="120" name="TextBox 119"/>
          <p:cNvSpPr txBox="1"/>
          <p:nvPr/>
        </p:nvSpPr>
        <p:spPr>
          <a:xfrm rot="19821442">
            <a:off x="6176335" y="2139110"/>
            <a:ext cx="104852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effectLst>
                  <a:innerShdw blurRad="63500" dir="15600000" dist="76200">
                    <a:srgbClr val="006C92">
                      <a:alpha val="50000"/>
                    </a:srgbClr>
                  </a:innerShdw>
                </a:effectLst>
                <a:latin charset="-122" pitchFamily="2" typeface="碳化硅大黑体"/>
                <a:ea charset="-122" pitchFamily="2" typeface="碳化硅大黑体"/>
              </a:defRPr>
            </a:lvl1pPr>
          </a:lstStyle>
          <a:p>
            <a:pPr algn="ctr"/>
            <a:r>
              <a:rPr altLang="zh-CN" lang="en-US" smtClean="0" sz="1600"/>
              <a:t>3.请输入标题三</a:t>
            </a:r>
          </a:p>
        </p:txBody>
      </p:sp>
    </p:spTree>
    <p:extLst>
      <p:ext uri="{BB962C8B-B14F-4D97-AF65-F5344CB8AC3E}">
        <p14:creationId val="361984194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 flipH="1">
            <a:off x="21107" y="3057144"/>
            <a:ext cx="9138129" cy="2085593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4000"/>
                  <a:lumOff val="16000"/>
                  <a:alpha val="33000"/>
                </a:srgbClr>
              </a:gs>
              <a:gs pos="75000">
                <a:schemeClr val="bg1">
                  <a:alpha val="55000"/>
                </a:schemeClr>
              </a:gs>
            </a:gsLst>
            <a:lin ang="156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43" name="组合 1042"/>
          <p:cNvGrpSpPr/>
          <p:nvPr/>
        </p:nvGrpSpPr>
        <p:grpSpPr>
          <a:xfrm>
            <a:off x="-3858101" y="-3655279"/>
            <a:ext cx="15772826" cy="15819496"/>
            <a:chOff x="-306396" y="779293"/>
            <a:chExt cx="2908481" cy="2917087"/>
          </a:xfrm>
          <a:scene3d>
            <a:camera fov="300000" prst="perspectiveRelaxed">
              <a:rot lat="18536036" lon="17476538" rev="4438645"/>
            </a:camera>
            <a:lightRig dir="t" rig="threePt"/>
          </a:scene3d>
        </p:grpSpPr>
        <p:grpSp>
          <p:nvGrpSpPr>
            <p:cNvPr id="1042" name="组合 1041"/>
            <p:cNvGrpSpPr/>
            <p:nvPr/>
          </p:nvGrpSpPr>
          <p:grpSpPr>
            <a:xfrm>
              <a:off x="-306396" y="779293"/>
              <a:ext cx="2908481" cy="2917087"/>
              <a:chOff x="-306396" y="779293"/>
              <a:chExt cx="2908481" cy="291708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436170" y="779741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602085" y="779293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306396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rot="5400000">
              <a:off x="-57115" y="842616"/>
              <a:ext cx="2438400" cy="2880000"/>
              <a:chOff x="-166577" y="816380"/>
              <a:chExt cx="2438400" cy="2880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矩形 1043"/>
          <p:cNvSpPr/>
          <p:nvPr/>
        </p:nvSpPr>
        <p:spPr>
          <a:xfrm>
            <a:off x="5870" y="-1"/>
            <a:ext cx="9138129" cy="3057145"/>
          </a:xfrm>
          <a:prstGeom prst="rect">
            <a:avLst/>
          </a:prstGeom>
          <a:gradFill>
            <a:gsLst>
              <a:gs pos="0">
                <a:srgbClr val="00B0F0">
                  <a:lumMod val="32000"/>
                  <a:lumOff val="68000"/>
                </a:srgbClr>
              </a:gs>
              <a:gs pos="73000">
                <a:srgbClr val="00B0F0">
                  <a:lumMod val="26000"/>
                  <a:lumOff val="74000"/>
                </a:srgb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0" y="-7621"/>
            <a:ext cx="9159239" cy="3064765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8000"/>
                  <a:alpha val="84000"/>
                </a:srgbClr>
              </a:gs>
              <a:gs pos="58000">
                <a:schemeClr val="bg1">
                  <a:alpha val="0"/>
                </a:schemeClr>
              </a:gs>
            </a:gsLst>
            <a:lin ang="63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10145" y="4099940"/>
            <a:ext cx="2134137" cy="92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7022" y="122288"/>
            <a:ext cx="1594892" cy="1051310"/>
            <a:chOff x="1923529" y="892282"/>
            <a:chExt cx="4679310" cy="3084477"/>
          </a:xfrm>
        </p:grpSpPr>
        <p:sp>
          <p:nvSpPr>
            <p:cNvPr id="110" name="任意多边形 109"/>
            <p:cNvSpPr/>
            <p:nvPr/>
          </p:nvSpPr>
          <p:spPr>
            <a:xfrm>
              <a:off x="1923529" y="892282"/>
              <a:ext cx="4679310" cy="3067141"/>
            </a:xfrm>
            <a:custGeom>
              <a:gdLst>
                <a:gd fmla="*/ 85344 w 3779520" name="connsiteX0"/>
                <a:gd fmla="*/ 475488 h 2477357" name="connsiteY0"/>
                <a:gd fmla="*/ 420624 w 3779520" name="connsiteX1"/>
                <a:gd fmla="*/ 176784 h 2477357" name="connsiteY1"/>
                <a:gd fmla="*/ 1664208 w 3779520" name="connsiteX2"/>
                <a:gd fmla="*/ 0 h 2477357" name="connsiteY2"/>
                <a:gd fmla="*/ 2365248 w 3779520" name="connsiteX3"/>
                <a:gd fmla="*/ 292608 h 2477357" name="connsiteY3"/>
                <a:gd fmla="*/ 3087624 w 3779520" name="connsiteX4"/>
                <a:gd fmla="*/ 200152 h 2477357" name="connsiteY4"/>
                <a:gd fmla="*/ 3364992 w 3779520" name="connsiteX5"/>
                <a:gd fmla="*/ 408432 h 2477357" name="connsiteY5"/>
                <a:gd fmla="*/ 3779520 w 3779520" name="connsiteX6"/>
                <a:gd fmla="*/ 1749552 h 2477357" name="connsiteY6"/>
                <a:gd fmla="*/ 2138553 w 3779520" name="connsiteX7"/>
                <a:gd fmla="*/ 2095119 h 2477357" name="connsiteY7"/>
                <a:gd fmla="*/ 1837815 w 3779520" name="connsiteX8"/>
                <a:gd fmla="*/ 2477357 h 2477357" name="connsiteY8"/>
                <a:gd fmla="*/ 1578864 w 3779520" name="connsiteX9"/>
                <a:gd fmla="*/ 2292096 h 2477357" name="connsiteY9"/>
                <a:gd fmla="*/ 682752 w 3779520" name="connsiteX10"/>
                <a:gd fmla="*/ 2243328 h 2477357" name="connsiteY10"/>
                <a:gd fmla="*/ 0 w 3779520" name="connsiteX11"/>
                <a:gd fmla="*/ 1737360 h 2477357" name="connsiteY11"/>
                <a:gd fmla="*/ 85344 w 3779520" name="connsiteX12"/>
                <a:gd fmla="*/ 475488 h 2477357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477357" w="3779520">
                  <a:moveTo>
                    <a:pt x="85344" y="475488"/>
                  </a:moveTo>
                  <a:lnTo>
                    <a:pt x="420624" y="176784"/>
                  </a:lnTo>
                  <a:lnTo>
                    <a:pt x="1664208" y="0"/>
                  </a:lnTo>
                  <a:lnTo>
                    <a:pt x="2365248" y="292608"/>
                  </a:lnTo>
                  <a:lnTo>
                    <a:pt x="3087624" y="200152"/>
                  </a:lnTo>
                  <a:lnTo>
                    <a:pt x="3364992" y="408432"/>
                  </a:lnTo>
                  <a:lnTo>
                    <a:pt x="3779520" y="1749552"/>
                  </a:lnTo>
                  <a:lnTo>
                    <a:pt x="2138553" y="2095119"/>
                  </a:lnTo>
                  <a:lnTo>
                    <a:pt x="1837815" y="2477357"/>
                  </a:lnTo>
                  <a:lnTo>
                    <a:pt x="1578864" y="2292096"/>
                  </a:lnTo>
                  <a:lnTo>
                    <a:pt x="682752" y="2243328"/>
                  </a:lnTo>
                  <a:lnTo>
                    <a:pt x="0" y="1737360"/>
                  </a:lnTo>
                  <a:lnTo>
                    <a:pt x="85344" y="4754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2000"/>
                    <a:lumOff val="38000"/>
                  </a:srgbClr>
                </a:gs>
                <a:gs pos="66000">
                  <a:srgbClr val="16B2EB">
                    <a:lumMod val="100000"/>
                  </a:srgbClr>
                </a:gs>
                <a:gs pos="100000">
                  <a:srgbClr val="00B0F0">
                    <a:lumMod val="65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2760332" y="3662132"/>
              <a:ext cx="1254263" cy="314627"/>
            </a:xfrm>
            <a:custGeom>
              <a:gdLst>
                <a:gd fmla="*/ 0 w 1013079" name="connsiteX0"/>
                <a:gd fmla="*/ 0 h 254127" name="connsiteY0"/>
                <a:gd fmla="*/ 909447 w 1013079" name="connsiteX1"/>
                <a:gd fmla="*/ 48768 h 254127" name="connsiteY1"/>
                <a:gd fmla="*/ 1013079 w 1013079" name="connsiteX2"/>
                <a:gd fmla="*/ 129540 h 254127" name="connsiteY2"/>
                <a:gd fmla="*/ 695706 w 1013079" name="connsiteX3"/>
                <a:gd fmla="*/ 254127 h 254127" name="connsiteY3"/>
                <a:gd fmla="*/ 0 w 1013079" name="connsiteX4"/>
                <a:gd fmla="*/ 0 h 25412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4127" w="1013079">
                  <a:moveTo>
                    <a:pt x="0" y="0"/>
                  </a:moveTo>
                  <a:lnTo>
                    <a:pt x="909447" y="48768"/>
                  </a:lnTo>
                  <a:lnTo>
                    <a:pt x="1013079" y="129540"/>
                  </a:lnTo>
                  <a:lnTo>
                    <a:pt x="695706" y="25412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94000"/>
                    <a:lumOff val="6000"/>
                  </a:srgbClr>
                </a:gs>
                <a:gs pos="64000">
                  <a:srgbClr val="00B0F0">
                    <a:lumMod val="73000"/>
                  </a:srgbClr>
                </a:gs>
              </a:gsLst>
              <a:lin ang="108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4199744" y="3479583"/>
              <a:ext cx="777129" cy="471445"/>
            </a:xfrm>
            <a:custGeom>
              <a:gdLst>
                <a:gd fmla="*/ 0 w 627694" name="connsiteX0"/>
                <a:gd fmla="*/ 380790 h 380790" name="connsiteY0"/>
                <a:gd fmla="*/ 627694 w 627694" name="connsiteX1"/>
                <a:gd fmla="*/ 204978 h 380790" name="connsiteY1"/>
                <a:gd fmla="*/ 290509 w 627694" name="connsiteX2"/>
                <a:gd fmla="*/ 0 h 380790" name="connsiteY2"/>
                <a:gd fmla="*/ 0 w 627694" name="connsiteX3"/>
                <a:gd fmla="*/ 380790 h 3807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80790" w="627694">
                  <a:moveTo>
                    <a:pt x="0" y="380790"/>
                  </a:moveTo>
                  <a:lnTo>
                    <a:pt x="627694" y="204978"/>
                  </a:lnTo>
                  <a:lnTo>
                    <a:pt x="290509" y="0"/>
                  </a:lnTo>
                  <a:lnTo>
                    <a:pt x="0" y="38079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82000"/>
                  </a:srgbClr>
                </a:gs>
                <a:gs pos="100000">
                  <a:srgbClr val="00B0F0">
                    <a:lumMod val="73000"/>
                  </a:srgbClr>
                </a:gs>
              </a:gsLst>
              <a:lin ang="17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4558470" y="3055990"/>
              <a:ext cx="2043425" cy="683500"/>
            </a:xfrm>
            <a:custGeom>
              <a:gdLst>
                <a:gd fmla="*/ 0 w 1650492" name="connsiteX0"/>
                <a:gd fmla="*/ 344424 h 552069" name="connsiteY0"/>
                <a:gd fmla="*/ 1650492 w 1650492" name="connsiteX1"/>
                <a:gd fmla="*/ 0 h 552069" name="connsiteY1"/>
                <a:gd fmla="*/ 326898 w 1650492" name="connsiteX2"/>
                <a:gd fmla="*/ 552069 h 552069" name="connsiteY2"/>
                <a:gd fmla="*/ 0 w 1650492" name="connsiteX3"/>
                <a:gd fmla="*/ 344424 h 55206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52069" w="1650492">
                  <a:moveTo>
                    <a:pt x="0" y="344424"/>
                  </a:moveTo>
                  <a:lnTo>
                    <a:pt x="1650492" y="0"/>
                  </a:lnTo>
                  <a:lnTo>
                    <a:pt x="326898" y="552069"/>
                  </a:lnTo>
                  <a:lnTo>
                    <a:pt x="0" y="344424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6090094" y="1400307"/>
              <a:ext cx="507971" cy="1657098"/>
            </a:xfrm>
            <a:custGeom>
              <a:gdLst>
                <a:gd fmla="*/ 0 w 410293" name="connsiteX0"/>
                <a:gd fmla="*/ 0 h 1338453" name="connsiteY0"/>
                <a:gd fmla="*/ 164211 w 410293" name="connsiteX1"/>
                <a:gd fmla="*/ 10287 h 1338453" name="connsiteY1"/>
                <a:gd fmla="*/ 410293 w 410293" name="connsiteX2"/>
                <a:gd fmla="*/ 1338453 h 1338453" name="connsiteY2"/>
                <a:gd fmla="*/ 0 w 410293" name="connsiteX3"/>
                <a:gd fmla="*/ 0 h 133845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38453" w="410292">
                  <a:moveTo>
                    <a:pt x="0" y="0"/>
                  </a:moveTo>
                  <a:lnTo>
                    <a:pt x="164211" y="10287"/>
                  </a:lnTo>
                  <a:lnTo>
                    <a:pt x="410293" y="13384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747639" y="1140870"/>
              <a:ext cx="550951" cy="274532"/>
            </a:xfrm>
            <a:custGeom>
              <a:gdLst>
                <a:gd fmla="*/ 0 w 445008" name="connsiteX0"/>
                <a:gd fmla="*/ 0 h 221742" name="connsiteY0"/>
                <a:gd fmla="*/ 445008 w 445008" name="connsiteX1"/>
                <a:gd fmla="*/ 221742 h 221742" name="connsiteY1"/>
                <a:gd fmla="*/ 282321 w 445008" name="connsiteX2"/>
                <a:gd fmla="*/ 213741 h 221742" name="connsiteY2"/>
                <a:gd fmla="*/ 0 w 445008" name="connsiteX3"/>
                <a:gd fmla="*/ 0 h 22174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1742" w="445008">
                  <a:moveTo>
                    <a:pt x="0" y="0"/>
                  </a:moveTo>
                  <a:lnTo>
                    <a:pt x="445008" y="221742"/>
                  </a:lnTo>
                  <a:lnTo>
                    <a:pt x="282321" y="21374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76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23529" y="1748434"/>
              <a:ext cx="4527496" cy="11625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effectLst>
                    <a:innerShdw blurRad="63500" dir="15600000" dist="76200">
                      <a:srgbClr val="006C92">
                        <a:alpha val="50000"/>
                      </a:srgbClr>
                    </a:innerShdw>
                  </a:effectLst>
                  <a:latin charset="-122" pitchFamily="2" typeface="碳化硅大黑体"/>
                  <a:ea charset="-122" pitchFamily="2" typeface="碳化硅大黑体"/>
                </a:defRPr>
              </a:lvl1pPr>
            </a:lstStyle>
            <a:p>
              <a:pPr algn="ctr"/>
              <a:r>
                <a:rPr altLang="en-US" lang="zh-CN" smtClean="0" sz="2000"/>
                <a:t>请输入标题</a:t>
              </a:r>
            </a:p>
          </p:txBody>
        </p:sp>
      </p:grpSp>
      <p:sp>
        <p:nvSpPr>
          <p:cNvPr id="5" name="Freeform 6"/>
          <p:cNvSpPr/>
          <p:nvPr/>
        </p:nvSpPr>
        <p:spPr bwMode="auto">
          <a:xfrm>
            <a:off x="4234105" y="1384866"/>
            <a:ext cx="560602" cy="2032182"/>
          </a:xfrm>
          <a:custGeom>
            <a:gdLst>
              <a:gd fmla="*/ 232 w 232" name="T0"/>
              <a:gd fmla="*/ 0 h 841" name="T1"/>
              <a:gd fmla="*/ 97 w 232" name="T2"/>
              <a:gd fmla="*/ 841 h 841" name="T3"/>
              <a:gd fmla="*/ 0 w 232" name="T4"/>
              <a:gd fmla="*/ 319 h 841" name="T5"/>
              <a:gd fmla="*/ 232 w 232" name="T6"/>
              <a:gd fmla="*/ 0 h 841" name="T7"/>
              <a:gd fmla="*/ 10000 w 10000" name="connsiteX0"/>
              <a:gd fmla="*/ 0 h 10000" name="connsiteY0"/>
              <a:gd fmla="*/ 4181 w 10000" name="connsiteX1"/>
              <a:gd fmla="*/ 10000 h 10000" name="connsiteY1"/>
              <a:gd fmla="*/ 0 w 10000" name="connsiteX2"/>
              <a:gd fmla="*/ 3793 h 10000" name="connsiteY2"/>
              <a:gd fmla="*/ 10000 w 10000" name="connsiteX3"/>
              <a:gd fmla="*/ 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00">
                <a:moveTo>
                  <a:pt x="10000" y="0"/>
                </a:moveTo>
                <a:cubicBezTo>
                  <a:pt x="8241" y="3333"/>
                  <a:pt x="6348" y="6642"/>
                  <a:pt x="4181" y="10000"/>
                </a:cubicBezTo>
                <a:lnTo>
                  <a:pt x="0" y="3793"/>
                </a:lnTo>
                <a:lnTo>
                  <a:pt x="10000" y="0"/>
                </a:lnTo>
                <a:close/>
              </a:path>
            </a:pathLst>
          </a:custGeom>
          <a:gradFill>
            <a:gsLst>
              <a:gs pos="0">
                <a:srgbClr val="00B0F0">
                  <a:lumMod val="70000"/>
                </a:srgbClr>
              </a:gs>
              <a:gs pos="46000">
                <a:srgbClr val="16B2EB">
                  <a:lumMod val="86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108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6575585" y="2332090"/>
            <a:ext cx="1396672" cy="2114339"/>
          </a:xfrm>
          <a:custGeom>
            <a:gdLst>
              <a:gd fmla="*/ 578 w 578" name="T0"/>
              <a:gd fmla="*/ 0 h 875" name="T1"/>
              <a:gd fmla="*/ 0 w 578" name="T2"/>
              <a:gd fmla="*/ 875 h 875" name="T3"/>
              <a:gd fmla="*/ 75 w 578" name="T4"/>
              <a:gd fmla="*/ 648 h 875" name="T5"/>
              <a:gd fmla="*/ 578 w 578" name="T6"/>
              <a:gd fmla="*/ 0 h 875" name="T7"/>
              <a:gd fmla="*/ 10000 w 10000" name="connsiteX0"/>
              <a:gd fmla="*/ 0 h 10000" name="connsiteY0"/>
              <a:gd fmla="*/ 0 w 10000" name="connsiteX1"/>
              <a:gd fmla="*/ 10000 h 10000" name="connsiteY1"/>
              <a:gd fmla="*/ 1277 w 10000" name="connsiteX2"/>
              <a:gd fmla="*/ 7379 h 10000" name="connsiteY2"/>
              <a:gd fmla="*/ 10000 w 10000" name="connsiteX3"/>
              <a:gd fmla="*/ 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00">
                <a:moveTo>
                  <a:pt x="10000" y="0"/>
                </a:moveTo>
                <a:lnTo>
                  <a:pt x="0" y="10000"/>
                </a:lnTo>
                <a:lnTo>
                  <a:pt x="1277" y="7379"/>
                </a:lnTo>
                <a:lnTo>
                  <a:pt x="10000" y="0"/>
                </a:lnTo>
                <a:close/>
              </a:path>
            </a:pathLst>
          </a:custGeom>
          <a:gradFill flip="none" rotWithShape="1">
            <a:gsLst>
              <a:gs pos="31000">
                <a:srgbClr val="00B0F0">
                  <a:lumMod val="58000"/>
                </a:srgbClr>
              </a:gs>
              <a:gs pos="100000">
                <a:srgbClr val="00B0F0"/>
              </a:gs>
            </a:gsLst>
            <a:lin ang="150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4468497" y="3417048"/>
            <a:ext cx="1544576" cy="389039"/>
          </a:xfrm>
          <a:custGeom>
            <a:gdLst>
              <a:gd fmla="*/ 0 w 626" name="T0"/>
              <a:gd fmla="*/ 0 h 161" name="T1"/>
              <a:gd fmla="*/ 626 w 626" name="T2"/>
              <a:gd fmla="*/ 45 h 161" name="T3"/>
              <a:gd fmla="*/ 392 w 626" name="T4"/>
              <a:gd fmla="*/ 161 h 161" name="T5"/>
              <a:gd fmla="*/ 0 w 626" name="T6"/>
              <a:gd fmla="*/ 0 h 161" name="T7"/>
              <a:gd fmla="*/ 0 w 10211" name="connsiteX0"/>
              <a:gd fmla="*/ 0 h 10000" name="connsiteY0"/>
              <a:gd fmla="*/ 10211 w 10211" name="connsiteX1"/>
              <a:gd fmla="*/ 2720 h 10000" name="connsiteY1"/>
              <a:gd fmla="*/ 6262 w 10211" name="connsiteX2"/>
              <a:gd fmla="*/ 10000 h 10000" name="connsiteY2"/>
              <a:gd fmla="*/ 0 w 10211" name="connsiteX3"/>
              <a:gd fmla="*/ 0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211">
                <a:moveTo>
                  <a:pt x="0" y="0"/>
                </a:moveTo>
                <a:lnTo>
                  <a:pt x="10211" y="2720"/>
                </a:lnTo>
                <a:lnTo>
                  <a:pt x="6262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94000"/>
                </a:srgbClr>
              </a:gs>
              <a:gs pos="100000">
                <a:srgbClr val="00B0F0">
                  <a:lumMod val="77000"/>
                </a:srgbClr>
              </a:gs>
            </a:gsLst>
            <a:lin ang="5400000" scaled="1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11"/>
          <p:cNvSpPr/>
          <p:nvPr/>
        </p:nvSpPr>
        <p:spPr bwMode="auto">
          <a:xfrm>
            <a:off x="6353277" y="3862118"/>
            <a:ext cx="403536" cy="584311"/>
          </a:xfrm>
          <a:custGeom>
            <a:gdLst>
              <a:gd fmla="*/ 92 w 167" name="T0"/>
              <a:gd fmla="*/ 237 h 237" name="T1"/>
              <a:gd fmla="*/ 0 w 167" name="T2"/>
              <a:gd fmla="*/ 0 h 237" name="T3"/>
              <a:gd fmla="*/ 167 w 167" name="T4"/>
              <a:gd fmla="*/ 10 h 237" name="T5"/>
              <a:gd fmla="*/ 92 w 167" name="T6"/>
              <a:gd fmla="*/ 237 h 237" name="T7"/>
              <a:gd fmla="*/ 5509 w 10000" name="connsiteX0"/>
              <a:gd fmla="*/ 10203 h 10203" name="connsiteY0"/>
              <a:gd fmla="*/ 0 w 10000" name="connsiteX1"/>
              <a:gd fmla="*/ 0 h 10203" name="connsiteY1"/>
              <a:gd fmla="*/ 10000 w 10000" name="connsiteX2"/>
              <a:gd fmla="*/ 625 h 10203" name="connsiteY2"/>
              <a:gd fmla="*/ 5509 w 10000" name="connsiteX3"/>
              <a:gd fmla="*/ 10203 h 1020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203" w="10000">
                <a:moveTo>
                  <a:pt x="5509" y="10203"/>
                </a:moveTo>
                <a:lnTo>
                  <a:pt x="0" y="0"/>
                </a:lnTo>
                <a:lnTo>
                  <a:pt x="10000" y="625"/>
                </a:lnTo>
                <a:lnTo>
                  <a:pt x="5509" y="10203"/>
                </a:lnTo>
                <a:close/>
              </a:path>
            </a:pathLst>
          </a:custGeom>
          <a:gradFill>
            <a:gsLst>
              <a:gs pos="0">
                <a:srgbClr val="00B0F0">
                  <a:lumMod val="66000"/>
                </a:srgbClr>
              </a:gs>
              <a:gs pos="100000">
                <a:srgbClr val="00B0F0">
                  <a:lumMod val="99000"/>
                </a:srgbClr>
              </a:gs>
            </a:gsLst>
            <a:lin ang="192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0"/>
          <p:cNvSpPr/>
          <p:nvPr/>
        </p:nvSpPr>
        <p:spPr bwMode="auto">
          <a:xfrm>
            <a:off x="5410623" y="3525785"/>
            <a:ext cx="1346190" cy="372124"/>
          </a:xfrm>
          <a:custGeom>
            <a:gdLst>
              <a:gd fmla="*/ 0 w 555" name="T0"/>
              <a:gd fmla="*/ 116 h 154" name="T1"/>
              <a:gd fmla="*/ 234 w 555" name="T2"/>
              <a:gd fmla="*/ 0 h 154" name="T3"/>
              <a:gd fmla="*/ 555 w 555" name="T4"/>
              <a:gd fmla="*/ 154 h 154" name="T5"/>
              <a:gd fmla="*/ 0 w 555" name="T6"/>
              <a:gd fmla="*/ 116 h 154" name="T7"/>
              <a:gd fmla="*/ 0 w 10038" name="connsiteX0"/>
              <a:gd fmla="*/ 7464 h 10000" name="connsiteY0"/>
              <a:gd fmla="*/ 4254 w 10038" name="connsiteX1"/>
              <a:gd fmla="*/ 0 h 10000" name="connsiteY1"/>
              <a:gd fmla="*/ 10038 w 10038" name="connsiteX2"/>
              <a:gd fmla="*/ 10000 h 10000" name="connsiteY2"/>
              <a:gd fmla="*/ 0 w 10038" name="connsiteX3"/>
              <a:gd fmla="*/ 7464 h 1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00" w="10038">
                <a:moveTo>
                  <a:pt x="0" y="7464"/>
                </a:moveTo>
                <a:lnTo>
                  <a:pt x="4254" y="0"/>
                </a:lnTo>
                <a:cubicBezTo>
                  <a:pt x="6204" y="3255"/>
                  <a:pt x="8110" y="6667"/>
                  <a:pt x="10038" y="10000"/>
                </a:cubicBezTo>
                <a:cubicBezTo>
                  <a:pt x="6554" y="9177"/>
                  <a:pt x="3333" y="8287"/>
                  <a:pt x="0" y="7464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lumMod val="90000"/>
                </a:srgbClr>
              </a:gs>
              <a:gs pos="100000">
                <a:srgbClr val="00B0F0">
                  <a:lumMod val="66000"/>
                </a:srgbClr>
              </a:gs>
            </a:gsLst>
            <a:lin ang="60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7"/>
          <p:cNvSpPr/>
          <p:nvPr/>
        </p:nvSpPr>
        <p:spPr bwMode="auto">
          <a:xfrm>
            <a:off x="4468497" y="1243945"/>
            <a:ext cx="3503762" cy="2655610"/>
          </a:xfrm>
          <a:custGeom>
            <a:gdLst>
              <a:gd fmla="*/ 135 w 1450" name="T0"/>
              <a:gd fmla="*/ 59 h 1099" name="T1"/>
              <a:gd fmla="*/ 1025 w 1450" name="T2"/>
              <a:gd fmla="*/ 0 h 1099" name="T3"/>
              <a:gd fmla="*/ 1450 w 1450" name="T4"/>
              <a:gd fmla="*/ 451 h 1099" name="T5"/>
              <a:gd fmla="*/ 947 w 1450" name="T6"/>
              <a:gd fmla="*/ 1099 h 1099" name="T7"/>
              <a:gd fmla="*/ 626 w 1450" name="T8"/>
              <a:gd fmla="*/ 945 h 1099" name="T9"/>
              <a:gd fmla="*/ 0 w 1450" name="T10"/>
              <a:gd fmla="*/ 900 h 1099" name="T11"/>
              <a:gd fmla="*/ 135 w 1450" name="T12"/>
              <a:gd fmla="*/ 59 h 10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99" w="1450">
                <a:moveTo>
                  <a:pt x="135" y="59"/>
                </a:moveTo>
                <a:lnTo>
                  <a:pt x="1025" y="0"/>
                </a:lnTo>
                <a:lnTo>
                  <a:pt x="1450" y="451"/>
                </a:lnTo>
                <a:lnTo>
                  <a:pt x="947" y="1099"/>
                </a:lnTo>
                <a:lnTo>
                  <a:pt x="626" y="945"/>
                </a:lnTo>
                <a:lnTo>
                  <a:pt x="0" y="900"/>
                </a:lnTo>
                <a:lnTo>
                  <a:pt x="135" y="59"/>
                </a:lnTo>
                <a:close/>
              </a:path>
            </a:pathLst>
          </a:custGeom>
          <a:blipFill dpi="0" rotWithShape="1">
            <a:blip r:embed="rId3"/>
            <a:tile algn="ctr" flip="none" sx="75000" sy="75000" tx="-285750" ty="-177800"/>
          </a:blip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4457478" y="1239526"/>
            <a:ext cx="3503762" cy="2655610"/>
          </a:xfrm>
          <a:custGeom>
            <a:gdLst>
              <a:gd fmla="*/ 135 w 1450" name="T0"/>
              <a:gd fmla="*/ 59 h 1099" name="T1"/>
              <a:gd fmla="*/ 1025 w 1450" name="T2"/>
              <a:gd fmla="*/ 0 h 1099" name="T3"/>
              <a:gd fmla="*/ 1450 w 1450" name="T4"/>
              <a:gd fmla="*/ 451 h 1099" name="T5"/>
              <a:gd fmla="*/ 947 w 1450" name="T6"/>
              <a:gd fmla="*/ 1099 h 1099" name="T7"/>
              <a:gd fmla="*/ 626 w 1450" name="T8"/>
              <a:gd fmla="*/ 945 h 1099" name="T9"/>
              <a:gd fmla="*/ 0 w 1450" name="T10"/>
              <a:gd fmla="*/ 900 h 1099" name="T11"/>
              <a:gd fmla="*/ 135 w 1450" name="T12"/>
              <a:gd fmla="*/ 59 h 10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99" w="1450">
                <a:moveTo>
                  <a:pt x="135" y="59"/>
                </a:moveTo>
                <a:lnTo>
                  <a:pt x="1025" y="0"/>
                </a:lnTo>
                <a:lnTo>
                  <a:pt x="1450" y="451"/>
                </a:lnTo>
                <a:lnTo>
                  <a:pt x="947" y="1099"/>
                </a:lnTo>
                <a:lnTo>
                  <a:pt x="626" y="945"/>
                </a:lnTo>
                <a:lnTo>
                  <a:pt x="0" y="900"/>
                </a:lnTo>
                <a:lnTo>
                  <a:pt x="135" y="59"/>
                </a:lnTo>
                <a:close/>
              </a:path>
            </a:pathLst>
          </a:custGeom>
          <a:gradFill>
            <a:gsLst>
              <a:gs pos="0">
                <a:srgbClr val="00B0F0">
                  <a:lumMod val="0"/>
                  <a:lumOff val="100000"/>
                  <a:alpha val="56000"/>
                </a:srgbClr>
              </a:gs>
              <a:gs pos="65000">
                <a:srgbClr val="BBBBBB">
                  <a:alpha val="0"/>
                </a:srgbClr>
              </a:gs>
              <a:gs pos="100000">
                <a:srgbClr val="00B0F0">
                  <a:lumMod val="0"/>
                  <a:alpha val="19000"/>
                </a:srgbClr>
              </a:gs>
            </a:gsLst>
            <a:lin ang="13800000" scaled="0"/>
          </a:gra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1078805" y="1478056"/>
            <a:ext cx="2680790" cy="1920240"/>
          </a:xfrm>
          <a:prstGeom prst="rect">
            <a:avLst/>
          </a:prstGeom>
          <a:noFill/>
          <a:effectLst>
            <a:outerShdw algn="br" blurRad="76200" dir="8100000" dist="12700" kx="800400" rotWithShape="0" sy="-23000">
              <a:prstClr val="black">
                <a:alpha val="2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006C92"/>
                </a:solidFill>
                <a:latin charset="-122" pitchFamily="2" typeface="碳化硅大黑体"/>
                <a:ea charset="-122" pitchFamily="2" typeface="碳化硅大黑体"/>
              </a:rPr>
              <a:t>此页可以作为展示图片页，图片最好抠出，贴在上面，否则立体感会消失。可以尝试在此处也绘制立体图形，作为文字基地。</a:t>
            </a:r>
          </a:p>
        </p:txBody>
      </p:sp>
      <p:pic>
        <p:nvPicPr>
          <p:cNvPr id="121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812" y="4411704"/>
            <a:ext cx="3569679" cy="3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59291975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 flipH="1">
            <a:off x="21107" y="3057144"/>
            <a:ext cx="9138129" cy="2085593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4000"/>
                  <a:lumOff val="16000"/>
                  <a:alpha val="33000"/>
                </a:srgbClr>
              </a:gs>
              <a:gs pos="75000">
                <a:schemeClr val="bg1">
                  <a:alpha val="55000"/>
                </a:schemeClr>
              </a:gs>
            </a:gsLst>
            <a:lin ang="156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43" name="组合 1042"/>
          <p:cNvGrpSpPr/>
          <p:nvPr/>
        </p:nvGrpSpPr>
        <p:grpSpPr>
          <a:xfrm>
            <a:off x="-3858101" y="-3655279"/>
            <a:ext cx="15772826" cy="15819496"/>
            <a:chOff x="-306396" y="779293"/>
            <a:chExt cx="2908481" cy="2917087"/>
          </a:xfrm>
          <a:scene3d>
            <a:camera fov="300000" prst="perspectiveRelaxed">
              <a:rot lat="18536036" lon="17476538" rev="4438645"/>
            </a:camera>
            <a:lightRig dir="t" rig="threePt"/>
          </a:scene3d>
        </p:grpSpPr>
        <p:grpSp>
          <p:nvGrpSpPr>
            <p:cNvPr id="1042" name="组合 1041"/>
            <p:cNvGrpSpPr/>
            <p:nvPr/>
          </p:nvGrpSpPr>
          <p:grpSpPr>
            <a:xfrm>
              <a:off x="-306396" y="779293"/>
              <a:ext cx="2908481" cy="2917087"/>
              <a:chOff x="-306396" y="779293"/>
              <a:chExt cx="2908481" cy="291708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436170" y="779741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602085" y="779293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306396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rot="5400000">
              <a:off x="-57115" y="842616"/>
              <a:ext cx="2438400" cy="2880000"/>
              <a:chOff x="-166577" y="816380"/>
              <a:chExt cx="2438400" cy="2880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-1665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14177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8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290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443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595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747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00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1052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205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357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1509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6622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18146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9670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21194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2271823" y="816380"/>
                <a:ext cx="0" cy="288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矩形 1043"/>
          <p:cNvSpPr/>
          <p:nvPr/>
        </p:nvSpPr>
        <p:spPr>
          <a:xfrm>
            <a:off x="5870" y="-1"/>
            <a:ext cx="9138129" cy="3057145"/>
          </a:xfrm>
          <a:prstGeom prst="rect">
            <a:avLst/>
          </a:prstGeom>
          <a:gradFill>
            <a:gsLst>
              <a:gs pos="0">
                <a:srgbClr val="00B0F0">
                  <a:lumMod val="32000"/>
                  <a:lumOff val="68000"/>
                </a:srgbClr>
              </a:gs>
              <a:gs pos="73000">
                <a:srgbClr val="00B0F0">
                  <a:lumMod val="26000"/>
                  <a:lumOff val="74000"/>
                </a:srgb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0" y="-7621"/>
            <a:ext cx="9159239" cy="3064765"/>
          </a:xfrm>
          <a:prstGeom prst="rect">
            <a:avLst/>
          </a:prstGeom>
          <a:gradFill flip="none" rotWithShape="1">
            <a:gsLst>
              <a:gs pos="0">
                <a:srgbClr val="006C92">
                  <a:lumMod val="88000"/>
                  <a:alpha val="84000"/>
                </a:srgbClr>
              </a:gs>
              <a:gs pos="58000">
                <a:schemeClr val="bg1">
                  <a:alpha val="0"/>
                </a:schemeClr>
              </a:gs>
            </a:gsLst>
            <a:lin ang="63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4097" y="4355031"/>
            <a:ext cx="2534482" cy="5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7022" y="122288"/>
            <a:ext cx="1594892" cy="1051310"/>
            <a:chOff x="1923529" y="892282"/>
            <a:chExt cx="4679310" cy="3084477"/>
          </a:xfrm>
        </p:grpSpPr>
        <p:sp>
          <p:nvSpPr>
            <p:cNvPr id="110" name="任意多边形 109"/>
            <p:cNvSpPr/>
            <p:nvPr/>
          </p:nvSpPr>
          <p:spPr>
            <a:xfrm>
              <a:off x="1923529" y="892282"/>
              <a:ext cx="4679310" cy="3067141"/>
            </a:xfrm>
            <a:custGeom>
              <a:gdLst>
                <a:gd fmla="*/ 85344 w 3779520" name="connsiteX0"/>
                <a:gd fmla="*/ 475488 h 2477357" name="connsiteY0"/>
                <a:gd fmla="*/ 420624 w 3779520" name="connsiteX1"/>
                <a:gd fmla="*/ 176784 h 2477357" name="connsiteY1"/>
                <a:gd fmla="*/ 1664208 w 3779520" name="connsiteX2"/>
                <a:gd fmla="*/ 0 h 2477357" name="connsiteY2"/>
                <a:gd fmla="*/ 2365248 w 3779520" name="connsiteX3"/>
                <a:gd fmla="*/ 292608 h 2477357" name="connsiteY3"/>
                <a:gd fmla="*/ 3087624 w 3779520" name="connsiteX4"/>
                <a:gd fmla="*/ 200152 h 2477357" name="connsiteY4"/>
                <a:gd fmla="*/ 3364992 w 3779520" name="connsiteX5"/>
                <a:gd fmla="*/ 408432 h 2477357" name="connsiteY5"/>
                <a:gd fmla="*/ 3779520 w 3779520" name="connsiteX6"/>
                <a:gd fmla="*/ 1749552 h 2477357" name="connsiteY6"/>
                <a:gd fmla="*/ 2138553 w 3779520" name="connsiteX7"/>
                <a:gd fmla="*/ 2095119 h 2477357" name="connsiteY7"/>
                <a:gd fmla="*/ 1837815 w 3779520" name="connsiteX8"/>
                <a:gd fmla="*/ 2477357 h 2477357" name="connsiteY8"/>
                <a:gd fmla="*/ 1578864 w 3779520" name="connsiteX9"/>
                <a:gd fmla="*/ 2292096 h 2477357" name="connsiteY9"/>
                <a:gd fmla="*/ 682752 w 3779520" name="connsiteX10"/>
                <a:gd fmla="*/ 2243328 h 2477357" name="connsiteY10"/>
                <a:gd fmla="*/ 0 w 3779520" name="connsiteX11"/>
                <a:gd fmla="*/ 1737360 h 2477357" name="connsiteY11"/>
                <a:gd fmla="*/ 85344 w 3779520" name="connsiteX12"/>
                <a:gd fmla="*/ 475488 h 2477357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477357" w="3779520">
                  <a:moveTo>
                    <a:pt x="85344" y="475488"/>
                  </a:moveTo>
                  <a:lnTo>
                    <a:pt x="420624" y="176784"/>
                  </a:lnTo>
                  <a:lnTo>
                    <a:pt x="1664208" y="0"/>
                  </a:lnTo>
                  <a:lnTo>
                    <a:pt x="2365248" y="292608"/>
                  </a:lnTo>
                  <a:lnTo>
                    <a:pt x="3087624" y="200152"/>
                  </a:lnTo>
                  <a:lnTo>
                    <a:pt x="3364992" y="408432"/>
                  </a:lnTo>
                  <a:lnTo>
                    <a:pt x="3779520" y="1749552"/>
                  </a:lnTo>
                  <a:lnTo>
                    <a:pt x="2138553" y="2095119"/>
                  </a:lnTo>
                  <a:lnTo>
                    <a:pt x="1837815" y="2477357"/>
                  </a:lnTo>
                  <a:lnTo>
                    <a:pt x="1578864" y="2292096"/>
                  </a:lnTo>
                  <a:lnTo>
                    <a:pt x="682752" y="2243328"/>
                  </a:lnTo>
                  <a:lnTo>
                    <a:pt x="0" y="1737360"/>
                  </a:lnTo>
                  <a:lnTo>
                    <a:pt x="85344" y="4754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2000"/>
                    <a:lumOff val="38000"/>
                  </a:srgbClr>
                </a:gs>
                <a:gs pos="66000">
                  <a:srgbClr val="16B2EB">
                    <a:lumMod val="100000"/>
                  </a:srgbClr>
                </a:gs>
                <a:gs pos="100000">
                  <a:srgbClr val="00B0F0">
                    <a:lumMod val="65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2760332" y="3662132"/>
              <a:ext cx="1254263" cy="314627"/>
            </a:xfrm>
            <a:custGeom>
              <a:gdLst>
                <a:gd fmla="*/ 0 w 1013079" name="connsiteX0"/>
                <a:gd fmla="*/ 0 h 254127" name="connsiteY0"/>
                <a:gd fmla="*/ 909447 w 1013079" name="connsiteX1"/>
                <a:gd fmla="*/ 48768 h 254127" name="connsiteY1"/>
                <a:gd fmla="*/ 1013079 w 1013079" name="connsiteX2"/>
                <a:gd fmla="*/ 129540 h 254127" name="connsiteY2"/>
                <a:gd fmla="*/ 695706 w 1013079" name="connsiteX3"/>
                <a:gd fmla="*/ 254127 h 254127" name="connsiteY3"/>
                <a:gd fmla="*/ 0 w 1013079" name="connsiteX4"/>
                <a:gd fmla="*/ 0 h 25412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4127" w="1013079">
                  <a:moveTo>
                    <a:pt x="0" y="0"/>
                  </a:moveTo>
                  <a:lnTo>
                    <a:pt x="909447" y="48768"/>
                  </a:lnTo>
                  <a:lnTo>
                    <a:pt x="1013079" y="129540"/>
                  </a:lnTo>
                  <a:lnTo>
                    <a:pt x="695706" y="25412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94000"/>
                    <a:lumOff val="6000"/>
                  </a:srgbClr>
                </a:gs>
                <a:gs pos="64000">
                  <a:srgbClr val="00B0F0">
                    <a:lumMod val="73000"/>
                  </a:srgbClr>
                </a:gs>
              </a:gsLst>
              <a:lin ang="108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4199744" y="3479583"/>
              <a:ext cx="777129" cy="471445"/>
            </a:xfrm>
            <a:custGeom>
              <a:gdLst>
                <a:gd fmla="*/ 0 w 627694" name="connsiteX0"/>
                <a:gd fmla="*/ 380790 h 380790" name="connsiteY0"/>
                <a:gd fmla="*/ 627694 w 627694" name="connsiteX1"/>
                <a:gd fmla="*/ 204978 h 380790" name="connsiteY1"/>
                <a:gd fmla="*/ 290509 w 627694" name="connsiteX2"/>
                <a:gd fmla="*/ 0 h 380790" name="connsiteY2"/>
                <a:gd fmla="*/ 0 w 627694" name="connsiteX3"/>
                <a:gd fmla="*/ 380790 h 3807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80790" w="627694">
                  <a:moveTo>
                    <a:pt x="0" y="380790"/>
                  </a:moveTo>
                  <a:lnTo>
                    <a:pt x="627694" y="204978"/>
                  </a:lnTo>
                  <a:lnTo>
                    <a:pt x="290509" y="0"/>
                  </a:lnTo>
                  <a:lnTo>
                    <a:pt x="0" y="380790"/>
                  </a:lnTo>
                  <a:close/>
                </a:path>
              </a:pathLst>
            </a:custGeom>
            <a:gradFill>
              <a:gsLst>
                <a:gs pos="0">
                  <a:srgbClr val="16B2EB">
                    <a:lumMod val="82000"/>
                  </a:srgbClr>
                </a:gs>
                <a:gs pos="100000">
                  <a:srgbClr val="00B0F0">
                    <a:lumMod val="73000"/>
                  </a:srgbClr>
                </a:gs>
              </a:gsLst>
              <a:lin ang="17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4558470" y="3055990"/>
              <a:ext cx="2043425" cy="683500"/>
            </a:xfrm>
            <a:custGeom>
              <a:gdLst>
                <a:gd fmla="*/ 0 w 1650492" name="connsiteX0"/>
                <a:gd fmla="*/ 344424 h 552069" name="connsiteY0"/>
                <a:gd fmla="*/ 1650492 w 1650492" name="connsiteX1"/>
                <a:gd fmla="*/ 0 h 552069" name="connsiteY1"/>
                <a:gd fmla="*/ 326898 w 1650492" name="connsiteX2"/>
                <a:gd fmla="*/ 552069 h 552069" name="connsiteY2"/>
                <a:gd fmla="*/ 0 w 1650492" name="connsiteX3"/>
                <a:gd fmla="*/ 344424 h 55206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52069" w="1650492">
                  <a:moveTo>
                    <a:pt x="0" y="344424"/>
                  </a:moveTo>
                  <a:lnTo>
                    <a:pt x="1650492" y="0"/>
                  </a:lnTo>
                  <a:lnTo>
                    <a:pt x="326898" y="552069"/>
                  </a:lnTo>
                  <a:lnTo>
                    <a:pt x="0" y="344424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135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6090094" y="1400307"/>
              <a:ext cx="507971" cy="1657098"/>
            </a:xfrm>
            <a:custGeom>
              <a:gdLst>
                <a:gd fmla="*/ 0 w 410293" name="connsiteX0"/>
                <a:gd fmla="*/ 0 h 1338453" name="connsiteY0"/>
                <a:gd fmla="*/ 164211 w 410293" name="connsiteX1"/>
                <a:gd fmla="*/ 10287 h 1338453" name="connsiteY1"/>
                <a:gd fmla="*/ 410293 w 410293" name="connsiteX2"/>
                <a:gd fmla="*/ 1338453 h 1338453" name="connsiteY2"/>
                <a:gd fmla="*/ 0 w 410293" name="connsiteX3"/>
                <a:gd fmla="*/ 0 h 133845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38453" w="410292">
                  <a:moveTo>
                    <a:pt x="0" y="0"/>
                  </a:moveTo>
                  <a:lnTo>
                    <a:pt x="164211" y="10287"/>
                  </a:lnTo>
                  <a:lnTo>
                    <a:pt x="410293" y="13384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92000"/>
                    <a:lumOff val="8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747639" y="1140870"/>
              <a:ext cx="550951" cy="274532"/>
            </a:xfrm>
            <a:custGeom>
              <a:gdLst>
                <a:gd fmla="*/ 0 w 445008" name="connsiteX0"/>
                <a:gd fmla="*/ 0 h 221742" name="connsiteY0"/>
                <a:gd fmla="*/ 445008 w 445008" name="connsiteX1"/>
                <a:gd fmla="*/ 221742 h 221742" name="connsiteY1"/>
                <a:gd fmla="*/ 282321 w 445008" name="connsiteX2"/>
                <a:gd fmla="*/ 213741 h 221742" name="connsiteY2"/>
                <a:gd fmla="*/ 0 w 445008" name="connsiteX3"/>
                <a:gd fmla="*/ 0 h 22174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1742" w="445008">
                  <a:moveTo>
                    <a:pt x="0" y="0"/>
                  </a:moveTo>
                  <a:lnTo>
                    <a:pt x="445008" y="221742"/>
                  </a:lnTo>
                  <a:lnTo>
                    <a:pt x="282321" y="21374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60000"/>
                  </a:srgbClr>
                </a:gs>
                <a:gs pos="100000">
                  <a:srgbClr val="00B0F0">
                    <a:lumMod val="76000"/>
                  </a:srgb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23529" y="1748434"/>
              <a:ext cx="4527496" cy="11625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effectLst>
                    <a:innerShdw blurRad="63500" dir="15600000" dist="76200">
                      <a:srgbClr val="006C92">
                        <a:alpha val="50000"/>
                      </a:srgbClr>
                    </a:innerShdw>
                  </a:effectLst>
                  <a:latin charset="-122" pitchFamily="2" typeface="碳化硅大黑体"/>
                  <a:ea charset="-122" pitchFamily="2" typeface="碳化硅大黑体"/>
                </a:defRPr>
              </a:lvl1pPr>
            </a:lstStyle>
            <a:p>
              <a:pPr algn="ctr"/>
              <a:r>
                <a:rPr altLang="en-US" lang="zh-CN" smtClean="0" sz="2000"/>
                <a:t>请输入标题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29739" y="1736036"/>
            <a:ext cx="2680790" cy="1920240"/>
          </a:xfrm>
          <a:prstGeom prst="rect">
            <a:avLst/>
          </a:prstGeom>
          <a:noFill/>
          <a:effectLst>
            <a:outerShdw algn="br" blurRad="76200" dir="8100000" dist="12700" kx="800400" rotWithShape="0" sy="-23000">
              <a:prstClr val="black">
                <a:alpha val="2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006C92"/>
                </a:solidFill>
                <a:latin charset="-122" pitchFamily="2" typeface="碳化硅大黑体"/>
                <a:ea charset="-122" pitchFamily="2" typeface="碳化硅大黑体"/>
              </a:rPr>
              <a:t>此页可以作为展示图表页，插入图表直接贴在上面即可。可以尝试在此处也绘制立体图形，作为文字基地。</a:t>
            </a:r>
          </a:p>
        </p:txBody>
      </p:sp>
      <p:pic>
        <p:nvPicPr>
          <p:cNvPr id="121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812" y="4411704"/>
            <a:ext cx="3569679" cy="3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100580" y="1269484"/>
            <a:ext cx="4342899" cy="3149766"/>
            <a:chOff x="4109327" y="1529977"/>
            <a:chExt cx="3644900" cy="2171700"/>
          </a:xfrm>
        </p:grpSpPr>
        <p:sp>
          <p:nvSpPr>
            <p:cNvPr id="6" name="Freeform 7"/>
            <p:cNvSpPr/>
            <p:nvPr/>
          </p:nvSpPr>
          <p:spPr bwMode="auto">
            <a:xfrm>
              <a:off x="4487152" y="3200964"/>
              <a:ext cx="1098550" cy="305449"/>
            </a:xfrm>
            <a:custGeom>
              <a:gdLst>
                <a:gd fmla="*/ 0 w 692" name="T0"/>
                <a:gd fmla="*/ 118 h 184" name="T1"/>
                <a:gd fmla="*/ 345 w 692" name="T2"/>
                <a:gd fmla="*/ 184 h 184" name="T3"/>
                <a:gd fmla="*/ 692 w 692" name="T4"/>
                <a:gd fmla="*/ 83 h 184" name="T5"/>
                <a:gd fmla="*/ 678 w 692" name="T6"/>
                <a:gd fmla="*/ 0 h 184" name="T7"/>
                <a:gd fmla="*/ 0 w 692" name="T8"/>
                <a:gd fmla="*/ 118 h 184" name="T9"/>
                <a:gd fmla="*/ 0 w 10000" name="connsiteX0"/>
                <a:gd fmla="*/ 6870 h 10457" name="connsiteY0"/>
                <a:gd fmla="*/ 4986 w 10000" name="connsiteX1"/>
                <a:gd fmla="*/ 10457 h 10457" name="connsiteY1"/>
                <a:gd fmla="*/ 10000 w 10000" name="connsiteX2"/>
                <a:gd fmla="*/ 4968 h 10457" name="connsiteY2"/>
                <a:gd fmla="*/ 9867 w 10000" name="connsiteX3"/>
                <a:gd fmla="*/ 0 h 10457" name="connsiteY3"/>
                <a:gd fmla="*/ 0 w 10000" name="connsiteX4"/>
                <a:gd fmla="*/ 6870 h 1045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57" w="10000">
                  <a:moveTo>
                    <a:pt x="0" y="6870"/>
                  </a:moveTo>
                  <a:lnTo>
                    <a:pt x="4986" y="10457"/>
                  </a:lnTo>
                  <a:lnTo>
                    <a:pt x="10000" y="4968"/>
                  </a:lnTo>
                  <a:cubicBezTo>
                    <a:pt x="9956" y="3312"/>
                    <a:pt x="9911" y="1656"/>
                    <a:pt x="9867" y="0"/>
                  </a:cubicBezTo>
                  <a:lnTo>
                    <a:pt x="0" y="6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70000"/>
                  </a:srgbClr>
                </a:gs>
                <a:gs pos="41000">
                  <a:srgbClr val="0589B9">
                    <a:lumMod val="98000"/>
                    <a:lumOff val="2000"/>
                  </a:srgbClr>
                </a:gs>
                <a:gs pos="100000">
                  <a:srgbClr val="00B0F0">
                    <a:lumMod val="95000"/>
                    <a:lumOff val="5000"/>
                  </a:srgbClr>
                </a:gs>
              </a:gsLst>
              <a:lin ang="16200000" scaled="0"/>
            </a:gradFill>
            <a:ln cap="flat" w="317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646027" y="3241931"/>
              <a:ext cx="630238" cy="459746"/>
            </a:xfrm>
            <a:custGeom>
              <a:gdLst>
                <a:gd fmla="*/ 0 w 397" name="T0"/>
                <a:gd fmla="*/ 286 h 286" name="T1"/>
                <a:gd fmla="*/ 340 w 397" name="T2"/>
                <a:gd fmla="*/ 0 h 286" name="T3"/>
                <a:gd fmla="*/ 397 w 397" name="T4"/>
                <a:gd fmla="*/ 163 h 286" name="T5"/>
                <a:gd fmla="*/ 0 w 397" name="T6"/>
                <a:gd fmla="*/ 286 h 286" name="T7"/>
                <a:gd fmla="*/ 0 w 10000" name="connsiteX0"/>
                <a:gd fmla="*/ 10126 h 10126" name="connsiteY0"/>
                <a:gd fmla="*/ 8504 w 10000" name="connsiteX1"/>
                <a:gd fmla="*/ 0 h 10126" name="connsiteY1"/>
                <a:gd fmla="*/ 10000 w 10000" name="connsiteX2"/>
                <a:gd fmla="*/ 5825 h 10126" name="connsiteY2"/>
                <a:gd fmla="*/ 0 w 10000" name="connsiteX3"/>
                <a:gd fmla="*/ 10126 h 1012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126" w="10000">
                  <a:moveTo>
                    <a:pt x="0" y="10126"/>
                  </a:moveTo>
                  <a:cubicBezTo>
                    <a:pt x="2855" y="6793"/>
                    <a:pt x="5528" y="3249"/>
                    <a:pt x="8504" y="0"/>
                  </a:cubicBezTo>
                  <a:cubicBezTo>
                    <a:pt x="9164" y="1900"/>
                    <a:pt x="9521" y="3925"/>
                    <a:pt x="10000" y="5825"/>
                  </a:cubicBezTo>
                  <a:lnTo>
                    <a:pt x="0" y="10126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70000"/>
                  </a:srgbClr>
                </a:gs>
                <a:gs pos="41000">
                  <a:srgbClr val="0589B9">
                    <a:lumMod val="98000"/>
                    <a:lumOff val="2000"/>
                  </a:srgbClr>
                </a:gs>
                <a:gs pos="100000">
                  <a:srgbClr val="00B0F0">
                    <a:lumMod val="95000"/>
                    <a:lumOff val="5000"/>
                  </a:srgbClr>
                </a:gs>
              </a:gsLst>
              <a:lin ang="16200000" scaled="0"/>
            </a:gradFill>
            <a:ln cap="flat" w="317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185777" y="3247652"/>
              <a:ext cx="814388" cy="258762"/>
            </a:xfrm>
            <a:custGeom>
              <a:gdLst>
                <a:gd fmla="*/ 0 w 513" name="T0"/>
                <a:gd fmla="*/ 0 h 163" name="T1"/>
                <a:gd fmla="*/ 57 w 513" name="T2"/>
                <a:gd fmla="*/ 163 h 163" name="T3"/>
                <a:gd fmla="*/ 513 w 513" name="T4"/>
                <a:gd fmla="*/ 74 h 163" name="T5"/>
                <a:gd fmla="*/ 0 w 513" name="T6"/>
                <a:gd fmla="*/ 0 h 163" name="T7"/>
                <a:gd fmla="*/ 0 w 10000" name="connsiteX0"/>
                <a:gd fmla="*/ 0 h 10000" name="connsiteY0"/>
                <a:gd fmla="*/ 1111 w 10000" name="connsiteX1"/>
                <a:gd fmla="*/ 10000 h 10000" name="connsiteY1"/>
                <a:gd fmla="*/ 10000 w 10000" name="connsiteX2"/>
                <a:gd fmla="*/ 4540 h 10000" name="connsiteY2"/>
                <a:gd fmla="*/ 0 w 10000" name="connsiteX3"/>
                <a:gd fmla="*/ 0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00">
                  <a:moveTo>
                    <a:pt x="0" y="0"/>
                  </a:moveTo>
                  <a:lnTo>
                    <a:pt x="1111" y="10000"/>
                  </a:lnTo>
                  <a:lnTo>
                    <a:pt x="10000" y="4540"/>
                  </a:lnTo>
                  <a:cubicBezTo>
                    <a:pt x="6667" y="3027"/>
                    <a:pt x="3380" y="107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70000"/>
                  </a:srgbClr>
                </a:gs>
                <a:gs pos="53000">
                  <a:srgbClr val="00B0F0">
                    <a:lumMod val="73000"/>
                    <a:lumOff val="27000"/>
                  </a:srgbClr>
                </a:gs>
              </a:gsLst>
              <a:lin ang="3600000" scaled="0"/>
            </a:gradFill>
            <a:ln cap="flat" w="317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000164" y="1529977"/>
              <a:ext cx="754063" cy="1835150"/>
            </a:xfrm>
            <a:custGeom>
              <a:gdLst>
                <a:gd fmla="*/ 387 w 475" name="T0"/>
                <a:gd fmla="*/ 0 h 1156" name="T1"/>
                <a:gd fmla="*/ 475 w 475" name="T2"/>
                <a:gd fmla="*/ 142 h 1156" name="T3"/>
                <a:gd fmla="*/ 0 w 475" name="T4"/>
                <a:gd fmla="*/ 1156 h 1156" name="T5"/>
                <a:gd fmla="*/ 387 w 475" name="T6"/>
                <a:gd fmla="*/ 0 h 1156" name="T7"/>
                <a:gd fmla="*/ 8147 w 10000" name="connsiteX0"/>
                <a:gd fmla="*/ 0 h 10000" name="connsiteY0"/>
                <a:gd fmla="*/ 10000 w 10000" name="connsiteX1"/>
                <a:gd fmla="*/ 1228 h 10000" name="connsiteY1"/>
                <a:gd fmla="*/ 0 w 10000" name="connsiteX2"/>
                <a:gd fmla="*/ 10000 h 10000" name="connsiteY2"/>
                <a:gd fmla="*/ 8147 w 10000" name="connsiteX3"/>
                <a:gd fmla="*/ 0 h 1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00" w="10000">
                  <a:moveTo>
                    <a:pt x="8147" y="0"/>
                  </a:moveTo>
                  <a:lnTo>
                    <a:pt x="10000" y="1228"/>
                  </a:lnTo>
                  <a:lnTo>
                    <a:pt x="0" y="10000"/>
                  </a:lnTo>
                  <a:cubicBezTo>
                    <a:pt x="2716" y="6522"/>
                    <a:pt x="5128" y="3416"/>
                    <a:pt x="814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lumMod val="70000"/>
                  </a:srgbClr>
                </a:gs>
                <a:gs pos="100000">
                  <a:srgbClr val="00B0F0">
                    <a:lumMod val="84000"/>
                    <a:lumOff val="16000"/>
                  </a:srgbClr>
                </a:gs>
              </a:gsLst>
              <a:lin ang="6300000" scaled="0"/>
            </a:gradFill>
            <a:ln cap="flat" w="317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109327" y="1529977"/>
              <a:ext cx="3505200" cy="2171700"/>
            </a:xfrm>
            <a:custGeom>
              <a:gdLst>
                <a:gd fmla="*/ 0 w 2208" name="T0"/>
                <a:gd fmla="*/ 48 h 1368" name="T1"/>
                <a:gd fmla="*/ 737 w 2208" name="T2"/>
                <a:gd fmla="*/ 95 h 1368" name="T3"/>
                <a:gd fmla="*/ 2208 w 2208" name="T4"/>
                <a:gd fmla="*/ 0 h 1368" name="T5"/>
                <a:gd fmla="*/ 1821 w 2208" name="T6"/>
                <a:gd fmla="*/ 1156 h 1368" name="T7"/>
                <a:gd fmla="*/ 1308 w 2208" name="T8"/>
                <a:gd fmla="*/ 1082 h 1368" name="T9"/>
                <a:gd fmla="*/ 968 w 2208" name="T10"/>
                <a:gd fmla="*/ 1368 h 1368" name="T11"/>
                <a:gd fmla="*/ 916 w 2208" name="T12"/>
                <a:gd fmla="*/ 1061 h 1368" name="T13"/>
                <a:gd fmla="*/ 238 w 2208" name="T14"/>
                <a:gd fmla="*/ 1179 h 1368" name="T15"/>
                <a:gd fmla="*/ 0 w 2208" name="T16"/>
                <a:gd fmla="*/ 48 h 13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8" w="2208">
                  <a:moveTo>
                    <a:pt x="0" y="48"/>
                  </a:moveTo>
                  <a:lnTo>
                    <a:pt x="737" y="95"/>
                  </a:lnTo>
                  <a:lnTo>
                    <a:pt x="2208" y="0"/>
                  </a:lnTo>
                  <a:lnTo>
                    <a:pt x="1821" y="1156"/>
                  </a:lnTo>
                  <a:lnTo>
                    <a:pt x="1308" y="1082"/>
                  </a:lnTo>
                  <a:lnTo>
                    <a:pt x="968" y="1368"/>
                  </a:lnTo>
                  <a:lnTo>
                    <a:pt x="916" y="1061"/>
                  </a:lnTo>
                  <a:lnTo>
                    <a:pt x="238" y="1179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15000">
                  <a:srgbClr val="0396CC"/>
                </a:gs>
                <a:gs pos="45000">
                  <a:srgbClr val="06AAE6"/>
                </a:gs>
                <a:gs pos="0">
                  <a:srgbClr val="00B0F0">
                    <a:lumMod val="58000"/>
                  </a:srgbClr>
                </a:gs>
                <a:gs pos="100000">
                  <a:srgbClr val="00B0F0">
                    <a:lumMod val="72000"/>
                    <a:lumOff val="28000"/>
                  </a:srgbClr>
                </a:gs>
              </a:gsLst>
              <a:lin ang="11400000" scaled="0"/>
            </a:gradFill>
            <a:ln cap="flat" w="317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23" name="图表 22"/>
          <p:cNvGraphicFramePr/>
          <p:nvPr>
            <p:extLst>
              <p:ext uri="{D42A27DB-BD31-4B8C-83A1-F6EECF244321}">
                <p14:modId val="3371510206"/>
              </p:ext>
            </p:extLst>
          </p:nvPr>
        </p:nvGraphicFramePr>
        <p:xfrm>
          <a:off x="4711759" y="1559668"/>
          <a:ext cx="2905247" cy="219278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18433983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BFA7"/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</Paragraphs>
  <Slides>10</Slides>
  <Notes>0</Notes>
  <TotalTime>406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20">
      <vt:lpstr>Arial</vt:lpstr>
      <vt:lpstr>Calibri</vt:lpstr>
      <vt:lpstr>Calibri Light</vt:lpstr>
      <vt:lpstr>碳化硅大黑体</vt:lpstr>
      <vt:lpstr>Wingdings 2</vt:lpstr>
      <vt:lpstr>微软雅黑</vt:lpstr>
      <vt:lpstr>Wingdings 3</vt:lpstr>
      <vt:lpstr>Kozuka Gothic Pro H</vt:lpstr>
      <vt:lpstr>微软雅黑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2014-07-09T09:03:03Z</dcterms:created>
  <cp:lastModifiedBy>Administrator</cp:lastModifiedBy>
  <dcterms:modified xsi:type="dcterms:W3CDTF">2021-08-20T10:57:25Z</dcterms:modified>
  <cp:revision>28</cp:revision>
  <dc:title>PowerPoint 演示文稿</dc:title>
</cp:coreProperties>
</file>