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diagramColors+xml" PartName="/ppt/diagrams/colors1.xml"/>
  <Override ContentType="application/vnd.openxmlformats-officedocument.drawingml.diagramData+xml" PartName="/ppt/diagrams/data1.xml"/>
  <Override ContentType="application/vnd.ms-office.drawingml.diagramDrawing+xml" PartName="/ppt/diagrams/drawing1.xml"/>
  <Override ContentType="application/vnd.openxmlformats-officedocument.drawingml.diagramLayout+xml" PartName="/ppt/diagrams/layout1.xml"/>
  <Override ContentType="application/vnd.openxmlformats-officedocument.drawingml.diagramStyle+xml" PartName="/ppt/diagrams/quickStyle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embedTrueTypeFonts="1" saveSubsetFonts="1">
  <p:sldMasterIdLst>
    <p:sldMasterId id="2147483660" r:id="rId1"/>
  </p:sldMasterIdLst>
  <p:sldIdLst>
    <p:sldId id="257" r:id="rId2"/>
    <p:sldId id="259" r:id="rId3"/>
    <p:sldId id="260" r:id="rId4"/>
    <p:sldId id="269" r:id="rId5"/>
    <p:sldId id="263" r:id="rId6"/>
    <p:sldId id="270" r:id="rId7"/>
    <p:sldId id="273" r:id="rId8"/>
    <p:sldId id="265" r:id="rId9"/>
    <p:sldId id="271" r:id="rId10"/>
    <p:sldId id="266" r:id="rId11"/>
    <p:sldId id="261" r:id="rId1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Broadway" panose="02020500000000000000" pitchFamily="18" charset="0"/>
      <p:regular r:id="rId18"/>
    </p:embeddedFont>
    <p:embeddedFont>
      <p:font typeface="华康海报体W12(P)" panose="040B0C00000000000000" pitchFamily="82" charset="-122"/>
      <p:regular r:id="rId19"/>
    </p:embeddedFont>
    <p:embeddedFont>
      <p:font typeface="Segoe UI" panose="020B0502040204020203" pitchFamily="34" charset="0"/>
      <p:regular r:id="rId20"/>
      <p:bold r:id="rId21"/>
      <p:italic r:id="rId22"/>
      <p:boldItalic r:id="rId23"/>
    </p:embeddedFont>
    <p:embeddedFont>
      <p:font typeface="Franklin Gothic Book" panose="020B0503020102020204" pitchFamily="34" charset="0"/>
      <p:regular r:id="rId24"/>
    </p:embeddedFont>
    <p:embeddedFont>
      <p:font typeface="微软雅黑" panose="020B0503020204020204" pitchFamily="34" charset="-122"/>
      <p:regular r:id="rId25"/>
      <p:bold r:id="rId26"/>
    </p:embeddedFont>
    <p:embeddedFont>
      <p:font typeface="Tahoma" panose="020B0604030504040204" pitchFamily="34" charset="0"/>
      <p:regular r:id="rId27"/>
      <p:bold r:id="rId28"/>
    </p:embeddedFont>
    <p:embeddedFont>
      <p:font typeface="Haettenschweiler" panose="020B0706040902060204" pitchFamily="34" charset="0"/>
      <p:regular r:id="rId29"/>
    </p:embeddedFont>
    <p:embeddedFont>
      <p:font typeface="时尚中黑简体" panose="01010104010101010101" pitchFamily="2" charset="-122"/>
      <p:regular r:id="rId30"/>
    </p:embeddedFont>
  </p:embeddedFontLst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封面" id="{36D3A184-5DEA-4617-83F9-07BDD88A2968}">
          <p14:sldIdLst>
            <p14:sldId id="257"/>
          </p14:sldIdLst>
        </p14:section>
        <p14:section name="目录页" id="{7A732277-DE42-4673-AC13-E0F3C758CAEB}">
          <p14:sldIdLst>
            <p14:sldId id="259"/>
          </p14:sldIdLst>
        </p14:section>
        <p14:section name="正文页" id="{F7CC7E29-A8AE-4C08-B8EA-51F485A0CB56}">
          <p14:sldIdLst>
            <p14:sldId id="260"/>
            <p14:sldId id="269"/>
            <p14:sldId id="263"/>
            <p14:sldId id="270"/>
            <p14:sldId id="273"/>
            <p14:sldId id="265"/>
            <p14:sldId id="271"/>
            <p14:sldId id="266"/>
          </p14:sldIdLst>
        </p14:section>
        <p14:section name="结束" id="{AC342718-2E64-4D62-A308-1EF0156CE8E6}">
          <p14:sldIdLst>
            <p14:sldId id="2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8" d="100"/>
          <a:sy n="138" d="100"/>
        </p:scale>
        <p:origin x="1566" y="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9.xml" Type="http://schemas.openxmlformats.org/officeDocument/2006/relationships/slide"/><Relationship Id="rId11" Target="slides/slide10.xml" Type="http://schemas.openxmlformats.org/officeDocument/2006/relationships/slide"/><Relationship Id="rId12" Target="slides/slide11.xml" Type="http://schemas.openxmlformats.org/officeDocument/2006/relationships/slide"/><Relationship Id="rId13" Target="tags/tag1.xml" Type="http://schemas.openxmlformats.org/officeDocument/2006/relationships/tags"/><Relationship Id="rId14" Target="fonts/font1.fntdata" Type="http://schemas.openxmlformats.org/officeDocument/2006/relationships/font"/><Relationship Id="rId15" Target="fonts/font2.fntdata" Type="http://schemas.openxmlformats.org/officeDocument/2006/relationships/font"/><Relationship Id="rId16" Target="fonts/font3.fntdata" Type="http://schemas.openxmlformats.org/officeDocument/2006/relationships/font"/><Relationship Id="rId17" Target="fonts/font4.fntdata" Type="http://schemas.openxmlformats.org/officeDocument/2006/relationships/font"/><Relationship Id="rId18" Target="fonts/font5.fntdata" Type="http://schemas.openxmlformats.org/officeDocument/2006/relationships/font"/><Relationship Id="rId19" Target="fonts/font6.fntdata" Type="http://schemas.openxmlformats.org/officeDocument/2006/relationships/font"/><Relationship Id="rId2" Target="slides/slide1.xml" Type="http://schemas.openxmlformats.org/officeDocument/2006/relationships/slide"/><Relationship Id="rId20" Target="fonts/font7.fntdata" Type="http://schemas.openxmlformats.org/officeDocument/2006/relationships/font"/><Relationship Id="rId21" Target="fonts/font8.fntdata" Type="http://schemas.openxmlformats.org/officeDocument/2006/relationships/font"/><Relationship Id="rId22" Target="fonts/font9.fntdata" Type="http://schemas.openxmlformats.org/officeDocument/2006/relationships/font"/><Relationship Id="rId23" Target="fonts/font10.fntdata" Type="http://schemas.openxmlformats.org/officeDocument/2006/relationships/font"/><Relationship Id="rId24" Target="fonts/font11.fntdata" Type="http://schemas.openxmlformats.org/officeDocument/2006/relationships/font"/><Relationship Id="rId25" Target="fonts/font12.fntdata" Type="http://schemas.openxmlformats.org/officeDocument/2006/relationships/font"/><Relationship Id="rId26" Target="fonts/font13.fntdata" Type="http://schemas.openxmlformats.org/officeDocument/2006/relationships/font"/><Relationship Id="rId27" Target="fonts/font14.fntdata" Type="http://schemas.openxmlformats.org/officeDocument/2006/relationships/font"/><Relationship Id="rId28" Target="fonts/font15.fntdata" Type="http://schemas.openxmlformats.org/officeDocument/2006/relationships/font"/><Relationship Id="rId29" Target="fonts/font16.fntdata" Type="http://schemas.openxmlformats.org/officeDocument/2006/relationships/font"/><Relationship Id="rId3" Target="slides/slide2.xml" Type="http://schemas.openxmlformats.org/officeDocument/2006/relationships/slide"/><Relationship Id="rId30" Target="fonts/font17.fntdata" Type="http://schemas.openxmlformats.org/officeDocument/2006/relationships/font"/><Relationship Id="rId31" Target="presProps.xml" Type="http://schemas.openxmlformats.org/officeDocument/2006/relationships/presProps"/><Relationship Id="rId32" Target="viewProps.xml" Type="http://schemas.openxmlformats.org/officeDocument/2006/relationships/viewProps"/><Relationship Id="rId33" Target="theme/theme1.xml" Type="http://schemas.openxmlformats.org/officeDocument/2006/relationships/theme"/><Relationship Id="rId34" Target="tableStyles.xml" Type="http://schemas.openxmlformats.org/officeDocument/2006/relationships/tableStyles"/><Relationship Id="rId4" Target="slides/slide3.xml" Type="http://schemas.openxmlformats.org/officeDocument/2006/relationships/slide"/><Relationship Id="rId5" Target="slides/slide4.xml" Type="http://schemas.openxmlformats.org/officeDocument/2006/relationships/slide"/><Relationship Id="rId6" Target="slides/slide5.xml" Type="http://schemas.openxmlformats.org/officeDocument/2006/relationships/slide"/><Relationship Id="rId7" Target="slides/slide6.xml" Type="http://schemas.openxmlformats.org/officeDocument/2006/relationships/slide"/><Relationship Id="rId8" Target="slides/slide7.xml" Type="http://schemas.openxmlformats.org/officeDocument/2006/relationships/slide"/><Relationship Id="rId9" Target="slides/slide8.xml" Type="http://schemas.openxmlformats.org/officeDocument/2006/relationships/slide"/></Relationships>
</file>

<file path=ppt/diagrams/_rels/data1.xml.rels><?xml version="1.0" encoding="UTF-8" standalone="yes"?><Relationships xmlns="http://schemas.openxmlformats.org/package/2006/relationships"><Relationship Id="rId1" Target="../media/image6.png" Type="http://schemas.openxmlformats.org/officeDocument/2006/relationships/image"/></Relationships>
</file>

<file path=ppt/diagrams/colors1.xml><?xml version="1.0" encoding="utf-8"?>
<dgm:colorsDef xmlns:a="http://schemas.openxmlformats.org/drawingml/2006/main" xmlns:dgm="http://schemas.openxmlformats.org/drawingml/2006/diagram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>
  <dgm:ptLst>
    <dgm:pt modelId="{9ABFDB8C-EBE4-4388-8DB7-EA617EE49C78}" type="doc">
      <dgm:prSet loTypeId="urn:microsoft.com/office/officeart/2009/layout/CirclePictureHierarchy" loCatId="hierarchy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zh-CN" altLang="en-US"/>
        </a:p>
      </dgm:t>
    </dgm:pt>
    <dgm:pt modelId="{4D4CF8AF-A598-4902-9402-1DFFD99FD74E}" type="parTrans" cxnId="{93CF9D0C-6CA7-44F0-9979-828489E272F2}">
      <dgm:prSet/>
      <dgm:spPr/>
      <dgm:t>
        <a:bodyPr/>
        <a:lstStyle/>
        <a:p>
          <a:endParaRPr lang="zh-CN" altLang="en-US">
            <a:latin typeface="时尚中黑简体" pitchFamily="2" charset="-122"/>
            <a:ea typeface="时尚中黑简体" pitchFamily="2" charset="-122"/>
          </a:endParaRPr>
        </a:p>
      </dgm:t>
    </dgm:pt>
    <dgm:pt modelId="{5D966921-B1A6-429C-B3B0-8ED6E6434305}">
      <dgm:prSet phldrT="[文本]"/>
      <dgm:spPr/>
      <dgm:t>
        <a:bodyPr/>
        <a:lstStyle/>
        <a:p>
          <a:r>
            <a:rPr lang="zh-CN" altLang="en-US" smtClean="0">
              <a:latin typeface="时尚中黑简体" pitchFamily="2" charset="-122"/>
              <a:ea typeface="时尚中黑简体" pitchFamily="2" charset="-122"/>
            </a:rPr>
            <a:t>书记</a:t>
          </a:r>
          <a:endParaRPr lang="zh-CN" altLang="en-US">
            <a:latin typeface="时尚中黑简体" pitchFamily="2" charset="-122"/>
            <a:ea typeface="时尚中黑简体" pitchFamily="2" charset="-122"/>
          </a:endParaRPr>
        </a:p>
      </dgm:t>
    </dgm:pt>
    <dgm:pt modelId="{F9B0FA0E-B194-424E-8D0A-BBC59A1C163A}" type="parTrans" cxnId="{331BFBFF-24EA-4EF9-A157-2748AF904AF6}">
      <dgm:prSet/>
      <dgm:spPr>
        <a:solidFill>
          <a:srgbClr val="FFFF00"/>
        </a:solidFill>
      </dgm:spPr>
      <dgm:t>
        <a:bodyPr/>
        <a:lstStyle/>
        <a:p>
          <a:endParaRPr lang="zh-CN" altLang="en-US">
            <a:latin typeface="时尚中黑简体" pitchFamily="2" charset="-122"/>
            <a:ea typeface="时尚中黑简体" pitchFamily="2" charset="-122"/>
          </a:endParaRPr>
        </a:p>
      </dgm:t>
    </dgm:pt>
    <dgm:pt modelId="{6BD1B088-2C28-4BD6-B776-A2D19E139A0E}">
      <dgm:prSet phldrT="[文本]"/>
      <dgm:spPr/>
      <dgm:t>
        <a:bodyPr/>
        <a:lstStyle/>
        <a:p>
          <a:r>
            <a:rPr lang="zh-CN" altLang="en-US" smtClean="0">
              <a:latin typeface="时尚中黑简体" pitchFamily="2" charset="-122"/>
              <a:ea typeface="时尚中黑简体" pitchFamily="2" charset="-122"/>
            </a:rPr>
            <a:t>组委</a:t>
          </a:r>
          <a:endParaRPr lang="zh-CN" altLang="en-US">
            <a:latin typeface="时尚中黑简体" pitchFamily="2" charset="-122"/>
            <a:ea typeface="时尚中黑简体" pitchFamily="2" charset="-122"/>
          </a:endParaRPr>
        </a:p>
      </dgm:t>
    </dgm:pt>
    <dgm:pt modelId="{638561CD-4684-4C14-90C0-A5236D285B5A}" type="parTrans" cxnId="{0395AFBA-B598-4B28-9A0F-1BC4B0310D80}">
      <dgm:prSet/>
      <dgm:spPr/>
      <dgm:t>
        <a:bodyPr/>
        <a:lstStyle/>
        <a:p>
          <a:endParaRPr lang="zh-CN" altLang="en-US">
            <a:latin typeface="时尚中黑简体" pitchFamily="2" charset="-122"/>
            <a:ea typeface="时尚中黑简体" pitchFamily="2" charset="-122"/>
          </a:endParaRPr>
        </a:p>
      </dgm:t>
    </dgm:pt>
    <dgm:pt modelId="{FBD3BDDF-1772-4F4B-AFBF-82B9D93F60DA}">
      <dgm:prSet phldrT="[文本]"/>
      <dgm:spPr/>
      <dgm:t>
        <a:bodyPr/>
        <a:lstStyle/>
        <a:p>
          <a:r>
            <a:rPr lang="en-US" altLang="zh-CN" smtClean="0">
              <a:latin typeface="时尚中黑简体" pitchFamily="2" charset="-122"/>
              <a:ea typeface="时尚中黑简体" pitchFamily="2" charset="-122"/>
            </a:rPr>
            <a:t>XXX</a:t>
          </a:r>
          <a:endParaRPr lang="zh-CN" altLang="en-US">
            <a:latin typeface="时尚中黑简体" pitchFamily="2" charset="-122"/>
            <a:ea typeface="时尚中黑简体" pitchFamily="2" charset="-122"/>
          </a:endParaRPr>
        </a:p>
      </dgm:t>
    </dgm:pt>
    <dgm:pt modelId="{DF03386C-2A72-4836-9E5C-6980D9710400}" type="sibTrans" cxnId="{0395AFBA-B598-4B28-9A0F-1BC4B0310D80}">
      <dgm:prSet/>
      <dgm:spPr/>
      <dgm:t>
        <a:bodyPr/>
        <a:lstStyle/>
        <a:p>
          <a:endParaRPr lang="zh-CN" altLang="en-US">
            <a:latin typeface="时尚中黑简体" pitchFamily="2" charset="-122"/>
            <a:ea typeface="时尚中黑简体" pitchFamily="2" charset="-122"/>
          </a:endParaRPr>
        </a:p>
      </dgm:t>
    </dgm:pt>
    <dgm:pt modelId="{D8181135-76F4-46A6-9093-75C7441C7357}" type="parTrans" cxnId="{F57C3E7E-CC1C-4A3C-8E5C-D5FED6BEF320}">
      <dgm:prSet/>
      <dgm:spPr/>
      <dgm:t>
        <a:bodyPr/>
        <a:lstStyle/>
        <a:p>
          <a:endParaRPr lang="zh-CN" altLang="en-US">
            <a:latin typeface="时尚中黑简体" pitchFamily="2" charset="-122"/>
            <a:ea typeface="时尚中黑简体" pitchFamily="2" charset="-122"/>
          </a:endParaRPr>
        </a:p>
      </dgm:t>
    </dgm:pt>
    <dgm:pt modelId="{D0C1A97F-EF48-4E75-A7C9-81FA4804D157}">
      <dgm:prSet phldrT="[文本]"/>
      <dgm:spPr/>
      <dgm:t>
        <a:bodyPr/>
        <a:lstStyle/>
        <a:p>
          <a:r>
            <a:rPr lang="en-US" altLang="zh-CN" smtClean="0">
              <a:latin typeface="时尚中黑简体" pitchFamily="2" charset="-122"/>
              <a:ea typeface="时尚中黑简体" pitchFamily="2" charset="-122"/>
            </a:rPr>
            <a:t>XXX</a:t>
          </a:r>
          <a:endParaRPr lang="zh-CN" altLang="en-US">
            <a:latin typeface="时尚中黑简体" pitchFamily="2" charset="-122"/>
            <a:ea typeface="时尚中黑简体" pitchFamily="2" charset="-122"/>
          </a:endParaRPr>
        </a:p>
      </dgm:t>
    </dgm:pt>
    <dgm:pt modelId="{BD312315-14F2-4316-85B4-28856A040F29}" type="sibTrans" cxnId="{F57C3E7E-CC1C-4A3C-8E5C-D5FED6BEF320}">
      <dgm:prSet/>
      <dgm:spPr/>
      <dgm:t>
        <a:bodyPr/>
        <a:lstStyle/>
        <a:p>
          <a:endParaRPr lang="zh-CN" altLang="en-US">
            <a:latin typeface="时尚中黑简体" pitchFamily="2" charset="-122"/>
            <a:ea typeface="时尚中黑简体" pitchFamily="2" charset="-122"/>
          </a:endParaRPr>
        </a:p>
      </dgm:t>
    </dgm:pt>
    <dgm:pt modelId="{EF9F9CF3-D68A-46E7-ACF9-5286888742FD}" type="sibTrans" cxnId="{331BFBFF-24EA-4EF9-A157-2748AF904AF6}">
      <dgm:prSet/>
      <dgm:spPr/>
      <dgm:t>
        <a:bodyPr/>
        <a:lstStyle/>
        <a:p>
          <a:endParaRPr lang="zh-CN" altLang="en-US">
            <a:latin typeface="时尚中黑简体" pitchFamily="2" charset="-122"/>
            <a:ea typeface="时尚中黑简体" pitchFamily="2" charset="-122"/>
          </a:endParaRPr>
        </a:p>
      </dgm:t>
    </dgm:pt>
    <dgm:pt modelId="{E5CF97A3-98F4-45AB-9FE5-3EF829ADCE27}" type="parTrans" cxnId="{32F890C0-4743-430E-9A23-FAF82EF6D5ED}">
      <dgm:prSet/>
      <dgm:spPr/>
      <dgm:t>
        <a:bodyPr/>
        <a:lstStyle/>
        <a:p>
          <a:endParaRPr lang="zh-CN" altLang="en-US">
            <a:latin typeface="时尚中黑简体" pitchFamily="2" charset="-122"/>
            <a:ea typeface="时尚中黑简体" pitchFamily="2" charset="-122"/>
          </a:endParaRPr>
        </a:p>
      </dgm:t>
    </dgm:pt>
    <dgm:pt modelId="{6E1EFE3E-0D63-40C2-B3B4-91C2A2B4E7B7}">
      <dgm:prSet phldrT="[文本]"/>
      <dgm:spPr/>
      <dgm:t>
        <a:bodyPr/>
        <a:lstStyle/>
        <a:p>
          <a:r>
            <a:rPr lang="zh-CN" altLang="en-US" smtClean="0">
              <a:latin typeface="时尚中黑简体" pitchFamily="2" charset="-122"/>
              <a:ea typeface="时尚中黑简体" pitchFamily="2" charset="-122"/>
            </a:rPr>
            <a:t>宣委</a:t>
          </a:r>
          <a:endParaRPr lang="zh-CN" altLang="en-US">
            <a:latin typeface="时尚中黑简体" pitchFamily="2" charset="-122"/>
            <a:ea typeface="时尚中黑简体" pitchFamily="2" charset="-122"/>
          </a:endParaRPr>
        </a:p>
      </dgm:t>
    </dgm:pt>
    <dgm:pt modelId="{4AD94681-3443-4116-AE0D-3E889449C243}" type="sibTrans" cxnId="{32F890C0-4743-430E-9A23-FAF82EF6D5ED}">
      <dgm:prSet/>
      <dgm:spPr/>
      <dgm:t>
        <a:bodyPr/>
        <a:lstStyle/>
        <a:p>
          <a:endParaRPr lang="zh-CN" altLang="en-US">
            <a:latin typeface="时尚中黑简体" pitchFamily="2" charset="-122"/>
            <a:ea typeface="时尚中黑简体" pitchFamily="2" charset="-122"/>
          </a:endParaRPr>
        </a:p>
      </dgm:t>
    </dgm:pt>
    <dgm:pt modelId="{35A9CFEA-0883-405D-B781-3FA9DDB326DD}" type="sibTrans" cxnId="{93CF9D0C-6CA7-44F0-9979-828489E272F2}">
      <dgm:prSet/>
      <dgm:spPr/>
      <dgm:t>
        <a:bodyPr/>
        <a:lstStyle/>
        <a:p>
          <a:endParaRPr lang="zh-CN" altLang="en-US">
            <a:latin typeface="时尚中黑简体" pitchFamily="2" charset="-122"/>
            <a:ea typeface="时尚中黑简体" pitchFamily="2" charset="-122"/>
          </a:endParaRPr>
        </a:p>
      </dgm:t>
    </dgm:pt>
    <dgm:pt modelId="{F25F92AC-890D-415E-A1FC-C21EF5AEF1B3}" type="pres">
      <dgm:prSet presAssocID="{9ABFDB8C-EBE4-4388-8DB7-EA617EE49C78}" presName="hierChild1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F3C8C190-D504-448D-881A-D1F1832F8052}" type="pres">
      <dgm:prSet presAssocID="{5D966921-B1A6-429C-B3B0-8ED6E6434305}" presName="hierRoot1"/>
      <dgm:spPr/>
      <dgm:t>
        <a:bodyPr/>
        <a:lstStyle/>
        <a:p/>
      </dgm:t>
    </dgm:pt>
    <dgm:pt modelId="{2C2A4E8B-C1BB-4A7D-AAFE-F2B2AF1A51E1}" type="pres">
      <dgm:prSet presAssocID="{5D966921-B1A6-429C-B3B0-8ED6E6434305}" presName="composite"/>
      <dgm:spPr/>
      <dgm:t>
        <a:bodyPr/>
        <a:lstStyle/>
        <a:p/>
      </dgm:t>
    </dgm:pt>
    <dgm:pt modelId="{FD885877-321C-438B-B464-1AEBDF9B7D8D}" type="pres">
      <dgm:prSet presAssocID="{5D966921-B1A6-429C-B3B0-8ED6E6434305}" presName="image" presStyleLbl="node0" presStyleCnt="1"/>
      <dgm:spPr>
        <a:blipFill dpi="0"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zh-CN" altLang="en-US"/>
        </a:p>
      </dgm:t>
    </dgm:pt>
    <dgm:pt modelId="{09D794B9-5BB1-478E-8975-261E156DEDEE}" type="pres">
      <dgm:prSet presAssocID="{5D966921-B1A6-429C-B3B0-8ED6E6434305}" presName="text" presStyleLbl="revTx" presStyleCnt="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7C3BF9E6-B129-4F85-A9C6-AD44C7586218}" type="pres">
      <dgm:prSet presAssocID="{5D966921-B1A6-429C-B3B0-8ED6E6434305}" presName="hierChild2"/>
      <dgm:spPr/>
      <dgm:t>
        <a:bodyPr/>
        <a:lstStyle/>
        <a:p/>
      </dgm:t>
    </dgm:pt>
    <dgm:pt modelId="{7B704036-5A51-47A1-ADDC-F9D0D74FCFEC}" type="pres">
      <dgm:prSet presAssocID="{F9B0FA0E-B194-424E-8D0A-BBC59A1C163A}" presName="Name10" presStyleLbl="parChTrans1D2" presStyleIdx="1" presStyleCnt="2"/>
      <dgm:spPr/>
      <dgm:t>
        <a:bodyPr/>
        <a:lstStyle/>
        <a:p>
          <a:endParaRPr lang="zh-CN" altLang="en-US"/>
        </a:p>
      </dgm:t>
    </dgm:pt>
    <dgm:pt modelId="{C62DC715-C942-4FA2-8A6A-A1F405161669}" type="pres">
      <dgm:prSet presAssocID="{6BD1B088-2C28-4BD6-B776-A2D19E139A0E}" presName="hierRoot2"/>
      <dgm:spPr/>
      <dgm:t>
        <a:bodyPr/>
        <a:lstStyle/>
        <a:p/>
      </dgm:t>
    </dgm:pt>
    <dgm:pt modelId="{C2E16E6C-2EC1-415F-81DA-016ABC9824FD}" type="pres">
      <dgm:prSet presAssocID="{6BD1B088-2C28-4BD6-B776-A2D19E139A0E}" presName="composite2"/>
      <dgm:spPr/>
      <dgm:t>
        <a:bodyPr/>
        <a:lstStyle/>
        <a:p/>
      </dgm:t>
    </dgm:pt>
    <dgm:pt modelId="{33E378D5-2B7A-48AB-950C-173A287953A2}" type="pres">
      <dgm:prSet presAssocID="{6BD1B088-2C28-4BD6-B776-A2D19E139A0E}" presName="image2" presStyleLbl="node2" presStyleCnt="2"/>
      <dgm:spPr>
        <a:blipFill dpi="0"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zh-CN" altLang="en-US"/>
        </a:p>
      </dgm:t>
    </dgm:pt>
    <dgm:pt modelId="{24DE02EC-2D92-4A40-BBCC-C300399C5AE6}" type="pres">
      <dgm:prSet presAssocID="{6BD1B088-2C28-4BD6-B776-A2D19E139A0E}" presName="text2" presStyleLbl="revTx" presStyleIdx="1" presStyleCnt="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7F2A2298-D4F5-4F41-9509-C756DA0C42CE}" type="pres">
      <dgm:prSet presAssocID="{6BD1B088-2C28-4BD6-B776-A2D19E139A0E}" presName="hierChild3"/>
      <dgm:spPr/>
      <dgm:t>
        <a:bodyPr/>
        <a:lstStyle/>
        <a:p/>
      </dgm:t>
    </dgm:pt>
    <dgm:pt modelId="{3513C595-219A-4F53-B53A-B94C857A9B47}" type="pres">
      <dgm:prSet presAssocID="{638561CD-4684-4C14-90C0-A5236D285B5A}" presName="Name17" presStyleLbl="parChTrans1D3" presStyleIdx="1" presStyleCnt="2"/>
      <dgm:spPr/>
      <dgm:t>
        <a:bodyPr/>
        <a:lstStyle/>
        <a:p>
          <a:endParaRPr lang="zh-CN" altLang="en-US"/>
        </a:p>
      </dgm:t>
    </dgm:pt>
    <dgm:pt modelId="{F72C0152-309B-4323-81C5-71EEA0806F4E}" type="pres">
      <dgm:prSet presAssocID="{FBD3BDDF-1772-4F4B-AFBF-82B9D93F60DA}" presName="hierRoot3"/>
      <dgm:spPr/>
      <dgm:t>
        <a:bodyPr/>
        <a:lstStyle/>
        <a:p/>
      </dgm:t>
    </dgm:pt>
    <dgm:pt modelId="{E2733765-A8AD-410D-9944-6023B027944D}" type="pres">
      <dgm:prSet presAssocID="{FBD3BDDF-1772-4F4B-AFBF-82B9D93F60DA}" presName="composite3"/>
      <dgm:spPr/>
      <dgm:t>
        <a:bodyPr/>
        <a:lstStyle/>
        <a:p/>
      </dgm:t>
    </dgm:pt>
    <dgm:pt modelId="{628E24EB-B6A9-4D19-A2B8-A91DD69E8D83}" type="pres">
      <dgm:prSet presAssocID="{FBD3BDDF-1772-4F4B-AFBF-82B9D93F60DA}" presName="image3" presStyleLbl="node3" presStyleCnt="2"/>
      <dgm:spPr>
        <a:blipFill dpi="0"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zh-CN" altLang="en-US"/>
        </a:p>
      </dgm:t>
    </dgm:pt>
    <dgm:pt modelId="{D490B653-95B4-4E54-A346-7BE003073202}" type="pres">
      <dgm:prSet presAssocID="{FBD3BDDF-1772-4F4B-AFBF-82B9D93F60DA}" presName="text3" presStyleLbl="revTx" presStyleIdx="2" presStyleCnt="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BCA8733C-DE11-4CB3-9B81-A8AE694A1B90}" type="pres">
      <dgm:prSet presAssocID="{FBD3BDDF-1772-4F4B-AFBF-82B9D93F60DA}" presName="hierChild4"/>
      <dgm:spPr/>
      <dgm:t>
        <a:bodyPr/>
        <a:lstStyle/>
        <a:p/>
      </dgm:t>
    </dgm:pt>
    <dgm:pt modelId="{B8EE6DAF-CC7D-43A3-888C-AB400BA061E2}" type="pres">
      <dgm:prSet presAssocID="{D8181135-76F4-46A6-9093-75C7441C7357}" presName="Name17" presStyleLbl="parChTrans1D3" presStyleCnt="2"/>
      <dgm:spPr/>
      <dgm:t>
        <a:bodyPr/>
        <a:lstStyle/>
        <a:p>
          <a:endParaRPr lang="zh-CN" altLang="en-US"/>
        </a:p>
      </dgm:t>
    </dgm:pt>
    <dgm:pt modelId="{43BA564F-49B8-47AC-87BC-381D167003D4}" type="pres">
      <dgm:prSet presAssocID="{D0C1A97F-EF48-4E75-A7C9-81FA4804D157}" presName="hierRoot3"/>
      <dgm:spPr/>
      <dgm:t>
        <a:bodyPr/>
        <a:lstStyle/>
        <a:p/>
      </dgm:t>
    </dgm:pt>
    <dgm:pt modelId="{76D5199B-7BB0-448C-859E-81A7887CCBCE}" type="pres">
      <dgm:prSet presAssocID="{D0C1A97F-EF48-4E75-A7C9-81FA4804D157}" presName="composite3"/>
      <dgm:spPr/>
      <dgm:t>
        <a:bodyPr/>
        <a:lstStyle/>
        <a:p/>
      </dgm:t>
    </dgm:pt>
    <dgm:pt modelId="{55F71A3D-3AF2-4689-B461-EC297FFCEA5A}" type="pres">
      <dgm:prSet presAssocID="{D0C1A97F-EF48-4E75-A7C9-81FA4804D157}" presName="image3" presStyleLbl="node3" presStyleIdx="1" presStyleCnt="2"/>
      <dgm:spPr>
        <a:blipFill dpi="0"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zh-CN" altLang="en-US"/>
        </a:p>
      </dgm:t>
    </dgm:pt>
    <dgm:pt modelId="{47483DE3-6946-4183-9AA9-0F9AE72AB745}" type="pres">
      <dgm:prSet presAssocID="{D0C1A97F-EF48-4E75-A7C9-81FA4804D157}" presName="text3" presStyleLbl="revTx" presStyleIdx="3" presStyleCnt="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1FED359D-1EBE-41CE-9C80-5522BEF63BB0}" type="pres">
      <dgm:prSet presAssocID="{D0C1A97F-EF48-4E75-A7C9-81FA4804D157}" presName="hierChild4"/>
      <dgm:spPr/>
      <dgm:t>
        <a:bodyPr/>
        <a:lstStyle/>
        <a:p/>
      </dgm:t>
    </dgm:pt>
    <dgm:pt modelId="{317A9BF4-EFBD-434D-A6DA-5674F93029ED}" type="pres">
      <dgm:prSet presAssocID="{E5CF97A3-98F4-45AB-9FE5-3EF829ADCE27}" presName="Name10" presStyleLbl="parChTrans1D2" presStyleCnt="2"/>
      <dgm:spPr/>
      <dgm:t>
        <a:bodyPr/>
        <a:lstStyle/>
        <a:p>
          <a:endParaRPr lang="zh-CN" altLang="en-US"/>
        </a:p>
      </dgm:t>
    </dgm:pt>
    <dgm:pt modelId="{69A34504-B2F9-4CCA-B884-77F5BD97F66A}" type="pres">
      <dgm:prSet presAssocID="{6E1EFE3E-0D63-40C2-B3B4-91C2A2B4E7B7}" presName="hierRoot2"/>
      <dgm:spPr/>
      <dgm:t>
        <a:bodyPr/>
        <a:lstStyle/>
        <a:p/>
      </dgm:t>
    </dgm:pt>
    <dgm:pt modelId="{F66F4C97-6033-4162-84C7-9FE49897C1F2}" type="pres">
      <dgm:prSet presAssocID="{6E1EFE3E-0D63-40C2-B3B4-91C2A2B4E7B7}" presName="composite2"/>
      <dgm:spPr/>
      <dgm:t>
        <a:bodyPr/>
        <a:lstStyle/>
        <a:p/>
      </dgm:t>
    </dgm:pt>
    <dgm:pt modelId="{AC0DC51F-1B52-491D-9EFB-57DD37ED12DA}" type="pres">
      <dgm:prSet presAssocID="{6E1EFE3E-0D63-40C2-B3B4-91C2A2B4E7B7}" presName="image2" presStyleLbl="node2" presStyleIdx="1" presStyleCnt="2"/>
      <dgm:spPr>
        <a:blipFill dpi="0"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zh-CN" altLang="en-US"/>
        </a:p>
      </dgm:t>
    </dgm:pt>
    <dgm:pt modelId="{4E5E8EB7-EBBC-40AF-9355-0DB1A26085FA}" type="pres">
      <dgm:prSet presAssocID="{6E1EFE3E-0D63-40C2-B3B4-91C2A2B4E7B7}" presName="text2" presStyleLbl="revTx" presStyleIdx="4" presStyleCnt="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97FFFEB0-9F9A-4D29-A3A1-5455D3720A8B}" type="pres">
      <dgm:prSet presAssocID="{6E1EFE3E-0D63-40C2-B3B4-91C2A2B4E7B7}" presName="hierChild3"/>
      <dgm:spPr/>
      <dgm:t>
        <a:bodyPr/>
        <a:lstStyle/>
        <a:p/>
      </dgm:t>
    </dgm:pt>
  </dgm:ptLst>
  <dgm:cxnLst>
    <dgm:cxn modelId="{93CF9D0C-6CA7-44F0-9979-828489E272F2}" srcId="{9ABFDB8C-EBE4-4388-8DB7-EA617EE49C78}" destId="{5D966921-B1A6-429C-B3B0-8ED6E6434305}" srcOrd="0" destOrd="0" parTransId="{4D4CF8AF-A598-4902-9402-1DFFD99FD74E}" sibTransId="{35A9CFEA-0883-405D-B781-3FA9DDB326DD}"/>
    <dgm:cxn modelId="{331BFBFF-24EA-4EF9-A157-2748AF904AF6}" srcId="{5D966921-B1A6-429C-B3B0-8ED6E6434305}" destId="{6BD1B088-2C28-4BD6-B776-A2D19E139A0E}" srcOrd="0" destOrd="0" parTransId="{F9B0FA0E-B194-424E-8D0A-BBC59A1C163A}" sibTransId="{EF9F9CF3-D68A-46E7-ACF9-5286888742FD}"/>
    <dgm:cxn modelId="{0395AFBA-B598-4B28-9A0F-1BC4B0310D80}" srcId="{6BD1B088-2C28-4BD6-B776-A2D19E139A0E}" destId="{FBD3BDDF-1772-4F4B-AFBF-82B9D93F60DA}" srcOrd="0" destOrd="0" parTransId="{638561CD-4684-4C14-90C0-A5236D285B5A}" sibTransId="{DF03386C-2A72-4836-9E5C-6980D9710400}"/>
    <dgm:cxn modelId="{F57C3E7E-CC1C-4A3C-8E5C-D5FED6BEF320}" srcId="{6BD1B088-2C28-4BD6-B776-A2D19E139A0E}" destId="{D0C1A97F-EF48-4E75-A7C9-81FA4804D157}" srcOrd="1" destOrd="0" parTransId="{D8181135-76F4-46A6-9093-75C7441C7357}" sibTransId="{BD312315-14F2-4316-85B4-28856A040F29}"/>
    <dgm:cxn modelId="{32F890C0-4743-430E-9A23-FAF82EF6D5ED}" srcId="{5D966921-B1A6-429C-B3B0-8ED6E6434305}" destId="{6E1EFE3E-0D63-40C2-B3B4-91C2A2B4E7B7}" srcOrd="1" destOrd="0" parTransId="{E5CF97A3-98F4-45AB-9FE5-3EF829ADCE27}" sibTransId="{4AD94681-3443-4116-AE0D-3E889449C243}"/>
    <dgm:cxn modelId="{789EBA86-AE51-40D4-8213-1CF1FDB8243E}" type="presOf" srcId="{9ABFDB8C-EBE4-4388-8DB7-EA617EE49C78}" destId="{F25F92AC-890D-415E-A1FC-C21EF5AEF1B3}" srcOrd="0" destOrd="0" presId="urn:microsoft.com/office/officeart/2009/layout/CirclePictureHierarchy"/>
    <dgm:cxn modelId="{22BA0A4C-C7B3-4A07-AAEE-D3A5C87D9F8E}" type="presParOf" srcId="{F25F92AC-890D-415E-A1FC-C21EF5AEF1B3}" destId="{F3C8C190-D504-448D-881A-D1F1832F8052}" srcOrd="0" destOrd="0" presId="urn:microsoft.com/office/officeart/2009/layout/CirclePictureHierarchy"/>
    <dgm:cxn modelId="{E8DC3380-41AF-4A57-9512-7125E3F7FB99}" type="presParOf" srcId="{F3C8C190-D504-448D-881A-D1F1832F8052}" destId="{2C2A4E8B-C1BB-4A7D-AAFE-F2B2AF1A51E1}" srcOrd="0" destOrd="0" presId="urn:microsoft.com/office/officeart/2009/layout/CirclePictureHierarchy"/>
    <dgm:cxn modelId="{DC935596-A543-424B-9061-EEAC6798A978}" type="presParOf" srcId="{2C2A4E8B-C1BB-4A7D-AAFE-F2B2AF1A51E1}" destId="{FD885877-321C-438B-B464-1AEBDF9B7D8D}" srcOrd="0" destOrd="0" presId="urn:microsoft.com/office/officeart/2009/layout/CirclePictureHierarchy"/>
    <dgm:cxn modelId="{E705E477-09FA-496D-B07F-46B23B896560}" type="presParOf" srcId="{2C2A4E8B-C1BB-4A7D-AAFE-F2B2AF1A51E1}" destId="{09D794B9-5BB1-478E-8975-261E156DEDEE}" srcOrd="1" destOrd="0" presId="urn:microsoft.com/office/officeart/2009/layout/CirclePictureHierarchy"/>
    <dgm:cxn modelId="{CC872EB2-F424-4D70-B0EF-BBB7DC0FF321}" type="presOf" srcId="{5D966921-B1A6-429C-B3B0-8ED6E6434305}" destId="{09D794B9-5BB1-478E-8975-261E156DEDEE}" srcOrd="0" destOrd="0" presId="urn:microsoft.com/office/officeart/2009/layout/CirclePictureHierarchy"/>
    <dgm:cxn modelId="{F09BB39B-E341-4ACF-9889-96412A436086}" type="presParOf" srcId="{F3C8C190-D504-448D-881A-D1F1832F8052}" destId="{7C3BF9E6-B129-4F85-A9C6-AD44C7586218}" srcOrd="1" destOrd="0" presId="urn:microsoft.com/office/officeart/2009/layout/CirclePictureHierarchy"/>
    <dgm:cxn modelId="{318ADE61-6813-42CC-B4B6-B695720886DD}" type="presParOf" srcId="{7C3BF9E6-B129-4F85-A9C6-AD44C7586218}" destId="{7B704036-5A51-47A1-ADDC-F9D0D74FCFEC}" srcOrd="0" destOrd="0" presId="urn:microsoft.com/office/officeart/2009/layout/CirclePictureHierarchy"/>
    <dgm:cxn modelId="{FCEF229F-42E0-4694-9795-922648AACDD2}" type="presOf" srcId="{F9B0FA0E-B194-424E-8D0A-BBC59A1C163A}" destId="{7B704036-5A51-47A1-ADDC-F9D0D74FCFEC}" srcOrd="0" destOrd="0" presId="urn:microsoft.com/office/officeart/2009/layout/CirclePictureHierarchy"/>
    <dgm:cxn modelId="{5FEEE537-B91A-4185-81E5-804438B1B0F4}" type="presParOf" srcId="{7C3BF9E6-B129-4F85-A9C6-AD44C7586218}" destId="{C62DC715-C942-4FA2-8A6A-A1F405161669}" srcOrd="1" destOrd="0" presId="urn:microsoft.com/office/officeart/2009/layout/CirclePictureHierarchy"/>
    <dgm:cxn modelId="{4B1F5E2D-D20D-4C09-807C-257117CAE925}" type="presParOf" srcId="{C62DC715-C942-4FA2-8A6A-A1F405161669}" destId="{C2E16E6C-2EC1-415F-81DA-016ABC9824FD}" srcOrd="0" destOrd="0" presId="urn:microsoft.com/office/officeart/2009/layout/CirclePictureHierarchy"/>
    <dgm:cxn modelId="{D87EC9FE-C3ED-42CF-92BB-E3F3AEFD6E29}" type="presParOf" srcId="{C2E16E6C-2EC1-415F-81DA-016ABC9824FD}" destId="{33E378D5-2B7A-48AB-950C-173A287953A2}" srcOrd="0" destOrd="0" presId="urn:microsoft.com/office/officeart/2009/layout/CirclePictureHierarchy"/>
    <dgm:cxn modelId="{F0A29751-41CE-4168-9C76-28B2FEF87A97}" type="presParOf" srcId="{C2E16E6C-2EC1-415F-81DA-016ABC9824FD}" destId="{24DE02EC-2D92-4A40-BBCC-C300399C5AE6}" srcOrd="1" destOrd="0" presId="urn:microsoft.com/office/officeart/2009/layout/CirclePictureHierarchy"/>
    <dgm:cxn modelId="{3F6996AA-D1E8-4129-839D-225E2309A19A}" type="presOf" srcId="{6BD1B088-2C28-4BD6-B776-A2D19E139A0E}" destId="{24DE02EC-2D92-4A40-BBCC-C300399C5AE6}" srcOrd="0" destOrd="0" presId="urn:microsoft.com/office/officeart/2009/layout/CirclePictureHierarchy"/>
    <dgm:cxn modelId="{A0D220A6-345E-4D7F-B627-C7B27CAFD86A}" type="presParOf" srcId="{C62DC715-C942-4FA2-8A6A-A1F405161669}" destId="{7F2A2298-D4F5-4F41-9509-C756DA0C42CE}" srcOrd="1" destOrd="0" presId="urn:microsoft.com/office/officeart/2009/layout/CirclePictureHierarchy"/>
    <dgm:cxn modelId="{F9EF5D5D-6E0E-447E-9144-DCBA4863126B}" type="presParOf" srcId="{7F2A2298-D4F5-4F41-9509-C756DA0C42CE}" destId="{3513C595-219A-4F53-B53A-B94C857A9B47}" srcOrd="0" destOrd="0" presId="urn:microsoft.com/office/officeart/2009/layout/CirclePictureHierarchy"/>
    <dgm:cxn modelId="{CC65E776-A00B-4D30-9838-A7E0E0DCD69D}" type="presOf" srcId="{638561CD-4684-4C14-90C0-A5236D285B5A}" destId="{3513C595-219A-4F53-B53A-B94C857A9B47}" srcOrd="0" destOrd="0" presId="urn:microsoft.com/office/officeart/2009/layout/CirclePictureHierarchy"/>
    <dgm:cxn modelId="{D53BC999-E2AE-43B1-80DD-9592C9A5B0DF}" type="presParOf" srcId="{7F2A2298-D4F5-4F41-9509-C756DA0C42CE}" destId="{F72C0152-309B-4323-81C5-71EEA0806F4E}" srcOrd="1" destOrd="0" presId="urn:microsoft.com/office/officeart/2009/layout/CirclePictureHierarchy"/>
    <dgm:cxn modelId="{B3FAD742-FC2F-4B93-A998-A18E9714D2D2}" type="presParOf" srcId="{F72C0152-309B-4323-81C5-71EEA0806F4E}" destId="{E2733765-A8AD-410D-9944-6023B027944D}" srcOrd="0" destOrd="0" presId="urn:microsoft.com/office/officeart/2009/layout/CirclePictureHierarchy"/>
    <dgm:cxn modelId="{B281F729-B40C-4190-B68A-A0A10CDEED13}" type="presParOf" srcId="{E2733765-A8AD-410D-9944-6023B027944D}" destId="{628E24EB-B6A9-4D19-A2B8-A91DD69E8D83}" srcOrd="0" destOrd="0" presId="urn:microsoft.com/office/officeart/2009/layout/CirclePictureHierarchy"/>
    <dgm:cxn modelId="{7EE97A4E-F15D-4DE9-91C4-753C24E581EA}" type="presParOf" srcId="{E2733765-A8AD-410D-9944-6023B027944D}" destId="{D490B653-95B4-4E54-A346-7BE003073202}" srcOrd="1" destOrd="0" presId="urn:microsoft.com/office/officeart/2009/layout/CirclePictureHierarchy"/>
    <dgm:cxn modelId="{E49BDC72-B7E8-44D4-AF0C-0FF49E9B8931}" type="presOf" srcId="{FBD3BDDF-1772-4F4B-AFBF-82B9D93F60DA}" destId="{D490B653-95B4-4E54-A346-7BE003073202}" srcOrd="0" destOrd="0" presId="urn:microsoft.com/office/officeart/2009/layout/CirclePictureHierarchy"/>
    <dgm:cxn modelId="{6DCA5653-96F7-446F-B5EF-6BEF17CFA4CB}" type="presParOf" srcId="{F72C0152-309B-4323-81C5-71EEA0806F4E}" destId="{BCA8733C-DE11-4CB3-9B81-A8AE694A1B90}" srcOrd="1" destOrd="0" presId="urn:microsoft.com/office/officeart/2009/layout/CirclePictureHierarchy"/>
    <dgm:cxn modelId="{2F1DB0ED-9BD1-43C8-90B7-540CAE89609B}" type="presParOf" srcId="{7F2A2298-D4F5-4F41-9509-C756DA0C42CE}" destId="{B8EE6DAF-CC7D-43A3-888C-AB400BA061E2}" srcOrd="2" destOrd="0" presId="urn:microsoft.com/office/officeart/2009/layout/CirclePictureHierarchy"/>
    <dgm:cxn modelId="{D483CC99-377E-44C6-B856-A4D5A9D731BB}" type="presOf" srcId="{D8181135-76F4-46A6-9093-75C7441C7357}" destId="{B8EE6DAF-CC7D-43A3-888C-AB400BA061E2}" srcOrd="0" destOrd="0" presId="urn:microsoft.com/office/officeart/2009/layout/CirclePictureHierarchy"/>
    <dgm:cxn modelId="{15D2B7F1-A7D0-457D-B14A-4298B8ACB355}" type="presParOf" srcId="{7F2A2298-D4F5-4F41-9509-C756DA0C42CE}" destId="{43BA564F-49B8-47AC-87BC-381D167003D4}" srcOrd="3" destOrd="0" presId="urn:microsoft.com/office/officeart/2009/layout/CirclePictureHierarchy"/>
    <dgm:cxn modelId="{D8B6A636-0B1E-43EE-B5F8-BB5613662267}" type="presParOf" srcId="{43BA564F-49B8-47AC-87BC-381D167003D4}" destId="{76D5199B-7BB0-448C-859E-81A7887CCBCE}" srcOrd="0" destOrd="0" presId="urn:microsoft.com/office/officeart/2009/layout/CirclePictureHierarchy"/>
    <dgm:cxn modelId="{8C8492EA-23B8-406B-B1BC-D0D301A9704C}" type="presParOf" srcId="{76D5199B-7BB0-448C-859E-81A7887CCBCE}" destId="{55F71A3D-3AF2-4689-B461-EC297FFCEA5A}" srcOrd="0" destOrd="0" presId="urn:microsoft.com/office/officeart/2009/layout/CirclePictureHierarchy"/>
    <dgm:cxn modelId="{CAF403BF-71CE-485A-9BD5-401EAABF8F18}" type="presParOf" srcId="{76D5199B-7BB0-448C-859E-81A7887CCBCE}" destId="{47483DE3-6946-4183-9AA9-0F9AE72AB745}" srcOrd="1" destOrd="0" presId="urn:microsoft.com/office/officeart/2009/layout/CirclePictureHierarchy"/>
    <dgm:cxn modelId="{80D21A9A-6CE4-4447-8034-32467932EEF4}" type="presOf" srcId="{D0C1A97F-EF48-4E75-A7C9-81FA4804D157}" destId="{47483DE3-6946-4183-9AA9-0F9AE72AB745}" srcOrd="0" destOrd="0" presId="urn:microsoft.com/office/officeart/2009/layout/CirclePictureHierarchy"/>
    <dgm:cxn modelId="{82F54A76-8DBC-4516-A327-3CC2E6E4989A}" type="presParOf" srcId="{43BA564F-49B8-47AC-87BC-381D167003D4}" destId="{1FED359D-1EBE-41CE-9C80-5522BEF63BB0}" srcOrd="1" destOrd="0" presId="urn:microsoft.com/office/officeart/2009/layout/CirclePictureHierarchy"/>
    <dgm:cxn modelId="{20DF060F-5B53-411D-B491-D9B9CD03E30A}" type="presParOf" srcId="{7C3BF9E6-B129-4F85-A9C6-AD44C7586218}" destId="{317A9BF4-EFBD-434D-A6DA-5674F93029ED}" srcOrd="2" destOrd="0" presId="urn:microsoft.com/office/officeart/2009/layout/CirclePictureHierarchy"/>
    <dgm:cxn modelId="{9820AF9F-AD3F-4958-BDB1-AF29E79B12BA}" type="presOf" srcId="{E5CF97A3-98F4-45AB-9FE5-3EF829ADCE27}" destId="{317A9BF4-EFBD-434D-A6DA-5674F93029ED}" srcOrd="0" destOrd="0" presId="urn:microsoft.com/office/officeart/2009/layout/CirclePictureHierarchy"/>
    <dgm:cxn modelId="{9B0C44F9-55D8-4680-8762-286B93EF7B84}" type="presParOf" srcId="{7C3BF9E6-B129-4F85-A9C6-AD44C7586218}" destId="{69A34504-B2F9-4CCA-B884-77F5BD97F66A}" srcOrd="3" destOrd="0" presId="urn:microsoft.com/office/officeart/2009/layout/CirclePictureHierarchy"/>
    <dgm:cxn modelId="{3079AE8C-0309-469C-B8D3-6DB67A171B8D}" type="presParOf" srcId="{69A34504-B2F9-4CCA-B884-77F5BD97F66A}" destId="{F66F4C97-6033-4162-84C7-9FE49897C1F2}" srcOrd="0" destOrd="0" presId="urn:microsoft.com/office/officeart/2009/layout/CirclePictureHierarchy"/>
    <dgm:cxn modelId="{A2F84CBA-FCDE-4DB1-BFD4-5E5B9854F041}" type="presParOf" srcId="{F66F4C97-6033-4162-84C7-9FE49897C1F2}" destId="{AC0DC51F-1B52-491D-9EFB-57DD37ED12DA}" srcOrd="0" destOrd="0" presId="urn:microsoft.com/office/officeart/2009/layout/CirclePictureHierarchy"/>
    <dgm:cxn modelId="{2452C4DD-EE57-46E5-8627-F4D9510D45FE}" type="presParOf" srcId="{F66F4C97-6033-4162-84C7-9FE49897C1F2}" destId="{4E5E8EB7-EBBC-40AF-9355-0DB1A26085FA}" srcOrd="1" destOrd="0" presId="urn:microsoft.com/office/officeart/2009/layout/CirclePictureHierarchy"/>
    <dgm:cxn modelId="{22D4DC68-5423-4387-8A7F-4E6A92BAAC2F}" type="presOf" srcId="{6E1EFE3E-0D63-40C2-B3B4-91C2A2B4E7B7}" destId="{4E5E8EB7-EBBC-40AF-9355-0DB1A26085FA}" srcOrd="0" destOrd="0" presId="urn:microsoft.com/office/officeart/2009/layout/CirclePictureHierarchy"/>
    <dgm:cxn modelId="{3E7AE344-4D00-40AE-B9B5-8983D2D82AE7}" type="presParOf" srcId="{69A34504-B2F9-4CCA-B884-77F5BD97F66A}" destId="{97FFFEB0-9F9A-4D29-A3A1-5455D3720A8B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2" minVer="http://schemas.openxmlformats.org/drawingml/2006/main"/>
    </a:ext>
  </dgm:extLst>
</dgm:dataModel>
</file>

<file path=ppt/diagrams/drawing1.xml><?xml version="1.0" encoding="utf-8"?>
<dsp:drawing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="http://schemas.openxmlformats.org/presentationml/2006/main" xmlns:dsp="http://schemas.microsoft.com/office/drawing/2008/diagram">
  <dsp:spTree>
    <dsp:nvGrpSpPr>
      <dsp:cNvPr id="12" name=""/>
      <dsp:cNvGrpSpPr/>
    </dsp:nvGrpSpPr>
    <dsp:grpSpPr/>
  </dsp:spTree>
</dsp:drawing>
</file>

<file path=ppt/diagrams/layout1.xml><?xml version="1.0" encoding="utf-8"?>
<dgm:layoutDef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25145337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42659959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slideLayouts/slideLayout2.xml" Type="http://schemas.openxmlformats.org/officeDocument/2006/relationships/slideLayout"/><Relationship Id="rId3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pattFill prst="horzBrick">
          <a:fgClr>
            <a:srgbClr val="FAE6D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100000">
                <a:srgbClr val="FF0000">
                  <a:alpha val="30000"/>
                </a:srgbClr>
              </a:gs>
              <a:gs pos="0">
                <a:srgbClr val="FFFF00">
                  <a:alpha val="14000"/>
                </a:srgbClr>
              </a:gs>
            </a:gsLst>
            <a:path path="circle">
              <a:fillToRect l="50000" t="50000" r="50000" b="50000"/>
            </a:path>
          </a:gradFill>
          <a:ln w="25400" cap="flat" cmpd="sng" algn="ctr">
            <a:noFill/>
            <a:prstDash val="solid"/>
          </a:ln>
          <a:effectLst/>
        </p:spPr>
        <p:txBody>
          <a:bodyPr lIns="90942" tIns="45486" rIns="90942" bIns="45486" rtlCol="0" anchor="ctr"/>
          <a:lstStyle/>
          <a:p>
            <a:pPr marL="0" marR="0" lvl="0" indent="0" algn="ctr" defTabSz="909462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val="1049823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slide2.xml" Type="http://schemas.openxmlformats.org/officeDocument/2006/relationships/slide"/><Relationship Id="rId5" Target="../media/image3.png" Type="http://schemas.openxmlformats.org/officeDocument/2006/relationships/image"/><Relationship Id="rId6" Target="../media/image4.png" Type="http://schemas.openxmlformats.org/officeDocument/2006/relationships/image"/><Relationship Id="rId7" Target="slide8.xml" Type="http://schemas.openxmlformats.org/officeDocument/2006/relationships/slide"/><Relationship Id="rId8" Target="../media/image5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9.png" Type="http://schemas.openxmlformats.org/officeDocument/2006/relationships/image"/><Relationship Id="rId3" Target="../media/image10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diagrams/drawing1.xml" Type="http://schemas.microsoft.com/office/2007/relationships/diagramDrawing"/><Relationship Id="rId3" Target="../diagrams/data1.xml" Type="http://schemas.openxmlformats.org/officeDocument/2006/relationships/diagramData"/><Relationship Id="rId4" Target="../diagrams/layout1.xml" Type="http://schemas.openxmlformats.org/officeDocument/2006/relationships/diagramLayout"/><Relationship Id="rId5" Target="../diagrams/quickStyle1.xml" Type="http://schemas.openxmlformats.org/officeDocument/2006/relationships/diagramQuickStyle"/><Relationship Id="rId6" Target="../diagrams/colors1.xml" Type="http://schemas.openxmlformats.org/officeDocument/2006/relationships/diagramColors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7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8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2-3.png" id="128" name="图片 127"/>
          <p:cNvPicPr preferRelativeResize="0"/>
          <p:nvPr/>
        </p:nvPicPr>
        <p:blipFill>
          <a:blip r:embed="rId2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-4933056" y="-4344510"/>
            <a:ext cx="9271107" cy="832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1993812" y="2841848"/>
            <a:ext cx="5225984" cy="629863"/>
          </a:xfrm>
          <a:prstGeom prst="rect">
            <a:avLst/>
          </a:prstGeom>
          <a:solidFill>
            <a:srgbClr val="FF0000"/>
          </a:solidFill>
          <a:ln algn="ctr" cap="flat" cmpd="sng" w="25400">
            <a:noFill/>
            <a:prstDash val="solid"/>
          </a:ln>
          <a:effectLst/>
        </p:spPr>
        <p:txBody>
          <a:bodyPr anchor="ctr" rtlCol="0"/>
          <a:lstStyle/>
          <a:p>
            <a:pPr algn="ctr">
              <a:defRPr/>
            </a:pPr>
            <a:endParaRPr altLang="en-US" kern="0" lang="zh-CN">
              <a:solidFill>
                <a:sysClr lastClr="FFFFFF" val="window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2015770" y="1641519"/>
            <a:ext cx="3840480" cy="1188720"/>
          </a:xfrm>
          <a:prstGeom prst="rect">
            <a:avLst/>
          </a:prstGeom>
          <a:noFill/>
        </p:spPr>
        <p:txBody>
          <a:bodyPr bIns="45720" lIns="91440" rIns="91440" tIns="45720" wrap="none">
            <a:spAutoFit/>
            <a:scene3d>
              <a:camera prst="orthographicFront">
                <a:rot lat="0" lon="0" rev="0"/>
              </a:camera>
              <a:lightRig dir="t" rig="glow">
                <a:rot lat="0" lon="0" rev="3600000"/>
              </a:lightRig>
            </a:scene3d>
            <a:sp3d prstMaterial="softEdge">
              <a:bevelT h="16510" w="292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altLang="en-US" b="1" lang="zh-CN" smtClean="0" sz="7200">
                <a:ln>
                  <a:prstDash val="solid"/>
                </a:ln>
                <a:solidFill>
                  <a:prstClr val="black"/>
                </a:solidFill>
                <a:effectLst>
                  <a:outerShdw algn="tl" blurRad="88000" dir="5040000" dist="50800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latin charset="-122" pitchFamily="82" typeface="华康海报体W12(P)"/>
                <a:ea charset="-122" pitchFamily="82" typeface="华康海报体W12(P)"/>
              </a:rPr>
              <a:t>述职报告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5863567" y="2139702"/>
            <a:ext cx="1360805" cy="534115"/>
            <a:chOff x="6250730" y="-214854"/>
            <a:chExt cx="1360805" cy="534115"/>
          </a:xfrm>
        </p:grpSpPr>
        <p:sp>
          <p:nvSpPr>
            <p:cNvPr id="11" name="矩形 10"/>
            <p:cNvSpPr/>
            <p:nvPr/>
          </p:nvSpPr>
          <p:spPr>
            <a:xfrm>
              <a:off x="6318055" y="-214854"/>
              <a:ext cx="1198880" cy="396240"/>
            </a:xfrm>
            <a:prstGeom prst="rect">
              <a:avLst/>
            </a:prstGeom>
            <a:noFill/>
          </p:spPr>
          <p:txBody>
            <a:bodyPr bIns="45720" lIns="91440" rIns="91440" tIns="45720" wrap="none">
              <a:spAutoFit/>
              <a:scene3d>
                <a:camera prst="orthographicFront">
                  <a:rot lat="0" lon="0" rev="0"/>
                </a:camera>
                <a:lightRig dir="t" rig="glow">
                  <a:rot lat="0" lon="0" rev="3600000"/>
                </a:lightRig>
              </a:scene3d>
              <a:sp3d prstMaterial="softEdge">
                <a:bevelT h="16510" w="292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altLang="en-US" b="1" lang="zh-CN" smtClean="0" sz="2000">
                  <a:ln>
                    <a:prstDash val="solid"/>
                  </a:ln>
                  <a:solidFill>
                    <a:srgbClr val="FF0000"/>
                  </a:solidFill>
                  <a:effectLst>
                    <a:outerShdw algn="tl" blurRad="88000" dir="5040000" dist="50800">
                      <a:srgbClr val="8064A2">
                        <a:tint val="80000"/>
                        <a:satMod val="250000"/>
                        <a:alpha val="45000"/>
                      </a:srgbClr>
                    </a:outerShdw>
                  </a:effectLst>
                  <a:latin charset="-122" pitchFamily="2" typeface="时尚中黑简体"/>
                  <a:ea charset="-122" pitchFamily="2" typeface="时尚中黑简体"/>
                </a:rPr>
                <a:t>苛求完美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6250730" y="60181"/>
              <a:ext cx="1360805" cy="259080"/>
            </a:xfrm>
            <a:prstGeom prst="rect">
              <a:avLst/>
            </a:prstGeom>
            <a:noFill/>
          </p:spPr>
          <p:txBody>
            <a:bodyPr bIns="45720" lIns="91440" rIns="91440" tIns="45720" wrap="none">
              <a:spAutoFit/>
              <a:scene3d>
                <a:camera prst="orthographicFront">
                  <a:rot lat="0" lon="0" rev="0"/>
                </a:camera>
                <a:lightRig dir="t" rig="glow">
                  <a:rot lat="0" lon="0" rev="3600000"/>
                </a:lightRig>
              </a:scene3d>
              <a:sp3d prstMaterial="softEdge">
                <a:bevelT h="16510" w="292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altLang="zh-CN" b="1" lang="en-US" sz="1100">
                  <a:solidFill>
                    <a:srgbClr val="FF0000"/>
                  </a:solidFill>
                  <a:latin charset="-122" pitchFamily="2" typeface="时尚中黑简体"/>
                  <a:ea charset="-122" pitchFamily="2" typeface="时尚中黑简体"/>
                </a:rPr>
                <a:t>aim for perfection</a:t>
              </a:r>
            </a:p>
          </p:txBody>
        </p:sp>
      </p:grpSp>
      <p:sp>
        <p:nvSpPr>
          <p:cNvPr id="13" name="矩形 12"/>
          <p:cNvSpPr/>
          <p:nvPr/>
        </p:nvSpPr>
        <p:spPr>
          <a:xfrm>
            <a:off x="4100385" y="2975447"/>
            <a:ext cx="1605280" cy="396240"/>
          </a:xfrm>
          <a:prstGeom prst="rect">
            <a:avLst/>
          </a:prstGeom>
          <a:noFill/>
        </p:spPr>
        <p:txBody>
          <a:bodyPr bIns="45720" lIns="91440" rIns="91440" tIns="45720" wrap="none">
            <a:spAutoFit/>
            <a:scene3d>
              <a:camera prst="orthographicFront">
                <a:rot lat="0" lon="0" rev="0"/>
              </a:camera>
              <a:lightRig dir="t" rig="glow">
                <a:rot lat="0" lon="0" rev="3600000"/>
              </a:lightRig>
            </a:scene3d>
            <a:sp3d prstMaterial="softEdge">
              <a:bevelT h="16510" w="292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altLang="en-US" b="1" lang="zh-CN" sz="2000">
                <a:ln>
                  <a:prstDash val="solid"/>
                </a:ln>
                <a:pattFill prst="horzBrick">
                  <a:fgClr>
                    <a:srgbClr val="FAE6D2"/>
                  </a:fgClr>
                  <a:bgClr>
                    <a:schemeClr val="bg1"/>
                  </a:bgClr>
                </a:pattFill>
                <a:effectLst>
                  <a:outerShdw algn="tl" blurRad="88000" dir="5040000" dist="50800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latin charset="-122" pitchFamily="2" typeface="时尚中黑简体"/>
                <a:ea charset="-122" pitchFamily="2" typeface="时尚中黑简体"/>
              </a:rPr>
              <a:t>汇报人:XXX</a:t>
            </a:r>
          </a:p>
        </p:txBody>
      </p:sp>
      <p:sp>
        <p:nvSpPr>
          <p:cNvPr id="14" name="矩形 13"/>
          <p:cNvSpPr/>
          <p:nvPr/>
        </p:nvSpPr>
        <p:spPr>
          <a:xfrm>
            <a:off x="5702345" y="2969780"/>
            <a:ext cx="1325880" cy="396240"/>
          </a:xfrm>
          <a:prstGeom prst="rect">
            <a:avLst/>
          </a:prstGeom>
          <a:noFill/>
        </p:spPr>
        <p:txBody>
          <a:bodyPr bIns="45720" lIns="91440" rIns="91440" tIns="45720" wrap="none">
            <a:spAutoFit/>
            <a:scene3d>
              <a:camera prst="orthographicFront">
                <a:rot lat="0" lon="0" rev="0"/>
              </a:camera>
              <a:lightRig dir="t" rig="glow">
                <a:rot lat="0" lon="0" rev="3600000"/>
              </a:lightRig>
            </a:scene3d>
            <a:sp3d prstMaterial="softEdge">
              <a:bevelT h="16510" w="292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altLang="zh-CN" b="1" lang="en-US" smtClean="0" sz="2000">
                <a:ln>
                  <a:prstDash val="solid"/>
                </a:ln>
                <a:pattFill prst="horzBrick">
                  <a:fgClr>
                    <a:srgbClr val="FAE6D2"/>
                  </a:fgClr>
                  <a:bgClr>
                    <a:schemeClr val="bg1"/>
                  </a:bgClr>
                </a:pattFill>
                <a:effectLst>
                  <a:outerShdw algn="tl" blurRad="88000" dir="5040000" dist="50800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latin charset="-122" pitchFamily="2" typeface="时尚中黑简体"/>
                <a:ea charset="-122" pitchFamily="2" typeface="时尚中黑简体"/>
              </a:rPr>
              <a:t>2013年5月</a:t>
            </a:r>
          </a:p>
        </p:txBody>
      </p:sp>
      <p:sp>
        <p:nvSpPr>
          <p:cNvPr id="40" name="矩形 39"/>
          <p:cNvSpPr/>
          <p:nvPr/>
        </p:nvSpPr>
        <p:spPr>
          <a:xfrm>
            <a:off x="2049956" y="3002147"/>
            <a:ext cx="1656080" cy="396240"/>
          </a:xfrm>
          <a:prstGeom prst="rect">
            <a:avLst/>
          </a:prstGeom>
          <a:noFill/>
        </p:spPr>
        <p:txBody>
          <a:bodyPr bIns="45720" lIns="91440" rIns="91440" tIns="45720" wrap="none">
            <a:spAutoFit/>
            <a:scene3d>
              <a:camera prst="orthographicFront">
                <a:rot lat="0" lon="0" rev="0"/>
              </a:camera>
              <a:lightRig dir="t" rig="glow">
                <a:rot lat="0" lon="0" rev="3600000"/>
              </a:lightRig>
            </a:scene3d>
            <a:sp3d prstMaterial="softEdge">
              <a:bevelT h="16510" w="292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altLang="zh-CN" b="1" lang="en-US" smtClean="0" sz="2000">
                <a:ln>
                  <a:prstDash val="solid"/>
                </a:ln>
                <a:pattFill prst="horzBrick">
                  <a:fgClr>
                    <a:srgbClr val="FAE6D2"/>
                  </a:fgClr>
                  <a:bgClr>
                    <a:schemeClr val="bg1"/>
                  </a:bgClr>
                </a:pattFill>
                <a:effectLst>
                  <a:outerShdw algn="tl" blurRad="88000" dir="5040000" dist="50800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latin charset="-122" pitchFamily="2" typeface="时尚中黑简体"/>
                <a:ea charset="-122" pitchFamily="2" typeface="时尚中黑简体"/>
              </a:rPr>
              <a:t>XXXX党支部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39952" y="3608788"/>
            <a:ext cx="14274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defRPr/>
            </a:pPr>
            <a:r>
              <a:rPr altLang="zh-CN" kern="0" lang="en-US" smtClean="0">
                <a:solidFill>
                  <a:srgbClr val="FF0000"/>
                </a:solidFill>
                <a:latin charset="-122" pitchFamily="2" typeface="时尚中黑简体"/>
                <a:ea charset="-122" pitchFamily="2" typeface="时尚中黑简体"/>
              </a:rPr>
              <a:t>Loading……</a:t>
            </a:r>
          </a:p>
        </p:txBody>
      </p:sp>
      <p:pic>
        <p:nvPicPr>
          <p:cNvPr descr="C:\Users\jiuxi\Desktop\6.png" id="1027" name="Picture 3">
            <a:hlinkClick action="ppaction://hlinksldjump" r:id="rId4"/>
          </p:cNvPr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707904" y="3565347"/>
            <a:ext cx="456215" cy="456215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rrowheads="1" noChangeAspect="1"/>
          </p:cNvPicPr>
          <p:nvPr/>
        </p:nvPicPr>
        <p:blipFill>
          <a:blip r:embed="rId5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1499768">
            <a:off x="6415067" y="1712607"/>
            <a:ext cx="408783" cy="32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图片 30">
            <a:hlinkClick action="ppaction://hlinksldjump" r:id="rId7"/>
          </p:cNvPr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l="38082" r="39717" t="8799"/>
          <a:stretch>
            <a:fillRect/>
          </a:stretch>
        </p:blipFill>
        <p:spPr bwMode="auto">
          <a:xfrm>
            <a:off x="-26892" y="-65823"/>
            <a:ext cx="1032067" cy="1048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mpd="sng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C:\Users\jiuxi\Desktop\未标题-1.png" id="9" name="Picture 3"/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rcRect l="12970" r="23034" t="-3213"/>
          <a:stretch>
            <a:fillRect/>
          </a:stretch>
        </p:blipFill>
        <p:spPr bwMode="auto">
          <a:xfrm rot="316044">
            <a:off x="4963927" y="1308438"/>
            <a:ext cx="1808229" cy="666161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2460819456"/>
      </p:ext>
    </p:extLst>
  </p:cSld>
  <p:clrMapOvr>
    <a:masterClrMapping/>
  </p:clrMapOvr>
  <mc:AlternateContent>
    <mc:Choice Requires="p14">
      <p:transition p14:dur="1500" spd="slow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1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6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6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7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38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39" nodeType="withEffect" presetClass="entr" presetID="22" presetSubtype="8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2" nodeType="withEffect" presetClass="entr" presetID="22" presetSubtype="8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4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5" nodeType="withEffect" presetClass="entr" presetID="10" presetSubtype="0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300" id="47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8" nodeType="withEffect" presetClass="entr" presetID="10" presetSubtype="0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 id="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1" nodeType="withEffect" presetClass="emph" presetID="8" presetSubtype="0" repeatCount="indefinite">
                                  <p:stCondLst>
                                    <p:cond delay="3200"/>
                                  </p:stCondLst>
                                  <p:childTnLst>
                                    <p:animRot by="21600000">
                                      <p:cBhvr>
                                        <p:cTn dur="12500" fill="hold" id="52"/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1" spid="5"/>
      <p:bldP grpId="0" spid="2"/>
      <p:bldP grpId="0" spid="13"/>
      <p:bldP grpId="0" spid="14"/>
      <p:bldP grpId="0" spid="40"/>
      <p:bldP grpId="0" spid="17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1808820" y="1347614"/>
            <a:ext cx="666328" cy="2132120"/>
          </a:xfrm>
          <a:prstGeom prst="rect">
            <a:avLst/>
          </a:prstGeom>
          <a:solidFill>
            <a:srgbClr val="FF0000"/>
          </a:solidFill>
          <a:ln algn="ctr" cap="flat" cmpd="sng" w="25400">
            <a:noFill/>
            <a:prstDash val="solid"/>
          </a:ln>
          <a:effectLst/>
        </p:spPr>
        <p:txBody>
          <a:bodyPr anchor="ctr" rtlCol="0"/>
          <a:lstStyle/>
          <a:p>
            <a:pPr algn="ctr">
              <a:defRPr/>
            </a:pPr>
            <a:endParaRPr altLang="en-US" kern="0" lang="zh-CN">
              <a:solidFill>
                <a:sysClr lastClr="FFFFFF" val="window"/>
              </a:solidFill>
              <a:ea typeface="微软雅黑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46427" y="1627653"/>
            <a:ext cx="666328" cy="2194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defRPr/>
            </a:pPr>
            <a:r>
              <a:rPr altLang="zh-CN" kern="0" lang="en-US" smtClean="0" sz="13800">
                <a:pattFill prst="horzBrick">
                  <a:fgClr>
                    <a:srgbClr val="FAE6D2"/>
                  </a:fgClr>
                  <a:bgClr>
                    <a:schemeClr val="bg1"/>
                  </a:bgClr>
                </a:pattFill>
                <a:latin charset="-122" pitchFamily="2" typeface="时尚中黑简体"/>
                <a:ea charset="-122" pitchFamily="2" typeface="时尚中黑简体"/>
              </a:rPr>
              <a:t>4</a:t>
            </a:r>
          </a:p>
        </p:txBody>
      </p:sp>
      <p:cxnSp>
        <p:nvCxnSpPr>
          <p:cNvPr id="6" name="直接连接符 5"/>
          <p:cNvCxnSpPr/>
          <p:nvPr/>
        </p:nvCxnSpPr>
        <p:spPr>
          <a:xfrm flipH="1">
            <a:off x="2574032" y="1347614"/>
            <a:ext cx="0" cy="2132120"/>
          </a:xfrm>
          <a:prstGeom prst="line">
            <a:avLst/>
          </a:prstGeom>
          <a:noFill/>
          <a:ln algn="ctr" cap="flat" cmpd="sng" w="9525">
            <a:solidFill>
              <a:srgbClr val="FF0000"/>
            </a:solidFill>
            <a:prstDash val="solid"/>
          </a:ln>
          <a:effectLst/>
        </p:spPr>
      </p:cxnSp>
      <p:sp>
        <p:nvSpPr>
          <p:cNvPr id="7" name="矩形 6"/>
          <p:cNvSpPr/>
          <p:nvPr/>
        </p:nvSpPr>
        <p:spPr>
          <a:xfrm>
            <a:off x="308730" y="349229"/>
            <a:ext cx="8526540" cy="4445042"/>
          </a:xfrm>
          <a:prstGeom prst="rect">
            <a:avLst/>
          </a:prstGeom>
          <a:noFill/>
          <a:ln algn="ctr" cap="flat" cmpd="sng" w="28575">
            <a:solidFill>
              <a:srgbClr val="FF0000"/>
            </a:solidFill>
            <a:prstDash val="sysDash"/>
          </a:ln>
          <a:effectLst>
            <a:innerShdw blurRad="114300">
              <a:prstClr val="black"/>
            </a:innerShdw>
          </a:effectLst>
        </p:spPr>
        <p:txBody>
          <a:bodyPr anchor="ctr" rtlCol="0"/>
          <a:lstStyle/>
          <a:p>
            <a:pPr algn="ctr">
              <a:defRPr/>
            </a:pPr>
            <a:endParaRPr altLang="en-US" kern="0" lang="zh-CN">
              <a:solidFill>
                <a:sysClr lastClr="FFFFFF" val="window"/>
              </a:solidFill>
              <a:ea typeface="微软雅黑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923928" y="1298120"/>
            <a:ext cx="3006080" cy="2286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altLang="en-US" kern="0" lang="zh-CN" smtClean="0" sz="1200">
                <a:solidFill>
                  <a:sysClr lastClr="000000" val="windowText"/>
                </a:solidFill>
              </a:rPr>
              <a:t>点击添加文本            点击添加文本</a:t>
            </a:r>
          </a:p>
          <a:p>
            <a:pPr>
              <a:lnSpc>
                <a:spcPct val="150000"/>
              </a:lnSpc>
              <a:defRPr/>
            </a:pPr>
            <a:r>
              <a:rPr altLang="en-US" kern="0" lang="zh-CN" smtClean="0" sz="1200">
                <a:solidFill>
                  <a:sysClr lastClr="000000" val="windowText"/>
                </a:solidFill>
              </a:rPr>
              <a:t>点击添加文本            点击添加文本</a:t>
            </a:r>
          </a:p>
          <a:p>
            <a:pPr>
              <a:lnSpc>
                <a:spcPct val="150000"/>
              </a:lnSpc>
              <a:defRPr/>
            </a:pPr>
            <a:r>
              <a:rPr altLang="en-US" kern="0" lang="zh-CN" smtClean="0" sz="1200">
                <a:solidFill>
                  <a:sysClr lastClr="000000" val="windowText"/>
                </a:solidFill>
              </a:rPr>
              <a:t>点击添加文本            点击添加文本</a:t>
            </a:r>
          </a:p>
          <a:p>
            <a:pPr>
              <a:lnSpc>
                <a:spcPct val="150000"/>
              </a:lnSpc>
              <a:defRPr/>
            </a:pPr>
            <a:r>
              <a:rPr altLang="en-US" kern="0" lang="zh-CN" smtClean="0" sz="1200">
                <a:solidFill>
                  <a:sysClr lastClr="000000" val="windowText"/>
                </a:solidFill>
              </a:rPr>
              <a:t>点击添加文本            点击添加文本</a:t>
            </a:r>
          </a:p>
          <a:p>
            <a:pPr>
              <a:lnSpc>
                <a:spcPct val="150000"/>
              </a:lnSpc>
              <a:defRPr/>
            </a:pPr>
            <a:r>
              <a:rPr altLang="en-US" kern="0" lang="zh-CN" smtClean="0" sz="1200">
                <a:solidFill>
                  <a:sysClr lastClr="000000" val="windowText"/>
                </a:solidFill>
              </a:rPr>
              <a:t>点击添加文本            点击添加文本</a:t>
            </a:r>
          </a:p>
          <a:p>
            <a:pPr>
              <a:lnSpc>
                <a:spcPct val="150000"/>
              </a:lnSpc>
              <a:defRPr/>
            </a:pPr>
            <a:r>
              <a:rPr altLang="en-US" kern="0" lang="zh-CN" smtClean="0" sz="1200">
                <a:solidFill>
                  <a:sysClr lastClr="000000" val="windowText"/>
                </a:solidFill>
              </a:rPr>
              <a:t>点击添加文本            点击添加文本</a:t>
            </a:r>
          </a:p>
          <a:p>
            <a:pPr>
              <a:lnSpc>
                <a:spcPct val="150000"/>
              </a:lnSpc>
              <a:defRPr/>
            </a:pPr>
            <a:r>
              <a:rPr altLang="en-US" kern="0" lang="zh-CN" smtClean="0" sz="1200">
                <a:solidFill>
                  <a:sysClr lastClr="000000" val="windowText"/>
                </a:solidFill>
              </a:rPr>
              <a:t>点击添加文本            点击添加文本</a:t>
            </a:r>
          </a:p>
          <a:p>
            <a:pPr>
              <a:lnSpc>
                <a:spcPct val="150000"/>
              </a:lnSpc>
              <a:defRPr/>
            </a:pPr>
            <a:r>
              <a:rPr altLang="en-US" kern="0" lang="zh-CN" smtClean="0" sz="1200">
                <a:solidFill>
                  <a:sysClr lastClr="000000" val="windowText"/>
                </a:solidFill>
              </a:rPr>
              <a:t>点击添加文本            点击添加文本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54066" y="1249182"/>
            <a:ext cx="731520" cy="2406201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lvl="0">
              <a:defRPr/>
            </a:pPr>
            <a:r>
              <a:rPr altLang="en-US" kern="0" lang="zh-CN" smtClean="0" sz="3600">
                <a:solidFill>
                  <a:prstClr val="black">
                    <a:lumMod val="85000"/>
                    <a:lumOff val="15000"/>
                  </a:prstClr>
                </a:solidFill>
                <a:latin charset="-122" pitchFamily="2" typeface="时尚中黑简体"/>
                <a:ea charset="-122" pitchFamily="2" typeface="时尚中黑简体"/>
              </a:rPr>
              <a:t>支部展望</a:t>
            </a:r>
          </a:p>
        </p:txBody>
      </p:sp>
    </p:spTree>
    <p:extLst>
      <p:ext uri="{BB962C8B-B14F-4D97-AF65-F5344CB8AC3E}">
        <p14:creationId val="3746537574"/>
      </p:ext>
    </p:extLst>
  </p:cSld>
  <p:clrMapOvr>
    <a:masterClrMapping/>
  </p:clrMapOvr>
  <mc:AlternateContent>
    <mc:Choice Requires="p14">
      <p:transition p14:dur="2000" spd="slow">
        <p14:ferris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2" presetSubtype="1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6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0" presetSubtype="0">
                                  <p:stCondLst>
                                    <p:cond delay="1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5"/>
      <p:bldP grpId="0" spid="8"/>
      <p:bldP grpId="0" spid="9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2-3.png" id="63" name="图片 62"/>
          <p:cNvPicPr preferRelativeResize="0"/>
          <p:nvPr/>
        </p:nvPicPr>
        <p:blipFill>
          <a:blip r:embed="rId2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88032" y="-1932721"/>
            <a:ext cx="7567929" cy="6792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5" name="组合 54"/>
          <p:cNvGrpSpPr/>
          <p:nvPr/>
        </p:nvGrpSpPr>
        <p:grpSpPr>
          <a:xfrm>
            <a:off x="3875450" y="767015"/>
            <a:ext cx="1393101" cy="1393101"/>
            <a:chOff x="971601" y="771851"/>
            <a:chExt cx="1551515" cy="1551515"/>
          </a:xfrm>
        </p:grpSpPr>
        <p:sp>
          <p:nvSpPr>
            <p:cNvPr id="56" name="椭圆 55"/>
            <p:cNvSpPr/>
            <p:nvPr/>
          </p:nvSpPr>
          <p:spPr>
            <a:xfrm>
              <a:off x="971601" y="771851"/>
              <a:ext cx="1551515" cy="1551515"/>
            </a:xfrm>
            <a:prstGeom prst="ellipse">
              <a:avLst/>
            </a:prstGeom>
            <a:noFill/>
            <a:ln algn="ctr" cap="flat" cmpd="sng" w="25400">
              <a:solidFill>
                <a:srgbClr val="C00000"/>
              </a:solidFill>
              <a:prstDash val="sysDot"/>
            </a:ln>
            <a:effectLst/>
          </p:spPr>
          <p:txBody>
            <a:bodyPr anchor="ctr" rtlCol="0"/>
            <a:lstStyle/>
            <a:p>
              <a:pPr algn="ctr">
                <a:defRPr/>
              </a:pPr>
              <a:endParaRPr altLang="en-US" kern="0" lang="zh-CN" sz="2000">
                <a:solidFill>
                  <a:sysClr lastClr="FFFFFF" val="window"/>
                </a:solidFill>
                <a:latin typeface="Franklin Gothic Book"/>
                <a:ea typeface="微软雅黑"/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1027013" y="827263"/>
              <a:ext cx="1440693" cy="1440693"/>
            </a:xfrm>
            <a:prstGeom prst="ellipse">
              <a:avLst/>
            </a:prstGeom>
            <a:solidFill>
              <a:srgbClr val="D9D9D9">
                <a:alpha val="50196"/>
              </a:srgbClr>
            </a:solidFill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>
                <a:defRPr/>
              </a:pPr>
              <a:endParaRPr altLang="en-US" b="1" kern="0" lang="zh-CN" sz="1600">
                <a:solidFill>
                  <a:sysClr lastClr="FFFFFF" val="window"/>
                </a:solidFill>
                <a:latin charset="0" pitchFamily="82" typeface="Broadway"/>
                <a:ea typeface="微软雅黑"/>
              </a:endParaRPr>
            </a:p>
          </p:txBody>
        </p:sp>
      </p:grpSp>
      <p:sp>
        <p:nvSpPr>
          <p:cNvPr id="58" name="矩形 57"/>
          <p:cNvSpPr/>
          <p:nvPr/>
        </p:nvSpPr>
        <p:spPr>
          <a:xfrm>
            <a:off x="3056055" y="2211710"/>
            <a:ext cx="3031891" cy="8867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4" lIns="68586" rIns="68586" rtlCol="0" tIns="34294"/>
          <a:lstStyle/>
          <a:p>
            <a:pPr defTabSz="914324"/>
            <a:r>
              <a:rPr altLang="en-US" b="1" lang="zh-CN" smtClean="0" sz="5400">
                <a:solidFill>
                  <a:schemeClr val="tx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  <a:reflection algn="bl" blurRad="25400" dir="5400000" dist="50800" endPos="30000" rotWithShape="0" stA="30000" sy="-100000"/>
                </a:effectLst>
                <a:latin charset="-122" pitchFamily="82" typeface="华康海报体W12(P)"/>
                <a:ea charset="-122" pitchFamily="82" typeface="华康海报体W12(P)"/>
              </a:rPr>
              <a:t>谢谢观看</a:t>
            </a: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3528028" y="3422469"/>
            <a:ext cx="2087943" cy="434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4" lIns="68586" rIns="68586" tIns="34294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9pPr>
          </a:lstStyle>
          <a:p>
            <a:pPr defTabSz="914324" eaLnBrk="1" hangingPunct="1"/>
            <a:r>
              <a:rPr altLang="en-US" b="1" lang="zh-CN" smtClean="0" sz="2400">
                <a:solidFill>
                  <a:srgbClr val="FF0000"/>
                </a:solidFill>
                <a:latin charset="-122" pitchFamily="2" typeface="时尚中黑简体"/>
                <a:ea charset="-122" pitchFamily="2" typeface="时尚中黑简体"/>
                <a:cs charset="0" pitchFamily="34" typeface="Tahoma"/>
              </a:rPr>
              <a:t>汇报人:XXXX</a:t>
            </a:r>
          </a:p>
        </p:txBody>
      </p:sp>
      <p:sp>
        <p:nvSpPr>
          <p:cNvPr id="60" name="矩形 59"/>
          <p:cNvSpPr>
            <a:spLocks noChangeArrowheads="1"/>
          </p:cNvSpPr>
          <p:nvPr/>
        </p:nvSpPr>
        <p:spPr bwMode="auto">
          <a:xfrm>
            <a:off x="3589482" y="3861059"/>
            <a:ext cx="1965037" cy="434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4" lIns="68586" rIns="68586" tIns="34294" wrap="square">
            <a:spAutoFit/>
          </a:bodyPr>
          <a:lstStyle/>
          <a:p>
            <a:pPr defTabSz="914324"/>
            <a:r>
              <a:rPr altLang="zh-CN" b="1" lang="en-US" smtClean="0" sz="2400">
                <a:solidFill>
                  <a:srgbClr val="FF0000"/>
                </a:solidFill>
                <a:latin charset="-122" pitchFamily="2" typeface="时尚中黑简体"/>
                <a:ea charset="-122" pitchFamily="2" typeface="时尚中黑简体"/>
              </a:rPr>
              <a:t>XXXX党支部</a:t>
            </a:r>
          </a:p>
        </p:txBody>
      </p:sp>
      <p:cxnSp>
        <p:nvCxnSpPr>
          <p:cNvPr id="61" name="直接连接符 60"/>
          <p:cNvCxnSpPr/>
          <p:nvPr/>
        </p:nvCxnSpPr>
        <p:spPr>
          <a:xfrm>
            <a:off x="3095836" y="3314482"/>
            <a:ext cx="2952328" cy="0"/>
          </a:xfrm>
          <a:prstGeom prst="line">
            <a:avLst/>
          </a:prstGeom>
          <a:ln>
            <a:solidFill>
              <a:srgbClr val="FF0000">
                <a:alpha val="78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图片 30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38082" r="39717" t="8799"/>
          <a:stretch>
            <a:fillRect/>
          </a:stretch>
        </p:blipFill>
        <p:spPr bwMode="auto">
          <a:xfrm>
            <a:off x="4106194" y="990130"/>
            <a:ext cx="931613" cy="946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mpd="sng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val="1249917556"/>
      </p:ext>
    </p:extLst>
  </p:cSld>
  <p:clrMapOvr>
    <a:masterClrMapping/>
  </p:clrMapOvr>
  <mc:AlternateContent>
    <mc:Choice Requires="p14">
      <p:transition p14:dur="800" spd="slow">
        <p14:flythrough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2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9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2" presetSubtype="12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 fill="hold" id="21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400" fill="hold" id="22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23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dur="400" fill="hold" id="24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1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600" id="33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4" nodeType="withEffect" presetClass="emph" presetID="8" presetSubtype="0" repeatCount="indefinite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dur="12500" fill="hold" id="35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8"/>
      <p:bldP grpId="0" spid="59"/>
      <p:bldP grpId="1" spid="59"/>
      <p:bldP grpId="0" spid="60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pattFill prst="horzBrick">
          <a:fgClr>
            <a:srgbClr val="FAE6D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梯形 1"/>
          <p:cNvSpPr/>
          <p:nvPr/>
        </p:nvSpPr>
        <p:spPr>
          <a:xfrm flipH="1" rot="5400000">
            <a:off x="1229939" y="1692041"/>
            <a:ext cx="3740061" cy="1749235"/>
          </a:xfrm>
          <a:prstGeom prst="trapezoid">
            <a:avLst>
              <a:gd fmla="val 27178" name="adj"/>
            </a:avLst>
          </a:prstGeom>
          <a:solidFill>
            <a:srgbClr val="FF0000"/>
          </a:solidFill>
          <a:ln algn="ctr" cap="flat" cmpd="sng" w="25400">
            <a:noFill/>
            <a:prstDash val="solid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ysClr lastClr="FFFFFF" val="window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5252" y="1923678"/>
            <a:ext cx="2937192" cy="11887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0" kumimoji="0" lang="en-US" noProof="0" normalizeH="0" smtClean="0" spc="0" strike="noStrike" sz="7200" u="none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charset="0" pitchFamily="34" typeface="Haettenschweiler"/>
              </a:rPr>
              <a:t>CONTENTS</a:t>
            </a:r>
          </a:p>
        </p:txBody>
      </p:sp>
      <p:grpSp>
        <p:nvGrpSpPr>
          <p:cNvPr id="44" name="组合 43"/>
          <p:cNvGrpSpPr/>
          <p:nvPr/>
        </p:nvGrpSpPr>
        <p:grpSpPr>
          <a:xfrm>
            <a:off x="4400276" y="1415879"/>
            <a:ext cx="3772124" cy="507799"/>
            <a:chOff x="2493885" y="1980910"/>
            <a:chExt cx="3772124" cy="507799"/>
          </a:xfrm>
        </p:grpSpPr>
        <p:sp>
          <p:nvSpPr>
            <p:cNvPr id="45" name="Rectangle 6"/>
            <p:cNvSpPr>
              <a:spLocks noChangeArrowheads="1"/>
            </p:cNvSpPr>
            <p:nvPr/>
          </p:nvSpPr>
          <p:spPr bwMode="auto">
            <a:xfrm>
              <a:off x="3031937" y="1996266"/>
              <a:ext cx="2060118" cy="48768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>
              <a:spAutoFit/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0" kumimoji="0" lang="zh-CN" noProof="0" normalizeH="0" smtClean="0" spc="0" strike="noStrike" sz="3200" u="none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charset="-122" pitchFamily="2" typeface="时尚中黑简体"/>
                  <a:ea charset="-122" pitchFamily="2" typeface="时尚中黑简体"/>
                </a:rPr>
                <a:t>支部介绍</a:t>
              </a:r>
            </a:p>
          </p:txBody>
        </p:sp>
        <p:sp>
          <p:nvSpPr>
            <p:cNvPr id="46" name="Freeform 90"/>
            <p:cNvSpPr/>
            <p:nvPr/>
          </p:nvSpPr>
          <p:spPr bwMode="auto">
            <a:xfrm>
              <a:off x="2879155" y="2183111"/>
              <a:ext cx="3386854" cy="0"/>
            </a:xfrm>
            <a:custGeom>
              <a:gdLst>
                <a:gd fmla="*/ 0 w 2133" name="T0"/>
                <a:gd fmla="*/ 2133 w 2133" name="T1"/>
                <a:gd fmla="*/ 0 w 2133" name="T2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b="b" l="0" r="r" t="0"/>
              <a:pathLst>
                <a:path w="2133">
                  <a:moveTo>
                    <a:pt x="0" y="0"/>
                  </a:moveTo>
                  <a:lnTo>
                    <a:pt x="2133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48" name="Rectangle 100"/>
            <p:cNvSpPr>
              <a:spLocks noChangeArrowheads="1"/>
            </p:cNvSpPr>
            <p:nvPr/>
          </p:nvSpPr>
          <p:spPr bwMode="auto">
            <a:xfrm>
              <a:off x="5565892" y="1980910"/>
              <a:ext cx="534275" cy="48768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square">
              <a:spAutoFit/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kern="0" lang="en-US" sz="3200">
                  <a:solidFill>
                    <a:prstClr val="black">
                      <a:lumMod val="85000"/>
                      <a:lumOff val="15000"/>
                    </a:prstClr>
                  </a:solidFill>
                  <a:latin charset="-122" pitchFamily="2" typeface="时尚中黑简体"/>
                  <a:ea charset="-122" pitchFamily="2" typeface="时尚中黑简体"/>
                </a:rPr>
                <a:t>1</a:t>
              </a:r>
            </a:p>
          </p:txBody>
        </p:sp>
        <p:cxnSp>
          <p:nvCxnSpPr>
            <p:cNvPr id="50" name="直接连接符 49"/>
            <p:cNvCxnSpPr/>
            <p:nvPr/>
          </p:nvCxnSpPr>
          <p:spPr bwMode="auto">
            <a:xfrm>
              <a:off x="4778822" y="2242487"/>
              <a:ext cx="601265" cy="0"/>
            </a:xfrm>
            <a:prstGeom prst="line">
              <a:avLst/>
            </a:prstGeom>
            <a:noFill/>
            <a:ln algn="ctr" cap="flat" cmpd="sng" w="12700">
              <a:solidFill>
                <a:srgbClr val="FFC000"/>
              </a:solidFill>
              <a:prstDash val="dash"/>
            </a:ln>
            <a:effectLst/>
          </p:spPr>
        </p:cxnSp>
        <p:grpSp>
          <p:nvGrpSpPr>
            <p:cNvPr id="51" name="组合 50"/>
            <p:cNvGrpSpPr/>
            <p:nvPr/>
          </p:nvGrpSpPr>
          <p:grpSpPr>
            <a:xfrm>
              <a:off x="2493885" y="2107336"/>
              <a:ext cx="509938" cy="332591"/>
              <a:chOff x="2260605" y="2074390"/>
              <a:chExt cx="849897" cy="665182"/>
            </a:xfrm>
          </p:grpSpPr>
          <p:sp>
            <p:nvSpPr>
              <p:cNvPr id="52" name="燕尾形 51"/>
              <p:cNvSpPr/>
              <p:nvPr/>
            </p:nvSpPr>
            <p:spPr>
              <a:xfrm>
                <a:off x="2611617" y="2074390"/>
                <a:ext cx="498885" cy="665182"/>
              </a:xfrm>
              <a:prstGeom prst="chevron">
                <a:avLst/>
              </a:prstGeom>
              <a:solidFill>
                <a:srgbClr val="FFC000"/>
              </a:solidFill>
              <a:ln algn="ctr" cap="flat" cmpd="sng" w="25400">
                <a:noFill/>
                <a:prstDash val="solid"/>
              </a:ln>
              <a:effectLst/>
            </p:spPr>
            <p:txBody>
              <a:bodyPr anchor="ctr" rtlCol="0"/>
              <a:lstStyle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1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53" name="燕尾形 52"/>
              <p:cNvSpPr/>
              <p:nvPr/>
            </p:nvSpPr>
            <p:spPr>
              <a:xfrm>
                <a:off x="2260605" y="2074390"/>
                <a:ext cx="498885" cy="665182"/>
              </a:xfrm>
              <a:prstGeom prst="chevron">
                <a:avLst/>
              </a:prstGeom>
              <a:solidFill>
                <a:srgbClr val="FF0000"/>
              </a:solidFill>
              <a:ln algn="ctr" cap="flat" cmpd="sng" w="25400">
                <a:noFill/>
                <a:prstDash val="solid"/>
              </a:ln>
              <a:effectLst/>
            </p:spPr>
            <p:txBody>
              <a:bodyPr anchor="ctr" rtlCol="0"/>
              <a:lstStyle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1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</p:grpSp>
      </p:grpSp>
      <p:grpSp>
        <p:nvGrpSpPr>
          <p:cNvPr id="56" name="组合 55"/>
          <p:cNvGrpSpPr/>
          <p:nvPr/>
        </p:nvGrpSpPr>
        <p:grpSpPr>
          <a:xfrm>
            <a:off x="4400276" y="2065199"/>
            <a:ext cx="3772124" cy="507799"/>
            <a:chOff x="2493885" y="1980910"/>
            <a:chExt cx="3772124" cy="507799"/>
          </a:xfrm>
        </p:grpSpPr>
        <p:sp>
          <p:nvSpPr>
            <p:cNvPr id="57" name="Rectangle 6"/>
            <p:cNvSpPr>
              <a:spLocks noChangeArrowheads="1"/>
            </p:cNvSpPr>
            <p:nvPr/>
          </p:nvSpPr>
          <p:spPr bwMode="auto">
            <a:xfrm>
              <a:off x="3031937" y="1996266"/>
              <a:ext cx="2060118" cy="48768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>
              <a:spAutoFit/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0" kumimoji="0" lang="zh-CN" noProof="0" normalizeH="0" smtClean="0" spc="0" strike="noStrike" sz="3200" u="none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charset="-122" pitchFamily="2" typeface="时尚中黑简体"/>
                  <a:ea charset="-122" pitchFamily="2" typeface="时尚中黑简体"/>
                </a:rPr>
                <a:t>支部活动</a:t>
              </a:r>
            </a:p>
          </p:txBody>
        </p:sp>
        <p:sp>
          <p:nvSpPr>
            <p:cNvPr id="58" name="Freeform 90"/>
            <p:cNvSpPr/>
            <p:nvPr/>
          </p:nvSpPr>
          <p:spPr bwMode="auto">
            <a:xfrm>
              <a:off x="2879155" y="2183111"/>
              <a:ext cx="3386854" cy="0"/>
            </a:xfrm>
            <a:custGeom>
              <a:gdLst>
                <a:gd fmla="*/ 0 w 2133" name="T0"/>
                <a:gd fmla="*/ 2133 w 2133" name="T1"/>
                <a:gd fmla="*/ 0 w 2133" name="T2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b="b" l="0" r="r" t="0"/>
              <a:pathLst>
                <a:path w="2133">
                  <a:moveTo>
                    <a:pt x="0" y="0"/>
                  </a:moveTo>
                  <a:lnTo>
                    <a:pt x="2133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9" name="Rectangle 100"/>
            <p:cNvSpPr>
              <a:spLocks noChangeArrowheads="1"/>
            </p:cNvSpPr>
            <p:nvPr/>
          </p:nvSpPr>
          <p:spPr bwMode="auto">
            <a:xfrm>
              <a:off x="5565892" y="1980910"/>
              <a:ext cx="411153" cy="48768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square">
              <a:spAutoFit/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0" baseline="0" cap="none" i="0" kern="0" kumimoji="0" lang="en-US" noProof="0" normalizeH="0" smtClean="0" spc="0" strike="noStrike" sz="3200" u="none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charset="-122" pitchFamily="2" typeface="时尚中黑简体"/>
                  <a:ea charset="-122" pitchFamily="2" typeface="时尚中黑简体"/>
                </a:rPr>
                <a:t>2</a:t>
              </a:r>
            </a:p>
          </p:txBody>
        </p:sp>
        <p:cxnSp>
          <p:nvCxnSpPr>
            <p:cNvPr id="60" name="直接连接符 59"/>
            <p:cNvCxnSpPr/>
            <p:nvPr/>
          </p:nvCxnSpPr>
          <p:spPr bwMode="auto">
            <a:xfrm>
              <a:off x="4778822" y="2242487"/>
              <a:ext cx="601265" cy="0"/>
            </a:xfrm>
            <a:prstGeom prst="line">
              <a:avLst/>
            </a:prstGeom>
            <a:noFill/>
            <a:ln algn="ctr" cap="flat" cmpd="sng" w="12700">
              <a:solidFill>
                <a:srgbClr val="FFC000"/>
              </a:solidFill>
              <a:prstDash val="dash"/>
            </a:ln>
            <a:effectLst/>
          </p:spPr>
        </p:cxnSp>
        <p:grpSp>
          <p:nvGrpSpPr>
            <p:cNvPr id="61" name="组合 60"/>
            <p:cNvGrpSpPr/>
            <p:nvPr/>
          </p:nvGrpSpPr>
          <p:grpSpPr>
            <a:xfrm>
              <a:off x="2493885" y="2107336"/>
              <a:ext cx="509938" cy="332591"/>
              <a:chOff x="2260605" y="2074390"/>
              <a:chExt cx="849897" cy="665182"/>
            </a:xfrm>
          </p:grpSpPr>
          <p:sp>
            <p:nvSpPr>
              <p:cNvPr id="62" name="燕尾形 61"/>
              <p:cNvSpPr/>
              <p:nvPr/>
            </p:nvSpPr>
            <p:spPr>
              <a:xfrm>
                <a:off x="2611617" y="2074390"/>
                <a:ext cx="498885" cy="665182"/>
              </a:xfrm>
              <a:prstGeom prst="chevron">
                <a:avLst/>
              </a:prstGeom>
              <a:solidFill>
                <a:srgbClr val="FFC000"/>
              </a:solidFill>
              <a:ln algn="ctr" cap="flat" cmpd="sng" w="25400">
                <a:noFill/>
                <a:prstDash val="solid"/>
              </a:ln>
              <a:effectLst/>
            </p:spPr>
            <p:txBody>
              <a:bodyPr anchor="ctr" rtlCol="0"/>
              <a:lstStyle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1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63" name="燕尾形 62"/>
              <p:cNvSpPr/>
              <p:nvPr/>
            </p:nvSpPr>
            <p:spPr>
              <a:xfrm>
                <a:off x="2260605" y="2074390"/>
                <a:ext cx="498885" cy="665182"/>
              </a:xfrm>
              <a:prstGeom prst="chevron">
                <a:avLst/>
              </a:prstGeom>
              <a:solidFill>
                <a:srgbClr val="FF0000"/>
              </a:solidFill>
              <a:ln algn="ctr" cap="flat" cmpd="sng" w="25400">
                <a:noFill/>
                <a:prstDash val="solid"/>
              </a:ln>
              <a:effectLst/>
            </p:spPr>
            <p:txBody>
              <a:bodyPr anchor="ctr" rtlCol="0"/>
              <a:lstStyle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1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</p:grpSp>
      </p:grpSp>
      <p:grpSp>
        <p:nvGrpSpPr>
          <p:cNvPr id="64" name="组合 63"/>
          <p:cNvGrpSpPr/>
          <p:nvPr/>
        </p:nvGrpSpPr>
        <p:grpSpPr>
          <a:xfrm>
            <a:off x="4400276" y="2714519"/>
            <a:ext cx="3772124" cy="507799"/>
            <a:chOff x="2493885" y="1980910"/>
            <a:chExt cx="3772124" cy="507799"/>
          </a:xfrm>
        </p:grpSpPr>
        <p:sp>
          <p:nvSpPr>
            <p:cNvPr id="65" name="Rectangle 6"/>
            <p:cNvSpPr>
              <a:spLocks noChangeArrowheads="1"/>
            </p:cNvSpPr>
            <p:nvPr/>
          </p:nvSpPr>
          <p:spPr bwMode="auto">
            <a:xfrm>
              <a:off x="3031937" y="1996266"/>
              <a:ext cx="2060118" cy="48768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>
              <a:spAutoFit/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0" kumimoji="0" lang="zh-CN" noProof="0" normalizeH="0" smtClean="0" spc="0" strike="noStrike" sz="3200" u="none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charset="-122" pitchFamily="2" typeface="时尚中黑简体"/>
                  <a:ea charset="-122" pitchFamily="2" typeface="时尚中黑简体"/>
                </a:rPr>
                <a:t>支部总结</a:t>
              </a:r>
            </a:p>
          </p:txBody>
        </p:sp>
        <p:sp>
          <p:nvSpPr>
            <p:cNvPr id="66" name="Freeform 90"/>
            <p:cNvSpPr/>
            <p:nvPr/>
          </p:nvSpPr>
          <p:spPr bwMode="auto">
            <a:xfrm>
              <a:off x="2879155" y="2183111"/>
              <a:ext cx="3386854" cy="0"/>
            </a:xfrm>
            <a:custGeom>
              <a:gdLst>
                <a:gd fmla="*/ 0 w 2133" name="T0"/>
                <a:gd fmla="*/ 2133 w 2133" name="T1"/>
                <a:gd fmla="*/ 0 w 2133" name="T2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b="b" l="0" r="r" t="0"/>
              <a:pathLst>
                <a:path w="2133">
                  <a:moveTo>
                    <a:pt x="0" y="0"/>
                  </a:moveTo>
                  <a:lnTo>
                    <a:pt x="2133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7" name="Rectangle 100"/>
            <p:cNvSpPr>
              <a:spLocks noChangeArrowheads="1"/>
            </p:cNvSpPr>
            <p:nvPr/>
          </p:nvSpPr>
          <p:spPr bwMode="auto">
            <a:xfrm>
              <a:off x="5565892" y="1980910"/>
              <a:ext cx="534275" cy="48768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square">
              <a:spAutoFit/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kern="0" lang="en-US" noProof="0" sz="3200">
                  <a:solidFill>
                    <a:prstClr val="black">
                      <a:lumMod val="85000"/>
                      <a:lumOff val="15000"/>
                    </a:prstClr>
                  </a:solidFill>
                  <a:latin charset="-122" pitchFamily="2" typeface="时尚中黑简体"/>
                  <a:ea charset="-122" pitchFamily="2" typeface="时尚中黑简体"/>
                </a:rPr>
                <a:t>3</a:t>
              </a:r>
            </a:p>
          </p:txBody>
        </p:sp>
        <p:cxnSp>
          <p:nvCxnSpPr>
            <p:cNvPr id="68" name="直接连接符 67"/>
            <p:cNvCxnSpPr/>
            <p:nvPr/>
          </p:nvCxnSpPr>
          <p:spPr bwMode="auto">
            <a:xfrm>
              <a:off x="4778822" y="2242487"/>
              <a:ext cx="601265" cy="0"/>
            </a:xfrm>
            <a:prstGeom prst="line">
              <a:avLst/>
            </a:prstGeom>
            <a:noFill/>
            <a:ln algn="ctr" cap="flat" cmpd="sng" w="12700">
              <a:solidFill>
                <a:srgbClr val="FFC000"/>
              </a:solidFill>
              <a:prstDash val="dash"/>
            </a:ln>
            <a:effectLst/>
          </p:spPr>
        </p:cxnSp>
        <p:grpSp>
          <p:nvGrpSpPr>
            <p:cNvPr id="69" name="组合 68"/>
            <p:cNvGrpSpPr/>
            <p:nvPr/>
          </p:nvGrpSpPr>
          <p:grpSpPr>
            <a:xfrm>
              <a:off x="2493885" y="2107336"/>
              <a:ext cx="509938" cy="332591"/>
              <a:chOff x="2260605" y="2074390"/>
              <a:chExt cx="849897" cy="665182"/>
            </a:xfrm>
          </p:grpSpPr>
          <p:sp>
            <p:nvSpPr>
              <p:cNvPr id="70" name="燕尾形 69"/>
              <p:cNvSpPr/>
              <p:nvPr/>
            </p:nvSpPr>
            <p:spPr>
              <a:xfrm>
                <a:off x="2611617" y="2074390"/>
                <a:ext cx="498885" cy="665182"/>
              </a:xfrm>
              <a:prstGeom prst="chevron">
                <a:avLst/>
              </a:prstGeom>
              <a:solidFill>
                <a:srgbClr val="FFC000"/>
              </a:solidFill>
              <a:ln algn="ctr" cap="flat" cmpd="sng" w="25400">
                <a:noFill/>
                <a:prstDash val="solid"/>
              </a:ln>
              <a:effectLst/>
            </p:spPr>
            <p:txBody>
              <a:bodyPr anchor="ctr" rtlCol="0"/>
              <a:lstStyle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1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1" name="燕尾形 70"/>
              <p:cNvSpPr/>
              <p:nvPr/>
            </p:nvSpPr>
            <p:spPr>
              <a:xfrm>
                <a:off x="2260605" y="2074390"/>
                <a:ext cx="498885" cy="665182"/>
              </a:xfrm>
              <a:prstGeom prst="chevron">
                <a:avLst/>
              </a:prstGeom>
              <a:solidFill>
                <a:srgbClr val="FF0000"/>
              </a:solidFill>
              <a:ln algn="ctr" cap="flat" cmpd="sng" w="25400">
                <a:noFill/>
                <a:prstDash val="solid"/>
              </a:ln>
              <a:effectLst/>
            </p:spPr>
            <p:txBody>
              <a:bodyPr anchor="ctr" rtlCol="0"/>
              <a:lstStyle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1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</p:grpSp>
      </p:grpSp>
      <p:grpSp>
        <p:nvGrpSpPr>
          <p:cNvPr id="72" name="组合 71"/>
          <p:cNvGrpSpPr/>
          <p:nvPr/>
        </p:nvGrpSpPr>
        <p:grpSpPr>
          <a:xfrm>
            <a:off x="4400276" y="3363838"/>
            <a:ext cx="3772124" cy="507799"/>
            <a:chOff x="2493885" y="1980910"/>
            <a:chExt cx="3772124" cy="507799"/>
          </a:xfrm>
        </p:grpSpPr>
        <p:sp>
          <p:nvSpPr>
            <p:cNvPr id="73" name="Rectangle 6"/>
            <p:cNvSpPr>
              <a:spLocks noChangeArrowheads="1"/>
            </p:cNvSpPr>
            <p:nvPr/>
          </p:nvSpPr>
          <p:spPr bwMode="auto">
            <a:xfrm>
              <a:off x="3031937" y="1996266"/>
              <a:ext cx="2060118" cy="48768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>
              <a:spAutoFit/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0" kumimoji="0" lang="zh-CN" noProof="0" normalizeH="0" smtClean="0" spc="0" strike="noStrike" sz="3200" u="none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charset="-122" pitchFamily="2" typeface="时尚中黑简体"/>
                  <a:ea charset="-122" pitchFamily="2" typeface="时尚中黑简体"/>
                </a:rPr>
                <a:t>支部展望</a:t>
              </a:r>
            </a:p>
          </p:txBody>
        </p:sp>
        <p:sp>
          <p:nvSpPr>
            <p:cNvPr id="74" name="Freeform 90"/>
            <p:cNvSpPr/>
            <p:nvPr/>
          </p:nvSpPr>
          <p:spPr bwMode="auto">
            <a:xfrm>
              <a:off x="2879155" y="2183111"/>
              <a:ext cx="3386854" cy="0"/>
            </a:xfrm>
            <a:custGeom>
              <a:gdLst>
                <a:gd fmla="*/ 0 w 2133" name="T0"/>
                <a:gd fmla="*/ 2133 w 2133" name="T1"/>
                <a:gd fmla="*/ 0 w 2133" name="T2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b="b" l="0" r="r" t="0"/>
              <a:pathLst>
                <a:path w="2133">
                  <a:moveTo>
                    <a:pt x="0" y="0"/>
                  </a:moveTo>
                  <a:lnTo>
                    <a:pt x="2133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5" name="Rectangle 100"/>
            <p:cNvSpPr>
              <a:spLocks noChangeArrowheads="1"/>
            </p:cNvSpPr>
            <p:nvPr/>
          </p:nvSpPr>
          <p:spPr bwMode="auto">
            <a:xfrm>
              <a:off x="5565892" y="1980910"/>
              <a:ext cx="534275" cy="48768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square">
              <a:spAutoFit/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kern="0" lang="en-US" smtClean="0" sz="3200">
                  <a:solidFill>
                    <a:prstClr val="black">
                      <a:lumMod val="85000"/>
                      <a:lumOff val="15000"/>
                    </a:prstClr>
                  </a:solidFill>
                  <a:latin charset="-122" pitchFamily="2" typeface="时尚中黑简体"/>
                  <a:ea charset="-122" pitchFamily="2" typeface="时尚中黑简体"/>
                </a:rPr>
                <a:t>4</a:t>
              </a:r>
            </a:p>
          </p:txBody>
        </p:sp>
        <p:cxnSp>
          <p:nvCxnSpPr>
            <p:cNvPr id="76" name="直接连接符 75"/>
            <p:cNvCxnSpPr/>
            <p:nvPr/>
          </p:nvCxnSpPr>
          <p:spPr bwMode="auto">
            <a:xfrm>
              <a:off x="4778822" y="2242487"/>
              <a:ext cx="601265" cy="0"/>
            </a:xfrm>
            <a:prstGeom prst="line">
              <a:avLst/>
            </a:prstGeom>
            <a:noFill/>
            <a:ln algn="ctr" cap="flat" cmpd="sng" w="12700">
              <a:solidFill>
                <a:srgbClr val="FFC000"/>
              </a:solidFill>
              <a:prstDash val="dash"/>
            </a:ln>
            <a:effectLst/>
          </p:spPr>
        </p:cxnSp>
        <p:grpSp>
          <p:nvGrpSpPr>
            <p:cNvPr id="77" name="组合 76"/>
            <p:cNvGrpSpPr/>
            <p:nvPr/>
          </p:nvGrpSpPr>
          <p:grpSpPr>
            <a:xfrm>
              <a:off x="2493885" y="2107336"/>
              <a:ext cx="509938" cy="332591"/>
              <a:chOff x="2260605" y="2074390"/>
              <a:chExt cx="849897" cy="665182"/>
            </a:xfrm>
          </p:grpSpPr>
          <p:sp>
            <p:nvSpPr>
              <p:cNvPr id="78" name="燕尾形 77"/>
              <p:cNvSpPr/>
              <p:nvPr/>
            </p:nvSpPr>
            <p:spPr>
              <a:xfrm>
                <a:off x="2611617" y="2074390"/>
                <a:ext cx="498885" cy="665182"/>
              </a:xfrm>
              <a:prstGeom prst="chevron">
                <a:avLst/>
              </a:prstGeom>
              <a:solidFill>
                <a:srgbClr val="FFC000"/>
              </a:solidFill>
              <a:ln algn="ctr" cap="flat" cmpd="sng" w="25400">
                <a:noFill/>
                <a:prstDash val="solid"/>
              </a:ln>
              <a:effectLst/>
            </p:spPr>
            <p:txBody>
              <a:bodyPr anchor="ctr" rtlCol="0"/>
              <a:lstStyle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1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9" name="燕尾形 78"/>
              <p:cNvSpPr/>
              <p:nvPr/>
            </p:nvSpPr>
            <p:spPr>
              <a:xfrm>
                <a:off x="2260605" y="2074390"/>
                <a:ext cx="498885" cy="665182"/>
              </a:xfrm>
              <a:prstGeom prst="chevron">
                <a:avLst/>
              </a:prstGeom>
              <a:solidFill>
                <a:srgbClr val="FF0000"/>
              </a:solidFill>
              <a:ln algn="ctr" cap="flat" cmpd="sng" w="25400">
                <a:noFill/>
                <a:prstDash val="solid"/>
              </a:ln>
              <a:effectLst/>
            </p:spPr>
            <p:txBody>
              <a:bodyPr anchor="ctr" rtlCol="0"/>
              <a:lstStyle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1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</p:grpSp>
      </p:grpSp>
    </p:spTree>
    <p:extLst>
      <p:ext uri="{BB962C8B-B14F-4D97-AF65-F5344CB8AC3E}">
        <p14:creationId val="1439261019"/>
      </p:ext>
    </p:extLst>
  </p:cSld>
  <p:clrMapOvr>
    <a:masterClrMapping/>
  </p:clrMapOvr>
  <mc:AlternateContent>
    <mc:Choice Requires="p14">
      <p:transition p14:dur="1400" spd="slow">
        <p14:doors dir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" presetSubtype="8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13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14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12" presetSubtype="1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id="17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300" id="18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12" presetSubtype="1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id="21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300" id="22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12" presetSubtype="1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id="25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300" id="26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1808820" y="1347614"/>
            <a:ext cx="666328" cy="2132120"/>
          </a:xfrm>
          <a:prstGeom prst="rect">
            <a:avLst/>
          </a:prstGeom>
          <a:solidFill>
            <a:srgbClr val="FF0000"/>
          </a:solidFill>
          <a:ln algn="ctr" cap="flat" cmpd="sng" w="25400">
            <a:noFill/>
            <a:prstDash val="solid"/>
          </a:ln>
          <a:effectLst/>
        </p:spPr>
        <p:txBody>
          <a:bodyPr anchor="ctr" rtlCol="0"/>
          <a:lstStyle/>
          <a:p>
            <a:pPr algn="ctr">
              <a:defRPr/>
            </a:pPr>
            <a:endParaRPr altLang="en-US" kern="0" lang="zh-CN">
              <a:solidFill>
                <a:sysClr lastClr="FFFFFF" val="window"/>
              </a:solidFill>
              <a:ea typeface="微软雅黑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923928" y="1298120"/>
            <a:ext cx="3006080" cy="2286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altLang="en-US" kern="0" lang="zh-CN" smtClean="0" sz="1200">
                <a:solidFill>
                  <a:sysClr lastClr="000000" val="windowText"/>
                </a:solidFill>
              </a:rPr>
              <a:t>点击添加文本            点击添加文本</a:t>
            </a:r>
          </a:p>
          <a:p>
            <a:pPr>
              <a:lnSpc>
                <a:spcPct val="150000"/>
              </a:lnSpc>
              <a:defRPr/>
            </a:pPr>
            <a:r>
              <a:rPr altLang="en-US" kern="0" lang="zh-CN" smtClean="0" sz="1200">
                <a:solidFill>
                  <a:sysClr lastClr="000000" val="windowText"/>
                </a:solidFill>
              </a:rPr>
              <a:t>点击添加文本            点击添加文本</a:t>
            </a:r>
          </a:p>
          <a:p>
            <a:pPr>
              <a:lnSpc>
                <a:spcPct val="150000"/>
              </a:lnSpc>
              <a:defRPr/>
            </a:pPr>
            <a:r>
              <a:rPr altLang="en-US" kern="0" lang="zh-CN" smtClean="0" sz="1200">
                <a:solidFill>
                  <a:sysClr lastClr="000000" val="windowText"/>
                </a:solidFill>
              </a:rPr>
              <a:t>点击添加文本            点击添加文本</a:t>
            </a:r>
          </a:p>
          <a:p>
            <a:pPr>
              <a:lnSpc>
                <a:spcPct val="150000"/>
              </a:lnSpc>
              <a:defRPr/>
            </a:pPr>
            <a:r>
              <a:rPr altLang="en-US" kern="0" lang="zh-CN" smtClean="0" sz="1200">
                <a:solidFill>
                  <a:sysClr lastClr="000000" val="windowText"/>
                </a:solidFill>
              </a:rPr>
              <a:t>点击添加文本            点击添加文本</a:t>
            </a:r>
          </a:p>
          <a:p>
            <a:pPr>
              <a:lnSpc>
                <a:spcPct val="150000"/>
              </a:lnSpc>
              <a:defRPr/>
            </a:pPr>
            <a:r>
              <a:rPr altLang="en-US" kern="0" lang="zh-CN" smtClean="0" sz="1200">
                <a:solidFill>
                  <a:sysClr lastClr="000000" val="windowText"/>
                </a:solidFill>
              </a:rPr>
              <a:t>点击添加文本            点击添加文本</a:t>
            </a:r>
          </a:p>
          <a:p>
            <a:pPr>
              <a:lnSpc>
                <a:spcPct val="150000"/>
              </a:lnSpc>
              <a:defRPr/>
            </a:pPr>
            <a:r>
              <a:rPr altLang="en-US" kern="0" lang="zh-CN" smtClean="0" sz="1200">
                <a:solidFill>
                  <a:sysClr lastClr="000000" val="windowText"/>
                </a:solidFill>
              </a:rPr>
              <a:t>点击添加文本            点击添加文本</a:t>
            </a:r>
          </a:p>
          <a:p>
            <a:pPr>
              <a:lnSpc>
                <a:spcPct val="150000"/>
              </a:lnSpc>
              <a:defRPr/>
            </a:pPr>
            <a:r>
              <a:rPr altLang="en-US" kern="0" lang="zh-CN" smtClean="0" sz="1200">
                <a:solidFill>
                  <a:sysClr lastClr="000000" val="windowText"/>
                </a:solidFill>
              </a:rPr>
              <a:t>点击添加文本            点击添加文本</a:t>
            </a:r>
          </a:p>
          <a:p>
            <a:pPr>
              <a:lnSpc>
                <a:spcPct val="150000"/>
              </a:lnSpc>
              <a:defRPr/>
            </a:pPr>
            <a:r>
              <a:rPr altLang="en-US" kern="0" lang="zh-CN" smtClean="0" sz="1200">
                <a:solidFill>
                  <a:sysClr lastClr="000000" val="windowText"/>
                </a:solidFill>
              </a:rPr>
              <a:t>点击添加文本            点击添加文本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13330" y="1651903"/>
            <a:ext cx="666328" cy="2194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defRPr/>
            </a:pPr>
            <a:r>
              <a:rPr altLang="zh-CN" kern="0" lang="en-US" smtClean="0" sz="13800">
                <a:pattFill prst="horzBrick">
                  <a:fgClr>
                    <a:srgbClr val="FAE6D2"/>
                  </a:fgClr>
                  <a:bgClr>
                    <a:schemeClr val="bg1"/>
                  </a:bgClr>
                </a:pattFill>
                <a:latin charset="-122" pitchFamily="2" typeface="时尚中黑简体"/>
                <a:ea charset="-122" pitchFamily="2" typeface="时尚中黑简体"/>
              </a:rPr>
              <a:t>1</a:t>
            </a:r>
          </a:p>
        </p:txBody>
      </p:sp>
      <p:cxnSp>
        <p:nvCxnSpPr>
          <p:cNvPr id="6" name="直接连接符 5"/>
          <p:cNvCxnSpPr/>
          <p:nvPr/>
        </p:nvCxnSpPr>
        <p:spPr>
          <a:xfrm flipH="1">
            <a:off x="2574032" y="1347614"/>
            <a:ext cx="0" cy="2132120"/>
          </a:xfrm>
          <a:prstGeom prst="line">
            <a:avLst/>
          </a:prstGeom>
          <a:noFill/>
          <a:ln algn="ctr" cap="flat" cmpd="sng" w="9525">
            <a:solidFill>
              <a:srgbClr val="FF0000"/>
            </a:solidFill>
            <a:prstDash val="solid"/>
          </a:ln>
          <a:effectLst/>
        </p:spPr>
      </p:cxnSp>
      <p:sp>
        <p:nvSpPr>
          <p:cNvPr id="7" name="矩形 6"/>
          <p:cNvSpPr/>
          <p:nvPr/>
        </p:nvSpPr>
        <p:spPr>
          <a:xfrm>
            <a:off x="308730" y="349229"/>
            <a:ext cx="8526540" cy="4445042"/>
          </a:xfrm>
          <a:prstGeom prst="rect">
            <a:avLst/>
          </a:prstGeom>
          <a:noFill/>
          <a:ln algn="ctr" cap="flat" cmpd="sng" w="28575">
            <a:solidFill>
              <a:srgbClr val="FF0000"/>
            </a:solidFill>
            <a:prstDash val="sysDash"/>
          </a:ln>
          <a:effectLst>
            <a:innerShdw blurRad="114300">
              <a:prstClr val="black"/>
            </a:innerShdw>
          </a:effectLst>
        </p:spPr>
        <p:txBody>
          <a:bodyPr anchor="ctr" rtlCol="0"/>
          <a:lstStyle/>
          <a:p>
            <a:pPr algn="ctr">
              <a:defRPr/>
            </a:pPr>
            <a:endParaRPr altLang="en-US" kern="0" lang="zh-CN">
              <a:solidFill>
                <a:sysClr lastClr="FFFFFF" val="window"/>
              </a:solidFill>
              <a:ea typeface="微软雅黑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54066" y="1249182"/>
            <a:ext cx="731520" cy="2406201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lvl="0">
              <a:defRPr/>
            </a:pPr>
            <a:r>
              <a:rPr altLang="en-US" kern="0" lang="zh-CN" sz="3600">
                <a:solidFill>
                  <a:prstClr val="black">
                    <a:lumMod val="85000"/>
                    <a:lumOff val="15000"/>
                  </a:prstClr>
                </a:solidFill>
                <a:latin charset="-122" pitchFamily="2" typeface="时尚中黑简体"/>
                <a:ea charset="-122" pitchFamily="2" typeface="时尚中黑简体"/>
              </a:rPr>
              <a:t>支部介绍</a:t>
            </a:r>
          </a:p>
        </p:txBody>
      </p:sp>
    </p:spTree>
    <p:extLst>
      <p:ext uri="{BB962C8B-B14F-4D97-AF65-F5344CB8AC3E}">
        <p14:creationId val="1034228871"/>
      </p:ext>
    </p:extLst>
  </p:cSld>
  <p:clrMapOvr>
    <a:masterClrMapping/>
  </p:clrMapOvr>
  <mc:AlternateContent>
    <mc:Choice Requires="p14">
      <p:transition p14:dur="2000" spd="slow">
        <p14:ferris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2" presetSubtype="1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6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0" presetSubtype="0">
                                  <p:stCondLst>
                                    <p:cond delay="1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4"/>
      <p:bldP grpId="0" spid="5"/>
      <p:bldP grpId="0" spid="8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687085" y="544118"/>
            <a:ext cx="1884316" cy="598879"/>
          </a:xfrm>
          <a:prstGeom prst="rect">
            <a:avLst/>
          </a:prstGeom>
          <a:solidFill>
            <a:srgbClr val="FF0000"/>
          </a:solidFill>
          <a:ln algn="ctr" cap="flat" cmpd="sng" w="25400">
            <a:noFill/>
            <a:prstDash val="solid"/>
          </a:ln>
          <a:effectLst/>
        </p:spPr>
        <p:txBody>
          <a:bodyPr anchor="ctr" rtlCol="0"/>
          <a:lstStyle/>
          <a:p>
            <a:pPr algn="ctr">
              <a:defRPr/>
            </a:pPr>
            <a:endParaRPr altLang="en-US" kern="0" lang="zh-CN">
              <a:solidFill>
                <a:sysClr lastClr="FFFFFF" val="window"/>
              </a:solidFill>
              <a:ea typeface="微软雅黑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87085" y="2427734"/>
            <a:ext cx="2603543" cy="2834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altLang="en-US" kern="0" lang="zh-CN" smtClean="0" sz="1200">
                <a:solidFill>
                  <a:sysClr lastClr="000000" val="windowText"/>
                </a:solidFill>
              </a:rPr>
              <a:t>点击添加文本            点击添加文本</a:t>
            </a:r>
          </a:p>
          <a:p>
            <a:pPr>
              <a:lnSpc>
                <a:spcPct val="150000"/>
              </a:lnSpc>
              <a:defRPr/>
            </a:pPr>
            <a:r>
              <a:rPr altLang="en-US" kern="0" lang="zh-CN" smtClean="0" sz="1200">
                <a:solidFill>
                  <a:sysClr lastClr="000000" val="windowText"/>
                </a:solidFill>
              </a:rPr>
              <a:t>点击添加文本            点击添加文本</a:t>
            </a:r>
          </a:p>
          <a:p>
            <a:pPr>
              <a:lnSpc>
                <a:spcPct val="150000"/>
              </a:lnSpc>
              <a:defRPr/>
            </a:pPr>
            <a:r>
              <a:rPr altLang="en-US" kern="0" lang="zh-CN" smtClean="0" sz="1200">
                <a:solidFill>
                  <a:sysClr lastClr="000000" val="windowText"/>
                </a:solidFill>
              </a:rPr>
              <a:t>点击添加文本            点击添加文本</a:t>
            </a:r>
          </a:p>
          <a:p>
            <a:pPr>
              <a:lnSpc>
                <a:spcPct val="150000"/>
              </a:lnSpc>
              <a:defRPr/>
            </a:pPr>
            <a:r>
              <a:rPr altLang="en-US" kern="0" lang="zh-CN" smtClean="0" sz="1200">
                <a:solidFill>
                  <a:sysClr lastClr="000000" val="windowText"/>
                </a:solidFill>
              </a:rPr>
              <a:t>点击添加文本            点击添加文本</a:t>
            </a:r>
          </a:p>
          <a:p>
            <a:pPr>
              <a:lnSpc>
                <a:spcPct val="150000"/>
              </a:lnSpc>
              <a:defRPr/>
            </a:pPr>
            <a:r>
              <a:rPr altLang="en-US" kern="0" lang="zh-CN" smtClean="0" sz="1200">
                <a:solidFill>
                  <a:sysClr lastClr="000000" val="windowText"/>
                </a:solidFill>
              </a:rPr>
              <a:t>点击添加文本            点击添加文本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9763" y="520393"/>
            <a:ext cx="129896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defRPr/>
            </a:pPr>
            <a:r>
              <a:rPr altLang="zh-CN" kern="0" lang="en-US" smtClean="0" sz="3600">
                <a:pattFill prst="horzBrick">
                  <a:fgClr>
                    <a:srgbClr val="FAE6D2"/>
                  </a:fgClr>
                  <a:bgClr>
                    <a:prstClr val="white"/>
                  </a:bgClr>
                </a:pattFill>
                <a:latin charset="-122" pitchFamily="2" typeface="时尚中黑简体"/>
                <a:ea charset="-122" pitchFamily="2" typeface="时尚中黑简体"/>
              </a:rPr>
              <a:t>1.1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687085" y="1298120"/>
            <a:ext cx="1884316" cy="0"/>
          </a:xfrm>
          <a:prstGeom prst="line">
            <a:avLst/>
          </a:prstGeom>
          <a:noFill/>
          <a:ln algn="ctr" cap="flat" cmpd="sng" w="9525">
            <a:solidFill>
              <a:srgbClr val="FF0000"/>
            </a:solidFill>
            <a:prstDash val="solid"/>
          </a:ln>
          <a:effectLst/>
        </p:spPr>
      </p:cxnSp>
      <p:sp>
        <p:nvSpPr>
          <p:cNvPr id="7" name="矩形 6"/>
          <p:cNvSpPr/>
          <p:nvPr/>
        </p:nvSpPr>
        <p:spPr>
          <a:xfrm>
            <a:off x="308730" y="349229"/>
            <a:ext cx="8526540" cy="4445042"/>
          </a:xfrm>
          <a:prstGeom prst="rect">
            <a:avLst/>
          </a:prstGeom>
          <a:noFill/>
          <a:ln algn="ctr" cap="flat" cmpd="sng" w="28575">
            <a:solidFill>
              <a:srgbClr val="FF0000"/>
            </a:solidFill>
            <a:prstDash val="sysDash"/>
          </a:ln>
          <a:effectLst>
            <a:innerShdw blurRad="114300">
              <a:prstClr val="black"/>
            </a:innerShdw>
          </a:effectLst>
        </p:spPr>
        <p:txBody>
          <a:bodyPr anchor="ctr" rtlCol="0"/>
          <a:lstStyle/>
          <a:p>
            <a:pPr algn="ctr">
              <a:defRPr/>
            </a:pPr>
            <a:endParaRPr altLang="en-US" kern="0" lang="zh-CN">
              <a:solidFill>
                <a:sysClr lastClr="FFFFFF" val="window"/>
              </a:solidFill>
              <a:ea typeface="微软雅黑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0688" y="1419622"/>
            <a:ext cx="2151112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3600">
                <a:latin charset="-122" pitchFamily="2" typeface="时尚中黑简体"/>
                <a:ea charset="-122" pitchFamily="2" typeface="时尚中黑简体"/>
              </a:rPr>
              <a:t>支部结构</a:t>
            </a:r>
          </a:p>
        </p:txBody>
      </p:sp>
      <p:graphicFrame>
        <p:nvGraphicFramePr>
          <p:cNvPr id="11" name="图示 10"/>
          <p:cNvGraphicFramePr/>
          <p:nvPr>
            <p:extLst>
              <p:ext uri="{D42A27DB-BD31-4B8C-83A1-F6EECF244321}">
                <p14:modId val="3275533176"/>
              </p:ext>
            </p:extLst>
          </p:nvPr>
        </p:nvGraphicFramePr>
        <p:xfrm>
          <a:off x="3563888" y="961904"/>
          <a:ext cx="4791032" cy="3194022"/>
        </p:xfrm>
        <a:graphic>
          <a:graphicData uri="http://schemas.openxmlformats.org/drawingml/2006/diagram">
            <dgm:relIds xmlns:dgm="http://schemas.openxmlformats.org/drawingml/2006/diagram" r:cs="rId6" r:dm="rId3" r:lo="rId4" r:qs="rId5"/>
          </a:graphicData>
        </a:graphic>
      </p:graphicFrame>
    </p:spTree>
    <p:extLst>
      <p:ext uri="{BB962C8B-B14F-4D97-AF65-F5344CB8AC3E}">
        <p14:creationId val="1465411814"/>
      </p:ext>
    </p:extLst>
  </p:cSld>
  <p:clrMapOvr>
    <a:masterClrMapping/>
  </p:clrMapOvr>
  <mc:AlternateContent>
    <mc:Choice Requires="p14">
      <p:transition p14:dur="1600" spd="slow">
        <p14:conveyor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16" presetSubtype="21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900" id="16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0" presetSubtype="0">
                                  <p:stCondLst>
                                    <p:cond delay="1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4" presetSubtype="1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2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4"/>
      <p:bldP grpId="0" spid="5"/>
      <p:bldP grpId="0" spid="9"/>
      <p:bldGraphic grpId="0" spid="11">
        <p:bldAsOne/>
      </p:bldGraphic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1808820" y="1347614"/>
            <a:ext cx="666328" cy="2132120"/>
          </a:xfrm>
          <a:prstGeom prst="rect">
            <a:avLst/>
          </a:prstGeom>
          <a:solidFill>
            <a:srgbClr val="FF0000"/>
          </a:solidFill>
          <a:ln algn="ctr" cap="flat" cmpd="sng" w="25400">
            <a:noFill/>
            <a:prstDash val="solid"/>
          </a:ln>
          <a:effectLst/>
        </p:spPr>
        <p:txBody>
          <a:bodyPr anchor="ctr" rtlCol="0"/>
          <a:lstStyle/>
          <a:p>
            <a:pPr algn="ctr">
              <a:defRPr/>
            </a:pPr>
            <a:endParaRPr altLang="en-US" kern="0" lang="zh-CN">
              <a:solidFill>
                <a:sysClr lastClr="FFFFFF" val="window"/>
              </a:solidFill>
              <a:ea typeface="微软雅黑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13330" y="1627653"/>
            <a:ext cx="666328" cy="2194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defRPr/>
            </a:pPr>
            <a:r>
              <a:rPr altLang="zh-CN" kern="0" lang="en-US" sz="13800">
                <a:pattFill prst="horzBrick">
                  <a:fgClr>
                    <a:srgbClr val="FAE6D2"/>
                  </a:fgClr>
                  <a:bgClr>
                    <a:schemeClr val="bg1"/>
                  </a:bgClr>
                </a:pattFill>
                <a:latin charset="-122" pitchFamily="2" typeface="时尚中黑简体"/>
                <a:ea charset="-122" pitchFamily="2" typeface="时尚中黑简体"/>
              </a:rPr>
              <a:t>2</a:t>
            </a:r>
          </a:p>
        </p:txBody>
      </p:sp>
      <p:cxnSp>
        <p:nvCxnSpPr>
          <p:cNvPr id="6" name="直接连接符 5"/>
          <p:cNvCxnSpPr/>
          <p:nvPr/>
        </p:nvCxnSpPr>
        <p:spPr>
          <a:xfrm flipH="1">
            <a:off x="2574032" y="1347614"/>
            <a:ext cx="0" cy="2132120"/>
          </a:xfrm>
          <a:prstGeom prst="line">
            <a:avLst/>
          </a:prstGeom>
          <a:noFill/>
          <a:ln algn="ctr" cap="flat" cmpd="sng" w="9525">
            <a:solidFill>
              <a:srgbClr val="FF0000"/>
            </a:solidFill>
            <a:prstDash val="solid"/>
          </a:ln>
          <a:effectLst/>
        </p:spPr>
      </p:cxnSp>
      <p:sp>
        <p:nvSpPr>
          <p:cNvPr id="7" name="矩形 6"/>
          <p:cNvSpPr/>
          <p:nvPr/>
        </p:nvSpPr>
        <p:spPr>
          <a:xfrm>
            <a:off x="308730" y="349229"/>
            <a:ext cx="8526540" cy="4445042"/>
          </a:xfrm>
          <a:prstGeom prst="rect">
            <a:avLst/>
          </a:prstGeom>
          <a:noFill/>
          <a:ln algn="ctr" cap="flat" cmpd="sng" w="28575">
            <a:solidFill>
              <a:srgbClr val="FF0000"/>
            </a:solidFill>
            <a:prstDash val="sysDash"/>
          </a:ln>
          <a:effectLst>
            <a:innerShdw blurRad="114300">
              <a:prstClr val="black"/>
            </a:innerShdw>
          </a:effectLst>
        </p:spPr>
        <p:txBody>
          <a:bodyPr anchor="ctr" rtlCol="0"/>
          <a:lstStyle/>
          <a:p>
            <a:pPr algn="ctr">
              <a:defRPr/>
            </a:pPr>
            <a:endParaRPr altLang="en-US" kern="0" lang="zh-CN">
              <a:solidFill>
                <a:sysClr lastClr="FFFFFF" val="window"/>
              </a:solidFill>
              <a:ea typeface="微软雅黑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923928" y="1298120"/>
            <a:ext cx="3006080" cy="2286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altLang="en-US" kern="0" lang="zh-CN" smtClean="0" sz="1200">
                <a:solidFill>
                  <a:sysClr lastClr="000000" val="windowText"/>
                </a:solidFill>
              </a:rPr>
              <a:t>点击添加文本            点击添加文本</a:t>
            </a:r>
          </a:p>
          <a:p>
            <a:pPr>
              <a:lnSpc>
                <a:spcPct val="150000"/>
              </a:lnSpc>
              <a:defRPr/>
            </a:pPr>
            <a:r>
              <a:rPr altLang="en-US" kern="0" lang="zh-CN" smtClean="0" sz="1200">
                <a:solidFill>
                  <a:sysClr lastClr="000000" val="windowText"/>
                </a:solidFill>
              </a:rPr>
              <a:t>点击添加文本            点击添加文本</a:t>
            </a:r>
          </a:p>
          <a:p>
            <a:pPr>
              <a:lnSpc>
                <a:spcPct val="150000"/>
              </a:lnSpc>
              <a:defRPr/>
            </a:pPr>
            <a:r>
              <a:rPr altLang="en-US" kern="0" lang="zh-CN" smtClean="0" sz="1200">
                <a:solidFill>
                  <a:sysClr lastClr="000000" val="windowText"/>
                </a:solidFill>
              </a:rPr>
              <a:t>点击添加文本            点击添加文本</a:t>
            </a:r>
          </a:p>
          <a:p>
            <a:pPr>
              <a:lnSpc>
                <a:spcPct val="150000"/>
              </a:lnSpc>
              <a:defRPr/>
            </a:pPr>
            <a:r>
              <a:rPr altLang="en-US" kern="0" lang="zh-CN" smtClean="0" sz="1200">
                <a:solidFill>
                  <a:sysClr lastClr="000000" val="windowText"/>
                </a:solidFill>
              </a:rPr>
              <a:t>点击添加文本            点击添加文本</a:t>
            </a:r>
          </a:p>
          <a:p>
            <a:pPr>
              <a:lnSpc>
                <a:spcPct val="150000"/>
              </a:lnSpc>
              <a:defRPr/>
            </a:pPr>
            <a:r>
              <a:rPr altLang="en-US" kern="0" lang="zh-CN" smtClean="0" sz="1200">
                <a:solidFill>
                  <a:sysClr lastClr="000000" val="windowText"/>
                </a:solidFill>
              </a:rPr>
              <a:t>点击添加文本            点击添加文本</a:t>
            </a:r>
          </a:p>
          <a:p>
            <a:pPr>
              <a:lnSpc>
                <a:spcPct val="150000"/>
              </a:lnSpc>
              <a:defRPr/>
            </a:pPr>
            <a:r>
              <a:rPr altLang="en-US" kern="0" lang="zh-CN" smtClean="0" sz="1200">
                <a:solidFill>
                  <a:sysClr lastClr="000000" val="windowText"/>
                </a:solidFill>
              </a:rPr>
              <a:t>点击添加文本            点击添加文本</a:t>
            </a:r>
          </a:p>
          <a:p>
            <a:pPr>
              <a:lnSpc>
                <a:spcPct val="150000"/>
              </a:lnSpc>
              <a:defRPr/>
            </a:pPr>
            <a:r>
              <a:rPr altLang="en-US" kern="0" lang="zh-CN" smtClean="0" sz="1200">
                <a:solidFill>
                  <a:sysClr lastClr="000000" val="windowText"/>
                </a:solidFill>
              </a:rPr>
              <a:t>点击添加文本            点击添加文本</a:t>
            </a:r>
          </a:p>
          <a:p>
            <a:pPr>
              <a:lnSpc>
                <a:spcPct val="150000"/>
              </a:lnSpc>
              <a:defRPr/>
            </a:pPr>
            <a:r>
              <a:rPr altLang="en-US" kern="0" lang="zh-CN" smtClean="0" sz="1200">
                <a:solidFill>
                  <a:sysClr lastClr="000000" val="windowText"/>
                </a:solidFill>
              </a:rPr>
              <a:t>点击添加文本            点击添加文本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54066" y="1249182"/>
            <a:ext cx="731520" cy="2406201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lvl="0">
              <a:defRPr/>
            </a:pPr>
            <a:r>
              <a:rPr altLang="en-US" kern="0" lang="zh-CN" smtClean="0" sz="3600">
                <a:solidFill>
                  <a:prstClr val="black">
                    <a:lumMod val="85000"/>
                    <a:lumOff val="15000"/>
                  </a:prstClr>
                </a:solidFill>
                <a:latin charset="-122" pitchFamily="2" typeface="时尚中黑简体"/>
                <a:ea charset="-122" pitchFamily="2" typeface="时尚中黑简体"/>
              </a:rPr>
              <a:t>支部活动</a:t>
            </a:r>
          </a:p>
        </p:txBody>
      </p:sp>
    </p:spTree>
    <p:extLst>
      <p:ext uri="{BB962C8B-B14F-4D97-AF65-F5344CB8AC3E}">
        <p14:creationId val="3614277933"/>
      </p:ext>
    </p:extLst>
  </p:cSld>
  <p:clrMapOvr>
    <a:masterClrMapping/>
  </p:clrMapOvr>
  <mc:AlternateContent>
    <mc:Choice Requires="p14">
      <p:transition p14:dur="2000" spd="slow">
        <p14:ferris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2" presetSubtype="1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6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0" presetSubtype="0">
                                  <p:stCondLst>
                                    <p:cond delay="1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5"/>
      <p:bldP grpId="0" spid="8"/>
      <p:bldP grpId="0" spid="9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687085" y="544118"/>
            <a:ext cx="1884316" cy="598879"/>
          </a:xfrm>
          <a:prstGeom prst="rect">
            <a:avLst/>
          </a:prstGeom>
          <a:solidFill>
            <a:srgbClr val="FF0000"/>
          </a:solidFill>
          <a:ln algn="ctr" cap="flat" cmpd="sng" w="25400">
            <a:noFill/>
            <a:prstDash val="solid"/>
          </a:ln>
          <a:effectLst/>
        </p:spPr>
        <p:txBody>
          <a:bodyPr anchor="ctr" rtlCol="0"/>
          <a:lstStyle/>
          <a:p>
            <a:pPr algn="ctr">
              <a:defRPr/>
            </a:pPr>
            <a:endParaRPr altLang="en-US" kern="0" lang="zh-CN">
              <a:solidFill>
                <a:sysClr lastClr="FFFFFF" val="window"/>
              </a:solidFill>
              <a:ea typeface="微软雅黑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88399" y="2427734"/>
            <a:ext cx="2327417" cy="2834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altLang="en-US" kern="0" lang="zh-CN" smtClean="0" sz="1200">
                <a:solidFill>
                  <a:sysClr lastClr="000000" val="windowText"/>
                </a:solidFill>
              </a:rPr>
              <a:t>点击添加文本        点击添加文本</a:t>
            </a:r>
          </a:p>
          <a:p>
            <a:pPr>
              <a:lnSpc>
                <a:spcPct val="150000"/>
              </a:lnSpc>
              <a:defRPr/>
            </a:pPr>
            <a:r>
              <a:rPr altLang="en-US" kern="0" lang="zh-CN" smtClean="0" sz="1200">
                <a:solidFill>
                  <a:sysClr lastClr="000000" val="windowText"/>
                </a:solidFill>
              </a:rPr>
              <a:t>点击添加文本        点击添加文本</a:t>
            </a:r>
          </a:p>
          <a:p>
            <a:pPr>
              <a:lnSpc>
                <a:spcPct val="150000"/>
              </a:lnSpc>
              <a:defRPr/>
            </a:pPr>
            <a:r>
              <a:rPr altLang="en-US" kern="0" lang="zh-CN" smtClean="0" sz="1200">
                <a:solidFill>
                  <a:sysClr lastClr="000000" val="windowText"/>
                </a:solidFill>
              </a:rPr>
              <a:t>点击添加文本        点击添加文本</a:t>
            </a:r>
          </a:p>
          <a:p>
            <a:pPr>
              <a:lnSpc>
                <a:spcPct val="150000"/>
              </a:lnSpc>
              <a:defRPr/>
            </a:pPr>
            <a:r>
              <a:rPr altLang="en-US" kern="0" lang="zh-CN" smtClean="0" sz="1200">
                <a:solidFill>
                  <a:sysClr lastClr="000000" val="windowText"/>
                </a:solidFill>
              </a:rPr>
              <a:t>点击添加文本        点击添加文本</a:t>
            </a:r>
          </a:p>
          <a:p>
            <a:pPr>
              <a:lnSpc>
                <a:spcPct val="150000"/>
              </a:lnSpc>
              <a:defRPr/>
            </a:pPr>
            <a:r>
              <a:rPr altLang="en-US" kern="0" lang="zh-CN" smtClean="0" sz="1200">
                <a:solidFill>
                  <a:sysClr lastClr="000000" val="windowText"/>
                </a:solidFill>
              </a:rPr>
              <a:t>点击添加文本        点击添加文本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9763" y="520393"/>
            <a:ext cx="129896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defRPr/>
            </a:pPr>
            <a:r>
              <a:rPr altLang="zh-CN" kern="0" lang="en-US" sz="3600">
                <a:pattFill prst="horzBrick">
                  <a:fgClr>
                    <a:srgbClr val="FAE6D2"/>
                  </a:fgClr>
                  <a:bgClr>
                    <a:prstClr val="white"/>
                  </a:bgClr>
                </a:pattFill>
                <a:latin charset="-122" pitchFamily="2" typeface="时尚中黑简体"/>
                <a:ea charset="-122" pitchFamily="2" typeface="时尚中黑简体"/>
              </a:rPr>
              <a:t>2.1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687085" y="1298120"/>
            <a:ext cx="1884316" cy="0"/>
          </a:xfrm>
          <a:prstGeom prst="line">
            <a:avLst/>
          </a:prstGeom>
          <a:noFill/>
          <a:ln algn="ctr" cap="flat" cmpd="sng" w="9525">
            <a:solidFill>
              <a:srgbClr val="FF0000"/>
            </a:solidFill>
            <a:prstDash val="solid"/>
          </a:ln>
          <a:effectLst/>
        </p:spPr>
      </p:cxnSp>
      <p:sp>
        <p:nvSpPr>
          <p:cNvPr id="7" name="矩形 6"/>
          <p:cNvSpPr/>
          <p:nvPr/>
        </p:nvSpPr>
        <p:spPr>
          <a:xfrm>
            <a:off x="308730" y="349229"/>
            <a:ext cx="8526540" cy="4445042"/>
          </a:xfrm>
          <a:prstGeom prst="rect">
            <a:avLst/>
          </a:prstGeom>
          <a:noFill/>
          <a:ln algn="ctr" cap="flat" cmpd="sng" w="28575">
            <a:solidFill>
              <a:srgbClr val="FF0000"/>
            </a:solidFill>
            <a:prstDash val="sysDash"/>
          </a:ln>
          <a:effectLst>
            <a:innerShdw blurRad="114300">
              <a:prstClr val="black"/>
            </a:innerShdw>
          </a:effectLst>
        </p:spPr>
        <p:txBody>
          <a:bodyPr anchor="ctr" rtlCol="0"/>
          <a:lstStyle/>
          <a:p>
            <a:pPr algn="ctr">
              <a:defRPr/>
            </a:pPr>
            <a:endParaRPr altLang="en-US" kern="0" lang="zh-CN">
              <a:solidFill>
                <a:sysClr lastClr="FFFFFF" val="window"/>
              </a:solidFill>
              <a:ea typeface="微软雅黑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0688" y="1419622"/>
            <a:ext cx="2151112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3600">
                <a:solidFill>
                  <a:prstClr val="black"/>
                </a:solidFill>
                <a:latin charset="-122" pitchFamily="2" typeface="时尚中黑简体"/>
                <a:ea charset="-122" pitchFamily="2" typeface="时尚中黑简体"/>
              </a:rPr>
              <a:t>党日活动</a:t>
            </a:r>
          </a:p>
        </p:txBody>
      </p:sp>
      <p:sp>
        <p:nvSpPr>
          <p:cNvPr id="10" name="矩形 9"/>
          <p:cNvSpPr/>
          <p:nvPr/>
        </p:nvSpPr>
        <p:spPr>
          <a:xfrm>
            <a:off x="3240000" y="1440000"/>
            <a:ext cx="5040000" cy="2880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algn="ctr" cap="flat" cmpd="sng" w="25400">
            <a:solidFill>
              <a:sysClr lastClr="FFFFFF" val="window"/>
            </a:solidFill>
            <a:prstDash val="solid"/>
          </a:ln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5136045" y="816177"/>
            <a:ext cx="1464198" cy="276999"/>
            <a:chOff x="775803" y="4480125"/>
            <a:chExt cx="1831755" cy="346534"/>
          </a:xfrm>
        </p:grpSpPr>
        <p:sp>
          <p:nvSpPr>
            <p:cNvPr id="13" name="矩形 12"/>
            <p:cNvSpPr/>
            <p:nvPr/>
          </p:nvSpPr>
          <p:spPr>
            <a:xfrm>
              <a:off x="775803" y="4515966"/>
              <a:ext cx="1831755" cy="288032"/>
            </a:xfrm>
            <a:prstGeom prst="rect">
              <a:avLst/>
            </a:prstGeom>
            <a:solidFill>
              <a:sysClr lastClr="FFFFFF" val="window"/>
            </a:solidFill>
            <a:ln algn="ctr" cap="flat" cmpd="sng" w="25400">
              <a:solidFill>
                <a:sysClr lastClr="FFFFFF" val="window"/>
              </a:solidFill>
              <a:prstDash val="solid"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14" name="TextBox 11"/>
            <p:cNvSpPr txBox="1">
              <a:spLocks noChangeArrowheads="1"/>
            </p:cNvSpPr>
            <p:nvPr/>
          </p:nvSpPr>
          <p:spPr bwMode="auto">
            <a:xfrm flipH="1">
              <a:off x="1074250" y="4480125"/>
              <a:ext cx="1234863" cy="343183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/>
                  <a:ea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typeface="Arial"/>
                  <a:ea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typeface="Arial"/>
                  <a:ea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typeface="Arial"/>
                  <a:ea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typeface="Arial"/>
                  <a:ea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typeface="宋体"/>
                </a:defRPr>
              </a:lvl9pPr>
            </a:lstStyle>
            <a:p>
              <a:pPr algn="ctr" defTabSz="914400" eaLnBrk="0" fontAlgn="auto" hangingPunct="0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0" kumimoji="0" lang="zh-CN" noProof="0" normalizeH="0" smtClean="0" spc="0" strike="noStrike" sz="1200" u="none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charset="-122" pitchFamily="2" typeface="时尚中黑简体"/>
                  <a:ea charset="-122" pitchFamily="2" typeface="时尚中黑简体"/>
                </a:rPr>
                <a:t>添加标题</a:t>
              </a:r>
            </a:p>
          </p:txBody>
        </p:sp>
      </p:grpSp>
    </p:spTree>
    <p:extLst>
      <p:ext uri="{BB962C8B-B14F-4D97-AF65-F5344CB8AC3E}">
        <p14:creationId val="4035501252"/>
      </p:ext>
    </p:extLst>
  </p:cSld>
  <p:clrMapOvr>
    <a:masterClrMapping/>
  </p:clrMapOvr>
  <mc:AlternateContent>
    <mc:Choice Requires="p14">
      <p:transition p14:dur="1600" spd="slow">
        <p14:conveyor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16" presetSubtype="21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900" id="16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0" presetSubtype="0">
                                  <p:stCondLst>
                                    <p:cond delay="13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42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25" nodeType="withEffect" presetClass="entr" presetID="42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 id="2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600" fill="hold" id="2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00" fill="hold" id="2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4"/>
      <p:bldP grpId="0" spid="5"/>
      <p:bldP grpId="0" spid="9"/>
      <p:bldP grpId="1" spid="10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687085" y="544118"/>
            <a:ext cx="1884316" cy="598879"/>
          </a:xfrm>
          <a:prstGeom prst="rect">
            <a:avLst/>
          </a:prstGeom>
          <a:solidFill>
            <a:srgbClr val="FF0000"/>
          </a:solidFill>
          <a:ln algn="ctr" cap="flat" cmpd="sng" w="25400">
            <a:noFill/>
            <a:prstDash val="solid"/>
          </a:ln>
          <a:effectLst/>
        </p:spPr>
        <p:txBody>
          <a:bodyPr anchor="ctr" rtlCol="0"/>
          <a:lstStyle/>
          <a:p>
            <a:pPr algn="ctr">
              <a:defRPr/>
            </a:pPr>
            <a:endParaRPr altLang="en-US" kern="0" lang="zh-CN">
              <a:solidFill>
                <a:sysClr lastClr="FFFFFF" val="window"/>
              </a:solidFill>
              <a:ea typeface="微软雅黑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88399" y="2427734"/>
            <a:ext cx="2327417" cy="2834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altLang="en-US" kern="0" lang="zh-CN" smtClean="0" sz="1200">
                <a:solidFill>
                  <a:sysClr lastClr="000000" val="windowText"/>
                </a:solidFill>
              </a:rPr>
              <a:t>点击添加文本        点击添加文本</a:t>
            </a:r>
          </a:p>
          <a:p>
            <a:pPr>
              <a:lnSpc>
                <a:spcPct val="150000"/>
              </a:lnSpc>
              <a:defRPr/>
            </a:pPr>
            <a:r>
              <a:rPr altLang="en-US" kern="0" lang="zh-CN" smtClean="0" sz="1200">
                <a:solidFill>
                  <a:sysClr lastClr="000000" val="windowText"/>
                </a:solidFill>
              </a:rPr>
              <a:t>点击添加文本        点击添加文本</a:t>
            </a:r>
          </a:p>
          <a:p>
            <a:pPr>
              <a:lnSpc>
                <a:spcPct val="150000"/>
              </a:lnSpc>
              <a:defRPr/>
            </a:pPr>
            <a:r>
              <a:rPr altLang="en-US" kern="0" lang="zh-CN" smtClean="0" sz="1200">
                <a:solidFill>
                  <a:sysClr lastClr="000000" val="windowText"/>
                </a:solidFill>
              </a:rPr>
              <a:t>点击添加文本        点击添加文本</a:t>
            </a:r>
          </a:p>
          <a:p>
            <a:pPr>
              <a:lnSpc>
                <a:spcPct val="150000"/>
              </a:lnSpc>
              <a:defRPr/>
            </a:pPr>
            <a:r>
              <a:rPr altLang="en-US" kern="0" lang="zh-CN" smtClean="0" sz="1200">
                <a:solidFill>
                  <a:sysClr lastClr="000000" val="windowText"/>
                </a:solidFill>
              </a:rPr>
              <a:t>点击添加文本        点击添加文本</a:t>
            </a:r>
          </a:p>
          <a:p>
            <a:pPr>
              <a:lnSpc>
                <a:spcPct val="150000"/>
              </a:lnSpc>
              <a:defRPr/>
            </a:pPr>
            <a:r>
              <a:rPr altLang="en-US" kern="0" lang="zh-CN" smtClean="0" sz="1200">
                <a:solidFill>
                  <a:sysClr lastClr="000000" val="windowText"/>
                </a:solidFill>
              </a:rPr>
              <a:t>点击添加文本        点击添加文本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9763" y="520393"/>
            <a:ext cx="129896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defRPr/>
            </a:pPr>
            <a:r>
              <a:rPr altLang="zh-CN" kern="0" lang="en-US" smtClean="0" sz="3600">
                <a:pattFill prst="horzBrick">
                  <a:fgClr>
                    <a:srgbClr val="FAE6D2"/>
                  </a:fgClr>
                  <a:bgClr>
                    <a:prstClr val="white"/>
                  </a:bgClr>
                </a:pattFill>
                <a:latin charset="-122" pitchFamily="2" typeface="时尚中黑简体"/>
                <a:ea charset="-122" pitchFamily="2" typeface="时尚中黑简体"/>
              </a:rPr>
              <a:t>2.2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687085" y="1298120"/>
            <a:ext cx="1884316" cy="0"/>
          </a:xfrm>
          <a:prstGeom prst="line">
            <a:avLst/>
          </a:prstGeom>
          <a:noFill/>
          <a:ln algn="ctr" cap="flat" cmpd="sng" w="9525">
            <a:solidFill>
              <a:srgbClr val="FF0000"/>
            </a:solidFill>
            <a:prstDash val="solid"/>
          </a:ln>
          <a:effectLst/>
        </p:spPr>
      </p:cxnSp>
      <p:sp>
        <p:nvSpPr>
          <p:cNvPr id="7" name="矩形 6"/>
          <p:cNvSpPr/>
          <p:nvPr/>
        </p:nvSpPr>
        <p:spPr>
          <a:xfrm>
            <a:off x="308730" y="349229"/>
            <a:ext cx="8526540" cy="4445042"/>
          </a:xfrm>
          <a:prstGeom prst="rect">
            <a:avLst/>
          </a:prstGeom>
          <a:noFill/>
          <a:ln algn="ctr" cap="flat" cmpd="sng" w="28575">
            <a:solidFill>
              <a:srgbClr val="FF0000"/>
            </a:solidFill>
            <a:prstDash val="sysDash"/>
          </a:ln>
          <a:effectLst>
            <a:innerShdw blurRad="114300">
              <a:prstClr val="black"/>
            </a:innerShdw>
          </a:effectLst>
        </p:spPr>
        <p:txBody>
          <a:bodyPr anchor="ctr" rtlCol="0"/>
          <a:lstStyle/>
          <a:p>
            <a:pPr algn="ctr">
              <a:defRPr/>
            </a:pPr>
            <a:endParaRPr altLang="en-US" kern="0" lang="zh-CN">
              <a:solidFill>
                <a:sysClr lastClr="FFFFFF" val="window"/>
              </a:solidFill>
              <a:ea typeface="微软雅黑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0688" y="1419622"/>
            <a:ext cx="2151112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3600">
                <a:solidFill>
                  <a:prstClr val="black"/>
                </a:solidFill>
                <a:latin charset="-122" pitchFamily="2" typeface="时尚中黑简体"/>
                <a:ea charset="-122" pitchFamily="2" typeface="时尚中黑简体"/>
              </a:rPr>
              <a:t>党员生活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5136045" y="816177"/>
            <a:ext cx="1464198" cy="276999"/>
            <a:chOff x="775803" y="4480125"/>
            <a:chExt cx="1831755" cy="346534"/>
          </a:xfrm>
        </p:grpSpPr>
        <p:sp>
          <p:nvSpPr>
            <p:cNvPr id="13" name="矩形 12"/>
            <p:cNvSpPr/>
            <p:nvPr/>
          </p:nvSpPr>
          <p:spPr>
            <a:xfrm>
              <a:off x="775803" y="4515966"/>
              <a:ext cx="1831755" cy="288032"/>
            </a:xfrm>
            <a:prstGeom prst="rect">
              <a:avLst/>
            </a:prstGeom>
            <a:solidFill>
              <a:sysClr lastClr="FFFFFF" val="window"/>
            </a:solidFill>
            <a:ln algn="ctr" cap="flat" cmpd="sng" w="25400">
              <a:solidFill>
                <a:sysClr lastClr="FFFFFF" val="window"/>
              </a:solidFill>
              <a:prstDash val="solid"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ctr" rtlCol="0"/>
            <a:lstStyle/>
            <a:p>
              <a:pPr algn="ctr">
                <a:defRPr/>
              </a:pPr>
              <a:endParaRPr altLang="en-US" kern="0" lang="zh-CN">
                <a:solidFill>
                  <a:prstClr val="white"/>
                </a:solidFill>
              </a:endParaRPr>
            </a:p>
          </p:txBody>
        </p:sp>
        <p:sp>
          <p:nvSpPr>
            <p:cNvPr id="14" name="TextBox 11"/>
            <p:cNvSpPr txBox="1">
              <a:spLocks noChangeArrowheads="1"/>
            </p:cNvSpPr>
            <p:nvPr/>
          </p:nvSpPr>
          <p:spPr bwMode="auto">
            <a:xfrm flipH="1">
              <a:off x="1074250" y="4480125"/>
              <a:ext cx="1234863" cy="343183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/>
                  <a:ea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typeface="Arial"/>
                  <a:ea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typeface="Arial"/>
                  <a:ea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typeface="Arial"/>
                  <a:ea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typeface="Arial"/>
                  <a:ea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typeface="宋体"/>
                </a:defRPr>
              </a:lvl9pPr>
            </a:lstStyle>
            <a:p>
              <a:pPr algn="ctr">
                <a:defRPr/>
              </a:pPr>
              <a:r>
                <a:rPr altLang="en-US" kern="0" lang="zh-CN" smtClean="0" sz="1200">
                  <a:solidFill>
                    <a:prstClr val="black">
                      <a:lumMod val="85000"/>
                      <a:lumOff val="15000"/>
                    </a:prstClr>
                  </a:solidFill>
                  <a:latin charset="-122" pitchFamily="2" typeface="时尚中黑简体"/>
                  <a:ea charset="-122" pitchFamily="2" typeface="时尚中黑简体"/>
                </a:rPr>
                <a:t>添加标题</a:t>
              </a:r>
            </a:p>
          </p:txBody>
        </p:sp>
      </p:grpSp>
      <p:sp>
        <p:nvSpPr>
          <p:cNvPr id="15" name="矩形 14"/>
          <p:cNvSpPr/>
          <p:nvPr/>
        </p:nvSpPr>
        <p:spPr>
          <a:xfrm>
            <a:off x="3240000" y="1440000"/>
            <a:ext cx="5040000" cy="2880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algn="ctr" cap="flat" cmpd="sng" w="25400">
            <a:solidFill>
              <a:sysClr lastClr="FFFFFF" val="window"/>
            </a:solidFill>
            <a:prstDash val="solid"/>
          </a:ln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val="681369162"/>
      </p:ext>
    </p:extLst>
  </p:cSld>
  <p:clrMapOvr>
    <a:masterClrMapping/>
  </p:clrMapOvr>
  <mc:AlternateContent>
    <mc:Choice Requires="p14">
      <p:transition p14:dur="1600" spd="slow">
        <p14:conveyor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16" presetSubtype="21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900" id="16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0" presetSubtype="0">
                                  <p:stCondLst>
                                    <p:cond delay="1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42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42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 id="2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600" fill="hold" id="2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00" fill="hold" id="2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4"/>
      <p:bldP grpId="0" spid="5"/>
      <p:bldP grpId="0" spid="9"/>
      <p:bldP grpId="0" spid="15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1808820" y="1347614"/>
            <a:ext cx="666328" cy="2132120"/>
          </a:xfrm>
          <a:prstGeom prst="rect">
            <a:avLst/>
          </a:prstGeom>
          <a:solidFill>
            <a:srgbClr val="FF0000"/>
          </a:solidFill>
          <a:ln algn="ctr" cap="flat" cmpd="sng" w="25400">
            <a:noFill/>
            <a:prstDash val="solid"/>
          </a:ln>
          <a:effectLst/>
        </p:spPr>
        <p:txBody>
          <a:bodyPr anchor="ctr" rtlCol="0"/>
          <a:lstStyle/>
          <a:p>
            <a:pPr algn="ctr">
              <a:defRPr/>
            </a:pPr>
            <a:endParaRPr altLang="en-US" kern="0" lang="zh-CN">
              <a:solidFill>
                <a:sysClr lastClr="FFFFFF" val="window"/>
              </a:solidFill>
              <a:ea typeface="微软雅黑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13330" y="1627653"/>
            <a:ext cx="666328" cy="2194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defRPr/>
            </a:pPr>
            <a:r>
              <a:rPr altLang="zh-CN" kern="0" lang="en-US" smtClean="0" sz="13800">
                <a:pattFill prst="horzBrick">
                  <a:fgClr>
                    <a:srgbClr val="FAE6D2"/>
                  </a:fgClr>
                  <a:bgClr>
                    <a:schemeClr val="bg1"/>
                  </a:bgClr>
                </a:pattFill>
                <a:latin charset="-122" pitchFamily="2" typeface="时尚中黑简体"/>
                <a:ea charset="-122" pitchFamily="2" typeface="时尚中黑简体"/>
              </a:rPr>
              <a:t>3</a:t>
            </a:r>
          </a:p>
        </p:txBody>
      </p:sp>
      <p:cxnSp>
        <p:nvCxnSpPr>
          <p:cNvPr id="6" name="直接连接符 5"/>
          <p:cNvCxnSpPr/>
          <p:nvPr/>
        </p:nvCxnSpPr>
        <p:spPr>
          <a:xfrm flipH="1">
            <a:off x="2574032" y="1347614"/>
            <a:ext cx="0" cy="2132120"/>
          </a:xfrm>
          <a:prstGeom prst="line">
            <a:avLst/>
          </a:prstGeom>
          <a:noFill/>
          <a:ln algn="ctr" cap="flat" cmpd="sng" w="9525">
            <a:solidFill>
              <a:srgbClr val="FF0000"/>
            </a:solidFill>
            <a:prstDash val="solid"/>
          </a:ln>
          <a:effectLst/>
        </p:spPr>
      </p:cxnSp>
      <p:sp>
        <p:nvSpPr>
          <p:cNvPr id="7" name="矩形 6"/>
          <p:cNvSpPr/>
          <p:nvPr/>
        </p:nvSpPr>
        <p:spPr>
          <a:xfrm>
            <a:off x="308730" y="349229"/>
            <a:ext cx="8526540" cy="4445042"/>
          </a:xfrm>
          <a:prstGeom prst="rect">
            <a:avLst/>
          </a:prstGeom>
          <a:noFill/>
          <a:ln algn="ctr" cap="flat" cmpd="sng" w="28575">
            <a:solidFill>
              <a:srgbClr val="FF0000"/>
            </a:solidFill>
            <a:prstDash val="sysDash"/>
          </a:ln>
          <a:effectLst>
            <a:innerShdw blurRad="114300">
              <a:prstClr val="black"/>
            </a:innerShdw>
          </a:effectLst>
        </p:spPr>
        <p:txBody>
          <a:bodyPr anchor="ctr" rtlCol="0"/>
          <a:lstStyle/>
          <a:p>
            <a:pPr algn="ctr">
              <a:defRPr/>
            </a:pPr>
            <a:endParaRPr altLang="en-US" kern="0" lang="zh-CN">
              <a:solidFill>
                <a:sysClr lastClr="FFFFFF" val="window"/>
              </a:solidFill>
              <a:ea typeface="微软雅黑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923928" y="1298120"/>
            <a:ext cx="3006080" cy="2286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altLang="en-US" kern="0" lang="zh-CN" smtClean="0" sz="1200">
                <a:solidFill>
                  <a:sysClr lastClr="000000" val="windowText"/>
                </a:solidFill>
              </a:rPr>
              <a:t>点击添加文本            点击添加文本</a:t>
            </a:r>
          </a:p>
          <a:p>
            <a:pPr>
              <a:lnSpc>
                <a:spcPct val="150000"/>
              </a:lnSpc>
              <a:defRPr/>
            </a:pPr>
            <a:r>
              <a:rPr altLang="en-US" kern="0" lang="zh-CN" smtClean="0" sz="1200">
                <a:solidFill>
                  <a:sysClr lastClr="000000" val="windowText"/>
                </a:solidFill>
              </a:rPr>
              <a:t>点击添加文本            点击添加文本</a:t>
            </a:r>
          </a:p>
          <a:p>
            <a:pPr>
              <a:lnSpc>
                <a:spcPct val="150000"/>
              </a:lnSpc>
              <a:defRPr/>
            </a:pPr>
            <a:r>
              <a:rPr altLang="en-US" kern="0" lang="zh-CN" smtClean="0" sz="1200">
                <a:solidFill>
                  <a:sysClr lastClr="000000" val="windowText"/>
                </a:solidFill>
              </a:rPr>
              <a:t>点击添加文本            点击添加文本</a:t>
            </a:r>
          </a:p>
          <a:p>
            <a:pPr>
              <a:lnSpc>
                <a:spcPct val="150000"/>
              </a:lnSpc>
              <a:defRPr/>
            </a:pPr>
            <a:r>
              <a:rPr altLang="en-US" kern="0" lang="zh-CN" smtClean="0" sz="1200">
                <a:solidFill>
                  <a:sysClr lastClr="000000" val="windowText"/>
                </a:solidFill>
              </a:rPr>
              <a:t>点击添加文本            点击添加文本</a:t>
            </a:r>
          </a:p>
          <a:p>
            <a:pPr>
              <a:lnSpc>
                <a:spcPct val="150000"/>
              </a:lnSpc>
              <a:defRPr/>
            </a:pPr>
            <a:r>
              <a:rPr altLang="en-US" kern="0" lang="zh-CN" smtClean="0" sz="1200">
                <a:solidFill>
                  <a:sysClr lastClr="000000" val="windowText"/>
                </a:solidFill>
              </a:rPr>
              <a:t>点击添加文本            点击添加文本</a:t>
            </a:r>
          </a:p>
          <a:p>
            <a:pPr>
              <a:lnSpc>
                <a:spcPct val="150000"/>
              </a:lnSpc>
              <a:defRPr/>
            </a:pPr>
            <a:r>
              <a:rPr altLang="en-US" kern="0" lang="zh-CN" smtClean="0" sz="1200">
                <a:solidFill>
                  <a:sysClr lastClr="000000" val="windowText"/>
                </a:solidFill>
              </a:rPr>
              <a:t>点击添加文本            点击添加文本</a:t>
            </a:r>
          </a:p>
          <a:p>
            <a:pPr>
              <a:lnSpc>
                <a:spcPct val="150000"/>
              </a:lnSpc>
              <a:defRPr/>
            </a:pPr>
            <a:r>
              <a:rPr altLang="en-US" kern="0" lang="zh-CN" smtClean="0" sz="1200">
                <a:solidFill>
                  <a:sysClr lastClr="000000" val="windowText"/>
                </a:solidFill>
              </a:rPr>
              <a:t>点击添加文本            点击添加文本</a:t>
            </a:r>
          </a:p>
          <a:p>
            <a:pPr>
              <a:lnSpc>
                <a:spcPct val="150000"/>
              </a:lnSpc>
              <a:defRPr/>
            </a:pPr>
            <a:r>
              <a:rPr altLang="en-US" kern="0" lang="zh-CN" smtClean="0" sz="1200">
                <a:solidFill>
                  <a:sysClr lastClr="000000" val="windowText"/>
                </a:solidFill>
              </a:rPr>
              <a:t>点击添加文本            点击添加文本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54066" y="1249182"/>
            <a:ext cx="731520" cy="2406201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lvl="0">
              <a:defRPr/>
            </a:pPr>
            <a:r>
              <a:rPr altLang="en-US" kern="0" lang="zh-CN" smtClean="0" sz="3600">
                <a:solidFill>
                  <a:prstClr val="black">
                    <a:lumMod val="85000"/>
                    <a:lumOff val="15000"/>
                  </a:prstClr>
                </a:solidFill>
                <a:latin charset="-122" pitchFamily="2" typeface="时尚中黑简体"/>
                <a:ea charset="-122" pitchFamily="2" typeface="时尚中黑简体"/>
              </a:rPr>
              <a:t>支部总结</a:t>
            </a:r>
          </a:p>
        </p:txBody>
      </p:sp>
    </p:spTree>
    <p:extLst>
      <p:ext uri="{BB962C8B-B14F-4D97-AF65-F5344CB8AC3E}">
        <p14:creationId val="3746537574"/>
      </p:ext>
    </p:extLst>
  </p:cSld>
  <p:clrMapOvr>
    <a:masterClrMapping/>
  </p:clrMapOvr>
  <mc:AlternateContent>
    <mc:Choice Requires="p14">
      <p:transition p14:dur="2000" spd="slow">
        <p14:ferris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2" presetSubtype="1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6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0" presetSubtype="0">
                                  <p:stCondLst>
                                    <p:cond delay="1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5"/>
      <p:bldP grpId="0" spid="8"/>
      <p:bldP grpId="0" spid="9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687085" y="544118"/>
            <a:ext cx="1884316" cy="598879"/>
          </a:xfrm>
          <a:prstGeom prst="rect">
            <a:avLst/>
          </a:prstGeom>
          <a:solidFill>
            <a:srgbClr val="FF0000"/>
          </a:solidFill>
          <a:ln algn="ctr" cap="flat" cmpd="sng" w="25400">
            <a:noFill/>
            <a:prstDash val="solid"/>
          </a:ln>
          <a:effectLst/>
        </p:spPr>
        <p:txBody>
          <a:bodyPr anchor="ctr" rtlCol="0"/>
          <a:lstStyle/>
          <a:p>
            <a:pPr algn="ctr">
              <a:defRPr/>
            </a:pPr>
            <a:endParaRPr altLang="en-US" kern="0" lang="zh-CN">
              <a:solidFill>
                <a:sysClr lastClr="FFFFFF" val="window"/>
              </a:solidFill>
              <a:ea typeface="微软雅黑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58516" y="2571750"/>
            <a:ext cx="2603543" cy="2834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altLang="en-US" kern="0" lang="zh-CN" smtClean="0" sz="1200">
                <a:solidFill>
                  <a:sysClr lastClr="000000" val="windowText"/>
                </a:solidFill>
              </a:rPr>
              <a:t>点击添加文本            点击添加文本</a:t>
            </a:r>
          </a:p>
          <a:p>
            <a:pPr>
              <a:lnSpc>
                <a:spcPct val="150000"/>
              </a:lnSpc>
              <a:defRPr/>
            </a:pPr>
            <a:r>
              <a:rPr altLang="en-US" kern="0" lang="zh-CN" smtClean="0" sz="1200">
                <a:solidFill>
                  <a:sysClr lastClr="000000" val="windowText"/>
                </a:solidFill>
              </a:rPr>
              <a:t>点击添加文本            点击添加文本</a:t>
            </a:r>
          </a:p>
          <a:p>
            <a:pPr>
              <a:lnSpc>
                <a:spcPct val="150000"/>
              </a:lnSpc>
              <a:defRPr/>
            </a:pPr>
            <a:r>
              <a:rPr altLang="en-US" kern="0" lang="zh-CN" smtClean="0" sz="1200">
                <a:solidFill>
                  <a:sysClr lastClr="000000" val="windowText"/>
                </a:solidFill>
              </a:rPr>
              <a:t>点击添加文本            点击添加文本</a:t>
            </a:r>
          </a:p>
          <a:p>
            <a:pPr>
              <a:lnSpc>
                <a:spcPct val="150000"/>
              </a:lnSpc>
              <a:defRPr/>
            </a:pPr>
            <a:r>
              <a:rPr altLang="en-US" kern="0" lang="zh-CN" smtClean="0" sz="1200">
                <a:solidFill>
                  <a:sysClr lastClr="000000" val="windowText"/>
                </a:solidFill>
              </a:rPr>
              <a:t>点击添加文本            点击添加文本</a:t>
            </a:r>
          </a:p>
          <a:p>
            <a:pPr>
              <a:lnSpc>
                <a:spcPct val="150000"/>
              </a:lnSpc>
              <a:defRPr/>
            </a:pPr>
            <a:r>
              <a:rPr altLang="en-US" kern="0" lang="zh-CN" smtClean="0" sz="1200">
                <a:solidFill>
                  <a:sysClr lastClr="000000" val="windowText"/>
                </a:solidFill>
              </a:rPr>
              <a:t>点击添加文本            点击添加文本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9763" y="520393"/>
            <a:ext cx="129896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defRPr/>
            </a:pPr>
            <a:r>
              <a:rPr altLang="zh-CN" kern="0" lang="en-US" smtClean="0" sz="3600">
                <a:pattFill prst="horzBrick">
                  <a:fgClr>
                    <a:srgbClr val="FAE6D2"/>
                  </a:fgClr>
                  <a:bgClr>
                    <a:prstClr val="white"/>
                  </a:bgClr>
                </a:pattFill>
                <a:latin charset="-122" pitchFamily="2" typeface="时尚中黑简体"/>
                <a:ea charset="-122" pitchFamily="2" typeface="时尚中黑简体"/>
              </a:rPr>
              <a:t>3.1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687085" y="1298120"/>
            <a:ext cx="1884316" cy="0"/>
          </a:xfrm>
          <a:prstGeom prst="line">
            <a:avLst/>
          </a:prstGeom>
          <a:noFill/>
          <a:ln algn="ctr" cap="flat" cmpd="sng" w="9525">
            <a:solidFill>
              <a:srgbClr val="FF0000"/>
            </a:solidFill>
            <a:prstDash val="solid"/>
          </a:ln>
          <a:effectLst/>
        </p:spPr>
      </p:cxnSp>
      <p:sp>
        <p:nvSpPr>
          <p:cNvPr id="7" name="矩形 6"/>
          <p:cNvSpPr/>
          <p:nvPr/>
        </p:nvSpPr>
        <p:spPr>
          <a:xfrm>
            <a:off x="308730" y="349229"/>
            <a:ext cx="8526540" cy="4445042"/>
          </a:xfrm>
          <a:prstGeom prst="rect">
            <a:avLst/>
          </a:prstGeom>
          <a:noFill/>
          <a:ln algn="ctr" cap="flat" cmpd="sng" w="28575">
            <a:solidFill>
              <a:srgbClr val="FF0000"/>
            </a:solidFill>
            <a:prstDash val="sysDash"/>
          </a:ln>
          <a:effectLst>
            <a:innerShdw blurRad="114300">
              <a:prstClr val="black"/>
            </a:innerShdw>
          </a:effectLst>
        </p:spPr>
        <p:txBody>
          <a:bodyPr anchor="ctr" rtlCol="0"/>
          <a:lstStyle/>
          <a:p>
            <a:pPr algn="ctr">
              <a:defRPr/>
            </a:pPr>
            <a:endParaRPr altLang="en-US" kern="0" lang="zh-CN">
              <a:solidFill>
                <a:sysClr lastClr="FFFFFF" val="window"/>
              </a:solidFill>
              <a:ea typeface="微软雅黑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0688" y="1419622"/>
            <a:ext cx="2151112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3600">
                <a:solidFill>
                  <a:prstClr val="black"/>
                </a:solidFill>
                <a:latin charset="-122" pitchFamily="2" typeface="时尚中黑简体"/>
                <a:ea charset="-122" pitchFamily="2" typeface="时尚中黑简体"/>
              </a:rPr>
              <a:t>数据呈现</a:t>
            </a:r>
          </a:p>
        </p:txBody>
      </p:sp>
      <p:sp>
        <p:nvSpPr>
          <p:cNvPr id="20" name="矩形 19"/>
          <p:cNvSpPr/>
          <p:nvPr/>
        </p:nvSpPr>
        <p:spPr>
          <a:xfrm>
            <a:off x="5580112" y="1786591"/>
            <a:ext cx="2644644" cy="2513351"/>
          </a:xfrm>
          <a:prstGeom prst="rect">
            <a:avLst/>
          </a:prstGeom>
          <a:solidFill>
            <a:srgbClr val="00B0F0"/>
          </a:solidFill>
          <a:ln algn="ctr" cap="flat" cmpd="sng" w="12700">
            <a:noFill/>
            <a:prstDash val="solid"/>
          </a:ln>
          <a:effectLst>
            <a:outerShdw algn="tr" blurRad="368300" dir="8100000" dist="38100" rotWithShape="0">
              <a:prstClr val="black">
                <a:alpha val="90000"/>
              </a:prstClr>
            </a:outerShdw>
          </a:effectLst>
          <a:scene3d>
            <a:camera prst="orthographicFront">
              <a:rot lat="18046872" lon="18284658" rev="3678571"/>
            </a:camera>
            <a:lightRig dir="t" rig="balanced">
              <a:rot lat="0" lon="0" rev="19200000"/>
            </a:lightRig>
          </a:scene3d>
          <a:sp3d prstMaterial="flat">
            <a:bevelT h="1041400" prst="angle" w="444500"/>
            <a:extrusionClr>
              <a:srgbClr val="0070C0"/>
            </a:extrusionClr>
          </a:sp3d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ysClr lastClr="FFFFFF" val="window"/>
              </a:solidFill>
              <a:effectLst/>
              <a:uLnTx/>
              <a:uFillTx/>
              <a:latin typeface="Segoe UI"/>
              <a:ea typeface="微软雅黑"/>
              <a:cs typeface="+mn-cs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033780" y="1712784"/>
            <a:ext cx="1614150" cy="1539071"/>
          </a:xfrm>
          <a:prstGeom prst="rect">
            <a:avLst/>
          </a:prstGeom>
          <a:solidFill>
            <a:srgbClr val="FFFF00"/>
          </a:solidFill>
          <a:ln algn="ctr" cap="flat" cmpd="sng" w="25400">
            <a:noFill/>
            <a:prstDash val="solid"/>
          </a:ln>
          <a:effectLst/>
          <a:scene3d>
            <a:camera prst="orthographicFront">
              <a:rot lat="18046872" lon="18284658" rev="3678571"/>
            </a:camera>
            <a:lightRig dir="t" rig="balanced">
              <a:rot lat="0" lon="0" rev="19200000"/>
            </a:lightRig>
          </a:scene3d>
          <a:sp3d prstMaterial="flat">
            <a:bevelT h="501650" prst="angle" w="215900"/>
            <a:extrusionClr>
              <a:srgbClr val="FFC000"/>
            </a:extrusionClr>
          </a:sp3d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ysClr lastClr="FFFFFF" val="window"/>
              </a:solidFill>
              <a:effectLst/>
              <a:uLnTx/>
              <a:uFillTx/>
              <a:latin typeface="Segoe UI"/>
              <a:ea typeface="微软雅黑"/>
              <a:cs typeface="+mn-cs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281430" y="1379479"/>
            <a:ext cx="1097319" cy="1080000"/>
          </a:xfrm>
          <a:prstGeom prst="rect">
            <a:avLst/>
          </a:prstGeom>
          <a:solidFill>
            <a:srgbClr val="00B050"/>
          </a:solidFill>
          <a:ln algn="ctr" cap="flat" cmpd="sng" w="25400">
            <a:noFill/>
            <a:prstDash val="solid"/>
          </a:ln>
          <a:effectLst/>
          <a:scene3d>
            <a:camera prst="orthographicFront">
              <a:rot lat="18273804" lon="17920892" rev="3994085"/>
            </a:camera>
            <a:lightRig dir="t" rig="balanced">
              <a:rot lat="0" lon="0" rev="19200000"/>
            </a:lightRig>
          </a:scene3d>
          <a:sp3d prstMaterial="flat">
            <a:bevelT h="520700" prst="angle" w="234950"/>
            <a:extrusionClr>
              <a:srgbClr val="7030A0"/>
            </a:extrusionClr>
          </a:sp3d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ysClr lastClr="FFFFFF" val="window"/>
              </a:solidFill>
              <a:effectLst/>
              <a:uLnTx/>
              <a:uFillTx/>
              <a:latin typeface="Segoe UI"/>
              <a:ea typeface="微软雅黑"/>
              <a:cs typeface="+mn-cs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555441" y="863101"/>
            <a:ext cx="540000" cy="540000"/>
          </a:xfrm>
          <a:prstGeom prst="rect">
            <a:avLst/>
          </a:prstGeom>
          <a:solidFill>
            <a:srgbClr val="FF0000"/>
          </a:solidFill>
          <a:ln algn="ctr" cap="flat" cmpd="sng" w="25400">
            <a:noFill/>
            <a:prstDash val="solid"/>
          </a:ln>
          <a:effectLst/>
          <a:scene3d>
            <a:camera prst="orthographicFront">
              <a:rot lat="18046872" lon="18284658" rev="3678571"/>
            </a:camera>
            <a:lightRig dir="t" rig="balanced">
              <a:rot lat="0" lon="0" rev="600000"/>
            </a:lightRig>
          </a:scene3d>
          <a:sp3d prstMaterial="flat">
            <a:bevelT h="755650" prst="angle" w="336550"/>
          </a:sp3d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ysClr lastClr="FFFFFF" val="window"/>
              </a:solidFill>
              <a:effectLst/>
              <a:uLnTx/>
              <a:uFillTx/>
              <a:latin typeface="Segoe UI"/>
              <a:ea typeface="微软雅黑"/>
              <a:cs typeface="+mn-cs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4876444" y="3579862"/>
            <a:ext cx="703668" cy="0"/>
          </a:xfrm>
          <a:prstGeom prst="line">
            <a:avLst/>
          </a:prstGeom>
          <a:ln>
            <a:solidFill>
              <a:srgbClr val="FF0000">
                <a:alpha val="78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5470064" y="2756416"/>
            <a:ext cx="537247" cy="0"/>
          </a:xfrm>
          <a:prstGeom prst="line">
            <a:avLst/>
          </a:prstGeom>
          <a:ln>
            <a:solidFill>
              <a:srgbClr val="FF0000">
                <a:alpha val="78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5927599" y="2109417"/>
            <a:ext cx="444601" cy="0"/>
          </a:xfrm>
          <a:prstGeom prst="line">
            <a:avLst/>
          </a:prstGeom>
          <a:ln>
            <a:solidFill>
              <a:srgbClr val="FF0000">
                <a:alpha val="78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6174178" y="1558121"/>
            <a:ext cx="594066" cy="0"/>
          </a:xfrm>
          <a:prstGeom prst="line">
            <a:avLst/>
          </a:prstGeom>
          <a:ln>
            <a:solidFill>
              <a:srgbClr val="FF0000">
                <a:alpha val="78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27"/>
          <p:cNvSpPr/>
          <p:nvPr/>
        </p:nvSpPr>
        <p:spPr>
          <a:xfrm>
            <a:off x="4819179" y="1373455"/>
            <a:ext cx="1301771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altLang="en-US" kern="0" lang="zh-CN" smtClean="0" sz="1200">
                <a:solidFill>
                  <a:sysClr lastClr="000000" val="windowText"/>
                </a:solidFill>
              </a:rPr>
              <a:t>点击添加文本</a:t>
            </a:r>
          </a:p>
        </p:txBody>
      </p:sp>
      <p:sp>
        <p:nvSpPr>
          <p:cNvPr id="29" name="矩形 28"/>
          <p:cNvSpPr/>
          <p:nvPr/>
        </p:nvSpPr>
        <p:spPr>
          <a:xfrm>
            <a:off x="4500748" y="1924751"/>
            <a:ext cx="1301771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altLang="en-US" kern="0" lang="zh-CN" smtClean="0" sz="1200">
                <a:solidFill>
                  <a:sysClr lastClr="000000" val="windowText"/>
                </a:solidFill>
              </a:rPr>
              <a:t>点击添加文本</a:t>
            </a:r>
          </a:p>
        </p:txBody>
      </p:sp>
      <p:sp>
        <p:nvSpPr>
          <p:cNvPr id="30" name="矩形 29"/>
          <p:cNvSpPr/>
          <p:nvPr/>
        </p:nvSpPr>
        <p:spPr>
          <a:xfrm>
            <a:off x="4132721" y="2571750"/>
            <a:ext cx="1301771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altLang="en-US" kern="0" lang="zh-CN" smtClean="0" sz="1200">
                <a:solidFill>
                  <a:sysClr lastClr="000000" val="windowText"/>
                </a:solidFill>
              </a:rPr>
              <a:t>点击添加文本</a:t>
            </a:r>
          </a:p>
        </p:txBody>
      </p:sp>
      <p:sp>
        <p:nvSpPr>
          <p:cNvPr id="31" name="矩形 30"/>
          <p:cNvSpPr/>
          <p:nvPr/>
        </p:nvSpPr>
        <p:spPr>
          <a:xfrm>
            <a:off x="3574673" y="3320054"/>
            <a:ext cx="1301771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altLang="en-US" kern="0" lang="zh-CN" smtClean="0" sz="1200">
                <a:solidFill>
                  <a:sysClr lastClr="000000" val="windowText"/>
                </a:solidFill>
              </a:rPr>
              <a:t>点击添加文本</a:t>
            </a:r>
          </a:p>
        </p:txBody>
      </p:sp>
    </p:spTree>
    <p:extLst>
      <p:ext uri="{BB962C8B-B14F-4D97-AF65-F5344CB8AC3E}">
        <p14:creationId val="960451786"/>
      </p:ext>
    </p:extLst>
  </p:cSld>
  <p:clrMapOvr>
    <a:masterClrMapping/>
  </p:clrMapOvr>
  <mc:AlternateContent>
    <mc:Choice Requires="p14">
      <p:transition p14:dur="1600" spd="slow">
        <p14:conveyor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16" presetSubtype="21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6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0" presetSubtype="0">
                                  <p:stCondLst>
                                    <p:cond delay="13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2" presetSubtype="1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2" presetSubtype="1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2" presetSubtype="1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2" presetSubtype="1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4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5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22" presetSubtype="8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8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9" nodeType="withEffect" presetClass="entr" presetID="22" presetSubtype="8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22" presetSubtype="8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4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5" nodeType="withEffect" presetClass="entr" presetID="22" presetSubtype="8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7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8" nodeType="withEffect" presetClass="entr" presetID="22" presetSubtype="8">
                                  <p:stCondLst>
                                    <p:cond delay="590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22" presetSubtype="8">
                                  <p:stCondLst>
                                    <p:cond delay="590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3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22" presetSubtype="8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6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7" nodeType="withEffect" presetClass="entr" presetID="22" presetSubtype="8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9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4"/>
      <p:bldP grpId="0" spid="5"/>
      <p:bldP grpId="0" spid="9"/>
      <p:bldP grpId="0" spid="20"/>
      <p:bldP grpId="0" spid="21"/>
      <p:bldP grpId="0" spid="22"/>
      <p:bldP grpId="0" spid="23"/>
      <p:bldP grpId="0" spid="28"/>
      <p:bldP grpId="0" spid="29"/>
      <p:bldP grpId="0" spid="30"/>
      <p:bldP grpId="0" spid="31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(16:9)</PresentationFormat>
  <Paragraphs>98</Paragraphs>
  <Slides>11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baseType="lpstr" size="23">
      <vt:lpstr>Arial</vt:lpstr>
      <vt:lpstr>Calibri</vt:lpstr>
      <vt:lpstr>宋体</vt:lpstr>
      <vt:lpstr>华康海报体W12(P)</vt:lpstr>
      <vt:lpstr>时尚中黑简体</vt:lpstr>
      <vt:lpstr>Haettenschweiler</vt:lpstr>
      <vt:lpstr>微软雅黑</vt:lpstr>
      <vt:lpstr>Segoe UI</vt:lpstr>
      <vt:lpstr>Franklin Gothic Book</vt:lpstr>
      <vt:lpstr>Broadway</vt:lpstr>
      <vt:lpstr>Tahoma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2021-08-22T11:59:07Z</dcterms:created>
  <cp:lastPrinted>2021-08-22T11:59:07Z</cp:lastPrinted>
  <dcterms:modified xsi:type="dcterms:W3CDTF">2021-08-22T05:50:42Z</dcterms:modified>
  <cp:revision>1</cp:revision>
</cp:coreProperties>
</file>