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315" r:id="rId4"/>
    <p:sldId id="292" r:id="rId5"/>
    <p:sldId id="257" r:id="rId6"/>
    <p:sldId id="258" r:id="rId7"/>
    <p:sldId id="296" r:id="rId8"/>
    <p:sldId id="294" r:id="rId9"/>
    <p:sldId id="295" r:id="rId10"/>
    <p:sldId id="291" r:id="rId11"/>
    <p:sldId id="290" r:id="rId12"/>
    <p:sldId id="265" r:id="rId13"/>
    <p:sldId id="264" r:id="rId14"/>
    <p:sldId id="298" r:id="rId15"/>
    <p:sldId id="297" r:id="rId16"/>
    <p:sldId id="299" r:id="rId17"/>
    <p:sldId id="262" r:id="rId18"/>
    <p:sldId id="300" r:id="rId19"/>
    <p:sldId id="302" r:id="rId20"/>
    <p:sldId id="269" r:id="rId21"/>
    <p:sldId id="266" r:id="rId22"/>
    <p:sldId id="301" r:id="rId23"/>
    <p:sldId id="271" r:id="rId24"/>
    <p:sldId id="276" r:id="rId25"/>
    <p:sldId id="286" r:id="rId26"/>
    <p:sldId id="303" r:id="rId27"/>
    <p:sldId id="273" r:id="rId28"/>
    <p:sldId id="304" r:id="rId29"/>
    <p:sldId id="272" r:id="rId30"/>
    <p:sldId id="305" r:id="rId31"/>
    <p:sldId id="306" r:id="rId32"/>
    <p:sldId id="307" r:id="rId33"/>
    <p:sldId id="308" r:id="rId34"/>
    <p:sldId id="314" r:id="rId35"/>
  </p:sldIdLst>
  <p:sldSz cx="9144000" cy="5143500" type="screen16x9"/>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9">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402" y="96"/>
      </p:cViewPr>
      <p:guideLst>
        <p:guide orient="horz" pos="1669"/>
        <p:guide pos="2880"/>
      </p:guideLst>
    </p:cSldViewPr>
  </p:slideViewPr>
  <p:notesTextViewPr>
    <p:cViewPr>
      <p:scale>
        <a:sx n="1" d="1"/>
        <a:sy n="1" d="1"/>
      </p:scale>
      <p:origin x="0" y="0"/>
    </p:cViewPr>
  </p:notesTextViewPr>
  <p:sorterViewPr>
    <p:cViewPr>
      <p:scale>
        <a:sx n="100" d="100"/>
        <a:sy n="100" d="100"/>
      </p:scale>
      <p:origin x="0" y="765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tags/tag18.xml" Type="http://schemas.openxmlformats.org/officeDocument/2006/relationships/tags"/><Relationship Id="rId37" Target="presProps.xml" Type="http://schemas.openxmlformats.org/officeDocument/2006/relationships/presProps"/><Relationship Id="rId38" Target="viewProps.xml" Type="http://schemas.openxmlformats.org/officeDocument/2006/relationships/viewProps"/><Relationship Id="rId39" Target="theme/theme1.xml" Type="http://schemas.openxmlformats.org/officeDocument/2006/relationships/theme"/><Relationship Id="rId4" Target="slides/slide1.xml" Type="http://schemas.openxmlformats.org/officeDocument/2006/relationships/slide"/><Relationship Id="rId40"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dPt>
          <c:dPt>
            <c:idx val="1"/>
            <c:invertIfNegative val="1"/>
            <c:spPr>
              <a:solidFill>
                <a:schemeClr val="tx2">
                  <a:lumMod val="50000"/>
                </a:schemeClr>
              </a:solidFill>
              <a:ln w="19050">
                <a:noFill/>
              </a:ln>
              <a:effectLst>
                <a:innerShdw blurRad="63500" dist="50800" dir="13500000">
                  <a:prstClr val="black">
                    <a:alpha val="50000"/>
                  </a:prstClr>
                </a:innerShdw>
              </a:effectLst>
            </c:spPr>
          </c:dPt>
          <c:dPt>
            <c:idx val="2"/>
            <c:invertIfNegative val="1"/>
            <c:spPr>
              <a:gradFill>
                <a:gsLst>
                  <a:gs pos="100000">
                    <a:schemeClr val="bg1">
                      <a:lumMod val="95000"/>
                    </a:schemeClr>
                  </a:gs>
                  <a:gs pos="0">
                    <a:schemeClr val="bg1">
                      <a:lumMod val="75000"/>
                    </a:schemeClr>
                  </a:gs>
                </a:gsLst>
                <a:lin ang="2700000" scaled="1"/>
              </a:gradFill>
              <a:ln w="19050">
                <a:noFill/>
              </a:ln>
              <a:effectLst/>
            </c:spPr>
          </c:dPt>
          <c:dPt>
            <c:idx val="3"/>
            <c:invertIfNegative val="1"/>
            <c:spPr>
              <a:gradFill>
                <a:gsLst>
                  <a:gs pos="100000">
                    <a:schemeClr val="bg1">
                      <a:lumMod val="95000"/>
                    </a:schemeClr>
                  </a:gs>
                  <a:gs pos="0">
                    <a:schemeClr val="bg1">
                      <a:lumMod val="75000"/>
                    </a:schemeClr>
                  </a:gs>
                </a:gsLst>
                <a:lin ang="2700000" scaled="1"/>
              </a:gra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dPt>
          <c:dPt>
            <c:idx val="1"/>
            <c:invertIfNegative val="1"/>
            <c:spPr>
              <a:solidFill>
                <a:schemeClr val="tx1">
                  <a:lumMod val="50000"/>
                  <a:lumOff val="50000"/>
                </a:schemeClr>
              </a:solidFill>
              <a:ln w="19050">
                <a:noFill/>
              </a:ln>
              <a:effectLst>
                <a:innerShdw blurRad="63500" dist="50800" dir="13500000">
                  <a:prstClr val="black">
                    <a:alpha val="50000"/>
                  </a:prstClr>
                </a:innerShdw>
              </a:effectLst>
            </c:spPr>
          </c:dPt>
          <c:dPt>
            <c:idx val="2"/>
            <c:invertIfNegative val="1"/>
            <c:spPr>
              <a:gradFill>
                <a:gsLst>
                  <a:gs pos="100000">
                    <a:schemeClr val="bg1">
                      <a:lumMod val="95000"/>
                    </a:schemeClr>
                  </a:gs>
                  <a:gs pos="0">
                    <a:schemeClr val="bg1">
                      <a:lumMod val="75000"/>
                    </a:schemeClr>
                  </a:gs>
                </a:gsLst>
                <a:lin ang="2700000" scaled="1"/>
              </a:gradFill>
              <a:ln w="19050">
                <a:noFill/>
              </a:ln>
              <a:effectLst/>
            </c:spPr>
          </c:dPt>
          <c:dPt>
            <c:idx val="3"/>
            <c:invertIfNegative val="1"/>
            <c:spPr>
              <a:gradFill>
                <a:gsLst>
                  <a:gs pos="100000">
                    <a:schemeClr val="bg1">
                      <a:lumMod val="95000"/>
                    </a:schemeClr>
                  </a:gs>
                  <a:gs pos="0">
                    <a:schemeClr val="bg1">
                      <a:lumMod val="75000"/>
                    </a:schemeClr>
                  </a:gs>
                </a:gsLst>
                <a:lin ang="2700000" scaled="1"/>
              </a:gra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dPt>
          <c:dPt>
            <c:idx val="1"/>
            <c:invertIfNegative val="1"/>
            <c:spPr>
              <a:solidFill>
                <a:schemeClr val="tx2">
                  <a:lumMod val="50000"/>
                </a:schemeClr>
              </a:solidFill>
              <a:ln w="19050">
                <a:noFill/>
              </a:ln>
              <a:effectLst>
                <a:innerShdw blurRad="63500" dist="50800" dir="13500000">
                  <a:prstClr val="black">
                    <a:alpha val="50000"/>
                  </a:prstClr>
                </a:innerShdw>
              </a:effectLst>
            </c:spPr>
          </c:dPt>
          <c:dPt>
            <c:idx val="2"/>
            <c:invertIfNegative val="1"/>
            <c:spPr>
              <a:gradFill>
                <a:gsLst>
                  <a:gs pos="100000">
                    <a:schemeClr val="bg1">
                      <a:lumMod val="95000"/>
                    </a:schemeClr>
                  </a:gs>
                  <a:gs pos="0">
                    <a:schemeClr val="bg1">
                      <a:lumMod val="75000"/>
                    </a:schemeClr>
                  </a:gs>
                </a:gsLst>
                <a:lin ang="2700000" scaled="1"/>
              </a:gradFill>
              <a:ln w="19050">
                <a:noFill/>
              </a:ln>
              <a:effectLst/>
            </c:spPr>
          </c:dPt>
          <c:dPt>
            <c:idx val="3"/>
            <c:invertIfNegative val="1"/>
            <c:spPr>
              <a:gradFill>
                <a:gsLst>
                  <a:gs pos="100000">
                    <a:schemeClr val="bg1">
                      <a:lumMod val="95000"/>
                    </a:schemeClr>
                  </a:gs>
                  <a:gs pos="0">
                    <a:schemeClr val="bg1">
                      <a:lumMod val="75000"/>
                    </a:schemeClr>
                  </a:gs>
                </a:gsLst>
                <a:lin ang="2700000" scaled="1"/>
              </a:gra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dPt>
          <c:dPt>
            <c:idx val="1"/>
            <c:invertIfNegative val="1"/>
            <c:spPr>
              <a:solidFill>
                <a:schemeClr val="tx1"/>
              </a:solidFill>
              <a:ln w="19050">
                <a:noFill/>
              </a:ln>
              <a:effectLst>
                <a:innerShdw blurRad="63500" dist="50800" dir="13500000">
                  <a:prstClr val="black">
                    <a:alpha val="50000"/>
                  </a:prstClr>
                </a:innerShdw>
              </a:effectLst>
            </c:spPr>
          </c:dPt>
          <c:dPt>
            <c:idx val="2"/>
            <c:invertIfNegative val="1"/>
            <c:spPr>
              <a:gradFill>
                <a:gsLst>
                  <a:gs pos="100000">
                    <a:schemeClr val="bg1">
                      <a:lumMod val="95000"/>
                    </a:schemeClr>
                  </a:gs>
                  <a:gs pos="0">
                    <a:schemeClr val="bg1">
                      <a:lumMod val="75000"/>
                    </a:schemeClr>
                  </a:gs>
                </a:gsLst>
                <a:lin ang="2700000" scaled="1"/>
              </a:gradFill>
              <a:ln w="19050">
                <a:noFill/>
              </a:ln>
              <a:effectLst/>
            </c:spPr>
          </c:dPt>
          <c:dPt>
            <c:idx val="3"/>
            <c:invertIfNegative val="1"/>
            <c:spPr>
              <a:gradFill>
                <a:gsLst>
                  <a:gs pos="100000">
                    <a:schemeClr val="bg1">
                      <a:lumMod val="95000"/>
                    </a:schemeClr>
                  </a:gs>
                  <a:gs pos="0">
                    <a:schemeClr val="bg1">
                      <a:lumMod val="75000"/>
                    </a:schemeClr>
                  </a:gs>
                </a:gsLst>
                <a:lin ang="2700000" scaled="1"/>
              </a:gra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9936A364-F56D-418B-92EA-B8A9C286C719}" type="datetimeFigureOut">
              <a:rPr lang="zh-CN" altLang="en-US" smtClean="0"/>
              <a:t>2018/6/5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621F41D1-EB0D-4857-8E93-8C1C831E6153}" type="slidenum">
              <a:rPr lang="zh-CN" altLang="en-US" smtClean="0"/>
              <a:t>‹#›</a:t>
            </a:fld>
            <a:endParaRPr lang="zh-CN" altLang="en-US"/>
          </a:p>
        </p:txBody>
      </p:sp>
    </p:spTree>
    <p:extLst>
      <p:ext uri="{BB962C8B-B14F-4D97-AF65-F5344CB8AC3E}">
        <p14:creationId val="139391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440634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366675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496373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57418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842520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346833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789181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484561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296147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05785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606172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84535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625914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707886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483481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716472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521755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4807285"/>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62652699"/>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355935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971773"/>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720663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1404165"/>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156138"/>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7193350"/>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432234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191168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470895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902876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601385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938687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946261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和内容">
    <p:spTree>
      <p:nvGrpSpPr>
        <p:cNvPr id="1" name=""/>
        <p:cNvGrpSpPr/>
        <p:nvPr/>
      </p:nvGrpSpPr>
      <p:grpSpPr>
        <a:xfrm>
          <a:off x="0" y="0"/>
          <a:ext cx="0" cy="0"/>
        </a:xfrm>
      </p:grpSpPr>
      <p:grpSp>
        <p:nvGrpSpPr>
          <p:cNvPr id="3" name="组合 1"/>
          <p:cNvGrpSpPr/>
          <p:nvPr userDrawn="1"/>
        </p:nvGrpSpPr>
        <p:grpSpPr>
          <a:xfrm>
            <a:off x="253769" y="-19938"/>
            <a:ext cx="674786" cy="646331"/>
            <a:chOff x="2506532" y="465192"/>
            <a:chExt cx="675190" cy="646231"/>
          </a:xfrm>
        </p:grpSpPr>
        <p:sp>
          <p:nvSpPr>
            <p:cNvPr id="4" name="文本框 2"/>
            <p:cNvSpPr txBox="1">
              <a:spLocks noChangeArrowheads="1"/>
            </p:cNvSpPr>
            <p:nvPr/>
          </p:nvSpPr>
          <p:spPr bwMode="auto">
            <a:xfrm>
              <a:off x="2506532" y="465192"/>
              <a:ext cx="236653" cy="646231"/>
            </a:xfrm>
            <a:prstGeom prst="rect">
              <a:avLst/>
            </a:prstGeom>
            <a:noFill/>
            <a:ln w="9525">
              <a:noFill/>
              <a:miter lim="800000"/>
            </a:ln>
          </p:spPr>
          <p:txBody>
            <a:bodyPr>
              <a:spAutoFit/>
            </a:bodyPr>
            <a:lstStyle/>
            <a:p>
              <a:r>
                <a:rPr lang="en-US" altLang="zh-CN" sz="3600" smtClean="0">
                  <a:solidFill>
                    <a:srgbClr val="005292"/>
                  </a:solidFill>
                  <a:latin typeface="Impact" panose="020b0806030902050204" pitchFamily="34" charset="0"/>
                  <a:ea typeface="微软雅黑" panose="020b0503020204020204" pitchFamily="34" charset="-122"/>
                </a:rPr>
                <a:t>5</a:t>
              </a:r>
              <a:endParaRPr lang="zh-CN" altLang="en-US" sz="3600">
                <a:solidFill>
                  <a:srgbClr val="005292"/>
                </a:solidFill>
                <a:latin typeface="Impact" panose="020b0806030902050204" pitchFamily="34" charset="0"/>
                <a:ea typeface="微软雅黑" panose="020b0503020204020204" pitchFamily="34" charset="-122"/>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572146"/>
            <a:ext cx="9138050" cy="3428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anchor="ctr"/>
          <a:lstStyle/>
          <a:p>
            <a:pPr algn="ctr" fontAlgn="auto">
              <a:spcBef>
                <a:spcPct val="0"/>
              </a:spcBef>
              <a:spcAft>
                <a:spcPct val="0"/>
              </a:spcAft>
              <a:defRPr/>
            </a:pPr>
            <a:endParaRPr lang="zh-CN" altLang="en-US">
              <a:ea typeface="微软雅黑" panose="020b0503020204020204" pitchFamily="34" charset="-122"/>
            </a:endParaRPr>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556336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330176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2232376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526131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876161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132901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187000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216831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846791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0094398"/>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7039808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4AF190-E6C3-4F71-9AD4-820770AEF1A8}"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4AF190-E6C3-4F71-9AD4-820770AEF1A8}" type="datetimeFigureOut">
              <a:rPr lang="zh-CN" altLang="en-US" smtClean="0"/>
              <a:t>2018/6/5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4AF190-E6C3-4F71-9AD4-820770AEF1A8}" type="datetimeFigureOut">
              <a:rPr lang="zh-CN" altLang="en-US" smtClean="0"/>
              <a:t>2018/6/5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4AF190-E6C3-4F71-9AD4-820770AEF1A8}" type="datetimeFigureOut">
              <a:rPr lang="zh-CN" altLang="en-US" smtClean="0"/>
              <a:t>2018/6/5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media/image1.jpe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0">
          <a:blip r:embed="rId13">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824AF190-E6C3-4F71-9AD4-820770AEF1A8}" type="datetimeFigureOut">
              <a:rPr lang="zh-CN" altLang="en-US" smtClean="0"/>
              <a:t>2018/6/5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B5B5BF9F-75C6-42BD-8363-2F606FE0B60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Requires="p14">
      <p:transition spd="med" p14:dur="700">
        <p:fade/>
      </p:transition>
    </mc:Choice>
    <mc:Fallback>
      <p:transition spd="med">
        <p:fade/>
      </p:transition>
    </mc:Fallback>
  </mc:AlternateContent>
  <p:timing/>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7638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tags/tag8.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4.jpeg" Type="http://schemas.openxmlformats.org/officeDocument/2006/relationships/image"/><Relationship Id="rId4" Target="../tags/tag9.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9.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 Id="rId6" Target="../charts/chart4.xml" Type="http://schemas.openxmlformats.org/officeDocument/2006/relationships/chart"/><Relationship Id="rId7" Target="../tags/tag10.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4.jpeg" Type="http://schemas.openxmlformats.org/officeDocument/2006/relationships/image"/><Relationship Id="rId4" Target="../tags/tag11.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tags/tag12.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13.pn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 Id="rId6" Target="../media/image16.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tags/tag13.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4.jpeg" Type="http://schemas.openxmlformats.org/officeDocument/2006/relationships/image"/><Relationship Id="rId4" Target="../tags/tag14.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tags/tag15.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tags/tag16.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media/image4.jpeg" Type="http://schemas.openxmlformats.org/officeDocument/2006/relationships/image"/><Relationship Id="rId4" Target="../tags/tag17.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tags/tag6.xml" Type="http://schemas.openxmlformats.org/officeDocument/2006/relationships/tags"/></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 Id="rId3"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 Id="rId4" Target="../tags/tag7.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 Id="rId4" Target="../media/image7.wdp" Type="http://schemas.microsoft.com/office/2007/relationships/hdphoto"/></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8">
            <a:lum/>
          </a:blip>
          <a:stretch>
            <a:fillRect/>
          </a:stretch>
        </a:blipFill>
        <a:effectLst/>
      </p:bgPr>
    </p:bg>
    <p:spTree>
      <p:nvGrpSpPr>
        <p:cNvPr id="1" name=""/>
        <p:cNvGrpSpPr/>
        <p:nvPr/>
      </p:nvGrpSpPr>
      <p:grpSpPr>
        <a:xfrm>
          <a:off x="0" y="0"/>
          <a:ext cx="0" cy="0"/>
        </a:xfrm>
      </p:grpSpPr>
      <p:sp>
        <p:nvSpPr>
          <p:cNvPr id="50" name="PA_文本框 49"/>
          <p:cNvSpPr txBox="1"/>
          <p:nvPr>
            <p:custDataLst>
              <p:tags r:id="rId3"/>
            </p:custDataLst>
          </p:nvPr>
        </p:nvSpPr>
        <p:spPr>
          <a:xfrm>
            <a:off x="2052720" y="2806520"/>
            <a:ext cx="4856480" cy="579120"/>
          </a:xfrm>
          <a:prstGeom prst="rect">
            <a:avLst/>
          </a:prstGeom>
          <a:noFill/>
        </p:spPr>
        <p:txBody>
          <a:bodyPr rtlCol="0" wrap="none">
            <a:spAutoFit/>
          </a:bodyPr>
          <a:lstStyle/>
          <a:p>
            <a:pPr algn="l"/>
            <a:r>
              <a:rPr altLang="en-US" lang="zh-CN" sz="3200">
                <a:solidFill>
                  <a:srgbClr val="002060"/>
                </a:solidFill>
                <a:effectLst>
                  <a:outerShdw algn="ctr" blurRad="60007" dir="7680000" dist="310007" kx="1300200" rotWithShape="0" sy="30000">
                    <a:prstClr val="black">
                      <a:alpha val="32000"/>
                    </a:prstClr>
                  </a:outerShdw>
                </a:effectLst>
                <a:latin charset="-122" panose="02010601030101010101" pitchFamily="65" typeface="方正综艺简体"/>
                <a:ea charset="-122" panose="02010601030101010101" pitchFamily="65" typeface="方正综艺简体"/>
              </a:rPr>
              <a:t>水墨晕染工作汇报PPT模版</a:t>
            </a:r>
          </a:p>
        </p:txBody>
      </p:sp>
      <p:cxnSp>
        <p:nvCxnSpPr>
          <p:cNvPr id="53" name="PA_直接连接符 52"/>
          <p:cNvCxnSpPr/>
          <p:nvPr>
            <p:custDataLst>
              <p:tags r:id="rId4"/>
            </p:custDataLst>
          </p:nvPr>
        </p:nvCxnSpPr>
        <p:spPr>
          <a:xfrm>
            <a:off x="3060731" y="2594088"/>
            <a:ext cx="3042416"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7" name="PA_文本框 56"/>
          <p:cNvSpPr txBox="1"/>
          <p:nvPr>
            <p:custDataLst>
              <p:tags r:id="rId5"/>
            </p:custDataLst>
          </p:nvPr>
        </p:nvSpPr>
        <p:spPr>
          <a:xfrm>
            <a:off x="2951894" y="1329055"/>
            <a:ext cx="3341370" cy="1554480"/>
          </a:xfrm>
          <a:prstGeom prst="rect">
            <a:avLst/>
          </a:prstGeom>
          <a:noFill/>
        </p:spPr>
        <p:txBody>
          <a:bodyPr rtlCol="0" wrap="square">
            <a:spAutoFit/>
          </a:bodyPr>
          <a:lstStyle/>
          <a:p>
            <a:pPr algn="dist"/>
            <a:r>
              <a:rPr altLang="zh-CN" lang="en-US" smtClean="0" sz="9600">
                <a:solidFill>
                  <a:srgbClr val="002060"/>
                </a:solidFill>
                <a:latin charset="-122" panose="02010601030101010101" pitchFamily="2" typeface="方正大黑简体"/>
                <a:ea charset="-122" panose="02010601030101010101" pitchFamily="2" typeface="方正大黑简体"/>
              </a:rPr>
              <a:t>2017</a:t>
            </a:r>
          </a:p>
        </p:txBody>
      </p:sp>
      <p:sp>
        <p:nvSpPr>
          <p:cNvPr id="58" name="PA_文本框 57"/>
          <p:cNvSpPr txBox="1"/>
          <p:nvPr>
            <p:custDataLst>
              <p:tags r:id="rId6"/>
            </p:custDataLst>
          </p:nvPr>
        </p:nvSpPr>
        <p:spPr>
          <a:xfrm>
            <a:off x="3971855" y="755025"/>
            <a:ext cx="894080" cy="518160"/>
          </a:xfrm>
          <a:prstGeom prst="rect">
            <a:avLst/>
          </a:prstGeom>
          <a:noFill/>
        </p:spPr>
        <p:txBody>
          <a:bodyPr rtlCol="0" wrap="none">
            <a:spAutoFit/>
          </a:bodyPr>
          <a:lstStyle/>
          <a:p>
            <a:r>
              <a:rPr altLang="zh-CN" lang="en-US" smtClean="0" sz="2800">
                <a:solidFill>
                  <a:srgbClr val="002060"/>
                </a:solidFill>
                <a:effectLst>
                  <a:outerShdw algn="r" blurRad="50800" dir="10800000" dist="38100" rotWithShape="0">
                    <a:prstClr val="black">
                      <a:alpha val="40000"/>
                    </a:prstClr>
                  </a:outerShdw>
                </a:effectLst>
                <a:latin charset="-122" panose="02010601030101010101" pitchFamily="2" typeface="方正大黑简体"/>
                <a:ea charset="-122" panose="02010601030101010101" pitchFamily="2" typeface="方正大黑简体"/>
              </a:rPr>
              <a:t>LOGO</a:t>
            </a:r>
          </a:p>
        </p:txBody>
      </p:sp>
      <p:cxnSp>
        <p:nvCxnSpPr>
          <p:cNvPr id="2" name="PA_直接连接符 1"/>
          <p:cNvCxnSpPr/>
          <p:nvPr>
            <p:custDataLst>
              <p:tags r:id="rId7"/>
            </p:custDataLst>
          </p:nvPr>
        </p:nvCxnSpPr>
        <p:spPr>
          <a:xfrm>
            <a:off x="3060731" y="2660128"/>
            <a:ext cx="3042416"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2" name="椭圆 34"/>
          <p:cNvSpPr/>
          <p:nvPr/>
        </p:nvSpPr>
        <p:spPr>
          <a:xfrm>
            <a:off x="689744" y="2578761"/>
            <a:ext cx="574328" cy="738618"/>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4" name="TextBox 93"/>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sym typeface="+mn-ea"/>
              </a:rPr>
              <a:t>此处添加标题</a:t>
            </a:r>
          </a:p>
        </p:txBody>
      </p:sp>
      <p:cxnSp>
        <p:nvCxnSpPr>
          <p:cNvPr id="14" name="直接连接符 13"/>
          <p:cNvCxnSpPr/>
          <p:nvPr/>
        </p:nvCxnSpPr>
        <p:spPr>
          <a:xfrm flipH="1">
            <a:off x="2498191" y="27544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hidden="1" id="24" name="TextBox 23"/>
          <p:cNvSpPr txBox="1"/>
          <p:nvPr/>
        </p:nvSpPr>
        <p:spPr>
          <a:xfrm>
            <a:off x="786349" y="950663"/>
            <a:ext cx="7498080" cy="640080"/>
          </a:xfrm>
          <a:prstGeom prst="rect">
            <a:avLst/>
          </a:prstGeom>
          <a:noFill/>
        </p:spPr>
        <p:txBody>
          <a:bodyPr rtlCol="0" wrap="none">
            <a:spAutoFit/>
          </a:bodyPr>
          <a:lstStyle/>
          <a:p>
            <a:r>
              <a:rPr altLang="en-US" lang="zh-CN" smtClean="0" sz="1200">
                <a:latin charset="-122" panose="02000000000000000000" pitchFamily="2" typeface="方正兰亭细黑_GBK"/>
                <a:ea charset="-122" panose="02000000000000000000" pitchFamily="2" typeface="方正兰亭细黑_GBK"/>
                <a:cs charset="2" panose="02010600010101010101" pitchFamily="2" typeface="方正兰亭细黑_GBK_M"/>
              </a:rPr>
              <a:t>发现问题是解决问题的先决条件，但仅仅满足有提出问题是不够的，提出问题的目的是为了有效解决问题。人</a:t>
            </a:r>
          </a:p>
          <a:p>
            <a:r>
              <a:rPr altLang="en-US" lang="zh-CN" smtClean="0" sz="1200">
                <a:latin charset="-122" panose="02000000000000000000" pitchFamily="2" typeface="方正兰亭细黑_GBK"/>
                <a:ea charset="-122" panose="02000000000000000000" pitchFamily="2" typeface="方正兰亭细黑_GBK"/>
                <a:cs charset="2" panose="02010600010101010101" pitchFamily="2" typeface="方正兰亭细黑_GBK_M"/>
              </a:rPr>
              <a:t>生就是解决一系列问题的过程。个体克服生活、学习、实践中新的矛盾时的复杂心理活动，其中主要是思维活</a:t>
            </a:r>
          </a:p>
          <a:p>
            <a:r>
              <a:rPr altLang="en-US" lang="zh-CN" smtClean="0" sz="1200">
                <a:latin charset="-122" panose="02000000000000000000" pitchFamily="2" typeface="方正兰亭细黑_GBK"/>
                <a:ea charset="-122" panose="02000000000000000000" pitchFamily="2" typeface="方正兰亭细黑_GBK"/>
                <a:cs charset="2" panose="02010600010101010101" pitchFamily="2" typeface="方正兰亭细黑_GBK_M"/>
              </a:rPr>
              <a:t>动。教育心理学着重研究学生学习知识、应用知识中的问题解决。</a:t>
            </a:r>
          </a:p>
        </p:txBody>
      </p:sp>
      <p:grpSp>
        <p:nvGrpSpPr>
          <p:cNvPr id="10" name="组合 9"/>
          <p:cNvGrpSpPr/>
          <p:nvPr/>
        </p:nvGrpSpPr>
        <p:grpSpPr>
          <a:xfrm>
            <a:off x="814999" y="3019059"/>
            <a:ext cx="7719401" cy="0"/>
            <a:chOff x="814999" y="3019059"/>
            <a:chExt cx="7719401" cy="0"/>
          </a:xfrm>
        </p:grpSpPr>
        <p:cxnSp>
          <p:nvCxnSpPr>
            <p:cNvPr id="3" name="直接连接符 2"/>
            <p:cNvCxnSpPr/>
            <p:nvPr/>
          </p:nvCxnSpPr>
          <p:spPr>
            <a:xfrm>
              <a:off x="814999" y="3019059"/>
              <a:ext cx="3062193" cy="0"/>
            </a:xfrm>
            <a:prstGeom prst="line">
              <a:avLst/>
            </a:prstGeom>
            <a:ln w="76200">
              <a:solidFill>
                <a:srgbClr val="163A5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784843" y="3019059"/>
              <a:ext cx="4749557" cy="0"/>
            </a:xfrm>
            <a:prstGeom prst="line">
              <a:avLst/>
            </a:prstGeom>
            <a:ln w="76200">
              <a:solidFill>
                <a:srgbClr val="163A5A"/>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702792" y="2846048"/>
            <a:ext cx="489268" cy="335280"/>
          </a:xfrm>
          <a:prstGeom prst="rect">
            <a:avLst/>
          </a:prstGeom>
          <a:noFill/>
        </p:spPr>
        <p:txBody>
          <a:bodyPr rtlCol="0" wrap="none">
            <a:spAutoFit/>
          </a:bodyPr>
          <a:lstStyle/>
          <a:p>
            <a:r>
              <a:rPr altLang="zh-CN" lang="en-US" sz="1600">
                <a:solidFill>
                  <a:schemeClr val="bg1"/>
                </a:solidFill>
                <a:ea charset="-122" panose="020b0503020204020204" pitchFamily="34" typeface="微软雅黑"/>
              </a:rPr>
              <a:t>5月</a:t>
            </a:r>
          </a:p>
        </p:txBody>
      </p:sp>
      <p:sp>
        <p:nvSpPr>
          <p:cNvPr id="12" name="矩形 11"/>
          <p:cNvSpPr/>
          <p:nvPr/>
        </p:nvSpPr>
        <p:spPr>
          <a:xfrm>
            <a:off x="3688193" y="3556348"/>
            <a:ext cx="908364" cy="1051560"/>
          </a:xfrm>
          <a:prstGeom prst="rect">
            <a:avLst/>
          </a:prstGeom>
        </p:spPr>
        <p:txBody>
          <a:bodyPr wrap="square">
            <a:spAutoFit/>
          </a:bodyPr>
          <a:lstStyle/>
          <a:p>
            <a:pPr algn="ctr"/>
            <a:r>
              <a:rPr altLang="en-US" lang="zh-CN" sz="1050">
                <a:ea charset="-122" panose="020b0503020204020204" pitchFamily="34" typeface="微软雅黑"/>
              </a:rPr>
              <a:t>您的内容打在这里，或者通过复制您的文本后，在此框中选择</a:t>
            </a:r>
          </a:p>
        </p:txBody>
      </p:sp>
      <p:sp>
        <p:nvSpPr>
          <p:cNvPr id="65" name="矩形 64"/>
          <p:cNvSpPr/>
          <p:nvPr/>
        </p:nvSpPr>
        <p:spPr>
          <a:xfrm>
            <a:off x="7808791" y="3542061"/>
            <a:ext cx="908364" cy="1051560"/>
          </a:xfrm>
          <a:prstGeom prst="rect">
            <a:avLst/>
          </a:prstGeom>
        </p:spPr>
        <p:txBody>
          <a:bodyPr wrap="square">
            <a:spAutoFit/>
          </a:bodyPr>
          <a:lstStyle/>
          <a:p>
            <a:pPr algn="ctr"/>
            <a:r>
              <a:rPr altLang="en-US" lang="zh-CN" sz="1050">
                <a:ea charset="-122" panose="020b0503020204020204" pitchFamily="34" typeface="微软雅黑"/>
              </a:rPr>
              <a:t>您的内容打在这里，或者通过复制您的文本后，在此框中选择</a:t>
            </a:r>
          </a:p>
        </p:txBody>
      </p:sp>
      <p:sp>
        <p:nvSpPr>
          <p:cNvPr id="66" name="矩形 65"/>
          <p:cNvSpPr/>
          <p:nvPr/>
        </p:nvSpPr>
        <p:spPr>
          <a:xfrm>
            <a:off x="5731328" y="3556348"/>
            <a:ext cx="908364" cy="1051560"/>
          </a:xfrm>
          <a:prstGeom prst="rect">
            <a:avLst/>
          </a:prstGeom>
        </p:spPr>
        <p:txBody>
          <a:bodyPr wrap="square">
            <a:spAutoFit/>
          </a:bodyPr>
          <a:lstStyle/>
          <a:p>
            <a:pPr algn="ctr"/>
            <a:r>
              <a:rPr altLang="en-US" lang="zh-CN" sz="1050">
                <a:ea charset="-122" panose="020b0503020204020204" pitchFamily="34" typeface="微软雅黑"/>
              </a:rPr>
              <a:t>您的内容打在这里，或者通过复制您的文本后，在此框中选择</a:t>
            </a:r>
          </a:p>
        </p:txBody>
      </p:sp>
      <p:sp>
        <p:nvSpPr>
          <p:cNvPr id="67" name="矩形 66"/>
          <p:cNvSpPr/>
          <p:nvPr/>
        </p:nvSpPr>
        <p:spPr>
          <a:xfrm>
            <a:off x="517293" y="1527524"/>
            <a:ext cx="908364" cy="1051560"/>
          </a:xfrm>
          <a:prstGeom prst="rect">
            <a:avLst/>
          </a:prstGeom>
        </p:spPr>
        <p:txBody>
          <a:bodyPr wrap="square">
            <a:spAutoFit/>
          </a:bodyPr>
          <a:lstStyle/>
          <a:p>
            <a:pPr algn="ctr"/>
            <a:r>
              <a:rPr altLang="en-US" lang="zh-CN" sz="1050">
                <a:solidFill>
                  <a:srgbClr val="163A5A"/>
                </a:solidFill>
                <a:ea charset="-122" panose="020b0503020204020204" pitchFamily="34" typeface="微软雅黑"/>
              </a:rPr>
              <a:t>您的内容打在这里，或者通过复制您的文本后，在此框中选择</a:t>
            </a:r>
          </a:p>
        </p:txBody>
      </p:sp>
      <p:sp>
        <p:nvSpPr>
          <p:cNvPr id="68" name="矩形 67"/>
          <p:cNvSpPr/>
          <p:nvPr/>
        </p:nvSpPr>
        <p:spPr>
          <a:xfrm>
            <a:off x="4660763" y="1513235"/>
            <a:ext cx="908364" cy="1051560"/>
          </a:xfrm>
          <a:prstGeom prst="rect">
            <a:avLst/>
          </a:prstGeom>
        </p:spPr>
        <p:txBody>
          <a:bodyPr wrap="square">
            <a:spAutoFit/>
          </a:bodyPr>
          <a:lstStyle/>
          <a:p>
            <a:pPr algn="ctr"/>
            <a:r>
              <a:rPr altLang="en-US" lang="zh-CN" sz="1050">
                <a:solidFill>
                  <a:srgbClr val="163A5A"/>
                </a:solidFill>
                <a:ea charset="-122" panose="020b0503020204020204" pitchFamily="34" typeface="微软雅黑"/>
              </a:rPr>
              <a:t>您的内容打在这里，或者通过复制您的文本后，在此框中选择</a:t>
            </a:r>
          </a:p>
        </p:txBody>
      </p:sp>
      <p:sp>
        <p:nvSpPr>
          <p:cNvPr id="69" name="矩形 68"/>
          <p:cNvSpPr/>
          <p:nvPr/>
        </p:nvSpPr>
        <p:spPr>
          <a:xfrm>
            <a:off x="2560427" y="1527524"/>
            <a:ext cx="908364" cy="1051560"/>
          </a:xfrm>
          <a:prstGeom prst="rect">
            <a:avLst/>
          </a:prstGeom>
        </p:spPr>
        <p:txBody>
          <a:bodyPr wrap="square">
            <a:spAutoFit/>
          </a:bodyPr>
          <a:lstStyle/>
          <a:p>
            <a:pPr algn="ctr"/>
            <a:r>
              <a:rPr altLang="en-US" lang="zh-CN" sz="1050">
                <a:solidFill>
                  <a:srgbClr val="163A5A"/>
                </a:solidFill>
                <a:ea charset="-122" panose="020b0503020204020204" pitchFamily="34" typeface="微软雅黑"/>
              </a:rPr>
              <a:t>您的内容打在这里，或者通过复制您的文本后，在此框中选择</a:t>
            </a:r>
          </a:p>
        </p:txBody>
      </p:sp>
      <p:sp>
        <p:nvSpPr>
          <p:cNvPr id="70" name="矩形 69"/>
          <p:cNvSpPr/>
          <p:nvPr/>
        </p:nvSpPr>
        <p:spPr>
          <a:xfrm>
            <a:off x="1590334" y="3557492"/>
            <a:ext cx="908364" cy="1051560"/>
          </a:xfrm>
          <a:prstGeom prst="rect">
            <a:avLst/>
          </a:prstGeom>
        </p:spPr>
        <p:txBody>
          <a:bodyPr wrap="square">
            <a:spAutoFit/>
          </a:bodyPr>
          <a:lstStyle/>
          <a:p>
            <a:pPr algn="ctr"/>
            <a:r>
              <a:rPr altLang="en-US" lang="zh-CN" sz="1050">
                <a:ea charset="-122" panose="020b0503020204020204" pitchFamily="34" typeface="微软雅黑"/>
              </a:rPr>
              <a:t>您的内容打在这里，或者通过复制您的文本后，在此框中选择</a:t>
            </a:r>
          </a:p>
        </p:txBody>
      </p:sp>
      <p:sp>
        <p:nvSpPr>
          <p:cNvPr id="71" name="矩形 70"/>
          <p:cNvSpPr/>
          <p:nvPr/>
        </p:nvSpPr>
        <p:spPr>
          <a:xfrm>
            <a:off x="6751479" y="1528665"/>
            <a:ext cx="908364" cy="1051560"/>
          </a:xfrm>
          <a:prstGeom prst="rect">
            <a:avLst/>
          </a:prstGeom>
        </p:spPr>
        <p:txBody>
          <a:bodyPr wrap="square">
            <a:spAutoFit/>
          </a:bodyPr>
          <a:lstStyle/>
          <a:p>
            <a:pPr algn="ctr"/>
            <a:r>
              <a:rPr altLang="en-US" lang="zh-CN" sz="1050">
                <a:solidFill>
                  <a:srgbClr val="163A5A"/>
                </a:solidFill>
                <a:ea charset="-122" panose="020b0503020204020204" pitchFamily="34" typeface="微软雅黑"/>
              </a:rPr>
              <a:t>您的内容打在这里，或者通过复制您的文本后，在此框中选择</a:t>
            </a:r>
          </a:p>
        </p:txBody>
      </p:sp>
      <p:sp>
        <p:nvSpPr>
          <p:cNvPr id="51" name="椭圆 34"/>
          <p:cNvSpPr/>
          <p:nvPr/>
        </p:nvSpPr>
        <p:spPr>
          <a:xfrm>
            <a:off x="2727445" y="2560543"/>
            <a:ext cx="574328" cy="738618"/>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2" name="椭圆 34"/>
          <p:cNvSpPr/>
          <p:nvPr/>
        </p:nvSpPr>
        <p:spPr>
          <a:xfrm>
            <a:off x="4827781" y="2618451"/>
            <a:ext cx="574328" cy="738618"/>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7" name="椭圆 34"/>
          <p:cNvSpPr/>
          <p:nvPr/>
        </p:nvSpPr>
        <p:spPr>
          <a:xfrm>
            <a:off x="6918497" y="2662507"/>
            <a:ext cx="574328" cy="738618"/>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58" name="组合 57"/>
          <p:cNvGrpSpPr/>
          <p:nvPr/>
        </p:nvGrpSpPr>
        <p:grpSpPr>
          <a:xfrm rot="10800000">
            <a:off x="3802426" y="2737005"/>
            <a:ext cx="633946" cy="823643"/>
            <a:chOff x="4020870" y="2194485"/>
            <a:chExt cx="1102258" cy="1432090"/>
          </a:xfrm>
          <a:effectLst>
            <a:outerShdw algn="tr" blurRad="444500" dir="8100000" dist="254000" rotWithShape="0">
              <a:prstClr val="black">
                <a:alpha val="50000"/>
              </a:prstClr>
            </a:outerShdw>
          </a:effectLst>
        </p:grpSpPr>
        <p:sp>
          <p:nvSpPr>
            <p:cNvPr id="59"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0"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62" name="组合 61"/>
          <p:cNvGrpSpPr/>
          <p:nvPr/>
        </p:nvGrpSpPr>
        <p:grpSpPr>
          <a:xfrm rot="10800000">
            <a:off x="5842648" y="2760028"/>
            <a:ext cx="633946" cy="823643"/>
            <a:chOff x="4020870" y="2194485"/>
            <a:chExt cx="1102258" cy="1432090"/>
          </a:xfrm>
          <a:effectLst>
            <a:outerShdw algn="tr" blurRad="444500" dir="8100000" dist="254000" rotWithShape="0">
              <a:prstClr val="black">
                <a:alpha val="50000"/>
              </a:prstClr>
            </a:outerShdw>
          </a:effectLst>
        </p:grpSpPr>
        <p:sp>
          <p:nvSpPr>
            <p:cNvPr id="63"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4"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73" name="组合 72"/>
          <p:cNvGrpSpPr/>
          <p:nvPr/>
        </p:nvGrpSpPr>
        <p:grpSpPr>
          <a:xfrm rot="10800000">
            <a:off x="7919504" y="2626386"/>
            <a:ext cx="633946" cy="823643"/>
            <a:chOff x="4020870" y="2194485"/>
            <a:chExt cx="1102258" cy="1432090"/>
          </a:xfrm>
          <a:effectLst>
            <a:outerShdw algn="tr" blurRad="444500" dir="8100000" dist="254000" rotWithShape="0">
              <a:prstClr val="black">
                <a:alpha val="50000"/>
              </a:prstClr>
            </a:outerShdw>
          </a:effectLst>
        </p:grpSpPr>
        <p:sp>
          <p:nvSpPr>
            <p:cNvPr id="74"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75"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76" name="TextBox 75"/>
          <p:cNvSpPr txBox="1"/>
          <p:nvPr/>
        </p:nvSpPr>
        <p:spPr>
          <a:xfrm>
            <a:off x="2729045" y="2851264"/>
            <a:ext cx="527368" cy="365760"/>
          </a:xfrm>
          <a:prstGeom prst="rect">
            <a:avLst/>
          </a:prstGeom>
          <a:noFill/>
        </p:spPr>
        <p:txBody>
          <a:bodyPr rtlCol="0" wrap="none">
            <a:spAutoFit/>
          </a:bodyPr>
          <a:lstStyle/>
          <a:p>
            <a:r>
              <a:rPr altLang="zh-CN" lang="en-US">
                <a:solidFill>
                  <a:schemeClr val="bg1"/>
                </a:solidFill>
                <a:ea charset="-122" panose="020b0503020204020204" pitchFamily="34" typeface="微软雅黑"/>
              </a:rPr>
              <a:t>7月</a:t>
            </a:r>
          </a:p>
        </p:txBody>
      </p:sp>
      <p:sp>
        <p:nvSpPr>
          <p:cNvPr id="77" name="TextBox 76"/>
          <p:cNvSpPr txBox="1"/>
          <p:nvPr/>
        </p:nvSpPr>
        <p:spPr>
          <a:xfrm>
            <a:off x="3853140" y="2875725"/>
            <a:ext cx="527368" cy="365760"/>
          </a:xfrm>
          <a:prstGeom prst="rect">
            <a:avLst/>
          </a:prstGeom>
          <a:noFill/>
        </p:spPr>
        <p:txBody>
          <a:bodyPr rtlCol="0" wrap="none">
            <a:spAutoFit/>
          </a:bodyPr>
          <a:lstStyle/>
          <a:p>
            <a:r>
              <a:rPr altLang="zh-CN" lang="en-US" smtClean="0">
                <a:solidFill>
                  <a:srgbClr val="163A5A"/>
                </a:solidFill>
                <a:ea charset="-122" panose="020b0503020204020204" pitchFamily="34" typeface="微软雅黑"/>
              </a:rPr>
              <a:t>8月</a:t>
            </a:r>
          </a:p>
        </p:txBody>
      </p:sp>
      <p:sp>
        <p:nvSpPr>
          <p:cNvPr id="78" name="TextBox 77"/>
          <p:cNvSpPr txBox="1"/>
          <p:nvPr/>
        </p:nvSpPr>
        <p:spPr>
          <a:xfrm>
            <a:off x="4848686" y="2851264"/>
            <a:ext cx="527368" cy="365760"/>
          </a:xfrm>
          <a:prstGeom prst="rect">
            <a:avLst/>
          </a:prstGeom>
          <a:noFill/>
        </p:spPr>
        <p:txBody>
          <a:bodyPr rtlCol="0" wrap="none">
            <a:spAutoFit/>
          </a:bodyPr>
          <a:lstStyle/>
          <a:p>
            <a:r>
              <a:rPr altLang="zh-CN" lang="en-US">
                <a:solidFill>
                  <a:schemeClr val="bg1"/>
                </a:solidFill>
                <a:ea charset="-122" panose="020b0503020204020204" pitchFamily="34" typeface="微软雅黑"/>
              </a:rPr>
              <a:t>8月</a:t>
            </a:r>
          </a:p>
        </p:txBody>
      </p:sp>
      <p:sp>
        <p:nvSpPr>
          <p:cNvPr id="79" name="TextBox 78"/>
          <p:cNvSpPr txBox="1"/>
          <p:nvPr/>
        </p:nvSpPr>
        <p:spPr>
          <a:xfrm>
            <a:off x="5856485" y="2866005"/>
            <a:ext cx="527368" cy="365760"/>
          </a:xfrm>
          <a:prstGeom prst="rect">
            <a:avLst/>
          </a:prstGeom>
          <a:noFill/>
        </p:spPr>
        <p:txBody>
          <a:bodyPr rtlCol="0" wrap="none">
            <a:spAutoFit/>
          </a:bodyPr>
          <a:lstStyle/>
          <a:p>
            <a:r>
              <a:rPr altLang="zh-CN" lang="en-US">
                <a:solidFill>
                  <a:srgbClr val="163A5A"/>
                </a:solidFill>
                <a:ea charset="-122" panose="020b0503020204020204" pitchFamily="34" typeface="微软雅黑"/>
              </a:rPr>
              <a:t>9月</a:t>
            </a:r>
          </a:p>
        </p:txBody>
      </p:sp>
      <p:sp>
        <p:nvSpPr>
          <p:cNvPr id="80" name="TextBox 79"/>
          <p:cNvSpPr txBox="1"/>
          <p:nvPr/>
        </p:nvSpPr>
        <p:spPr>
          <a:xfrm>
            <a:off x="6939403" y="2908639"/>
            <a:ext cx="643255" cy="365760"/>
          </a:xfrm>
          <a:prstGeom prst="rect">
            <a:avLst/>
          </a:prstGeom>
          <a:noFill/>
        </p:spPr>
        <p:txBody>
          <a:bodyPr rtlCol="0" wrap="none">
            <a:spAutoFit/>
          </a:bodyPr>
          <a:lstStyle/>
          <a:p>
            <a:r>
              <a:rPr altLang="zh-CN" lang="en-US" smtClean="0">
                <a:solidFill>
                  <a:schemeClr val="bg1"/>
                </a:solidFill>
                <a:ea charset="-122" panose="020b0503020204020204" pitchFamily="34" typeface="微软雅黑"/>
              </a:rPr>
              <a:t>10月</a:t>
            </a:r>
          </a:p>
        </p:txBody>
      </p:sp>
      <p:sp>
        <p:nvSpPr>
          <p:cNvPr id="83" name="TextBox 82"/>
          <p:cNvSpPr txBox="1"/>
          <p:nvPr/>
        </p:nvSpPr>
        <p:spPr>
          <a:xfrm>
            <a:off x="7932119" y="2767259"/>
            <a:ext cx="643255" cy="365760"/>
          </a:xfrm>
          <a:prstGeom prst="rect">
            <a:avLst/>
          </a:prstGeom>
          <a:noFill/>
        </p:spPr>
        <p:txBody>
          <a:bodyPr rtlCol="0" wrap="none">
            <a:spAutoFit/>
          </a:bodyPr>
          <a:lstStyle/>
          <a:p>
            <a:r>
              <a:rPr altLang="zh-CN" lang="en-US" smtClean="0">
                <a:solidFill>
                  <a:srgbClr val="163A5A"/>
                </a:solidFill>
                <a:ea charset="-122" panose="020b0503020204020204" pitchFamily="34" typeface="微软雅黑"/>
              </a:rPr>
              <a:t>11月</a:t>
            </a:r>
          </a:p>
        </p:txBody>
      </p:sp>
      <p:grpSp>
        <p:nvGrpSpPr>
          <p:cNvPr id="48" name="组合 47"/>
          <p:cNvGrpSpPr/>
          <p:nvPr/>
        </p:nvGrpSpPr>
        <p:grpSpPr>
          <a:xfrm rot="10800000">
            <a:off x="1712150" y="2691082"/>
            <a:ext cx="633946" cy="823643"/>
            <a:chOff x="4020870" y="2194485"/>
            <a:chExt cx="1102258" cy="1432090"/>
          </a:xfrm>
          <a:effectLst>
            <a:outerShdw algn="tr" blurRad="444500" dir="8100000" dist="254000" rotWithShape="0">
              <a:prstClr val="black">
                <a:alpha val="50000"/>
              </a:prstClr>
            </a:outerShdw>
          </a:effectLst>
        </p:grpSpPr>
        <p:sp>
          <p:nvSpPr>
            <p:cNvPr id="49"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0"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1" name="TextBox 10"/>
          <p:cNvSpPr txBox="1"/>
          <p:nvPr/>
        </p:nvSpPr>
        <p:spPr>
          <a:xfrm>
            <a:off x="1779506" y="2824616"/>
            <a:ext cx="527368" cy="365760"/>
          </a:xfrm>
          <a:prstGeom prst="rect">
            <a:avLst/>
          </a:prstGeom>
          <a:noFill/>
        </p:spPr>
        <p:txBody>
          <a:bodyPr rtlCol="0" wrap="none">
            <a:spAutoFit/>
          </a:bodyPr>
          <a:lstStyle/>
          <a:p>
            <a:r>
              <a:rPr altLang="zh-CN" lang="en-US" smtClean="0">
                <a:solidFill>
                  <a:srgbClr val="163A5A"/>
                </a:solidFill>
                <a:ea charset="-122" panose="020b0503020204020204" pitchFamily="34" typeface="微软雅黑"/>
              </a:rPr>
              <a:t>6月</a:t>
            </a:r>
          </a:p>
        </p:txBody>
      </p:sp>
    </p:spTree>
    <p:custDataLst>
      <p:tags r:id="rId3"/>
    </p:custDataLst>
  </p:cSld>
  <p:clrMapOvr>
    <a:masterClrMapping/>
  </p:clrMapOvr>
  <mc:AlternateContent>
    <mc:Choice Requires="p14">
      <p:transition p14:dur="700" spd="med">
        <p:fade/>
      </p:transition>
    </mc:Choice>
    <mc:Fallback>
      <p:transition spd="med">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94" name="TextBox 93"/>
          <p:cNvSpPr txBox="1"/>
          <p:nvPr/>
        </p:nvSpPr>
        <p:spPr>
          <a:xfrm>
            <a:off x="4828355" y="2064727"/>
            <a:ext cx="2545080" cy="518160"/>
          </a:xfrm>
          <a:prstGeom prst="rect">
            <a:avLst/>
          </a:prstGeom>
          <a:noFill/>
        </p:spPr>
        <p:txBody>
          <a:bodyPr rtlCol="0" wrap="none">
            <a:spAutoFit/>
          </a:bodyPr>
          <a:lstStyle/>
          <a:p>
            <a:pPr algn="l"/>
            <a:r>
              <a:rPr altLang="en-US" lang="zh-CN" smtClean="0" spc="300" sz="2800">
                <a:latin charset="-122" panose="02010600030101010101" typeface="黑体"/>
                <a:ea charset="-122" panose="02010600030101010101" typeface="黑体"/>
                <a:sym typeface="+mn-ea"/>
              </a:rPr>
              <a:t>此处添加标题</a:t>
            </a:r>
          </a:p>
        </p:txBody>
      </p:sp>
      <p:sp>
        <p:nvSpPr>
          <p:cNvPr id="116" name="TextBox 115"/>
          <p:cNvSpPr txBox="1"/>
          <p:nvPr/>
        </p:nvSpPr>
        <p:spPr>
          <a:xfrm>
            <a:off x="5171737" y="2694582"/>
            <a:ext cx="1503680" cy="335280"/>
          </a:xfrm>
          <a:prstGeom prst="rect">
            <a:avLst/>
          </a:prstGeom>
          <a:noFill/>
        </p:spPr>
        <p:txBody>
          <a:bodyPr rtlCol="0" wrap="none">
            <a:spAutoFit/>
          </a:bodyPr>
          <a:lstStyle/>
          <a:p>
            <a:r>
              <a:rPr altLang="zh-CN" lang="en-US" smtClean="0" sz="1600">
                <a:solidFill>
                  <a:srgbClr val="163A5A"/>
                </a:solidFill>
                <a:latin charset="-122" panose="02010600030101010101" typeface="黑体"/>
                <a:ea charset="-122" panose="02010600030101010101" typeface="黑体"/>
              </a:rPr>
              <a:t>POST COGNTIVE</a:t>
            </a: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algn="tr" blurRad="254000" dir="8100000" dist="254000"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sp>
          <p:nvSpPr>
            <p:cNvPr id="108" name="TextBox 107"/>
            <p:cNvSpPr txBox="1"/>
            <p:nvPr/>
          </p:nvSpPr>
          <p:spPr>
            <a:xfrm>
              <a:off x="3002623" y="2185262"/>
              <a:ext cx="487680" cy="822960"/>
            </a:xfrm>
            <a:prstGeom prst="rect">
              <a:avLst/>
            </a:prstGeom>
            <a:grpFill/>
          </p:spPr>
          <p:txBody>
            <a:bodyPr rtlCol="0" wrap="none">
              <a:spAutoFit/>
            </a:bodyPr>
            <a:lstStyle/>
            <a:p>
              <a:r>
                <a:rPr altLang="zh-CN" lang="en-US" smtClean="0" sz="4800">
                  <a:solidFill>
                    <a:schemeClr val="bg1"/>
                  </a:solidFill>
                  <a:latin charset="-122" panose="02010600030101010101" typeface="黑体"/>
                  <a:ea charset="-122" panose="02010600030101010101" typeface="黑体"/>
                </a:rPr>
                <a:t>2</a:t>
              </a:r>
            </a:p>
          </p:txBody>
        </p:sp>
      </p:grpSp>
      <p:cxnSp>
        <p:nvCxnSpPr>
          <p:cNvPr id="38" name="直接连接符 37"/>
          <p:cNvCxnSpPr/>
          <p:nvPr/>
        </p:nvCxnSpPr>
        <p:spPr>
          <a:xfrm flipH="1"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mc:AlternateContent>
    <mc:Choice Requires="p14">
      <p:transition p14:dur="700" spd="med">
        <p:fade/>
      </p:transition>
    </mc:Choice>
    <mc:Fallback>
      <p:transition spd="med">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圆角矩形 5"/>
          <p:cNvSpPr/>
          <p:nvPr/>
        </p:nvSpPr>
        <p:spPr>
          <a:xfrm>
            <a:off x="1220460" y="1349884"/>
            <a:ext cx="3397260" cy="164309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pic>
        <p:nvPicPr>
          <p:cNvPr id="14" name="图片 13"/>
          <p:cNvPicPr>
            <a:picLocks noChangeAspect="1"/>
          </p:cNvPicPr>
          <p:nvPr/>
        </p:nvPicPr>
        <p:blipFill>
          <a:blip r:embed="rId3">
            <a:extLst>
              <a:ext uri="{28A0092B-C50C-407E-A947-70E740481C1C}">
                <a14:useLocalDpi val="0"/>
              </a:ext>
            </a:extLst>
          </a:blip>
          <a:srcRect b="1" l="29018" r="45184" t="45777"/>
          <a:stretch>
            <a:fillRect/>
          </a:stretch>
        </p:blipFill>
        <p:spPr>
          <a:xfrm>
            <a:off x="1371975" y="1462357"/>
            <a:ext cx="1295025" cy="1492755"/>
          </a:xfrm>
          <a:prstGeom prst="rect">
            <a:avLst/>
          </a:prstGeom>
          <a:solidFill>
            <a:srgbClr val="FFFFFF">
              <a:shade val="85000"/>
            </a:srgbClr>
          </a:solidFill>
          <a:ln cap="sq" w="381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grpSp>
        <p:nvGrpSpPr>
          <p:cNvPr id="51" name="组合 50"/>
          <p:cNvGrpSpPr/>
          <p:nvPr/>
        </p:nvGrpSpPr>
        <p:grpSpPr>
          <a:xfrm>
            <a:off x="2375115" y="1905585"/>
            <a:ext cx="601447" cy="589655"/>
            <a:chOff x="2375115" y="1905585"/>
            <a:chExt cx="601447" cy="589655"/>
          </a:xfrm>
        </p:grpSpPr>
        <p:grpSp>
          <p:nvGrpSpPr>
            <p:cNvPr id="15" name="组合 14"/>
            <p:cNvGrpSpPr/>
            <p:nvPr/>
          </p:nvGrpSpPr>
          <p:grpSpPr>
            <a:xfrm>
              <a:off x="2395537" y="1920118"/>
              <a:ext cx="561653" cy="575122"/>
              <a:chOff x="304800" y="673100"/>
              <a:chExt cx="4000500" cy="4000500"/>
            </a:xfrm>
            <a:effectLst>
              <a:outerShdw algn="tr" blurRad="444500" dir="8100000" dist="254000" rotWithShape="0">
                <a:prstClr val="black">
                  <a:alpha val="50000"/>
                </a:prstClr>
              </a:outerShdw>
            </a:effectLst>
          </p:grpSpPr>
          <p:sp>
            <p:nvSpPr>
              <p:cNvPr id="16" name="同心圆 1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163A5A"/>
                  </a:solidFill>
                  <a:ea charset="-122" panose="020b0503020204020204" pitchFamily="34" typeface="微软雅黑"/>
                </a:endParaRPr>
              </a:p>
            </p:txBody>
          </p:sp>
        </p:grpSp>
        <p:sp>
          <p:nvSpPr>
            <p:cNvPr id="18" name="TextBox 17"/>
            <p:cNvSpPr txBox="1"/>
            <p:nvPr/>
          </p:nvSpPr>
          <p:spPr>
            <a:xfrm>
              <a:off x="2375115" y="1905585"/>
              <a:ext cx="595630" cy="579120"/>
            </a:xfrm>
            <a:prstGeom prst="rect">
              <a:avLst/>
            </a:prstGeom>
            <a:noFill/>
          </p:spPr>
          <p:txBody>
            <a:bodyPr rtlCol="0" wrap="none">
              <a:spAutoFit/>
            </a:bodyPr>
            <a:lstStyle/>
            <a:p>
              <a:r>
                <a:rPr altLang="zh-CN" lang="en-US" smtClean="0" sz="3200">
                  <a:solidFill>
                    <a:srgbClr val="163A5A"/>
                  </a:solidFill>
                  <a:ea charset="-122" panose="020b0503020204020204" pitchFamily="34" typeface="微软雅黑"/>
                </a:rPr>
                <a:t>01</a:t>
              </a:r>
            </a:p>
          </p:txBody>
        </p:sp>
      </p:grpSp>
      <p:sp>
        <p:nvSpPr>
          <p:cNvPr id="19" name="TextBox 18"/>
          <p:cNvSpPr txBox="1"/>
          <p:nvPr/>
        </p:nvSpPr>
        <p:spPr>
          <a:xfrm>
            <a:off x="2864485" y="1603375"/>
            <a:ext cx="1752600" cy="579120"/>
          </a:xfrm>
          <a:prstGeom prst="rect">
            <a:avLst/>
          </a:prstGeom>
          <a:noFill/>
        </p:spPr>
        <p:txBody>
          <a:bodyPr rtlCol="0" wrap="square">
            <a:spAutoFit/>
          </a:bodyPr>
          <a:lstStyle/>
          <a:p>
            <a:pPr algn="l"/>
            <a:r>
              <a:rPr altLang="en-US" lang="zh-CN" smtClean="0" spc="300" sz="1600">
                <a:latin charset="-122" panose="02000000000000000000" pitchFamily="2" typeface="方正兰亭细黑_GBK"/>
                <a:ea charset="-122" panose="02000000000000000000" pitchFamily="2" typeface="方正兰亭细黑_GBK"/>
                <a:sym typeface="+mn-ea"/>
              </a:rPr>
              <a:t>此处添加标题一</a:t>
            </a:r>
          </a:p>
        </p:txBody>
      </p:sp>
      <p:sp>
        <p:nvSpPr>
          <p:cNvPr id="20" name="矩形 19"/>
          <p:cNvSpPr/>
          <p:nvPr/>
        </p:nvSpPr>
        <p:spPr>
          <a:xfrm>
            <a:off x="3016835" y="1999842"/>
            <a:ext cx="1342171" cy="731520"/>
          </a:xfrm>
          <a:prstGeom prst="rect">
            <a:avLst/>
          </a:prstGeom>
        </p:spPr>
        <p:txBody>
          <a:bodyPr wrap="square">
            <a:spAutoFit/>
          </a:bodyPr>
          <a:lstStyle/>
          <a:p>
            <a:pPr algn="ctr"/>
            <a:r>
              <a:rPr altLang="en-US" lang="zh-CN" sz="1050">
                <a:solidFill>
                  <a:srgbClr val="163A5A"/>
                </a:solidFill>
                <a:ea charset="-122" panose="020b0503020204020204" pitchFamily="34" typeface="微软雅黑"/>
              </a:rPr>
              <a:t>您的内容打在这里，或者通过复制您的文本后，在此框中选择</a:t>
            </a:r>
          </a:p>
        </p:txBody>
      </p:sp>
      <p:sp>
        <p:nvSpPr>
          <p:cNvPr id="21" name="圆角矩形 20"/>
          <p:cNvSpPr/>
          <p:nvPr/>
        </p:nvSpPr>
        <p:spPr>
          <a:xfrm>
            <a:off x="4931400" y="1349884"/>
            <a:ext cx="3397260" cy="164309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pic>
        <p:nvPicPr>
          <p:cNvPr id="22" name="图片 21"/>
          <p:cNvPicPr>
            <a:picLocks noChangeAspect="1"/>
          </p:cNvPicPr>
          <p:nvPr/>
        </p:nvPicPr>
        <p:blipFill>
          <a:blip r:embed="rId3">
            <a:extLst>
              <a:ext uri="{28A0092B-C50C-407E-A947-70E740481C1C}">
                <a14:useLocalDpi val="0"/>
              </a:ext>
            </a:extLst>
          </a:blip>
          <a:srcRect b="1" l="29018" r="45184" t="45777"/>
          <a:stretch>
            <a:fillRect/>
          </a:stretch>
        </p:blipFill>
        <p:spPr>
          <a:xfrm>
            <a:off x="5082915" y="1462357"/>
            <a:ext cx="1295025" cy="1492755"/>
          </a:xfrm>
          <a:prstGeom prst="rect">
            <a:avLst/>
          </a:prstGeom>
          <a:solidFill>
            <a:srgbClr val="FFFFFF">
              <a:shade val="85000"/>
            </a:srgbClr>
          </a:solidFill>
          <a:ln cap="sq" w="381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grpSp>
        <p:nvGrpSpPr>
          <p:cNvPr id="52" name="组合 51"/>
          <p:cNvGrpSpPr/>
          <p:nvPr/>
        </p:nvGrpSpPr>
        <p:grpSpPr>
          <a:xfrm>
            <a:off x="6086055" y="1905585"/>
            <a:ext cx="601447" cy="589655"/>
            <a:chOff x="6086055" y="1905585"/>
            <a:chExt cx="601447" cy="589655"/>
          </a:xfrm>
        </p:grpSpPr>
        <p:grpSp>
          <p:nvGrpSpPr>
            <p:cNvPr id="23" name="组合 22"/>
            <p:cNvGrpSpPr/>
            <p:nvPr/>
          </p:nvGrpSpPr>
          <p:grpSpPr>
            <a:xfrm>
              <a:off x="6106477" y="1920118"/>
              <a:ext cx="561653" cy="575122"/>
              <a:chOff x="304800" y="673100"/>
              <a:chExt cx="4000500" cy="4000500"/>
            </a:xfrm>
            <a:effectLst>
              <a:outerShdw algn="tr" blurRad="444500" dir="8100000" dist="254000" rotWithShape="0">
                <a:prstClr val="black">
                  <a:alpha val="50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163A5A"/>
                  </a:solidFill>
                  <a:ea charset="-122" panose="020b0503020204020204" pitchFamily="34" typeface="微软雅黑"/>
                </a:endParaRPr>
              </a:p>
            </p:txBody>
          </p:sp>
        </p:grpSp>
        <p:sp>
          <p:nvSpPr>
            <p:cNvPr id="26" name="TextBox 25"/>
            <p:cNvSpPr txBox="1"/>
            <p:nvPr/>
          </p:nvSpPr>
          <p:spPr>
            <a:xfrm>
              <a:off x="6086055" y="1905585"/>
              <a:ext cx="595630" cy="579120"/>
            </a:xfrm>
            <a:prstGeom prst="rect">
              <a:avLst/>
            </a:prstGeom>
            <a:noFill/>
          </p:spPr>
          <p:txBody>
            <a:bodyPr rtlCol="0" wrap="none">
              <a:spAutoFit/>
            </a:bodyPr>
            <a:lstStyle/>
            <a:p>
              <a:r>
                <a:rPr altLang="zh-CN" lang="en-US" smtClean="0" sz="3200">
                  <a:solidFill>
                    <a:srgbClr val="163A5A"/>
                  </a:solidFill>
                  <a:ea charset="-122" panose="020b0503020204020204" pitchFamily="34" typeface="微软雅黑"/>
                </a:rPr>
                <a:t>02</a:t>
              </a:r>
            </a:p>
          </p:txBody>
        </p:sp>
      </p:grpSp>
      <p:sp>
        <p:nvSpPr>
          <p:cNvPr id="27" name="TextBox 26"/>
          <p:cNvSpPr txBox="1"/>
          <p:nvPr/>
        </p:nvSpPr>
        <p:spPr>
          <a:xfrm>
            <a:off x="6575560" y="1603272"/>
            <a:ext cx="1871980" cy="335280"/>
          </a:xfrm>
          <a:prstGeom prst="rect">
            <a:avLst/>
          </a:prstGeom>
          <a:noFill/>
        </p:spPr>
        <p:txBody>
          <a:bodyPr rtlCol="0" wrap="none">
            <a:spAutoFit/>
          </a:bodyPr>
          <a:lstStyle/>
          <a:p>
            <a:pPr algn="l"/>
            <a:r>
              <a:rPr altLang="en-US" lang="zh-CN" smtClean="0" spc="300" sz="1600">
                <a:latin charset="-122" panose="02000000000000000000" pitchFamily="2" typeface="方正兰亭细黑_GBK"/>
                <a:ea charset="-122" panose="02000000000000000000" pitchFamily="2" typeface="方正兰亭细黑_GBK"/>
                <a:sym typeface="+mn-ea"/>
              </a:rPr>
              <a:t>此处添加标题一</a:t>
            </a:r>
          </a:p>
        </p:txBody>
      </p:sp>
      <p:sp>
        <p:nvSpPr>
          <p:cNvPr id="28" name="矩形 27"/>
          <p:cNvSpPr/>
          <p:nvPr/>
        </p:nvSpPr>
        <p:spPr>
          <a:xfrm>
            <a:off x="6727775" y="1999842"/>
            <a:ext cx="1342171" cy="731520"/>
          </a:xfrm>
          <a:prstGeom prst="rect">
            <a:avLst/>
          </a:prstGeom>
        </p:spPr>
        <p:txBody>
          <a:bodyPr wrap="square">
            <a:spAutoFit/>
          </a:bodyPr>
          <a:lstStyle/>
          <a:p>
            <a:pPr algn="ctr"/>
            <a:r>
              <a:rPr altLang="en-US" lang="zh-CN" sz="1050">
                <a:solidFill>
                  <a:srgbClr val="163A5A"/>
                </a:solidFill>
                <a:ea charset="-122" panose="020b0503020204020204" pitchFamily="34" typeface="微软雅黑"/>
              </a:rPr>
              <a:t>您的内容打在这里，或者通过复制您的文本后，在此框中选择</a:t>
            </a:r>
          </a:p>
        </p:txBody>
      </p:sp>
      <p:sp>
        <p:nvSpPr>
          <p:cNvPr id="29" name="圆角矩形 28"/>
          <p:cNvSpPr/>
          <p:nvPr/>
        </p:nvSpPr>
        <p:spPr>
          <a:xfrm>
            <a:off x="4931400" y="3209164"/>
            <a:ext cx="3397260" cy="164309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pic>
        <p:nvPicPr>
          <p:cNvPr id="30" name="图片 29"/>
          <p:cNvPicPr>
            <a:picLocks noChangeAspect="1"/>
          </p:cNvPicPr>
          <p:nvPr/>
        </p:nvPicPr>
        <p:blipFill>
          <a:blip r:embed="rId3">
            <a:extLst>
              <a:ext uri="{28A0092B-C50C-407E-A947-70E740481C1C}">
                <a14:useLocalDpi val="0"/>
              </a:ext>
            </a:extLst>
          </a:blip>
          <a:srcRect b="1" l="29018" r="45184" t="45777"/>
          <a:stretch>
            <a:fillRect/>
          </a:stretch>
        </p:blipFill>
        <p:spPr>
          <a:xfrm>
            <a:off x="5082915" y="3321637"/>
            <a:ext cx="1295025" cy="1492755"/>
          </a:xfrm>
          <a:prstGeom prst="rect">
            <a:avLst/>
          </a:prstGeom>
          <a:solidFill>
            <a:srgbClr val="FFFFFF">
              <a:shade val="85000"/>
            </a:srgbClr>
          </a:solidFill>
          <a:ln cap="sq" w="381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grpSp>
        <p:nvGrpSpPr>
          <p:cNvPr id="54" name="组合 53"/>
          <p:cNvGrpSpPr/>
          <p:nvPr/>
        </p:nvGrpSpPr>
        <p:grpSpPr>
          <a:xfrm>
            <a:off x="6086055" y="3764865"/>
            <a:ext cx="601447" cy="589655"/>
            <a:chOff x="6086055" y="3764865"/>
            <a:chExt cx="601447" cy="589655"/>
          </a:xfrm>
        </p:grpSpPr>
        <p:grpSp>
          <p:nvGrpSpPr>
            <p:cNvPr id="31" name="组合 30"/>
            <p:cNvGrpSpPr/>
            <p:nvPr/>
          </p:nvGrpSpPr>
          <p:grpSpPr>
            <a:xfrm>
              <a:off x="6106477" y="3779398"/>
              <a:ext cx="561653" cy="575122"/>
              <a:chOff x="304800" y="673100"/>
              <a:chExt cx="4000500" cy="4000500"/>
            </a:xfrm>
            <a:effectLst>
              <a:outerShdw algn="tr" blurRad="444500" dir="8100000" dist="254000" rotWithShape="0">
                <a:prstClr val="black">
                  <a:alpha val="50000"/>
                </a:prstClr>
              </a:outerShdw>
            </a:effectLst>
          </p:grpSpPr>
          <p:sp>
            <p:nvSpPr>
              <p:cNvPr id="32" name="同心圆 3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163A5A"/>
                  </a:solidFill>
                  <a:ea charset="-122" panose="020b0503020204020204" pitchFamily="34" typeface="微软雅黑"/>
                </a:endParaRPr>
              </a:p>
            </p:txBody>
          </p:sp>
        </p:grpSp>
        <p:sp>
          <p:nvSpPr>
            <p:cNvPr id="34" name="TextBox 33"/>
            <p:cNvSpPr txBox="1"/>
            <p:nvPr/>
          </p:nvSpPr>
          <p:spPr>
            <a:xfrm>
              <a:off x="6086055" y="3764866"/>
              <a:ext cx="595630" cy="579120"/>
            </a:xfrm>
            <a:prstGeom prst="rect">
              <a:avLst/>
            </a:prstGeom>
            <a:noFill/>
          </p:spPr>
          <p:txBody>
            <a:bodyPr rtlCol="0" wrap="none">
              <a:spAutoFit/>
            </a:bodyPr>
            <a:lstStyle/>
            <a:p>
              <a:r>
                <a:rPr altLang="zh-CN" lang="en-US" smtClean="0" sz="3200">
                  <a:solidFill>
                    <a:srgbClr val="163A5A"/>
                  </a:solidFill>
                  <a:ea charset="-122" panose="020b0503020204020204" pitchFamily="34" typeface="微软雅黑"/>
                </a:rPr>
                <a:t>04</a:t>
              </a:r>
            </a:p>
          </p:txBody>
        </p:sp>
      </p:grpSp>
      <p:sp>
        <p:nvSpPr>
          <p:cNvPr id="35" name="TextBox 34"/>
          <p:cNvSpPr txBox="1"/>
          <p:nvPr/>
        </p:nvSpPr>
        <p:spPr>
          <a:xfrm>
            <a:off x="6575560" y="3462552"/>
            <a:ext cx="1871980" cy="335280"/>
          </a:xfrm>
          <a:prstGeom prst="rect">
            <a:avLst/>
          </a:prstGeom>
          <a:noFill/>
        </p:spPr>
        <p:txBody>
          <a:bodyPr rtlCol="0" wrap="none">
            <a:spAutoFit/>
          </a:bodyPr>
          <a:lstStyle/>
          <a:p>
            <a:pPr algn="l"/>
            <a:r>
              <a:rPr altLang="en-US" lang="zh-CN" smtClean="0" spc="300" sz="1600">
                <a:latin charset="-122" panose="02000000000000000000" pitchFamily="2" typeface="方正兰亭细黑_GBK"/>
                <a:ea charset="-122" panose="02000000000000000000" pitchFamily="2" typeface="方正兰亭细黑_GBK"/>
                <a:sym typeface="+mn-ea"/>
              </a:rPr>
              <a:t>此处添加标题一</a:t>
            </a:r>
          </a:p>
        </p:txBody>
      </p:sp>
      <p:sp>
        <p:nvSpPr>
          <p:cNvPr id="36" name="矩形 35"/>
          <p:cNvSpPr/>
          <p:nvPr/>
        </p:nvSpPr>
        <p:spPr>
          <a:xfrm>
            <a:off x="6727775" y="3859121"/>
            <a:ext cx="1342171" cy="731520"/>
          </a:xfrm>
          <a:prstGeom prst="rect">
            <a:avLst/>
          </a:prstGeom>
        </p:spPr>
        <p:txBody>
          <a:bodyPr wrap="square">
            <a:spAutoFit/>
          </a:bodyPr>
          <a:lstStyle/>
          <a:p>
            <a:pPr algn="ctr"/>
            <a:r>
              <a:rPr altLang="en-US" lang="zh-CN" sz="1050">
                <a:solidFill>
                  <a:srgbClr val="163A5A"/>
                </a:solidFill>
                <a:ea charset="-122" panose="020b0503020204020204" pitchFamily="34" typeface="微软雅黑"/>
              </a:rPr>
              <a:t>您的内容打在这里，或者通过复制您的文本后，在此框中选择</a:t>
            </a:r>
          </a:p>
        </p:txBody>
      </p:sp>
      <p:sp>
        <p:nvSpPr>
          <p:cNvPr id="37" name="圆角矩形 36"/>
          <p:cNvSpPr/>
          <p:nvPr/>
        </p:nvSpPr>
        <p:spPr>
          <a:xfrm>
            <a:off x="1220460" y="3209164"/>
            <a:ext cx="3397260" cy="164309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pic>
        <p:nvPicPr>
          <p:cNvPr id="38" name="图片 37"/>
          <p:cNvPicPr>
            <a:picLocks noChangeAspect="1"/>
          </p:cNvPicPr>
          <p:nvPr/>
        </p:nvPicPr>
        <p:blipFill>
          <a:blip r:embed="rId3">
            <a:extLst>
              <a:ext uri="{28A0092B-C50C-407E-A947-70E740481C1C}">
                <a14:useLocalDpi val="0"/>
              </a:ext>
            </a:extLst>
          </a:blip>
          <a:srcRect b="1" l="29018" r="45184" t="45777"/>
          <a:stretch>
            <a:fillRect/>
          </a:stretch>
        </p:blipFill>
        <p:spPr>
          <a:xfrm>
            <a:off x="1371975" y="3321637"/>
            <a:ext cx="1295025" cy="1492755"/>
          </a:xfrm>
          <a:prstGeom prst="rect">
            <a:avLst/>
          </a:prstGeom>
          <a:solidFill>
            <a:srgbClr val="FFFFFF">
              <a:shade val="85000"/>
            </a:srgbClr>
          </a:solidFill>
          <a:ln cap="sq" w="381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grpSp>
        <p:nvGrpSpPr>
          <p:cNvPr id="53" name="组合 52"/>
          <p:cNvGrpSpPr/>
          <p:nvPr/>
        </p:nvGrpSpPr>
        <p:grpSpPr>
          <a:xfrm>
            <a:off x="2375115" y="3764865"/>
            <a:ext cx="601447" cy="589655"/>
            <a:chOff x="2375115" y="3764865"/>
            <a:chExt cx="601447" cy="589655"/>
          </a:xfrm>
        </p:grpSpPr>
        <p:grpSp>
          <p:nvGrpSpPr>
            <p:cNvPr id="39" name="组合 38"/>
            <p:cNvGrpSpPr/>
            <p:nvPr/>
          </p:nvGrpSpPr>
          <p:grpSpPr>
            <a:xfrm>
              <a:off x="2395537" y="3779398"/>
              <a:ext cx="561653" cy="575122"/>
              <a:chOff x="304800" y="673100"/>
              <a:chExt cx="4000500" cy="4000500"/>
            </a:xfrm>
            <a:effectLst>
              <a:outerShdw algn="tr" blurRad="444500" dir="8100000" dist="254000" rotWithShape="0">
                <a:prstClr val="black">
                  <a:alpha val="50000"/>
                </a:prstClr>
              </a:outerShdw>
            </a:effectLst>
          </p:grpSpPr>
          <p:sp>
            <p:nvSpPr>
              <p:cNvPr id="40" name="同心圆 3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163A5A"/>
                  </a:solidFill>
                  <a:ea charset="-122" panose="020b0503020204020204" pitchFamily="34" typeface="微软雅黑"/>
                </a:endParaRPr>
              </a:p>
            </p:txBody>
          </p:sp>
        </p:grpSp>
        <p:sp>
          <p:nvSpPr>
            <p:cNvPr id="42" name="TextBox 41"/>
            <p:cNvSpPr txBox="1"/>
            <p:nvPr/>
          </p:nvSpPr>
          <p:spPr>
            <a:xfrm>
              <a:off x="2375115" y="3764866"/>
              <a:ext cx="595630" cy="579120"/>
            </a:xfrm>
            <a:prstGeom prst="rect">
              <a:avLst/>
            </a:prstGeom>
            <a:noFill/>
          </p:spPr>
          <p:txBody>
            <a:bodyPr rtlCol="0" wrap="none">
              <a:spAutoFit/>
            </a:bodyPr>
            <a:lstStyle/>
            <a:p>
              <a:r>
                <a:rPr altLang="zh-CN" lang="en-US" smtClean="0" sz="3200">
                  <a:solidFill>
                    <a:srgbClr val="163A5A"/>
                  </a:solidFill>
                  <a:ea charset="-122" panose="020b0503020204020204" pitchFamily="34" typeface="微软雅黑"/>
                </a:rPr>
                <a:t>03</a:t>
              </a:r>
            </a:p>
          </p:txBody>
        </p:sp>
      </p:grpSp>
      <p:sp>
        <p:nvSpPr>
          <p:cNvPr id="43" name="TextBox 42"/>
          <p:cNvSpPr txBox="1"/>
          <p:nvPr/>
        </p:nvSpPr>
        <p:spPr>
          <a:xfrm>
            <a:off x="2864619" y="3462552"/>
            <a:ext cx="1871980" cy="335280"/>
          </a:xfrm>
          <a:prstGeom prst="rect">
            <a:avLst/>
          </a:prstGeom>
          <a:noFill/>
        </p:spPr>
        <p:txBody>
          <a:bodyPr rtlCol="0" wrap="none">
            <a:spAutoFit/>
          </a:bodyPr>
          <a:lstStyle/>
          <a:p>
            <a:pPr algn="l"/>
            <a:r>
              <a:rPr altLang="en-US" lang="zh-CN" smtClean="0" spc="300" sz="1600">
                <a:latin charset="-122" panose="02000000000000000000" pitchFamily="2" typeface="方正兰亭细黑_GBK"/>
                <a:ea charset="-122" panose="02000000000000000000" pitchFamily="2" typeface="方正兰亭细黑_GBK"/>
                <a:sym typeface="+mn-ea"/>
              </a:rPr>
              <a:t>此处添加标题一</a:t>
            </a:r>
          </a:p>
        </p:txBody>
      </p:sp>
      <p:sp>
        <p:nvSpPr>
          <p:cNvPr id="44" name="矩形 43"/>
          <p:cNvSpPr/>
          <p:nvPr/>
        </p:nvSpPr>
        <p:spPr>
          <a:xfrm>
            <a:off x="3016835" y="3859121"/>
            <a:ext cx="1342171" cy="731520"/>
          </a:xfrm>
          <a:prstGeom prst="rect">
            <a:avLst/>
          </a:prstGeom>
        </p:spPr>
        <p:txBody>
          <a:bodyPr wrap="square">
            <a:spAutoFit/>
          </a:bodyPr>
          <a:lstStyle/>
          <a:p>
            <a:pPr algn="ctr"/>
            <a:r>
              <a:rPr altLang="en-US" lang="zh-CN" sz="1050">
                <a:solidFill>
                  <a:srgbClr val="163A5A"/>
                </a:solidFill>
                <a:ea charset="-122" panose="020b0503020204020204" pitchFamily="34" typeface="微软雅黑"/>
              </a:rPr>
              <a:t>您的内容打在这里，或者通过复制您的文本后，在此框中选择</a:t>
            </a:r>
          </a:p>
        </p:txBody>
      </p:sp>
      <p:cxnSp>
        <p:nvCxnSpPr>
          <p:cNvPr id="45" name="直接连接符 4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7" name="TextBox 46"/>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sym typeface="+mn-ea"/>
              </a:rPr>
              <a:t>此处添加标题</a:t>
            </a:r>
          </a:p>
        </p:txBody>
      </p:sp>
      <p:cxnSp>
        <p:nvCxnSpPr>
          <p:cNvPr id="48" name="直接连接符 47"/>
          <p:cNvCxnSpPr/>
          <p:nvPr/>
        </p:nvCxnSpPr>
        <p:spPr>
          <a:xfrm flipH="1">
            <a:off x="2552029" y="3001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46816" y="757929"/>
            <a:ext cx="2519680" cy="396240"/>
          </a:xfrm>
          <a:prstGeom prst="rect">
            <a:avLst/>
          </a:prstGeom>
          <a:noFill/>
        </p:spPr>
        <p:txBody>
          <a:bodyPr rtlCol="0" wrap="none">
            <a:spAutoFit/>
          </a:bodyPr>
          <a:lstStyle/>
          <a:p>
            <a:r>
              <a:rPr altLang="en-US" lang="zh-CN" spc="300" sz="2000">
                <a:solidFill>
                  <a:srgbClr val="163A5A"/>
                </a:solidFill>
                <a:latin charset="-122" panose="02000000000000000000" pitchFamily="2" typeface="方正兰亭细黑_GBK"/>
                <a:ea charset="-122" panose="02000000000000000000" pitchFamily="2" typeface="方正兰亭细黑_GBK"/>
              </a:rPr>
              <a:t>添加你的标题文字</a:t>
            </a:r>
          </a:p>
        </p:txBody>
      </p:sp>
      <p:sp>
        <p:nvSpPr>
          <p:cNvPr id="50" name="矩形 49"/>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空心弧 40"/>
          <p:cNvSpPr>
            <a:spLocks noChangeArrowheads="1"/>
          </p:cNvSpPr>
          <p:nvPr/>
        </p:nvSpPr>
        <p:spPr bwMode="auto">
          <a:xfrm rot="5400000">
            <a:off x="645915" y="1446015"/>
            <a:ext cx="3068240" cy="3069431"/>
          </a:xfrm>
          <a:custGeom>
            <a:gdLst>
              <a:gd fmla="*/ 387411545 w 21600" name="T0"/>
              <a:gd fmla="*/ 0 h 21600" name="T1"/>
              <a:gd fmla="*/ 4806720 w 21600" name="T2"/>
              <a:gd fmla="*/ 387712366 h 21600" name="T3"/>
              <a:gd fmla="*/ 387411545 w 21600" name="T4"/>
              <a:gd fmla="*/ 9656961 h 21600" name="T5"/>
              <a:gd fmla="*/ 770016179 w 21600" name="T6"/>
              <a:gd fmla="*/ 387712366 h 21600" name="T7"/>
              <a:gd fmla="*/ 0 60000 65536" name="T8"/>
              <a:gd fmla="*/ 0 60000 65536" name="T9"/>
              <a:gd fmla="*/ 0 60000 65536" name="T10"/>
              <a:gd fmla="*/ 0 60000 65536" name="T11"/>
              <a:gd fmla="*/ 0 w 21600" name="T12"/>
              <a:gd fmla="*/ 0 h 21600" name="T13"/>
              <a:gd fmla="*/ 21600 w 21600" name="T14"/>
              <a:gd fmla="*/ 7713 h 21600" name="T15"/>
            </a:gdLst>
            <a:cxnLst>
              <a:cxn ang="T8">
                <a:pos x="T0" y="T1"/>
              </a:cxn>
              <a:cxn ang="T9">
                <a:pos x="T2" y="T3"/>
              </a:cxn>
              <a:cxn ang="T10">
                <a:pos x="T4" y="T5"/>
              </a:cxn>
              <a:cxn ang="T11">
                <a:pos x="T6" y="T7"/>
              </a:cxn>
            </a:cxnLst>
            <a:rect b="T15" l="T12" r="T14" t="T13"/>
            <a:pathLst>
              <a:path h="21600" w="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anchor="ctr" bIns="34287" lIns="68573" rIns="68573" tIns="34287"/>
          <a:lstStyle/>
          <a:p>
            <a:endParaRPr altLang="en-US" lang="zh-CN">
              <a:ea charset="-122" panose="020b0503020204020204" pitchFamily="34" typeface="微软雅黑"/>
            </a:endParaRPr>
          </a:p>
        </p:txBody>
      </p:sp>
      <p:sp>
        <p:nvSpPr>
          <p:cNvPr id="10" name="直接连接符 52"/>
          <p:cNvSpPr>
            <a:spLocks noChangeShapeType="1"/>
          </p:cNvSpPr>
          <p:nvPr/>
        </p:nvSpPr>
        <p:spPr bwMode="auto">
          <a:xfrm>
            <a:off x="3150394" y="1686740"/>
            <a:ext cx="1079919" cy="1"/>
          </a:xfrm>
          <a:prstGeom prst="line">
            <a:avLst/>
          </a:prstGeom>
          <a:noFill/>
          <a:ln w="12700">
            <a:solidFill>
              <a:schemeClr val="tx1">
                <a:lumMod val="65000"/>
                <a:lumOff val="35000"/>
              </a:schemeClr>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16" name="直接连接符 58"/>
          <p:cNvSpPr>
            <a:spLocks noChangeShapeType="1"/>
          </p:cNvSpPr>
          <p:nvPr/>
        </p:nvSpPr>
        <p:spPr bwMode="auto">
          <a:xfrm>
            <a:off x="3155157" y="4289227"/>
            <a:ext cx="1080350" cy="1"/>
          </a:xfrm>
          <a:prstGeom prst="line">
            <a:avLst/>
          </a:prstGeom>
          <a:noFill/>
          <a:ln w="12700">
            <a:solidFill>
              <a:schemeClr val="tx1">
                <a:lumMod val="65000"/>
                <a:lumOff val="35000"/>
              </a:schemeClr>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cxnSp>
        <p:nvCxnSpPr>
          <p:cNvPr id="20" name="直接连接符 62"/>
          <p:cNvCxnSpPr>
            <a:cxnSpLocks noChangeShapeType="1"/>
          </p:cNvCxnSpPr>
          <p:nvPr/>
        </p:nvCxnSpPr>
        <p:spPr bwMode="auto">
          <a:xfrm>
            <a:off x="3789760" y="2501504"/>
            <a:ext cx="1805985" cy="1"/>
          </a:xfrm>
          <a:prstGeom prst="line">
            <a:avLst/>
          </a:prstGeom>
          <a:noFill/>
          <a:ln w="12700">
            <a:solidFill>
              <a:schemeClr val="tx1">
                <a:lumMod val="65000"/>
                <a:lumOff val="35000"/>
              </a:schemeClr>
            </a:solidFill>
            <a:bevel/>
          </a:ln>
          <a:extLst>
            <a:ext uri="{909E8E84-426E-40DD-AFC4-6F175D3DCCD1}">
              <a14:hiddenFill>
                <a:noFill/>
              </a14:hiddenFill>
            </a:ext>
          </a:extLst>
        </p:spPr>
      </p:cxnSp>
      <p:sp>
        <p:nvSpPr>
          <p:cNvPr id="24" name="直接连接符 66"/>
          <p:cNvSpPr>
            <a:spLocks noChangeShapeType="1"/>
          </p:cNvSpPr>
          <p:nvPr/>
        </p:nvSpPr>
        <p:spPr bwMode="auto">
          <a:xfrm>
            <a:off x="3799285" y="3463647"/>
            <a:ext cx="1778982" cy="1"/>
          </a:xfrm>
          <a:prstGeom prst="line">
            <a:avLst/>
          </a:prstGeom>
          <a:noFill/>
          <a:ln w="12700">
            <a:solidFill>
              <a:schemeClr val="tx1">
                <a:lumMod val="65000"/>
                <a:lumOff val="35000"/>
              </a:schemeClr>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27" name="矩形 71"/>
          <p:cNvSpPr>
            <a:spLocks noChangeArrowheads="1"/>
          </p:cNvSpPr>
          <p:nvPr/>
        </p:nvSpPr>
        <p:spPr bwMode="auto">
          <a:xfrm>
            <a:off x="4981575" y="1233487"/>
            <a:ext cx="1870696" cy="2743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l"/>
            <a:r>
              <a:rPr altLang="en-US" lang="zh-CN" smtClean="0" spc="300" sz="1500">
                <a:latin charset="-122" panose="02000000000000000000" pitchFamily="2" typeface="方正兰亭细黑_GBK"/>
                <a:ea charset="-122" panose="02000000000000000000" pitchFamily="2" typeface="方正兰亭细黑_GBK"/>
                <a:sym typeface="+mn-ea"/>
              </a:rPr>
              <a:t>此处添加标题一</a:t>
            </a:r>
          </a:p>
        </p:txBody>
      </p:sp>
      <p:sp>
        <p:nvSpPr>
          <p:cNvPr id="28" name="矩形 47"/>
          <p:cNvSpPr>
            <a:spLocks noChangeArrowheads="1"/>
          </p:cNvSpPr>
          <p:nvPr/>
        </p:nvSpPr>
        <p:spPr bwMode="auto">
          <a:xfrm>
            <a:off x="4983956" y="1509713"/>
            <a:ext cx="2281238" cy="621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0000"/>
              </a:lnSpc>
              <a:spcBef>
                <a:spcPct val="0"/>
              </a:spcBef>
              <a:buFont charset="0" panose="020b0604020202020204" pitchFamily="34" typeface="Arial"/>
              <a:buNone/>
            </a:pPr>
            <a:r>
              <a:rPr altLang="en-US" lang="zh-CN" sz="1100">
                <a:solidFill>
                  <a:schemeClr val="tx1">
                    <a:lumMod val="75000"/>
                    <a:lumOff val="25000"/>
                  </a:schemeClr>
                </a:solidFill>
                <a:sym charset="-122" panose="02000000000000000000" pitchFamily="2" typeface="方正兰亭黑_GBK"/>
              </a:rPr>
              <a:t>在此录入图表的描述说明，在此录入图表的描述说明，在此录入上述图表的描述说明。</a:t>
            </a:r>
          </a:p>
        </p:txBody>
      </p:sp>
      <p:sp>
        <p:nvSpPr>
          <p:cNvPr id="29" name="矩形 73"/>
          <p:cNvSpPr>
            <a:spLocks noChangeArrowheads="1"/>
          </p:cNvSpPr>
          <p:nvPr/>
        </p:nvSpPr>
        <p:spPr bwMode="auto">
          <a:xfrm>
            <a:off x="4981575" y="3895725"/>
            <a:ext cx="1870696" cy="2743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l"/>
            <a:r>
              <a:rPr altLang="en-US" lang="zh-CN" smtClean="0" spc="300" sz="1500">
                <a:latin charset="-122" panose="02000000000000000000" pitchFamily="2" typeface="方正兰亭细黑_GBK"/>
                <a:ea charset="-122" panose="02000000000000000000" pitchFamily="2" typeface="方正兰亭细黑_GBK"/>
                <a:sym typeface="+mn-ea"/>
              </a:rPr>
              <a:t>此处添加标题一</a:t>
            </a:r>
          </a:p>
        </p:txBody>
      </p:sp>
      <p:sp>
        <p:nvSpPr>
          <p:cNvPr id="30" name="矩形 47"/>
          <p:cNvSpPr>
            <a:spLocks noChangeArrowheads="1"/>
          </p:cNvSpPr>
          <p:nvPr/>
        </p:nvSpPr>
        <p:spPr bwMode="auto">
          <a:xfrm>
            <a:off x="4983956" y="4171951"/>
            <a:ext cx="2281238" cy="621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0000"/>
              </a:lnSpc>
              <a:spcBef>
                <a:spcPct val="0"/>
              </a:spcBef>
              <a:buFont charset="0" panose="020b0604020202020204" pitchFamily="34" typeface="Arial"/>
              <a:buNone/>
            </a:pPr>
            <a:r>
              <a:rPr altLang="en-US" lang="zh-CN" sz="1100">
                <a:solidFill>
                  <a:schemeClr val="tx1">
                    <a:lumMod val="75000"/>
                    <a:lumOff val="25000"/>
                  </a:schemeClr>
                </a:solidFill>
                <a:sym charset="-122" panose="02000000000000000000" pitchFamily="2" typeface="方正兰亭黑_GBK"/>
              </a:rPr>
              <a:t>在此录入图表的描述说明，在此录入上述图表的描述说明，在此录入上述图表的描述说明。</a:t>
            </a:r>
          </a:p>
        </p:txBody>
      </p:sp>
      <p:sp>
        <p:nvSpPr>
          <p:cNvPr id="31" name="矩形 75"/>
          <p:cNvSpPr>
            <a:spLocks noChangeArrowheads="1"/>
          </p:cNvSpPr>
          <p:nvPr/>
        </p:nvSpPr>
        <p:spPr bwMode="auto">
          <a:xfrm>
            <a:off x="6357939" y="2059781"/>
            <a:ext cx="1870696" cy="2743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l"/>
            <a:r>
              <a:rPr altLang="en-US" lang="zh-CN" smtClean="0" spc="300" sz="1500">
                <a:latin charset="-122" panose="02000000000000000000" pitchFamily="2" typeface="方正兰亭细黑_GBK"/>
                <a:ea charset="-122" panose="02000000000000000000" pitchFamily="2" typeface="方正兰亭细黑_GBK"/>
                <a:sym typeface="+mn-ea"/>
              </a:rPr>
              <a:t>此处添加标题一</a:t>
            </a:r>
          </a:p>
        </p:txBody>
      </p:sp>
      <p:sp>
        <p:nvSpPr>
          <p:cNvPr id="32" name="矩形 47"/>
          <p:cNvSpPr>
            <a:spLocks noChangeArrowheads="1"/>
          </p:cNvSpPr>
          <p:nvPr/>
        </p:nvSpPr>
        <p:spPr bwMode="auto">
          <a:xfrm>
            <a:off x="6360320" y="2334816"/>
            <a:ext cx="1912144" cy="4373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0000"/>
              </a:lnSpc>
              <a:spcBef>
                <a:spcPct val="0"/>
              </a:spcBef>
              <a:buFont charset="0" panose="020b0604020202020204" pitchFamily="34" typeface="Arial"/>
              <a:buNone/>
            </a:pPr>
            <a:r>
              <a:rPr altLang="en-US" lang="zh-CN" sz="1100">
                <a:solidFill>
                  <a:schemeClr val="tx1">
                    <a:lumMod val="75000"/>
                    <a:lumOff val="25000"/>
                  </a:schemeClr>
                </a:solidFill>
                <a:sym charset="-122" panose="02000000000000000000" pitchFamily="2" typeface="方正兰亭黑_GBK"/>
              </a:rPr>
              <a:t>在此录入图表的描述说明，在此录入图表的描述说明。</a:t>
            </a:r>
          </a:p>
        </p:txBody>
      </p:sp>
      <p:sp>
        <p:nvSpPr>
          <p:cNvPr id="33" name="矩形 77"/>
          <p:cNvSpPr>
            <a:spLocks noChangeArrowheads="1"/>
          </p:cNvSpPr>
          <p:nvPr/>
        </p:nvSpPr>
        <p:spPr bwMode="auto">
          <a:xfrm>
            <a:off x="6357939" y="3038475"/>
            <a:ext cx="1870696" cy="2743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l"/>
            <a:r>
              <a:rPr altLang="en-US" lang="zh-CN" smtClean="0" spc="300" sz="1500">
                <a:latin charset="-122" panose="02000000000000000000" pitchFamily="2" typeface="方正兰亭细黑_GBK"/>
                <a:ea charset="-122" panose="02000000000000000000" pitchFamily="2" typeface="方正兰亭细黑_GBK"/>
                <a:sym typeface="+mn-ea"/>
              </a:rPr>
              <a:t>此处添加标题一</a:t>
            </a:r>
          </a:p>
        </p:txBody>
      </p:sp>
      <p:sp>
        <p:nvSpPr>
          <p:cNvPr id="34" name="矩形 47"/>
          <p:cNvSpPr>
            <a:spLocks noChangeArrowheads="1"/>
          </p:cNvSpPr>
          <p:nvPr/>
        </p:nvSpPr>
        <p:spPr bwMode="auto">
          <a:xfrm>
            <a:off x="6360320" y="3313510"/>
            <a:ext cx="1912144" cy="4373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0000"/>
              </a:lnSpc>
              <a:spcBef>
                <a:spcPct val="0"/>
              </a:spcBef>
              <a:buFont charset="0" panose="020b0604020202020204" pitchFamily="34" typeface="Arial"/>
              <a:buNone/>
            </a:pPr>
            <a:r>
              <a:rPr altLang="en-US" lang="zh-CN" sz="1100">
                <a:solidFill>
                  <a:schemeClr val="tx1">
                    <a:lumMod val="75000"/>
                    <a:lumOff val="25000"/>
                  </a:schemeClr>
                </a:solidFill>
                <a:sym charset="-122" panose="02000000000000000000" pitchFamily="2" typeface="方正兰亭黑_GBK"/>
              </a:rPr>
              <a:t>在此录入图表的描述说明，在此录入图表的描述说明。</a:t>
            </a:r>
          </a:p>
        </p:txBody>
      </p:sp>
      <p:grpSp>
        <p:nvGrpSpPr>
          <p:cNvPr id="42" name="组合 41"/>
          <p:cNvGrpSpPr/>
          <p:nvPr/>
        </p:nvGrpSpPr>
        <p:grpSpPr>
          <a:xfrm>
            <a:off x="771815" y="1732019"/>
            <a:ext cx="2497422" cy="2497422"/>
            <a:chOff x="-112105" y="2839261"/>
            <a:chExt cx="2497422" cy="2497422"/>
          </a:xfrm>
        </p:grpSpPr>
        <p:grpSp>
          <p:nvGrpSpPr>
            <p:cNvPr id="39" name="组合 38"/>
            <p:cNvGrpSpPr/>
            <p:nvPr/>
          </p:nvGrpSpPr>
          <p:grpSpPr>
            <a:xfrm>
              <a:off x="-112105" y="2839261"/>
              <a:ext cx="2497422" cy="2497422"/>
              <a:chOff x="304800" y="673100"/>
              <a:chExt cx="4000500" cy="4000500"/>
            </a:xfrm>
            <a:effectLst>
              <a:outerShdw algn="tr" blurRad="444500" dir="8100000" dist="254000" rotWithShape="0">
                <a:prstClr val="black">
                  <a:alpha val="50000"/>
                </a:prstClr>
              </a:outerShdw>
            </a:effectLst>
          </p:grpSpPr>
          <p:sp>
            <p:nvSpPr>
              <p:cNvPr id="40" name="同心圆 3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37" name="椭圆 81"/>
            <p:cNvSpPr>
              <a:spLocks noChangeArrowheads="1"/>
            </p:cNvSpPr>
            <p:nvPr/>
          </p:nvSpPr>
          <p:spPr bwMode="auto">
            <a:xfrm>
              <a:off x="75318" y="3038785"/>
              <a:ext cx="2104717" cy="2104715"/>
            </a:xfrm>
            <a:prstGeom prst="ellipse">
              <a:avLst/>
            </a:prstGeom>
            <a:blipFill dpi="0" rotWithShape="1">
              <a:blip r:embed="rId3"/>
              <a:stretch>
                <a:fillRect/>
              </a:stretch>
            </a:blipFill>
            <a:ln>
              <a:noFill/>
            </a:ln>
            <a:effectLst>
              <a:innerShdw blurRad="63500" dir="18900000" dist="50800">
                <a:prstClr val="black">
                  <a:alpha val="50000"/>
                </a:prstClr>
              </a:innerShdw>
            </a:effectLst>
            <a:extLst>
              <a:ext uri="{91240B29-F687-4F45-9708-019B960494DF}">
                <a14:hiddenLine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400">
                <a:solidFill>
                  <a:srgbClr val="FFFFFF"/>
                </a:solidFill>
                <a:latin charset="0" panose="020b0604020202020204" pitchFamily="34" typeface="Arial"/>
                <a:sym charset="0" panose="020b0604020202020204" pitchFamily="34" typeface="Arial"/>
              </a:endParaRPr>
            </a:p>
          </p:txBody>
        </p:sp>
      </p:grpSp>
      <p:sp>
        <p:nvSpPr>
          <p:cNvPr id="43" name="椭圆 42"/>
          <p:cNvSpPr/>
          <p:nvPr/>
        </p:nvSpPr>
        <p:spPr>
          <a:xfrm>
            <a:off x="2865855" y="1555709"/>
            <a:ext cx="345998" cy="345998"/>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4" name="椭圆 43"/>
          <p:cNvSpPr/>
          <p:nvPr/>
        </p:nvSpPr>
        <p:spPr>
          <a:xfrm>
            <a:off x="3453287" y="2366407"/>
            <a:ext cx="345998" cy="345998"/>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5" name="椭圆 44"/>
          <p:cNvSpPr/>
          <p:nvPr/>
        </p:nvSpPr>
        <p:spPr>
          <a:xfrm>
            <a:off x="3443762" y="3291374"/>
            <a:ext cx="345998" cy="345998"/>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6" name="椭圆 45"/>
          <p:cNvSpPr/>
          <p:nvPr/>
        </p:nvSpPr>
        <p:spPr>
          <a:xfrm>
            <a:off x="2836900" y="4116227"/>
            <a:ext cx="345998" cy="345998"/>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61" name="组合 60"/>
          <p:cNvGrpSpPr/>
          <p:nvPr/>
        </p:nvGrpSpPr>
        <p:grpSpPr>
          <a:xfrm>
            <a:off x="4159471" y="1383506"/>
            <a:ext cx="674791" cy="674791"/>
            <a:chOff x="4144744" y="632511"/>
            <a:chExt cx="674791" cy="674791"/>
          </a:xfrm>
        </p:grpSpPr>
        <p:grpSp>
          <p:nvGrpSpPr>
            <p:cNvPr id="48" name="组合 47"/>
            <p:cNvGrpSpPr/>
            <p:nvPr/>
          </p:nvGrpSpPr>
          <p:grpSpPr>
            <a:xfrm>
              <a:off x="4144744" y="632511"/>
              <a:ext cx="674791" cy="674791"/>
              <a:chOff x="304800" y="673100"/>
              <a:chExt cx="4000500" cy="4000500"/>
            </a:xfrm>
            <a:effectLst>
              <a:outerShdw algn="tr" blurRad="444500" dir="8100000" dist="254000" rotWithShape="0">
                <a:prstClr val="black">
                  <a:alpha val="50000"/>
                </a:prstClr>
              </a:outerShdw>
            </a:effectLst>
          </p:grpSpPr>
          <p:sp>
            <p:nvSpPr>
              <p:cNvPr id="50" name="同心圆 4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2" name="组合 54"/>
            <p:cNvGrpSpPr/>
            <p:nvPr/>
          </p:nvGrpSpPr>
          <p:grpSpPr>
            <a:xfrm>
              <a:off x="4291856" y="741324"/>
              <a:ext cx="380564" cy="457163"/>
              <a:chExt cx="239649" cy="288000"/>
            </a:xfrm>
            <a:solidFill>
              <a:srgbClr val="C00000"/>
            </a:solidFill>
          </p:grpSpPr>
          <p:sp>
            <p:nvSpPr>
              <p:cNvPr id="13" name="Freeform 846"/>
              <p:cNvSpPr>
                <a:spLocks noChangeArrowheads="1"/>
              </p:cNvSpPr>
              <p:nvPr/>
            </p:nvSpPr>
            <p:spPr bwMode="auto">
              <a:xfrm>
                <a:off x="0" y="54657"/>
                <a:ext cx="239649" cy="233343"/>
              </a:xfrm>
              <a:custGeom>
                <a:gdLst>
                  <a:gd fmla="*/ 722881238 w 48" name="T0"/>
                  <a:gd fmla="*/ 0 h 47" name="T1"/>
                  <a:gd fmla="*/ 722881238 w 48" name="T2"/>
                  <a:gd fmla="*/ 172539772 h 47" name="T3"/>
                  <a:gd fmla="*/ 1022003131 w 48" name="T4"/>
                  <a:gd fmla="*/ 566919230 h 47" name="T5"/>
                  <a:gd fmla="*/ 598248780 w 48" name="T6"/>
                  <a:gd fmla="*/ 1010598604 h 47" name="T7"/>
                  <a:gd fmla="*/ 149560947 w 48" name="T8"/>
                  <a:gd fmla="*/ 566919230 h 47" name="T9"/>
                  <a:gd fmla="*/ 448682840 w 48" name="T10"/>
                  <a:gd fmla="*/ 172539772 h 47" name="T11"/>
                  <a:gd fmla="*/ 448682840 w 48" name="T12"/>
                  <a:gd fmla="*/ 0 h 47" name="T13"/>
                  <a:gd fmla="*/ 0 w 48" name="T14"/>
                  <a:gd fmla="*/ 566919230 h 47" name="T15"/>
                  <a:gd fmla="*/ 598248780 w 48" name="T16"/>
                  <a:gd fmla="*/ 1158488418 h 47" name="T17"/>
                  <a:gd fmla="*/ 1196492567 w 48" name="T18"/>
                  <a:gd fmla="*/ 566919230 h 47" name="T19"/>
                  <a:gd fmla="*/ 722881238 w 48" name="T20"/>
                  <a:gd fmla="*/ 0 h 4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48" name="T33"/>
                  <a:gd fmla="*/ 0 h 47" name="T34"/>
                  <a:gd fmla="*/ 48 w 48" name="T35"/>
                  <a:gd fmla="*/ 47 h 47"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7" w="48">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tx2">
                  <a:lumMod val="50000"/>
                </a:schemeClr>
              </a:solidFill>
              <a:ln>
                <a:noFill/>
              </a:ln>
              <a:extLst>
                <a:ext uri="{91240B29-F687-4F45-9708-019B960494DF}">
                  <a14:hiddenLine w="9525">
                    <a:solidFill>
                      <a:srgbClr val="000000"/>
                    </a:solidFill>
                    <a:bevel/>
                  </a14:hiddenLine>
                </a:ext>
              </a:extLst>
            </p:spPr>
            <p:txBody>
              <a:bodyPr bIns="60960" lIns="121920" rIns="121920" tIns="60960"/>
              <a:lstStyle/>
              <a:p>
                <a:endParaRPr altLang="en-US" lang="zh-CN">
                  <a:ea charset="-122" panose="020b0503020204020204" pitchFamily="34" typeface="微软雅黑"/>
                </a:endParaRPr>
              </a:p>
            </p:txBody>
          </p:sp>
          <p:sp>
            <p:nvSpPr>
              <p:cNvPr id="14" name="Freeform 847"/>
              <p:cNvSpPr>
                <a:spLocks noChangeArrowheads="1"/>
              </p:cNvSpPr>
              <p:nvPr/>
            </p:nvSpPr>
            <p:spPr bwMode="auto">
              <a:xfrm>
                <a:off x="94599" y="0"/>
                <a:ext cx="44147" cy="138744"/>
              </a:xfrm>
              <a:custGeom>
                <a:gdLst>
                  <a:gd fmla="*/ 168430615 w 9" name="T0"/>
                  <a:gd fmla="*/ 0 h 28" name="T1"/>
                  <a:gd fmla="*/ 48120230 w 9" name="T2"/>
                  <a:gd fmla="*/ 0 h 28" name="T3"/>
                  <a:gd fmla="*/ 0 w 9" name="T4"/>
                  <a:gd fmla="*/ 49105466 h 28" name="T5"/>
                  <a:gd fmla="*/ 0 w 9" name="T6"/>
                  <a:gd fmla="*/ 245532284 h 28" name="T7"/>
                  <a:gd fmla="*/ 0 w 9" name="T8"/>
                  <a:gd fmla="*/ 392853636 h 28" name="T9"/>
                  <a:gd fmla="*/ 0 w 9" name="T10"/>
                  <a:gd fmla="*/ 638390875 h 28" name="T11"/>
                  <a:gd fmla="*/ 48120230 w 9" name="T12"/>
                  <a:gd fmla="*/ 687496341 h 28" name="T13"/>
                  <a:gd fmla="*/ 168430615 w 9" name="T14"/>
                  <a:gd fmla="*/ 687496341 h 28" name="T15"/>
                  <a:gd fmla="*/ 216550845 w 9" name="T16"/>
                  <a:gd fmla="*/ 638390875 h 28" name="T17"/>
                  <a:gd fmla="*/ 216550845 w 9" name="T18"/>
                  <a:gd fmla="*/ 392853636 h 28" name="T19"/>
                  <a:gd fmla="*/ 216550845 w 9" name="T20"/>
                  <a:gd fmla="*/ 245532284 h 28" name="T21"/>
                  <a:gd fmla="*/ 216550845 w 9" name="T22"/>
                  <a:gd fmla="*/ 49105466 h 28" name="T23"/>
                  <a:gd fmla="*/ 168430615 w 9" name="T24"/>
                  <a:gd fmla="*/ 0 h 2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9" name="T39"/>
                  <a:gd fmla="*/ 0 h 28" name="T40"/>
                  <a:gd fmla="*/ 9 w 9" name="T41"/>
                  <a:gd fmla="*/ 28 h 28"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28" w="9">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tx2">
                  <a:lumMod val="50000"/>
                </a:schemeClr>
              </a:solidFill>
              <a:ln>
                <a:noFill/>
              </a:ln>
              <a:extLst>
                <a:ext uri="{91240B29-F687-4F45-9708-019B960494DF}">
                  <a14:hiddenLine w="9525">
                    <a:solidFill>
                      <a:srgbClr val="000000"/>
                    </a:solidFill>
                    <a:bevel/>
                  </a14:hiddenLine>
                </a:ext>
              </a:extLst>
            </p:spPr>
            <p:txBody>
              <a:bodyPr bIns="60960" lIns="121920" rIns="121920" tIns="60960"/>
              <a:lstStyle/>
              <a:p>
                <a:endParaRPr altLang="en-US" lang="zh-CN">
                  <a:ea charset="-122" panose="020b0503020204020204" pitchFamily="34" typeface="微软雅黑"/>
                </a:endParaRPr>
              </a:p>
            </p:txBody>
          </p:sp>
        </p:grpSp>
      </p:grpSp>
      <p:grpSp>
        <p:nvGrpSpPr>
          <p:cNvPr id="62" name="组合 61"/>
          <p:cNvGrpSpPr/>
          <p:nvPr/>
        </p:nvGrpSpPr>
        <p:grpSpPr>
          <a:xfrm>
            <a:off x="5498391" y="2164109"/>
            <a:ext cx="674791" cy="674791"/>
            <a:chOff x="5433376" y="607668"/>
            <a:chExt cx="674791" cy="674791"/>
          </a:xfrm>
        </p:grpSpPr>
        <p:grpSp>
          <p:nvGrpSpPr>
            <p:cNvPr id="52" name="组合 51"/>
            <p:cNvGrpSpPr/>
            <p:nvPr/>
          </p:nvGrpSpPr>
          <p:grpSpPr>
            <a:xfrm>
              <a:off x="5433376" y="607668"/>
              <a:ext cx="674791" cy="674791"/>
              <a:chOff x="304800" y="673100"/>
              <a:chExt cx="4000500" cy="4000500"/>
            </a:xfrm>
            <a:effectLst>
              <a:outerShdw algn="tr" blurRad="444500" dir="8100000" dist="254000" rotWithShape="0">
                <a:prstClr val="black">
                  <a:alpha val="50000"/>
                </a:prstClr>
              </a:outerShdw>
            </a:effectLst>
          </p:grpSpPr>
          <p:sp>
            <p:nvSpPr>
              <p:cNvPr id="53" name="同心圆 5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2" name="Freeform 168"/>
            <p:cNvSpPr>
              <a:spLocks noChangeArrowheads="1" noChangeAspect="1" noEditPoints="1"/>
            </p:cNvSpPr>
            <p:nvPr/>
          </p:nvSpPr>
          <p:spPr bwMode="auto">
            <a:xfrm>
              <a:off x="5562519" y="781790"/>
              <a:ext cx="381357" cy="326545"/>
            </a:xfrm>
            <a:custGeom>
              <a:gdLst>
                <a:gd fmla="*/ 96767825 w 94" name="T0"/>
                <a:gd fmla="*/ 454124000 h 81" name="T1"/>
                <a:gd fmla="*/ 1112844741 w 94" name="T2"/>
                <a:gd fmla="*/ 454124000 h 81" name="T3"/>
                <a:gd fmla="*/ 1209612566 w 94" name="T4"/>
                <a:gd fmla="*/ 382418667 h 81" name="T5"/>
                <a:gd fmla="*/ 1766034936 w 94" name="T6"/>
                <a:gd fmla="*/ 0 h 81" name="T7"/>
                <a:gd fmla="*/ 1766034936 w 94" name="T8"/>
                <a:gd fmla="*/ 788739111 h 81" name="T9"/>
                <a:gd fmla="*/ 1766034936 w 94" name="T10"/>
                <a:gd fmla="*/ 1577483111 h 81" name="T11"/>
                <a:gd fmla="*/ 1209612566 w 94" name="T12"/>
                <a:gd fmla="*/ 1171162667 h 81" name="T13"/>
                <a:gd fmla="*/ 1112844741 w 94" name="T14"/>
                <a:gd fmla="*/ 1123359111 h 81" name="T15"/>
                <a:gd fmla="*/ 798346851 w 94" name="T16"/>
                <a:gd fmla="*/ 1123359111 h 81" name="T17"/>
                <a:gd fmla="*/ 967693004 w 94" name="T18"/>
                <a:gd fmla="*/ 1673085333 h 81" name="T19"/>
                <a:gd fmla="*/ 1088650325 w 94" name="T20"/>
                <a:gd fmla="*/ 1673085333 h 81" name="T21"/>
                <a:gd fmla="*/ 1088650325 w 94" name="T22"/>
                <a:gd fmla="*/ 1936000000 h 81" name="T23"/>
                <a:gd fmla="*/ 1040266413 w 94" name="T24"/>
                <a:gd fmla="*/ 1936000000 h 81" name="T25"/>
                <a:gd fmla="*/ 508038458 w 94" name="T26"/>
                <a:gd fmla="*/ 1936000000 h 81" name="T27"/>
                <a:gd fmla="*/ 266113977 w 94" name="T28"/>
                <a:gd fmla="*/ 1123359111 h 81" name="T29"/>
                <a:gd fmla="*/ 96767825 w 94" name="T30"/>
                <a:gd fmla="*/ 1123359111 h 81" name="T31"/>
                <a:gd fmla="*/ 96767825 w 94" name="T32"/>
                <a:gd fmla="*/ 454124000 h 81" name="T33"/>
                <a:gd fmla="*/ 2104727241 w 94" name="T34"/>
                <a:gd fmla="*/ 549726222 h 81" name="T35"/>
                <a:gd fmla="*/ 2147483647 w 94" name="T36"/>
                <a:gd fmla="*/ 788739111 h 81" name="T37"/>
                <a:gd fmla="*/ 2104727241 w 94" name="T38"/>
                <a:gd fmla="*/ 1027752000 h 81" name="T39"/>
                <a:gd fmla="*/ 2104727241 w 94" name="T40"/>
                <a:gd fmla="*/ 1577483111 h 81" name="T41"/>
                <a:gd fmla="*/ 1886997176 w 94" name="T42"/>
                <a:gd fmla="*/ 1577483111 h 81" name="T43"/>
                <a:gd fmla="*/ 1886997176 w 94" name="T44"/>
                <a:gd fmla="*/ 0 h 81" name="T45"/>
                <a:gd fmla="*/ 2104727241 w 94" name="T46"/>
                <a:gd fmla="*/ 0 h 81" name="T47"/>
                <a:gd fmla="*/ 2104727241 w 94" name="T48"/>
                <a:gd fmla="*/ 549726222 h 81" name="T49"/>
                <a:gd fmla="*/ 1112844741 w 94" name="T50"/>
                <a:gd fmla="*/ 1171162667 h 81" name="T51"/>
                <a:gd fmla="*/ 895114676 w 94" name="T52"/>
                <a:gd fmla="*/ 1171162667 h 81" name="T53"/>
                <a:gd fmla="*/ 967693004 w 94" name="T54"/>
                <a:gd fmla="*/ 1457974222 h 81" name="T55"/>
                <a:gd fmla="*/ 1040266413 w 94" name="T56"/>
                <a:gd fmla="*/ 1457974222 h 81" name="T57"/>
                <a:gd fmla="*/ 1040266413 w 94" name="T58"/>
                <a:gd fmla="*/ 1362372000 h 81" name="T59"/>
                <a:gd fmla="*/ 1112844741 w 94" name="T60"/>
                <a:gd fmla="*/ 1171162667 h 81"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94" name="T93"/>
                <a:gd fmla="*/ 0 h 81" name="T94"/>
                <a:gd fmla="*/ 94 w 94" name="T95"/>
                <a:gd fmla="*/ 81 h 81"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tx2">
                <a:lumMod val="50000"/>
              </a:schemeClr>
            </a:solidFill>
            <a:ln>
              <a:noFill/>
            </a:ln>
          </p:spPr>
          <p:txBody>
            <a:bodyPr bIns="60960" lIns="121920" rIns="121920" tIns="60960"/>
            <a:lstStyle/>
            <a:p>
              <a:endParaRPr altLang="en-US" lang="zh-CN">
                <a:ea charset="-122" panose="020b0503020204020204" pitchFamily="34" typeface="微软雅黑"/>
              </a:endParaRPr>
            </a:p>
          </p:txBody>
        </p:sp>
      </p:grpSp>
      <p:grpSp>
        <p:nvGrpSpPr>
          <p:cNvPr id="63" name="组合 62"/>
          <p:cNvGrpSpPr/>
          <p:nvPr/>
        </p:nvGrpSpPr>
        <p:grpSpPr>
          <a:xfrm>
            <a:off x="5529182" y="3126977"/>
            <a:ext cx="674791" cy="674791"/>
            <a:chOff x="6312694" y="592940"/>
            <a:chExt cx="674791" cy="674791"/>
          </a:xfrm>
        </p:grpSpPr>
        <p:grpSp>
          <p:nvGrpSpPr>
            <p:cNvPr id="55" name="组合 54"/>
            <p:cNvGrpSpPr/>
            <p:nvPr/>
          </p:nvGrpSpPr>
          <p:grpSpPr>
            <a:xfrm>
              <a:off x="6312694" y="592940"/>
              <a:ext cx="674791" cy="674791"/>
              <a:chOff x="304800" y="673100"/>
              <a:chExt cx="4000500" cy="4000500"/>
            </a:xfrm>
            <a:effectLst>
              <a:outerShdw algn="tr" blurRad="444500" dir="8100000" dist="254000" rotWithShape="0">
                <a:prstClr val="black">
                  <a:alpha val="50000"/>
                </a:prstClr>
              </a:outerShdw>
            </a:effectLst>
          </p:grpSpPr>
          <p:sp>
            <p:nvSpPr>
              <p:cNvPr id="56" name="同心圆 5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6" name="Freeform 203"/>
            <p:cNvSpPr>
              <a:spLocks noChangeArrowheads="1" noChangeAspect="1" noEditPoints="1"/>
            </p:cNvSpPr>
            <p:nvPr/>
          </p:nvSpPr>
          <p:spPr bwMode="auto">
            <a:xfrm>
              <a:off x="6456630" y="753802"/>
              <a:ext cx="374788" cy="359200"/>
            </a:xfrm>
            <a:custGeom>
              <a:gdLst>
                <a:gd fmla="*/ 315922254 w 218" name="T0"/>
                <a:gd fmla="*/ 154371789 h 209" name="T1"/>
                <a:gd fmla="*/ 129239802 w 218" name="T2"/>
                <a:gd fmla="*/ 154371789 h 209" name="T3"/>
                <a:gd fmla="*/ 93340278 w 218" name="T4"/>
                <a:gd fmla="*/ 204631579 h 209" name="T5"/>
                <a:gd fmla="*/ 129239802 w 218" name="T6"/>
                <a:gd fmla="*/ 254891368 h 209" name="T7"/>
                <a:gd fmla="*/ 315922254 w 218" name="T8"/>
                <a:gd fmla="*/ 254891368 h 209" name="T9"/>
                <a:gd fmla="*/ 315922254 w 218" name="T10"/>
                <a:gd fmla="*/ 154371789 h 209" name="T11"/>
                <a:gd fmla="*/ 315922254 w 218" name="T12"/>
                <a:gd fmla="*/ 154371789 h 209" name="T13"/>
                <a:gd fmla="*/ 452341203 w 218" name="T14"/>
                <a:gd fmla="*/ 254891368 h 209" name="T15"/>
                <a:gd fmla="*/ 671332658 w 218" name="T16"/>
                <a:gd fmla="*/ 254891368 h 209" name="T17"/>
                <a:gd fmla="*/ 696462514 w 218" name="T18"/>
                <a:gd fmla="*/ 254891368 h 209" name="T19"/>
                <a:gd fmla="*/ 707234076 w 218" name="T20"/>
                <a:gd fmla="*/ 272842105 h 209" name="T21"/>
                <a:gd fmla="*/ 764672936 w 218" name="T22"/>
                <a:gd fmla="*/ 366182526 h 209" name="T23"/>
                <a:gd fmla="*/ 782623645 w 218" name="T24"/>
                <a:gd fmla="*/ 391312421 h 209" name="T25"/>
                <a:gd fmla="*/ 764672936 w 218" name="T26"/>
                <a:gd fmla="*/ 409263158 h 209" name="T27"/>
                <a:gd fmla="*/ 707234076 w 218" name="T28"/>
                <a:gd fmla="*/ 502603579 h 209" name="T29"/>
                <a:gd fmla="*/ 696462514 w 218" name="T30"/>
                <a:gd fmla="*/ 527733474 h 209" name="T31"/>
                <a:gd fmla="*/ 671332658 w 218" name="T32"/>
                <a:gd fmla="*/ 527733474 h 209" name="T33"/>
                <a:gd fmla="*/ 452341203 w 218" name="T34"/>
                <a:gd fmla="*/ 527733474 h 209" name="T35"/>
                <a:gd fmla="*/ 452341203 w 218" name="T36"/>
                <a:gd fmla="*/ 646205684 h 209" name="T37"/>
                <a:gd fmla="*/ 646202801 w 218" name="T38"/>
                <a:gd fmla="*/ 646205684 h 209" name="T39"/>
                <a:gd fmla="*/ 646202801 w 218" name="T40"/>
                <a:gd fmla="*/ 750315789 h 209" name="T41"/>
                <a:gd fmla="*/ 143599991 w 218" name="T42"/>
                <a:gd fmla="*/ 750315789 h 209" name="T43"/>
                <a:gd fmla="*/ 143599991 w 218" name="T44"/>
                <a:gd fmla="*/ 646205684 h 209" name="T45"/>
                <a:gd fmla="*/ 323101401 w 218" name="T46"/>
                <a:gd fmla="*/ 646205684 h 209" name="T47"/>
                <a:gd fmla="*/ 323101401 w 218" name="T48"/>
                <a:gd fmla="*/ 341052632 h 209" name="T49"/>
                <a:gd fmla="*/ 104109946 w 218" name="T50"/>
                <a:gd fmla="*/ 341052632 h 209" name="T51"/>
                <a:gd fmla="*/ 78980090 w 218" name="T52"/>
                <a:gd fmla="*/ 341052632 h 209" name="T53"/>
                <a:gd fmla="*/ 68210422 w 218" name="T54"/>
                <a:gd fmla="*/ 315922737 h 209" name="T55"/>
                <a:gd fmla="*/ 10769668 w 218" name="T56"/>
                <a:gd fmla="*/ 222582316 h 209" name="T57"/>
                <a:gd fmla="*/ 0 w 218" name="T58"/>
                <a:gd fmla="*/ 204631579 h 209" name="T59"/>
                <a:gd fmla="*/ 10769668 w 218" name="T60"/>
                <a:gd fmla="*/ 179501684 h 209" name="T61"/>
                <a:gd fmla="*/ 68210422 w 218" name="T62"/>
                <a:gd fmla="*/ 86161263 h 209" name="T63"/>
                <a:gd fmla="*/ 78980090 w 218" name="T64"/>
                <a:gd fmla="*/ 68210526 h 209" name="T65"/>
                <a:gd fmla="*/ 104109946 w 218" name="T66"/>
                <a:gd fmla="*/ 68210526 h 209" name="T67"/>
                <a:gd fmla="*/ 323101401 w 218" name="T68"/>
                <a:gd fmla="*/ 68210526 h 209" name="T69"/>
                <a:gd fmla="*/ 323101401 w 218" name="T70"/>
                <a:gd fmla="*/ 53850316 h 209" name="T71"/>
                <a:gd fmla="*/ 391311823 w 218" name="T72"/>
                <a:gd fmla="*/ 0 h 209" name="T73"/>
                <a:gd fmla="*/ 452341203 w 218" name="T74"/>
                <a:gd fmla="*/ 53850316 h 209" name="T75"/>
                <a:gd fmla="*/ 452341203 w 218" name="T76"/>
                <a:gd fmla="*/ 254891368 h 209" name="T77"/>
                <a:gd fmla="*/ 452341203 w 218" name="T78"/>
                <a:gd fmla="*/ 254891368 h 209" name="T79"/>
                <a:gd fmla="*/ 653383843 w 218" name="T80"/>
                <a:gd fmla="*/ 333873474 h 209" name="T81"/>
                <a:gd fmla="*/ 459522245 w 218" name="T82"/>
                <a:gd fmla="*/ 333873474 h 209" name="T83"/>
                <a:gd fmla="*/ 459522245 w 218" name="T84"/>
                <a:gd fmla="*/ 441574105 h 209" name="T85"/>
                <a:gd fmla="*/ 653383843 w 218" name="T86"/>
                <a:gd fmla="*/ 441574105 h 209" name="T87"/>
                <a:gd fmla="*/ 689283367 w 218" name="T88"/>
                <a:gd fmla="*/ 391312421 h 209" name="T89"/>
                <a:gd fmla="*/ 653383843 w 218" name="T90"/>
                <a:gd fmla="*/ 333873474 h 209"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218" name="T138"/>
                <a:gd fmla="*/ 0 h 209" name="T139"/>
                <a:gd fmla="*/ 218 w 218" name="T140"/>
                <a:gd fmla="*/ 209 h 209"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09" w="218">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chemeClr val="tx2">
                <a:lumMod val="50000"/>
              </a:schemeClr>
            </a:solidFill>
            <a:ln>
              <a:noFill/>
            </a:ln>
          </p:spPr>
          <p:txBody>
            <a:bodyPr bIns="60960" lIns="121920" rIns="121920" tIns="60960"/>
            <a:lstStyle/>
            <a:p>
              <a:endParaRPr altLang="en-US" lang="zh-CN">
                <a:ea charset="-122" panose="020b0503020204020204" pitchFamily="34" typeface="微软雅黑"/>
              </a:endParaRPr>
            </a:p>
          </p:txBody>
        </p:sp>
      </p:grpSp>
      <p:grpSp>
        <p:nvGrpSpPr>
          <p:cNvPr id="64" name="组合 63"/>
          <p:cNvGrpSpPr/>
          <p:nvPr/>
        </p:nvGrpSpPr>
        <p:grpSpPr>
          <a:xfrm>
            <a:off x="4230313" y="3951832"/>
            <a:ext cx="674791" cy="674791"/>
            <a:chOff x="7074694" y="598563"/>
            <a:chExt cx="674791" cy="674791"/>
          </a:xfrm>
        </p:grpSpPr>
        <p:grpSp>
          <p:nvGrpSpPr>
            <p:cNvPr id="58" name="组合 57"/>
            <p:cNvGrpSpPr/>
            <p:nvPr/>
          </p:nvGrpSpPr>
          <p:grpSpPr>
            <a:xfrm>
              <a:off x="7074694" y="598563"/>
              <a:ext cx="674791" cy="674791"/>
              <a:chOff x="304800" y="673100"/>
              <a:chExt cx="4000500" cy="4000500"/>
            </a:xfrm>
            <a:effectLst>
              <a:outerShdw algn="tr" blurRad="444500" dir="8100000" dist="254000" rotWithShape="0">
                <a:prstClr val="black">
                  <a:alpha val="50000"/>
                </a:prstClr>
              </a:outerShdw>
            </a:effectLst>
          </p:grpSpPr>
          <p:sp>
            <p:nvSpPr>
              <p:cNvPr id="59" name="同心圆 5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8" name="Freeform 110"/>
            <p:cNvSpPr>
              <a:spLocks noChangeArrowheads="1" noChangeAspect="1" noEditPoints="1"/>
            </p:cNvSpPr>
            <p:nvPr/>
          </p:nvSpPr>
          <p:spPr bwMode="auto">
            <a:xfrm>
              <a:off x="7209124" y="750436"/>
              <a:ext cx="405928" cy="359796"/>
            </a:xfrm>
            <a:custGeom>
              <a:gdLst>
                <a:gd fmla="*/ 1099726970 w 100" name="T0"/>
                <a:gd fmla="*/ 81000000 h 88" name="T1"/>
                <a:gd fmla="*/ 1519621747 w 100" name="T2"/>
                <a:gd fmla="*/ 830250000 h 88" name="T3"/>
                <a:gd fmla="*/ 1519621747 w 100" name="T4"/>
                <a:gd fmla="*/ 830250000 h 88" name="T5"/>
                <a:gd fmla="*/ 1959513430 w 100" name="T6"/>
                <a:gd fmla="*/ 1599750000 h 88" name="T7"/>
                <a:gd fmla="*/ 1919524090 w 100" name="T8"/>
                <a:gd fmla="*/ 1761750000 h 88" name="T9"/>
                <a:gd fmla="*/ 1839540938 w 100" name="T10"/>
                <a:gd fmla="*/ 1782000000 h 88" name="T11"/>
                <a:gd fmla="*/ 1839540938 w 100" name="T12"/>
                <a:gd fmla="*/ 1782000000 h 88" name="T13"/>
                <a:gd fmla="*/ 979754479 w 100" name="T14"/>
                <a:gd fmla="*/ 1782000000 h 88" name="T15"/>
                <a:gd fmla="*/ 139964926 w 100" name="T16"/>
                <a:gd fmla="*/ 1782000000 h 88" name="T17"/>
                <a:gd fmla="*/ 0 w 100" name="T18"/>
                <a:gd fmla="*/ 1660500000 h 88" name="T19"/>
                <a:gd fmla="*/ 19996906 w 100" name="T20"/>
                <a:gd fmla="*/ 1579500000 h 88" name="T21"/>
                <a:gd fmla="*/ 459884117 w 100" name="T22"/>
                <a:gd fmla="*/ 830250000 h 88" name="T23"/>
                <a:gd fmla="*/ 459884117 w 100" name="T24"/>
                <a:gd fmla="*/ 830250000 h 88" name="T25"/>
                <a:gd fmla="*/ 879783365 w 100" name="T26"/>
                <a:gd fmla="*/ 81000000 h 88" name="T27"/>
                <a:gd fmla="*/ 1059737631 w 100" name="T28"/>
                <a:gd fmla="*/ 40500000 h 88" name="T29"/>
                <a:gd fmla="*/ 1099726970 w 100" name="T30"/>
                <a:gd fmla="*/ 81000000 h 88" name="T31"/>
                <a:gd fmla="*/ 879783365 w 100" name="T32"/>
                <a:gd fmla="*/ 688500000 h 88" name="T33"/>
                <a:gd fmla="*/ 879783365 w 100" name="T34"/>
                <a:gd fmla="*/ 749250000 h 88" name="T35"/>
                <a:gd fmla="*/ 919772705 w 100" name="T36"/>
                <a:gd fmla="*/ 1255500000 h 88" name="T37"/>
                <a:gd fmla="*/ 1039740725 w 100" name="T38"/>
                <a:gd fmla="*/ 1255500000 h 88" name="T39"/>
                <a:gd fmla="*/ 1079730065 w 100" name="T40"/>
                <a:gd fmla="*/ 749250000 h 88" name="T41"/>
                <a:gd fmla="*/ 1079730065 w 100" name="T42"/>
                <a:gd fmla="*/ 688500000 h 88" name="T43"/>
                <a:gd fmla="*/ 879783365 w 100" name="T44"/>
                <a:gd fmla="*/ 688500000 h 88" name="T45"/>
                <a:gd fmla="*/ 979754479 w 100" name="T46"/>
                <a:gd fmla="*/ 1458000000 h 88" name="T47"/>
                <a:gd fmla="*/ 1059737631 w 100" name="T48"/>
                <a:gd fmla="*/ 1397250000 h 88" name="T49"/>
                <a:gd fmla="*/ 979754479 w 100" name="T50"/>
                <a:gd fmla="*/ 1316250000 h 88" name="T51"/>
                <a:gd fmla="*/ 899775799 w 100" name="T52"/>
                <a:gd fmla="*/ 1397250000 h 88" name="T53"/>
                <a:gd fmla="*/ 979754479 w 100" name="T54"/>
                <a:gd fmla="*/ 1458000000 h 88" name="T55"/>
                <a:gd fmla="*/ 1299678142 w 100" name="T56"/>
                <a:gd fmla="*/ 972000000 h 88" name="T57"/>
                <a:gd fmla="*/ 979754479 w 100" name="T58"/>
                <a:gd fmla="*/ 405000000 h 88" name="T59"/>
                <a:gd fmla="*/ 679832194 w 100" name="T60"/>
                <a:gd fmla="*/ 951750000 h 88" name="T61"/>
                <a:gd fmla="*/ 659835288 w 100" name="T62"/>
                <a:gd fmla="*/ 972000000 h 88" name="T63"/>
                <a:gd fmla="*/ 339916097 w 100" name="T64"/>
                <a:gd fmla="*/ 1518750000 h 88" name="T65"/>
                <a:gd fmla="*/ 979754479 w 100" name="T66"/>
                <a:gd fmla="*/ 1518750000 h 88" name="T67"/>
                <a:gd fmla="*/ 1619597333 w 100" name="T68"/>
                <a:gd fmla="*/ 1518750000 h 88" name="T69"/>
                <a:gd fmla="*/ 1299678142 w 100" name="T70"/>
                <a:gd fmla="*/ 972000000 h 88" name="T71"/>
                <a:gd fmla="*/ 1299678142 w 100" name="T72"/>
                <a:gd fmla="*/ 972000000 h 8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100" name="T111"/>
                <a:gd fmla="*/ 0 h 88" name="T112"/>
                <a:gd fmla="*/ 100 w 100" name="T113"/>
                <a:gd fmla="*/ 88 h 88"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88" w="100">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tx2">
                <a:lumMod val="50000"/>
              </a:schemeClr>
            </a:solidFill>
            <a:ln>
              <a:noFill/>
            </a:ln>
          </p:spPr>
          <p:txBody>
            <a:bodyPr bIns="60960" lIns="121920" rIns="121920" tIns="60960"/>
            <a:lstStyle/>
            <a:p>
              <a:endParaRPr altLang="en-US" lang="zh-CN">
                <a:ea charset="-122" panose="020b0503020204020204" pitchFamily="34" typeface="微软雅黑"/>
              </a:endParaRPr>
            </a:p>
          </p:txBody>
        </p:sp>
      </p:grpSp>
      <p:cxnSp>
        <p:nvCxnSpPr>
          <p:cNvPr id="65" name="直接连接符 6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7" name="TextBox 66"/>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sym typeface="+mn-ea"/>
              </a:rPr>
              <a:t>此处添加标题</a:t>
            </a:r>
          </a:p>
        </p:txBody>
      </p:sp>
      <p:cxnSp>
        <p:nvCxnSpPr>
          <p:cNvPr id="68" name="直接连接符 67"/>
          <p:cNvCxnSpPr/>
          <p:nvPr/>
        </p:nvCxnSpPr>
        <p:spPr>
          <a:xfrm flipH="1">
            <a:off x="2475829" y="3001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肘形连接符 3"/>
          <p:cNvCxnSpPr>
            <a:cxnSpLocks noChangeShapeType="1"/>
          </p:cNvCxnSpPr>
          <p:nvPr/>
        </p:nvCxnSpPr>
        <p:spPr bwMode="auto">
          <a:xfrm flipV="1">
            <a:off x="1595438" y="1404938"/>
            <a:ext cx="2726531" cy="409575"/>
          </a:xfrm>
          <a:prstGeom prst="bentConnector3">
            <a:avLst>
              <a:gd fmla="val 218" name="adj1"/>
            </a:avLst>
          </a:prstGeom>
          <a:noFill/>
          <a:ln w="19050">
            <a:solidFill>
              <a:schemeClr val="tx1">
                <a:lumMod val="75000"/>
                <a:lumOff val="25000"/>
              </a:schemeClr>
            </a:solidFill>
            <a:bevel/>
            <a:headEnd len="med" type="oval" w="med"/>
            <a:tailEnd len="med" type="oval" w="med"/>
          </a:ln>
          <a:extLst>
            <a:ext uri="{909E8E84-426E-40DD-AFC4-6F175D3DCCD1}">
              <a14:hiddenFill>
                <a:noFill/>
              </a14:hiddenFill>
            </a:ext>
          </a:extLst>
        </p:spPr>
      </p:cxnSp>
      <p:cxnSp>
        <p:nvCxnSpPr>
          <p:cNvPr id="4" name="肘形连接符 3"/>
          <p:cNvCxnSpPr>
            <a:cxnSpLocks noChangeShapeType="1"/>
          </p:cNvCxnSpPr>
          <p:nvPr/>
        </p:nvCxnSpPr>
        <p:spPr bwMode="auto">
          <a:xfrm flipH="1" flipV="1">
            <a:off x="4781550" y="1404938"/>
            <a:ext cx="2827735" cy="409575"/>
          </a:xfrm>
          <a:prstGeom prst="bentConnector3">
            <a:avLst>
              <a:gd fmla="val 218" name="adj1"/>
            </a:avLst>
          </a:prstGeom>
          <a:noFill/>
          <a:ln w="19050">
            <a:solidFill>
              <a:schemeClr val="tx1">
                <a:lumMod val="75000"/>
                <a:lumOff val="25000"/>
              </a:schemeClr>
            </a:solidFill>
            <a:bevel/>
            <a:headEnd len="med" type="oval" w="med"/>
            <a:tailEnd len="med" type="oval" w="med"/>
          </a:ln>
          <a:extLst>
            <a:ext uri="{909E8E84-426E-40DD-AFC4-6F175D3DCCD1}">
              <a14:hiddenFill>
                <a:noFill/>
              </a14:hiddenFill>
            </a:ext>
          </a:extLst>
        </p:spPr>
      </p:cxnSp>
      <p:cxnSp>
        <p:nvCxnSpPr>
          <p:cNvPr id="5" name="肘形连接符 2"/>
          <p:cNvCxnSpPr>
            <a:cxnSpLocks noChangeShapeType="1"/>
          </p:cNvCxnSpPr>
          <p:nvPr/>
        </p:nvCxnSpPr>
        <p:spPr bwMode="auto">
          <a:xfrm flipH="1">
            <a:off x="4781550" y="3976688"/>
            <a:ext cx="2827735" cy="408385"/>
          </a:xfrm>
          <a:prstGeom prst="bentConnector3">
            <a:avLst>
              <a:gd fmla="val 218" name="adj1"/>
            </a:avLst>
          </a:prstGeom>
          <a:noFill/>
          <a:ln w="19050">
            <a:solidFill>
              <a:schemeClr val="tx1">
                <a:lumMod val="75000"/>
                <a:lumOff val="25000"/>
              </a:schemeClr>
            </a:solidFill>
            <a:bevel/>
            <a:headEnd len="med" type="oval" w="med"/>
            <a:tailEnd len="med" type="oval" w="med"/>
          </a:ln>
          <a:extLst>
            <a:ext uri="{909E8E84-426E-40DD-AFC4-6F175D3DCCD1}">
              <a14:hiddenFill>
                <a:noFill/>
              </a14:hiddenFill>
            </a:ext>
          </a:extLst>
        </p:spPr>
      </p:cxnSp>
      <p:cxnSp>
        <p:nvCxnSpPr>
          <p:cNvPr id="7" name="肘形连接符 4"/>
          <p:cNvCxnSpPr>
            <a:cxnSpLocks noChangeShapeType="1"/>
          </p:cNvCxnSpPr>
          <p:nvPr/>
        </p:nvCxnSpPr>
        <p:spPr bwMode="auto">
          <a:xfrm>
            <a:off x="1595438" y="3976688"/>
            <a:ext cx="2726531" cy="408385"/>
          </a:xfrm>
          <a:prstGeom prst="bentConnector3">
            <a:avLst>
              <a:gd fmla="val 218" name="adj1"/>
            </a:avLst>
          </a:prstGeom>
          <a:noFill/>
          <a:ln w="19050">
            <a:solidFill>
              <a:schemeClr val="tx1">
                <a:lumMod val="75000"/>
                <a:lumOff val="25000"/>
              </a:schemeClr>
            </a:solidFill>
            <a:bevel/>
            <a:headEnd len="med" type="oval" w="med"/>
            <a:tailEnd len="med" type="oval" w="med"/>
          </a:ln>
          <a:extLst>
            <a:ext uri="{909E8E84-426E-40DD-AFC4-6F175D3DCCD1}">
              <a14:hiddenFill>
                <a:noFill/>
              </a14:hiddenFill>
            </a:ext>
          </a:extLst>
        </p:spPr>
      </p:cxnSp>
      <p:sp>
        <p:nvSpPr>
          <p:cNvPr id="8" name="文本框 5"/>
          <p:cNvSpPr>
            <a:spLocks noChangeArrowheads="1"/>
          </p:cNvSpPr>
          <p:nvPr/>
        </p:nvSpPr>
        <p:spPr bwMode="auto">
          <a:xfrm>
            <a:off x="2164556" y="3706416"/>
            <a:ext cx="2157413" cy="5286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100">
                <a:solidFill>
                  <a:schemeClr val="tx1">
                    <a:lumMod val="85000"/>
                    <a:lumOff val="15000"/>
                  </a:schemeClr>
                </a:solidFill>
                <a:sym charset="-122" panose="02000000000000000000" pitchFamily="2" typeface="方正兰亭黑_GBK"/>
              </a:rPr>
              <a:t>在此录入上述图表的描述说明，在此录入上述图表的描述说明，在此录入上述图表的描述说明。</a:t>
            </a:r>
          </a:p>
        </p:txBody>
      </p:sp>
      <p:grpSp>
        <p:nvGrpSpPr>
          <p:cNvPr id="63" name="组合 62"/>
          <p:cNvGrpSpPr/>
          <p:nvPr/>
        </p:nvGrpSpPr>
        <p:grpSpPr>
          <a:xfrm>
            <a:off x="1117496" y="3173230"/>
            <a:ext cx="891215" cy="891215"/>
            <a:chOff x="1072935" y="2884829"/>
            <a:chExt cx="980337" cy="980337"/>
          </a:xfrm>
        </p:grpSpPr>
        <p:grpSp>
          <p:nvGrpSpPr>
            <p:cNvPr id="46" name="组合 45"/>
            <p:cNvGrpSpPr/>
            <p:nvPr/>
          </p:nvGrpSpPr>
          <p:grpSpPr>
            <a:xfrm>
              <a:off x="1072935" y="2884829"/>
              <a:ext cx="980337" cy="980337"/>
              <a:chOff x="304800" y="673100"/>
              <a:chExt cx="4000500" cy="4000500"/>
            </a:xfrm>
            <a:effectLst>
              <a:outerShdw algn="tr" blurRad="444500" dir="8100000" dist="254000" rotWithShape="0">
                <a:prstClr val="black">
                  <a:alpha val="50000"/>
                </a:prstClr>
              </a:outerShdw>
            </a:effectLst>
          </p:grpSpPr>
          <p:sp>
            <p:nvSpPr>
              <p:cNvPr id="47" name="同心圆 4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2" name="组合 9"/>
            <p:cNvGrpSpPr/>
            <p:nvPr/>
          </p:nvGrpSpPr>
          <p:grpSpPr>
            <a:xfrm>
              <a:off x="1421984" y="3213744"/>
              <a:ext cx="282243" cy="476079"/>
              <a:chExt cx="292099" cy="492124"/>
            </a:xfrm>
            <a:solidFill>
              <a:srgbClr val="C00000"/>
            </a:solidFill>
          </p:grpSpPr>
          <p:sp>
            <p:nvSpPr>
              <p:cNvPr id="13" name="Freeform 15"/>
              <p:cNvSpPr>
                <a:spLocks noChangeArrowheads="1" noEditPoints="1"/>
              </p:cNvSpPr>
              <p:nvPr/>
            </p:nvSpPr>
            <p:spPr bwMode="auto">
              <a:xfrm>
                <a:off x="0" y="0"/>
                <a:ext cx="292099" cy="492124"/>
              </a:xfrm>
              <a:custGeom>
                <a:gdLst>
                  <a:gd fmla="*/ 0 w 166" name="T0"/>
                  <a:gd fmla="*/ 2147483647 h 280" name="T1"/>
                  <a:gd fmla="*/ 2147483647 w 166" name="T2"/>
                  <a:gd fmla="*/ 2147483647 h 280" name="T3"/>
                  <a:gd fmla="*/ 2147483647 w 166" name="T4"/>
                  <a:gd fmla="*/ 2147483647 h 280" name="T5"/>
                  <a:gd fmla="*/ 2147483647 w 166" name="T6"/>
                  <a:gd fmla="*/ 2147483647 h 280" name="T7"/>
                  <a:gd fmla="*/ 2147483647 w 166" name="T8"/>
                  <a:gd fmla="*/ 2147483647 h 280" name="T9"/>
                  <a:gd fmla="*/ 2147483647 w 166" name="T10"/>
                  <a:gd fmla="*/ 2147483647 h 280" name="T11"/>
                  <a:gd fmla="*/ 2147483647 w 166" name="T12"/>
                  <a:gd fmla="*/ 2147483647 h 280" name="T13"/>
                  <a:gd fmla="*/ 2147483647 w 166" name="T14"/>
                  <a:gd fmla="*/ 2147483647 h 280" name="T15"/>
                  <a:gd fmla="*/ 2147483647 w 166" name="T16"/>
                  <a:gd fmla="*/ 2147483647 h 280" name="T17"/>
                  <a:gd fmla="*/ 0 w 166" name="T18"/>
                  <a:gd fmla="*/ 2147483647 h 280" name="T19"/>
                  <a:gd fmla="*/ 0 w 166" name="T20"/>
                  <a:gd fmla="*/ 2147483647 h 280" name="T21"/>
                  <a:gd fmla="*/ 0 w 166" name="T22"/>
                  <a:gd fmla="*/ 2147483647 h 280" name="T23"/>
                  <a:gd fmla="*/ 0 w 166" name="T24"/>
                  <a:gd fmla="*/ 0 h 280" name="T25"/>
                  <a:gd fmla="*/ 2147483647 w 166" name="T26"/>
                  <a:gd fmla="*/ 0 h 280" name="T27"/>
                  <a:gd fmla="*/ 2147483647 w 166" name="T28"/>
                  <a:gd fmla="*/ 2147483647 h 280" name="T29"/>
                  <a:gd fmla="*/ 2147483647 w 166" name="T30"/>
                  <a:gd fmla="*/ 2147483647 h 280" name="T31"/>
                  <a:gd fmla="*/ 2147483647 w 166" name="T32"/>
                  <a:gd fmla="*/ 2147483647 h 280" name="T33"/>
                  <a:gd fmla="*/ 2147483647 w 166" name="T34"/>
                  <a:gd fmla="*/ 2147483647 h 280" name="T35"/>
                  <a:gd fmla="*/ 2147483647 w 166" name="T36"/>
                  <a:gd fmla="*/ 2147483647 h 280" name="T37"/>
                  <a:gd fmla="*/ 2147483647 w 166" name="T38"/>
                  <a:gd fmla="*/ 2147483647 h 280" name="T39"/>
                  <a:gd fmla="*/ 2147483647 w 166" name="T40"/>
                  <a:gd fmla="*/ 2147483647 h 280" name="T41"/>
                  <a:gd fmla="*/ 0 w 166" name="T42"/>
                  <a:gd fmla="*/ 2147483647 h 280" name="T43"/>
                  <a:gd fmla="*/ 0 w 166" name="T44"/>
                  <a:gd fmla="*/ 0 h 28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66" name="T69"/>
                  <a:gd fmla="*/ 0 h 280" name="T70"/>
                  <a:gd fmla="*/ 166 w 166" name="T71"/>
                  <a:gd fmla="*/ 280 h 280"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80" w="166">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chemeClr val="tx2">
                  <a:lumMod val="50000"/>
                </a:schemeClr>
              </a:solidFill>
              <a:ln>
                <a:noFill/>
              </a:ln>
              <a:extLst>
                <a:ext uri="{91240B29-F687-4F45-9708-019B960494DF}">
                  <a14:hiddenLine w="9525">
                    <a:solidFill>
                      <a:srgbClr val="000000"/>
                    </a:solidFill>
                    <a:bevel/>
                  </a14:hiddenLine>
                </a:ext>
              </a:extLst>
            </p:spPr>
            <p:txBody>
              <a:bodyPr/>
              <a:lstStyle/>
              <a:p>
                <a:endParaRPr altLang="en-US" lang="zh-CN">
                  <a:ea charset="-122" panose="020b0503020204020204" pitchFamily="34" typeface="微软雅黑"/>
                </a:endParaRPr>
              </a:p>
            </p:txBody>
          </p:sp>
          <p:sp>
            <p:nvSpPr>
              <p:cNvPr id="14" name="Freeform 16"/>
              <p:cNvSpPr>
                <a:spLocks noChangeArrowheads="1" noEditPoints="1"/>
              </p:cNvSpPr>
              <p:nvPr/>
            </p:nvSpPr>
            <p:spPr bwMode="auto">
              <a:xfrm>
                <a:off x="23812" y="46039"/>
                <a:ext cx="244476" cy="400050"/>
              </a:xfrm>
              <a:custGeom>
                <a:gdLst>
                  <a:gd fmla="*/ 2147483647 w 138" name="T0"/>
                  <a:gd fmla="*/ 2147483647 h 228" name="T1"/>
                  <a:gd fmla="*/ 2147483647 w 138" name="T2"/>
                  <a:gd fmla="*/ 2147483647 h 228" name="T3"/>
                  <a:gd fmla="*/ 2147483647 w 138" name="T4"/>
                  <a:gd fmla="*/ 2147483647 h 228" name="T5"/>
                  <a:gd fmla="*/ 2147483647 w 138" name="T6"/>
                  <a:gd fmla="*/ 2147483647 h 228" name="T7"/>
                  <a:gd fmla="*/ 2147483647 w 138" name="T8"/>
                  <a:gd fmla="*/ 2147483647 h 228" name="T9"/>
                  <a:gd fmla="*/ 2147483647 w 138" name="T10"/>
                  <a:gd fmla="*/ 2147483647 h 228" name="T11"/>
                  <a:gd fmla="*/ 2147483647 w 138" name="T12"/>
                  <a:gd fmla="*/ 2147483647 h 228" name="T13"/>
                  <a:gd fmla="*/ 2147483647 w 138" name="T14"/>
                  <a:gd fmla="*/ 2147483647 h 228" name="T15"/>
                  <a:gd fmla="*/ 2147483647 w 138" name="T16"/>
                  <a:gd fmla="*/ 2147483647 h 228" name="T17"/>
                  <a:gd fmla="*/ 2147483647 w 138" name="T18"/>
                  <a:gd fmla="*/ 2147483647 h 228" name="T19"/>
                  <a:gd fmla="*/ 0 w 138" name="T20"/>
                  <a:gd fmla="*/ 2147483647 h 228" name="T21"/>
                  <a:gd fmla="*/ 0 w 138" name="T22"/>
                  <a:gd fmla="*/ 2147483647 h 228" name="T23"/>
                  <a:gd fmla="*/ 2147483647 w 138" name="T24"/>
                  <a:gd fmla="*/ 2147483647 h 228" name="T25"/>
                  <a:gd fmla="*/ 2147483647 w 138" name="T26"/>
                  <a:gd fmla="*/ 2147483647 h 228" name="T27"/>
                  <a:gd fmla="*/ 2147483647 w 138" name="T28"/>
                  <a:gd fmla="*/ 2147483647 h 228" name="T29"/>
                  <a:gd fmla="*/ 2147483647 w 138" name="T30"/>
                  <a:gd fmla="*/ 2147483647 h 228" name="T31"/>
                  <a:gd fmla="*/ 2147483647 w 138" name="T32"/>
                  <a:gd fmla="*/ 2147483647 h 228" name="T33"/>
                  <a:gd fmla="*/ 2147483647 w 138" name="T34"/>
                  <a:gd fmla="*/ 2147483647 h 228" name="T35"/>
                  <a:gd fmla="*/ 2147483647 w 138" name="T36"/>
                  <a:gd fmla="*/ 2147483647 h 228" name="T37"/>
                  <a:gd fmla="*/ 0 w 138" name="T38"/>
                  <a:gd fmla="*/ 2147483647 h 228" name="T39"/>
                  <a:gd fmla="*/ 2147483647 w 138" name="T40"/>
                  <a:gd fmla="*/ 0 h 228" name="T41"/>
                  <a:gd fmla="*/ 2147483647 w 138" name="T42"/>
                  <a:gd fmla="*/ 2147483647 h 228" name="T43"/>
                  <a:gd fmla="*/ 2147483647 w 138" name="T44"/>
                  <a:gd fmla="*/ 2147483647 h 228" name="T45"/>
                  <a:gd fmla="*/ 2147483647 w 138" name="T46"/>
                  <a:gd fmla="*/ 2147483647 h 228" name="T47"/>
                  <a:gd fmla="*/ 2147483647 w 138" name="T48"/>
                  <a:gd fmla="*/ 2147483647 h 228" name="T49"/>
                  <a:gd fmla="*/ 2147483647 w 138" name="T50"/>
                  <a:gd fmla="*/ 2147483647 h 228" name="T51"/>
                  <a:gd fmla="*/ 2147483647 w 138" name="T52"/>
                  <a:gd fmla="*/ 2147483647 h 228" name="T53"/>
                  <a:gd fmla="*/ 2147483647 w 138" name="T54"/>
                  <a:gd fmla="*/ 2147483647 h 228" name="T55"/>
                  <a:gd fmla="*/ 2147483647 w 138" name="T56"/>
                  <a:gd fmla="*/ 2147483647 h 228" name="T57"/>
                  <a:gd fmla="*/ 2147483647 w 138" name="T58"/>
                  <a:gd fmla="*/ 2147483647 h 228" name="T59"/>
                  <a:gd fmla="*/ 2147483647 w 138" name="T60"/>
                  <a:gd fmla="*/ 2147483647 h 228" name="T61"/>
                  <a:gd fmla="*/ 2147483647 w 138" name="T62"/>
                  <a:gd fmla="*/ 0 h 228" name="T63"/>
                  <a:gd fmla="*/ 2147483647 w 138" name="T64"/>
                  <a:gd fmla="*/ 2147483647 h 228" name="T65"/>
                  <a:gd fmla="*/ 2147483647 w 138" name="T66"/>
                  <a:gd fmla="*/ 2147483647 h 228" name="T67"/>
                  <a:gd fmla="*/ 2147483647 w 138" name="T68"/>
                  <a:gd fmla="*/ 2147483647 h 228" name="T69"/>
                  <a:gd fmla="*/ 2147483647 w 138" name="T70"/>
                  <a:gd fmla="*/ 2147483647 h 228" name="T71"/>
                  <a:gd fmla="*/ 2147483647 w 138" name="T72"/>
                  <a:gd fmla="*/ 2147483647 h 228" name="T73"/>
                  <a:gd fmla="*/ 2147483647 w 138" name="T74"/>
                  <a:gd fmla="*/ 2147483647 h 228" name="T75"/>
                  <a:gd fmla="*/ 2147483647 w 138" name="T76"/>
                  <a:gd fmla="*/ 2147483647 h 228" name="T77"/>
                  <a:gd fmla="*/ 2147483647 w 138" name="T78"/>
                  <a:gd fmla="*/ 2147483647 h 228" name="T79"/>
                  <a:gd fmla="*/ 2147483647 w 138" name="T80"/>
                  <a:gd fmla="*/ 2147483647 h 228" name="T81"/>
                  <a:gd fmla="*/ 2147483647 w 138" name="T82"/>
                  <a:gd fmla="*/ 2147483647 h 228"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38" name="T126"/>
                  <a:gd fmla="*/ 0 h 228" name="T127"/>
                  <a:gd fmla="*/ 138 w 138" name="T128"/>
                  <a:gd fmla="*/ 228 h 228"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228" w="13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chemeClr val="tx2">
                  <a:lumMod val="50000"/>
                </a:schemeClr>
              </a:solidFill>
              <a:ln>
                <a:noFill/>
              </a:ln>
              <a:extLst>
                <a:ext uri="{91240B29-F687-4F45-9708-019B960494DF}">
                  <a14:hiddenLine w="9525">
                    <a:solidFill>
                      <a:srgbClr val="000000"/>
                    </a:solidFill>
                    <a:bevel/>
                  </a14:hiddenLine>
                </a:ext>
              </a:extLst>
            </p:spPr>
            <p:txBody>
              <a:bodyPr/>
              <a:lstStyle/>
              <a:p>
                <a:endParaRPr altLang="en-US" lang="zh-CN">
                  <a:ea charset="-122" panose="020b0503020204020204" pitchFamily="34" typeface="微软雅黑"/>
                </a:endParaRPr>
              </a:p>
            </p:txBody>
          </p:sp>
          <p:sp>
            <p:nvSpPr>
              <p:cNvPr id="15" name="Freeform 17"/>
              <p:cNvSpPr>
                <a:spLocks noChangeArrowheads="1"/>
              </p:cNvSpPr>
              <p:nvPr/>
            </p:nvSpPr>
            <p:spPr bwMode="auto">
              <a:xfrm>
                <a:off x="63499" y="166689"/>
                <a:ext cx="165100" cy="279400"/>
              </a:xfrm>
              <a:custGeom>
                <a:gdLst>
                  <a:gd fmla="*/ 0 w 94" name="T0"/>
                  <a:gd fmla="*/ 2147483647 h 160" name="T1"/>
                  <a:gd fmla="*/ 2147483647 w 94" name="T2"/>
                  <a:gd fmla="*/ 2147483647 h 160" name="T3"/>
                  <a:gd fmla="*/ 2147483647 w 94" name="T4"/>
                  <a:gd fmla="*/ 2147483647 h 160" name="T5"/>
                  <a:gd fmla="*/ 2147483647 w 94" name="T6"/>
                  <a:gd fmla="*/ 2147483647 h 160" name="T7"/>
                  <a:gd fmla="*/ 2147483647 w 94" name="T8"/>
                  <a:gd fmla="*/ 2147483647 h 160" name="T9"/>
                  <a:gd fmla="*/ 2147483647 w 94" name="T10"/>
                  <a:gd fmla="*/ 2147483647 h 160" name="T11"/>
                  <a:gd fmla="*/ 2147483647 w 94" name="T12"/>
                  <a:gd fmla="*/ 2147483647 h 160" name="T13"/>
                  <a:gd fmla="*/ 2147483647 w 94" name="T14"/>
                  <a:gd fmla="*/ 2147483647 h 160" name="T15"/>
                  <a:gd fmla="*/ 2147483647 w 94" name="T16"/>
                  <a:gd fmla="*/ 2147483647 h 160" name="T17"/>
                  <a:gd fmla="*/ 2147483647 w 94" name="T18"/>
                  <a:gd fmla="*/ 2147483647 h 160" name="T19"/>
                  <a:gd fmla="*/ 2147483647 w 94" name="T20"/>
                  <a:gd fmla="*/ 2147483647 h 160" name="T21"/>
                  <a:gd fmla="*/ 2147483647 w 94" name="T22"/>
                  <a:gd fmla="*/ 2147483647 h 160" name="T23"/>
                  <a:gd fmla="*/ 2147483647 w 94" name="T24"/>
                  <a:gd fmla="*/ 2147483647 h 160" name="T25"/>
                  <a:gd fmla="*/ 2147483647 w 94" name="T26"/>
                  <a:gd fmla="*/ 2147483647 h 160" name="T27"/>
                  <a:gd fmla="*/ 2147483647 w 94" name="T28"/>
                  <a:gd fmla="*/ 2147483647 h 160" name="T29"/>
                  <a:gd fmla="*/ 2147483647 w 94" name="T30"/>
                  <a:gd fmla="*/ 2147483647 h 160" name="T31"/>
                  <a:gd fmla="*/ 2147483647 w 94" name="T32"/>
                  <a:gd fmla="*/ 2147483647 h 160" name="T33"/>
                  <a:gd fmla="*/ 2147483647 w 94" name="T34"/>
                  <a:gd fmla="*/ 0 h 160" name="T35"/>
                  <a:gd fmla="*/ 2147483647 w 94" name="T36"/>
                  <a:gd fmla="*/ 0 h 160" name="T37"/>
                  <a:gd fmla="*/ 2147483647 w 94" name="T38"/>
                  <a:gd fmla="*/ 0 h 160" name="T39"/>
                  <a:gd fmla="*/ 2147483647 w 94" name="T40"/>
                  <a:gd fmla="*/ 0 h 160" name="T41"/>
                  <a:gd fmla="*/ 2147483647 w 94" name="T42"/>
                  <a:gd fmla="*/ 2147483647 h 160" name="T43"/>
                  <a:gd fmla="*/ 2147483647 w 94" name="T44"/>
                  <a:gd fmla="*/ 2147483647 h 160" name="T45"/>
                  <a:gd fmla="*/ 2147483647 w 94" name="T46"/>
                  <a:gd fmla="*/ 2147483647 h 160" name="T47"/>
                  <a:gd fmla="*/ 2147483647 w 94" name="T48"/>
                  <a:gd fmla="*/ 2147483647 h 160" name="T49"/>
                  <a:gd fmla="*/ 2147483647 w 94" name="T50"/>
                  <a:gd fmla="*/ 2147483647 h 160" name="T51"/>
                  <a:gd fmla="*/ 2147483647 w 94" name="T52"/>
                  <a:gd fmla="*/ 2147483647 h 160" name="T53"/>
                  <a:gd fmla="*/ 2147483647 w 94" name="T54"/>
                  <a:gd fmla="*/ 2147483647 h 160" name="T55"/>
                  <a:gd fmla="*/ 2147483647 w 94" name="T56"/>
                  <a:gd fmla="*/ 2147483647 h 160" name="T57"/>
                  <a:gd fmla="*/ 2147483647 w 94" name="T58"/>
                  <a:gd fmla="*/ 2147483647 h 160" name="T59"/>
                  <a:gd fmla="*/ 2147483647 w 94" name="T60"/>
                  <a:gd fmla="*/ 2147483647 h 160" name="T61"/>
                  <a:gd fmla="*/ 2147483647 w 94" name="T62"/>
                  <a:gd fmla="*/ 2147483647 h 160" name="T63"/>
                  <a:gd fmla="*/ 2147483647 w 94" name="T64"/>
                  <a:gd fmla="*/ 2147483647 h 160" name="T65"/>
                  <a:gd fmla="*/ 0 w 94" name="T66"/>
                  <a:gd fmla="*/ 2147483647 h 160" name="T67"/>
                  <a:gd fmla="*/ 0 w 94" name="T68"/>
                  <a:gd fmla="*/ 2147483647 h 16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94" name="T105"/>
                  <a:gd fmla="*/ 0 h 160" name="T106"/>
                  <a:gd fmla="*/ 94 w 94" name="T107"/>
                  <a:gd fmla="*/ 160 h 160"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60" w="94">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chemeClr val="tx2">
                  <a:lumMod val="50000"/>
                </a:schemeClr>
              </a:solidFill>
              <a:ln>
                <a:noFill/>
              </a:ln>
              <a:extLst>
                <a:ext uri="{91240B29-F687-4F45-9708-019B960494DF}">
                  <a14:hiddenLine w="9525">
                    <a:solidFill>
                      <a:srgbClr val="000000"/>
                    </a:solidFill>
                    <a:bevel/>
                  </a14:hiddenLine>
                </a:ext>
              </a:extLst>
            </p:spPr>
            <p:txBody>
              <a:bodyPr/>
              <a:lstStyle/>
              <a:p>
                <a:endParaRPr altLang="en-US" lang="zh-CN">
                  <a:ea charset="-122" panose="020b0503020204020204" pitchFamily="34" typeface="微软雅黑"/>
                </a:endParaRPr>
              </a:p>
            </p:txBody>
          </p:sp>
        </p:grpSp>
      </p:grpSp>
      <p:sp>
        <p:nvSpPr>
          <p:cNvPr id="16" name="文本框 13"/>
          <p:cNvSpPr>
            <a:spLocks noChangeArrowheads="1"/>
          </p:cNvSpPr>
          <p:nvPr/>
        </p:nvSpPr>
        <p:spPr bwMode="auto">
          <a:xfrm>
            <a:off x="4837510" y="3694510"/>
            <a:ext cx="2149078" cy="5286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100">
                <a:solidFill>
                  <a:schemeClr val="tx1">
                    <a:lumMod val="85000"/>
                    <a:lumOff val="15000"/>
                  </a:schemeClr>
                </a:solidFill>
                <a:sym charset="-122" panose="02000000000000000000" pitchFamily="2" typeface="方正兰亭黑_GBK"/>
              </a:rPr>
              <a:t>在此录入上述图表的描述说明，在此录入上述图表的描述说明，在此录入上述图表的描述说明。</a:t>
            </a:r>
          </a:p>
        </p:txBody>
      </p:sp>
      <p:sp>
        <p:nvSpPr>
          <p:cNvPr id="19" name="文本框 16"/>
          <p:cNvSpPr>
            <a:spLocks noChangeArrowheads="1"/>
          </p:cNvSpPr>
          <p:nvPr/>
        </p:nvSpPr>
        <p:spPr bwMode="auto">
          <a:xfrm>
            <a:off x="2169319" y="1097756"/>
            <a:ext cx="1889760" cy="3154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l"/>
            <a:r>
              <a:rPr altLang="en-US" lang="zh-CN" smtClean="0" spc="300" sz="1800">
                <a:latin charset="-122" panose="02000000000000000000" pitchFamily="2" typeface="方正兰亭细黑_GBK"/>
                <a:ea charset="-122" panose="02000000000000000000" pitchFamily="2" typeface="方正兰亭细黑_GBK"/>
                <a:sym typeface="+mn-ea"/>
              </a:rPr>
              <a:t>此处添加标题</a:t>
            </a:r>
          </a:p>
        </p:txBody>
      </p:sp>
      <p:sp>
        <p:nvSpPr>
          <p:cNvPr id="20" name="文本框 17"/>
          <p:cNvSpPr>
            <a:spLocks noChangeArrowheads="1"/>
          </p:cNvSpPr>
          <p:nvPr/>
        </p:nvSpPr>
        <p:spPr bwMode="auto">
          <a:xfrm>
            <a:off x="4837510" y="1454944"/>
            <a:ext cx="2149078" cy="8727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100">
                <a:solidFill>
                  <a:schemeClr val="tx1">
                    <a:lumMod val="85000"/>
                    <a:lumOff val="15000"/>
                  </a:schemeClr>
                </a:solidFill>
                <a:sym charset="-122" panose="02000000000000000000" pitchFamily="2" typeface="方正兰亭黑_GBK"/>
              </a:rPr>
              <a:t>在此录入上述图表的描述说明，在此录入上述图表的描述说明，在此录入上述图表的描述说明。</a:t>
            </a:r>
          </a:p>
        </p:txBody>
      </p:sp>
      <p:grpSp>
        <p:nvGrpSpPr>
          <p:cNvPr id="65" name="组合 64"/>
          <p:cNvGrpSpPr/>
          <p:nvPr/>
        </p:nvGrpSpPr>
        <p:grpSpPr>
          <a:xfrm>
            <a:off x="7163677" y="3064617"/>
            <a:ext cx="891215" cy="891215"/>
            <a:chOff x="7119116" y="2959096"/>
            <a:chExt cx="980337" cy="980337"/>
          </a:xfrm>
        </p:grpSpPr>
        <p:grpSp>
          <p:nvGrpSpPr>
            <p:cNvPr id="49" name="组合 48"/>
            <p:cNvGrpSpPr/>
            <p:nvPr/>
          </p:nvGrpSpPr>
          <p:grpSpPr>
            <a:xfrm>
              <a:off x="7119116" y="2959096"/>
              <a:ext cx="980337" cy="980337"/>
              <a:chOff x="304800" y="673100"/>
              <a:chExt cx="4000500" cy="4000500"/>
            </a:xfrm>
            <a:effectLst>
              <a:outerShdw algn="tr" blurRad="444500" dir="8100000" dist="254000" rotWithShape="0">
                <a:prstClr val="black">
                  <a:alpha val="50000"/>
                </a:prstClr>
              </a:outerShdw>
            </a:effectLst>
          </p:grpSpPr>
          <p:sp>
            <p:nvSpPr>
              <p:cNvPr id="50" name="同心圆 4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4" name="Freeform 12"/>
            <p:cNvSpPr>
              <a:spLocks noChangeArrowheads="1" noEditPoints="1"/>
            </p:cNvSpPr>
            <p:nvPr/>
          </p:nvSpPr>
          <p:spPr bwMode="auto">
            <a:xfrm>
              <a:off x="7417283" y="3213744"/>
              <a:ext cx="339092" cy="479306"/>
            </a:xfrm>
            <a:custGeom>
              <a:gdLst>
                <a:gd fmla="*/ 2147483647 w 408" name="T0"/>
                <a:gd fmla="*/ 2147483647 h 578" name="T1"/>
                <a:gd fmla="*/ 2147483647 w 408" name="T2"/>
                <a:gd fmla="*/ 2147483647 h 578" name="T3"/>
                <a:gd fmla="*/ 2147483647 w 408" name="T4"/>
                <a:gd fmla="*/ 2147483647 h 578" name="T5"/>
                <a:gd fmla="*/ 2147483647 w 408" name="T6"/>
                <a:gd fmla="*/ 2147483647 h 578" name="T7"/>
                <a:gd fmla="*/ 2147483647 w 408" name="T8"/>
                <a:gd fmla="*/ 2147483647 h 578" name="T9"/>
                <a:gd fmla="*/ 2147483647 w 408" name="T10"/>
                <a:gd fmla="*/ 2147483647 h 578" name="T11"/>
                <a:gd fmla="*/ 2147483647 w 408" name="T12"/>
                <a:gd fmla="*/ 2147483647 h 578" name="T13"/>
                <a:gd fmla="*/ 2147483647 w 408" name="T14"/>
                <a:gd fmla="*/ 2147483647 h 578" name="T15"/>
                <a:gd fmla="*/ 2147483647 w 408" name="T16"/>
                <a:gd fmla="*/ 2147483647 h 578" name="T17"/>
                <a:gd fmla="*/ 2147483647 w 408" name="T18"/>
                <a:gd fmla="*/ 2147483647 h 578" name="T19"/>
                <a:gd fmla="*/ 2147483647 w 408" name="T20"/>
                <a:gd fmla="*/ 2147483647 h 578" name="T21"/>
                <a:gd fmla="*/ 2147483647 w 408" name="T22"/>
                <a:gd fmla="*/ 2147483647 h 578" name="T23"/>
                <a:gd fmla="*/ 2147483647 w 408" name="T24"/>
                <a:gd fmla="*/ 2147483647 h 578" name="T25"/>
                <a:gd fmla="*/ 2147483647 w 408" name="T26"/>
                <a:gd fmla="*/ 2147483647 h 578" name="T27"/>
                <a:gd fmla="*/ 2147483647 w 408" name="T28"/>
                <a:gd fmla="*/ 2147483647 h 578" name="T29"/>
                <a:gd fmla="*/ 2147483647 w 408" name="T30"/>
                <a:gd fmla="*/ 2147483647 h 578" name="T31"/>
                <a:gd fmla="*/ 2147483647 w 408" name="T32"/>
                <a:gd fmla="*/ 2147483647 h 578" name="T33"/>
                <a:gd fmla="*/ 0 w 408" name="T34"/>
                <a:gd fmla="*/ 2147483647 h 578" name="T35"/>
                <a:gd fmla="*/ 2147483647 w 408" name="T36"/>
                <a:gd fmla="*/ 2147483647 h 578" name="T37"/>
                <a:gd fmla="*/ 2147483647 w 408" name="T38"/>
                <a:gd fmla="*/ 2147483647 h 578" name="T39"/>
                <a:gd fmla="*/ 2147483647 w 408" name="T40"/>
                <a:gd fmla="*/ 2147483647 h 578" name="T41"/>
                <a:gd fmla="*/ 2147483647 w 408" name="T42"/>
                <a:gd fmla="*/ 2147483647 h 578" name="T43"/>
                <a:gd fmla="*/ 2147483647 w 408" name="T44"/>
                <a:gd fmla="*/ 0 h 578" name="T45"/>
                <a:gd fmla="*/ 2147483647 w 408" name="T46"/>
                <a:gd fmla="*/ 2147483647 h 578" name="T47"/>
                <a:gd fmla="*/ 2147483647 w 408" name="T48"/>
                <a:gd fmla="*/ 2147483647 h 578" name="T49"/>
                <a:gd fmla="*/ 2147483647 w 408" name="T50"/>
                <a:gd fmla="*/ 2147483647 h 578" name="T51"/>
                <a:gd fmla="*/ 2147483647 w 408" name="T52"/>
                <a:gd fmla="*/ 2147483647 h 578" name="T53"/>
                <a:gd fmla="*/ 2147483647 w 408" name="T54"/>
                <a:gd fmla="*/ 2147483647 h 578" name="T55"/>
                <a:gd fmla="*/ 2147483647 w 408" name="T56"/>
                <a:gd fmla="*/ 2147483647 h 578" name="T57"/>
                <a:gd fmla="*/ 2147483647 w 408" name="T58"/>
                <a:gd fmla="*/ 2147483647 h 578" name="T59"/>
                <a:gd fmla="*/ 2147483647 w 408" name="T60"/>
                <a:gd fmla="*/ 2147483647 h 578" name="T61"/>
                <a:gd fmla="*/ 2147483647 w 408" name="T62"/>
                <a:gd fmla="*/ 2147483647 h 578" name="T63"/>
                <a:gd fmla="*/ 2147483647 w 408" name="T64"/>
                <a:gd fmla="*/ 2147483647 h 578" name="T65"/>
                <a:gd fmla="*/ 2147483647 w 408" name="T66"/>
                <a:gd fmla="*/ 2147483647 h 578" name="T67"/>
                <a:gd fmla="*/ 2147483647 w 408" name="T68"/>
                <a:gd fmla="*/ 2147483647 h 578" name="T69"/>
                <a:gd fmla="*/ 2147483647 w 408" name="T70"/>
                <a:gd fmla="*/ 2147483647 h 578" name="T71"/>
                <a:gd fmla="*/ 2147483647 w 408" name="T72"/>
                <a:gd fmla="*/ 2147483647 h 578" name="T73"/>
                <a:gd fmla="*/ 2147483647 w 408" name="T74"/>
                <a:gd fmla="*/ 2147483647 h 578" name="T75"/>
                <a:gd fmla="*/ 2147483647 w 408" name="T76"/>
                <a:gd fmla="*/ 2147483647 h 578" name="T77"/>
                <a:gd fmla="*/ 2147483647 w 408" name="T78"/>
                <a:gd fmla="*/ 2147483647 h 578" name="T79"/>
                <a:gd fmla="*/ 2147483647 w 408" name="T80"/>
                <a:gd fmla="*/ 2147483647 h 578" name="T81"/>
                <a:gd fmla="*/ 2147483647 w 408" name="T82"/>
                <a:gd fmla="*/ 2147483647 h 578" name="T83"/>
                <a:gd fmla="*/ 2147483647 w 408" name="T84"/>
                <a:gd fmla="*/ 2147483647 h 578" name="T85"/>
                <a:gd fmla="*/ 2147483647 w 408" name="T86"/>
                <a:gd fmla="*/ 2147483647 h 57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408" name="T132"/>
                <a:gd fmla="*/ 0 h 578" name="T133"/>
                <a:gd fmla="*/ 408 w 408" name="T134"/>
                <a:gd fmla="*/ 578 h 578"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578" w="40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tx2">
                <a:lumMod val="50000"/>
              </a:schemeClr>
            </a:solidFill>
            <a:ln>
              <a:noFill/>
            </a:ln>
          </p:spPr>
          <p:txBody>
            <a:bodyPr/>
            <a:lstStyle/>
            <a:p>
              <a:endParaRPr altLang="en-US" lang="zh-CN">
                <a:ea charset="-122" panose="020b0503020204020204" pitchFamily="34" typeface="微软雅黑"/>
              </a:endParaRPr>
            </a:p>
          </p:txBody>
        </p:sp>
      </p:grpSp>
      <p:grpSp>
        <p:nvGrpSpPr>
          <p:cNvPr id="62" name="组合 61"/>
          <p:cNvGrpSpPr/>
          <p:nvPr/>
        </p:nvGrpSpPr>
        <p:grpSpPr>
          <a:xfrm>
            <a:off x="1138894" y="1793209"/>
            <a:ext cx="891215" cy="891215"/>
            <a:chOff x="1094333" y="1771508"/>
            <a:chExt cx="980337" cy="980337"/>
          </a:xfrm>
        </p:grpSpPr>
        <p:grpSp>
          <p:nvGrpSpPr>
            <p:cNvPr id="42" name="组合 41"/>
            <p:cNvGrpSpPr/>
            <p:nvPr/>
          </p:nvGrpSpPr>
          <p:grpSpPr>
            <a:xfrm>
              <a:off x="1094333" y="1771508"/>
              <a:ext cx="980337" cy="980337"/>
              <a:chOff x="304800" y="673100"/>
              <a:chExt cx="4000500" cy="4000500"/>
            </a:xfrm>
            <a:effectLst>
              <a:outerShdw algn="tr" blurRad="444500" dir="8100000" dist="254000" rotWithShape="0">
                <a:prstClr val="black">
                  <a:alpha val="50000"/>
                </a:prstClr>
              </a:outerShdw>
            </a:effectLst>
          </p:grpSpPr>
          <p:sp>
            <p:nvSpPr>
              <p:cNvPr id="44" name="同心圆 4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27" name="组合 24"/>
            <p:cNvGrpSpPr/>
            <p:nvPr/>
          </p:nvGrpSpPr>
          <p:grpSpPr>
            <a:xfrm>
              <a:off x="1276025" y="2059328"/>
              <a:ext cx="574161" cy="525498"/>
              <a:chExt cx="550987" cy="504288"/>
            </a:xfrm>
            <a:solidFill>
              <a:srgbClr val="C00000"/>
            </a:solidFill>
          </p:grpSpPr>
          <p:sp>
            <p:nvSpPr>
              <p:cNvPr id="28" name="Freeform 26"/>
              <p:cNvSpPr>
                <a:spLocks noChangeArrowheads="1" noEditPoints="1"/>
              </p:cNvSpPr>
              <p:nvPr/>
            </p:nvSpPr>
            <p:spPr bwMode="auto">
              <a:xfrm>
                <a:off x="0" y="0"/>
                <a:ext cx="357759" cy="359114"/>
              </a:xfrm>
              <a:custGeom>
                <a:gdLst>
                  <a:gd fmla="*/ 2147483647 w 52" name="T0"/>
                  <a:gd fmla="*/ 1287720650 h 52" name="T1"/>
                  <a:gd fmla="*/ 2147483647 w 52" name="T2"/>
                  <a:gd fmla="*/ 1096948243 h 52" name="T3"/>
                  <a:gd fmla="*/ 2147483647 w 52" name="T4"/>
                  <a:gd fmla="*/ 953868938 h 52" name="T5"/>
                  <a:gd fmla="*/ 2147483647 w 52" name="T6"/>
                  <a:gd fmla="*/ 620017227 h 52" name="T7"/>
                  <a:gd fmla="*/ 2147483647 w 52" name="T8"/>
                  <a:gd fmla="*/ 572317219 h 52" name="T9"/>
                  <a:gd fmla="*/ 1893363828 w 52" name="T10"/>
                  <a:gd fmla="*/ 620017227 h 52" name="T11"/>
                  <a:gd fmla="*/ 2035366631 w 52" name="T12"/>
                  <a:gd fmla="*/ 333851711 h 52" name="T13"/>
                  <a:gd fmla="*/ 1751361025 w 52" name="T14"/>
                  <a:gd fmla="*/ 95386203 h 52" name="T15"/>
                  <a:gd fmla="*/ 1514689686 w 52" name="T16"/>
                  <a:gd fmla="*/ 333851711 h 52" name="T17"/>
                  <a:gd fmla="*/ 1372686883 w 52" name="T18"/>
                  <a:gd fmla="*/ 47693102 h 52" name="T19"/>
                  <a:gd fmla="*/ 1278018348 w 52" name="T20"/>
                  <a:gd fmla="*/ 0 h 52" name="T21"/>
                  <a:gd fmla="*/ 899351086 w 52" name="T22"/>
                  <a:gd fmla="*/ 95386203 h 52" name="T23"/>
                  <a:gd fmla="*/ 852016818 w 52" name="T24"/>
                  <a:gd fmla="*/ 429237915 h 52" name="T25"/>
                  <a:gd fmla="*/ 568011212 w 52" name="T26"/>
                  <a:gd fmla="*/ 190772406 h 52" name="T27"/>
                  <a:gd fmla="*/ 284005606 w 52" name="T28"/>
                  <a:gd fmla="*/ 476931016 h 52" name="T29"/>
                  <a:gd fmla="*/ 473342677 w 52" name="T30"/>
                  <a:gd fmla="*/ 715403430 h 52" name="T31"/>
                  <a:gd fmla="*/ 142002803 w 52" name="T32"/>
                  <a:gd fmla="*/ 763096532 h 52" name="T33"/>
                  <a:gd fmla="*/ 94668535 w 52" name="T34"/>
                  <a:gd fmla="*/ 810789634 h 52" name="T35"/>
                  <a:gd fmla="*/ 0 w 52" name="T36"/>
                  <a:gd fmla="*/ 1192334446 h 52" name="T37"/>
                  <a:gd fmla="*/ 331339874 w 52" name="T38"/>
                  <a:gd fmla="*/ 1287720650 h 52" name="T39"/>
                  <a:gd fmla="*/ 94668535 w 52" name="T40"/>
                  <a:gd fmla="*/ 1478493056 h 52" name="T41"/>
                  <a:gd fmla="*/ 189337071 w 52" name="T42"/>
                  <a:gd fmla="*/ 1860044775 h 52" name="T43"/>
                  <a:gd fmla="*/ 284005606 w 52" name="T44"/>
                  <a:gd fmla="*/ 1907737877 h 52" name="T45"/>
                  <a:gd fmla="*/ 568011212 w 52" name="T46"/>
                  <a:gd fmla="*/ 1907737877 h 52" name="T47"/>
                  <a:gd fmla="*/ 473342677 w 52" name="T48"/>
                  <a:gd fmla="*/ 2147483647 h 52" name="T49"/>
                  <a:gd fmla="*/ 804682551 w 52" name="T50"/>
                  <a:gd fmla="*/ 2147483647 h 52" name="T51"/>
                  <a:gd fmla="*/ 994019622 w 52" name="T52"/>
                  <a:gd fmla="*/ 2146203385 h 52" name="T53"/>
                  <a:gd fmla="*/ 1088688157 w 52" name="T54"/>
                  <a:gd fmla="*/ 2147483647 h 52" name="T55"/>
                  <a:gd fmla="*/ 1136022425 w 52" name="T56"/>
                  <a:gd fmla="*/ 2147483647 h 52" name="T57"/>
                  <a:gd fmla="*/ 1514689686 w 52" name="T58"/>
                  <a:gd fmla="*/ 2147483647 h 52" name="T59"/>
                  <a:gd fmla="*/ 1562023954 w 52" name="T60"/>
                  <a:gd fmla="*/ 2147483647 h 52" name="T61"/>
                  <a:gd fmla="*/ 1656692489 w 52" name="T62"/>
                  <a:gd fmla="*/ 2098510283 h 52" name="T63"/>
                  <a:gd fmla="*/ 1893363828 w 52" name="T64"/>
                  <a:gd fmla="*/ 2147483647 h 52" name="T65"/>
                  <a:gd fmla="*/ 2147483647 w 52" name="T66"/>
                  <a:gd fmla="*/ 2050817182 h 52" name="T67"/>
                  <a:gd fmla="*/ 2147483647 w 52" name="T68"/>
                  <a:gd fmla="*/ 1955430978 h 52" name="T69"/>
                  <a:gd fmla="*/ 2035366631 w 52" name="T70"/>
                  <a:gd fmla="*/ 1669265463 h 52" name="T71"/>
                  <a:gd fmla="*/ 2147483647 w 52" name="T72"/>
                  <a:gd fmla="*/ 1716958564 h 52" name="T73"/>
                  <a:gd fmla="*/ 2147483647 w 52" name="T74"/>
                  <a:gd fmla="*/ 1383106853 h 52" name="T75"/>
                  <a:gd fmla="*/ 1562023954 w 52" name="T76"/>
                  <a:gd fmla="*/ 1335413751 h 52" name="T77"/>
                  <a:gd fmla="*/ 899351086 w 52" name="T78"/>
                  <a:gd fmla="*/ 1192334446 h 52" name="T79"/>
                  <a:gd fmla="*/ 1562023954 w 52" name="T80"/>
                  <a:gd fmla="*/ 1335413751 h 5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52" name="T123"/>
                  <a:gd fmla="*/ 0 h 52" name="T124"/>
                  <a:gd fmla="*/ 52 w 52" name="T125"/>
                  <a:gd fmla="*/ 52 h 52"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52" w="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tx2">
                  <a:lumMod val="50000"/>
                </a:schemeClr>
              </a:solidFill>
              <a:ln>
                <a:noFill/>
              </a:ln>
              <a:extLst>
                <a:ext uri="{91240B29-F687-4F45-9708-019B960494DF}">
                  <a14:hiddenLine w="9525">
                    <a:solidFill>
                      <a:srgbClr val="000000"/>
                    </a:solidFill>
                    <a:bevel/>
                  </a14:hiddenLine>
                </a:ext>
              </a:extLst>
            </p:spPr>
            <p:txBody>
              <a:bodyPr/>
              <a:lstStyle/>
              <a:p>
                <a:endParaRPr altLang="en-US" lang="zh-CN">
                  <a:ea charset="-122" panose="020b0503020204020204" pitchFamily="34" typeface="微软雅黑"/>
                </a:endParaRPr>
              </a:p>
            </p:txBody>
          </p:sp>
          <p:sp>
            <p:nvSpPr>
              <p:cNvPr id="29" name="Freeform 27"/>
              <p:cNvSpPr>
                <a:spLocks noChangeArrowheads="1" noEditPoints="1"/>
              </p:cNvSpPr>
              <p:nvPr/>
            </p:nvSpPr>
            <p:spPr bwMode="auto">
              <a:xfrm>
                <a:off x="296538" y="248324"/>
                <a:ext cx="254449" cy="255964"/>
              </a:xfrm>
              <a:custGeom>
                <a:gdLst>
                  <a:gd fmla="*/ 1560673257 w 37" name="T0"/>
                  <a:gd fmla="*/ 1387878316 h 37" name="T1"/>
                  <a:gd fmla="*/ 1466086999 w 37" name="T2"/>
                  <a:gd fmla="*/ 1148593483 h 37" name="T3"/>
                  <a:gd fmla="*/ 1702552644 w 37" name="T4"/>
                  <a:gd fmla="*/ 1196451833 h 37" name="T5"/>
                  <a:gd fmla="*/ 1749845773 w 37" name="T6"/>
                  <a:gd fmla="*/ 957160083 h 37" name="T7"/>
                  <a:gd fmla="*/ 1702552644 w 37" name="T8"/>
                  <a:gd fmla="*/ 861443383 h 37" name="T9"/>
                  <a:gd fmla="*/ 1513380128 w 37" name="T10"/>
                  <a:gd fmla="*/ 765726683 h 37" name="T11"/>
                  <a:gd fmla="*/ 1749845773 w 37" name="T12"/>
                  <a:gd fmla="*/ 670009983 h 37" name="T13"/>
                  <a:gd fmla="*/ 1655259515 w 37" name="T14"/>
                  <a:gd fmla="*/ 430725150 h 37" name="T15"/>
                  <a:gd fmla="*/ 1418793870 w 37" name="T16"/>
                  <a:gd fmla="*/ 478576583 h 37" name="T17"/>
                  <a:gd fmla="*/ 1466086999 w 37" name="T18"/>
                  <a:gd fmla="*/ 239291750 h 37" name="T19"/>
                  <a:gd fmla="*/ 1418793870 w 37" name="T20"/>
                  <a:gd fmla="*/ 191433400 h 37" name="T21"/>
                  <a:gd fmla="*/ 1135035096 w 37" name="T22"/>
                  <a:gd fmla="*/ 95716700 h 37" name="T23"/>
                  <a:gd fmla="*/ 993155709 w 37" name="T24"/>
                  <a:gd fmla="*/ 239291750 h 37" name="T25"/>
                  <a:gd fmla="*/ 898569451 w 37" name="T26"/>
                  <a:gd fmla="*/ 0 h 37" name="T27"/>
                  <a:gd fmla="*/ 662103806 w 37" name="T28"/>
                  <a:gd fmla="*/ 47858350 h 37" name="T29"/>
                  <a:gd fmla="*/ 662103806 w 37" name="T30"/>
                  <a:gd fmla="*/ 239291750 h 37" name="T31"/>
                  <a:gd fmla="*/ 472931290 w 37" name="T32"/>
                  <a:gd fmla="*/ 143575050 h 37" name="T33"/>
                  <a:gd fmla="*/ 378345032 w 37" name="T34"/>
                  <a:gd fmla="*/ 143575050 h 37" name="T35"/>
                  <a:gd fmla="*/ 189172516 w 37" name="T36"/>
                  <a:gd fmla="*/ 335008450 h 37" name="T37"/>
                  <a:gd fmla="*/ 331051903 w 37" name="T38"/>
                  <a:gd fmla="*/ 526434933 h 37" name="T39"/>
                  <a:gd fmla="*/ 141879387 w 37" name="T40"/>
                  <a:gd fmla="*/ 526434933 h 37" name="T41"/>
                  <a:gd fmla="*/ 0 w 37" name="T42"/>
                  <a:gd fmla="*/ 813585033 h 37" name="T43"/>
                  <a:gd fmla="*/ 47293129 w 37" name="T44"/>
                  <a:gd fmla="*/ 861443383 h 37" name="T45"/>
                  <a:gd fmla="*/ 236465645 w 37" name="T46"/>
                  <a:gd fmla="*/ 957160083 h 37" name="T47"/>
                  <a:gd fmla="*/ 47293129 w 37" name="T48"/>
                  <a:gd fmla="*/ 1100735133 h 37" name="T49"/>
                  <a:gd fmla="*/ 189172516 w 37" name="T50"/>
                  <a:gd fmla="*/ 1340019966 h 37" name="T51"/>
                  <a:gd fmla="*/ 378345032 w 37" name="T52"/>
                  <a:gd fmla="*/ 1292168534 h 37" name="T53"/>
                  <a:gd fmla="*/ 331051903 w 37" name="T54"/>
                  <a:gd fmla="*/ 1483595016 h 37" name="T55"/>
                  <a:gd fmla="*/ 331051903 w 37" name="T56"/>
                  <a:gd fmla="*/ 1579311716 h 37" name="T57"/>
                  <a:gd fmla="*/ 567517548 w 37" name="T58"/>
                  <a:gd fmla="*/ 1675028416 h 37" name="T59"/>
                  <a:gd fmla="*/ 614810677 w 37" name="T60"/>
                  <a:gd fmla="*/ 1675028416 h 37" name="T61"/>
                  <a:gd fmla="*/ 803983193 w 37" name="T62"/>
                  <a:gd fmla="*/ 1531453366 h 37" name="T63"/>
                  <a:gd fmla="*/ 803983193 w 37" name="T64"/>
                  <a:gd fmla="*/ 1770745116 h 37" name="T65"/>
                  <a:gd fmla="*/ 1087741967 w 37" name="T66"/>
                  <a:gd fmla="*/ 1722886766 h 37" name="T67"/>
                  <a:gd fmla="*/ 1135035096 w 37" name="T68"/>
                  <a:gd fmla="*/ 1675028416 h 37" name="T69"/>
                  <a:gd fmla="*/ 1182328225 w 37" name="T70"/>
                  <a:gd fmla="*/ 1483595016 h 37" name="T71"/>
                  <a:gd fmla="*/ 1324207612 w 37" name="T72"/>
                  <a:gd fmla="*/ 1627170066 h 37" name="T73"/>
                  <a:gd fmla="*/ 1560673257 w 37" name="T74"/>
                  <a:gd fmla="*/ 1435736666 h 37" name="T75"/>
                  <a:gd fmla="*/ 1040448838 w 37" name="T76"/>
                  <a:gd fmla="*/ 1052876783 h 37" name="T77"/>
                  <a:gd fmla="*/ 709396935 w 37" name="T78"/>
                  <a:gd fmla="*/ 717868333 h 37" name="T79"/>
                  <a:gd fmla="*/ 1040448838 w 37" name="T80"/>
                  <a:gd fmla="*/ 1052876783 h 37"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37" name="T123"/>
                  <a:gd fmla="*/ 0 h 37" name="T124"/>
                  <a:gd fmla="*/ 37 w 37" name="T125"/>
                  <a:gd fmla="*/ 37 h 37"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37" w="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tx2">
                  <a:lumMod val="50000"/>
                </a:schemeClr>
              </a:solidFill>
              <a:ln>
                <a:noFill/>
              </a:ln>
              <a:extLst>
                <a:ext uri="{91240B29-F687-4F45-9708-019B960494DF}">
                  <a14:hiddenLine w="9525">
                    <a:solidFill>
                      <a:srgbClr val="000000"/>
                    </a:solidFill>
                    <a:bevel/>
                  </a14:hiddenLine>
                </a:ext>
              </a:extLst>
            </p:spPr>
            <p:txBody>
              <a:bodyPr/>
              <a:lstStyle/>
              <a:p>
                <a:endParaRPr altLang="en-US" lang="zh-CN">
                  <a:ea charset="-122" panose="020b0503020204020204" pitchFamily="34" typeface="微软雅黑"/>
                </a:endParaRPr>
              </a:p>
            </p:txBody>
          </p:sp>
        </p:grpSp>
      </p:grpSp>
      <p:grpSp>
        <p:nvGrpSpPr>
          <p:cNvPr id="64" name="组合 63"/>
          <p:cNvGrpSpPr/>
          <p:nvPr/>
        </p:nvGrpSpPr>
        <p:grpSpPr>
          <a:xfrm>
            <a:off x="7142280" y="1800733"/>
            <a:ext cx="891215" cy="891215"/>
            <a:chOff x="7097719" y="1832372"/>
            <a:chExt cx="980337" cy="980337"/>
          </a:xfrm>
        </p:grpSpPr>
        <p:grpSp>
          <p:nvGrpSpPr>
            <p:cNvPr id="52" name="组合 51"/>
            <p:cNvGrpSpPr/>
            <p:nvPr/>
          </p:nvGrpSpPr>
          <p:grpSpPr>
            <a:xfrm>
              <a:off x="7097719" y="1832372"/>
              <a:ext cx="980337" cy="980337"/>
              <a:chOff x="304800" y="673100"/>
              <a:chExt cx="4000500" cy="4000500"/>
            </a:xfrm>
            <a:effectLst>
              <a:outerShdw algn="tr" blurRad="444500" dir="8100000" dist="254000" rotWithShape="0">
                <a:prstClr val="black">
                  <a:alpha val="50000"/>
                </a:prstClr>
              </a:outerShdw>
            </a:effectLst>
          </p:grpSpPr>
          <p:sp>
            <p:nvSpPr>
              <p:cNvPr id="53" name="同心圆 5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32" name="Freeform 41"/>
            <p:cNvSpPr>
              <a:spLocks noChangeArrowheads="1" noEditPoints="1"/>
            </p:cNvSpPr>
            <p:nvPr/>
          </p:nvSpPr>
          <p:spPr bwMode="auto">
            <a:xfrm>
              <a:off x="7334035" y="2103125"/>
              <a:ext cx="476079" cy="381999"/>
            </a:xfrm>
            <a:custGeom>
              <a:gdLst>
                <a:gd fmla="*/ 2147483647 w 72" name="T0"/>
                <a:gd fmla="*/ 2147483647 h 58" name="T1"/>
                <a:gd fmla="*/ 2147483647 w 72" name="T2"/>
                <a:gd fmla="*/ 2147483647 h 58" name="T3"/>
                <a:gd fmla="*/ 2147483647 w 72" name="T4"/>
                <a:gd fmla="*/ 2147483647 h 58" name="T5"/>
                <a:gd fmla="*/ 2147483647 w 72" name="T6"/>
                <a:gd fmla="*/ 2147483647 h 58" name="T7"/>
                <a:gd fmla="*/ 2147483647 w 72" name="T8"/>
                <a:gd fmla="*/ 2147483647 h 58" name="T9"/>
                <a:gd fmla="*/ 2147483647 w 72" name="T10"/>
                <a:gd fmla="*/ 0 h 58" name="T11"/>
                <a:gd fmla="*/ 2147483647 w 72" name="T12"/>
                <a:gd fmla="*/ 0 h 58" name="T13"/>
                <a:gd fmla="*/ 2147483647 w 72" name="T14"/>
                <a:gd fmla="*/ 2147483647 h 58" name="T15"/>
                <a:gd fmla="*/ 2147483647 w 72" name="T16"/>
                <a:gd fmla="*/ 2147483647 h 58" name="T17"/>
                <a:gd fmla="*/ 2147483647 w 72" name="T18"/>
                <a:gd fmla="*/ 2147483647 h 58" name="T19"/>
                <a:gd fmla="*/ 2147483647 w 72" name="T20"/>
                <a:gd fmla="*/ 2147483647 h 58" name="T21"/>
                <a:gd fmla="*/ 0 w 72" name="T22"/>
                <a:gd fmla="*/ 2147483647 h 58" name="T23"/>
                <a:gd fmla="*/ 0 w 72" name="T24"/>
                <a:gd fmla="*/ 2147483647 h 58" name="T25"/>
                <a:gd fmla="*/ 2147483647 w 72" name="T26"/>
                <a:gd fmla="*/ 2147483647 h 58" name="T27"/>
                <a:gd fmla="*/ 2147483647 w 72" name="T28"/>
                <a:gd fmla="*/ 2147483647 h 58" name="T29"/>
                <a:gd fmla="*/ 2147483647 w 72" name="T30"/>
                <a:gd fmla="*/ 2147483647 h 58" name="T31"/>
                <a:gd fmla="*/ 2147483647 w 72" name="T32"/>
                <a:gd fmla="*/ 2147483647 h 58" name="T33"/>
                <a:gd fmla="*/ 0 w 72" name="T34"/>
                <a:gd fmla="*/ 2147483647 h 58" name="T35"/>
                <a:gd fmla="*/ 2147483647 w 72" name="T36"/>
                <a:gd fmla="*/ 2147483647 h 58" name="T37"/>
                <a:gd fmla="*/ 2147483647 w 72" name="T38"/>
                <a:gd fmla="*/ 2147483647 h 58" name="T39"/>
                <a:gd fmla="*/ 2147483647 w 72" name="T40"/>
                <a:gd fmla="*/ 2147483647 h 58" name="T41"/>
                <a:gd fmla="*/ 2147483647 w 72" name="T42"/>
                <a:gd fmla="*/ 2147483647 h 58" name="T43"/>
                <a:gd fmla="*/ 2147483647 w 72" name="T44"/>
                <a:gd fmla="*/ 2147483647 h 58" name="T45"/>
                <a:gd fmla="*/ 2147483647 w 72" name="T46"/>
                <a:gd fmla="*/ 2147483647 h 58" name="T47"/>
                <a:gd fmla="*/ 2147483647 w 72" name="T48"/>
                <a:gd fmla="*/ 2147483647 h 58" name="T49"/>
                <a:gd fmla="*/ 2147483647 w 72" name="T50"/>
                <a:gd fmla="*/ 2147483647 h 58" name="T51"/>
                <a:gd fmla="*/ 2147483647 w 72" name="T52"/>
                <a:gd fmla="*/ 2147483647 h 58" name="T53"/>
                <a:gd fmla="*/ 2147483647 w 72" name="T54"/>
                <a:gd fmla="*/ 2147483647 h 58" name="T55"/>
                <a:gd fmla="*/ 2147483647 w 72" name="T56"/>
                <a:gd fmla="*/ 2147483647 h 58" name="T57"/>
                <a:gd fmla="*/ 2147483647 w 72" name="T58"/>
                <a:gd fmla="*/ 2147483647 h 5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72" name="T90"/>
                <a:gd fmla="*/ 0 h 58" name="T91"/>
                <a:gd fmla="*/ 72 w 72" name="T92"/>
                <a:gd fmla="*/ 58 h 58"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57" w="72">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tx2">
                <a:lumMod val="50000"/>
              </a:schemeClr>
            </a:solidFill>
            <a:ln>
              <a:noFill/>
            </a:ln>
          </p:spPr>
          <p:txBody>
            <a:bodyPr/>
            <a:lstStyle/>
            <a:p>
              <a:endParaRPr altLang="en-US" lang="zh-CN">
                <a:ea charset="-122" panose="020b0503020204020204" pitchFamily="34" typeface="微软雅黑"/>
              </a:endParaRPr>
            </a:p>
          </p:txBody>
        </p:sp>
      </p:grpSp>
      <p:sp>
        <p:nvSpPr>
          <p:cNvPr id="33" name="矩形 47"/>
          <p:cNvSpPr>
            <a:spLocks noChangeArrowheads="1"/>
          </p:cNvSpPr>
          <p:nvPr/>
        </p:nvSpPr>
        <p:spPr bwMode="auto">
          <a:xfrm>
            <a:off x="2600325" y="2565797"/>
            <a:ext cx="3943350" cy="8561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25715" lIns="51430" rIns="51430" tIns="25715">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100">
                <a:solidFill>
                  <a:srgbClr val="595959"/>
                </a:solidFill>
                <a:sym charset="-122" panose="02000000000000000000" pitchFamily="2" typeface="方正兰亭黑_GBK"/>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36" name="文本框 44"/>
          <p:cNvSpPr>
            <a:spLocks noChangeArrowheads="1"/>
          </p:cNvSpPr>
          <p:nvPr/>
        </p:nvSpPr>
        <p:spPr bwMode="auto">
          <a:xfrm>
            <a:off x="2159794" y="1457326"/>
            <a:ext cx="2157413" cy="7560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100">
                <a:solidFill>
                  <a:schemeClr val="tx1">
                    <a:lumMod val="85000"/>
                    <a:lumOff val="15000"/>
                  </a:schemeClr>
                </a:solidFill>
                <a:sym charset="-122" panose="02000000000000000000" pitchFamily="2" typeface="方正兰亭黑_GBK"/>
              </a:rPr>
              <a:t>在此录入上述图表的描述说明，在此录入上述图表的描述说明，在此录入上述图表的描述说明。</a:t>
            </a:r>
          </a:p>
        </p:txBody>
      </p:sp>
      <p:sp>
        <p:nvSpPr>
          <p:cNvPr id="40" name="矩形 47"/>
          <p:cNvSpPr>
            <a:spLocks noChangeArrowheads="1"/>
          </p:cNvSpPr>
          <p:nvPr/>
        </p:nvSpPr>
        <p:spPr bwMode="auto">
          <a:xfrm>
            <a:off x="2595563" y="2569369"/>
            <a:ext cx="3943350" cy="8561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25715" lIns="51430" rIns="51430" tIns="25715">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100">
                <a:sym charset="-122" panose="02000000000000000000" pitchFamily="2" typeface="方正兰亭黑_GBK"/>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cxnSp>
        <p:nvCxnSpPr>
          <p:cNvPr id="55" name="直接连接符 5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646880" y="242192"/>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7" name="TextBox 56"/>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sym typeface="+mn-ea"/>
              </a:rPr>
              <a:t>此处添加标题</a:t>
            </a:r>
          </a:p>
        </p:txBody>
      </p:sp>
      <p:cxnSp>
        <p:nvCxnSpPr>
          <p:cNvPr id="58" name="直接连接符 57"/>
          <p:cNvCxnSpPr/>
          <p:nvPr/>
        </p:nvCxnSpPr>
        <p:spPr>
          <a:xfrm flipH="1">
            <a:off x="2465034" y="3001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文本框 16"/>
          <p:cNvSpPr>
            <a:spLocks noChangeArrowheads="1"/>
          </p:cNvSpPr>
          <p:nvPr/>
        </p:nvSpPr>
        <p:spPr bwMode="auto">
          <a:xfrm>
            <a:off x="5549086" y="1097756"/>
            <a:ext cx="1889760" cy="3154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l"/>
            <a:r>
              <a:rPr altLang="en-US" lang="zh-CN" smtClean="0" spc="300" sz="1800">
                <a:latin charset="-122" panose="02000000000000000000" pitchFamily="2" typeface="方正兰亭细黑_GBK"/>
                <a:ea charset="-122" panose="02000000000000000000" pitchFamily="2" typeface="方正兰亭细黑_GBK"/>
                <a:sym typeface="+mn-ea"/>
              </a:rPr>
              <a:t>此处添加标题</a:t>
            </a:r>
          </a:p>
        </p:txBody>
      </p:sp>
      <p:sp>
        <p:nvSpPr>
          <p:cNvPr id="60" name="文本框 16"/>
          <p:cNvSpPr>
            <a:spLocks noChangeArrowheads="1"/>
          </p:cNvSpPr>
          <p:nvPr/>
        </p:nvSpPr>
        <p:spPr bwMode="auto">
          <a:xfrm>
            <a:off x="5549086" y="4408409"/>
            <a:ext cx="1889760" cy="3154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l"/>
            <a:r>
              <a:rPr altLang="en-US" lang="zh-CN" smtClean="0" spc="300" sz="1800">
                <a:latin charset="-122" panose="02000000000000000000" pitchFamily="2" typeface="方正兰亭细黑_GBK"/>
                <a:ea charset="-122" panose="02000000000000000000" pitchFamily="2" typeface="方正兰亭细黑_GBK"/>
                <a:sym typeface="+mn-ea"/>
              </a:rPr>
              <a:t>此处添加标题</a:t>
            </a:r>
          </a:p>
        </p:txBody>
      </p:sp>
      <p:sp>
        <p:nvSpPr>
          <p:cNvPr id="61" name="文本框 16"/>
          <p:cNvSpPr>
            <a:spLocks noChangeArrowheads="1"/>
          </p:cNvSpPr>
          <p:nvPr/>
        </p:nvSpPr>
        <p:spPr bwMode="auto">
          <a:xfrm>
            <a:off x="2234386" y="4408409"/>
            <a:ext cx="1889760" cy="3154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l"/>
            <a:r>
              <a:rPr altLang="en-US" lang="zh-CN" smtClean="0" spc="300" sz="1800">
                <a:latin charset="-122" panose="02000000000000000000" pitchFamily="2" typeface="方正兰亭细黑_GBK"/>
                <a:ea charset="-122" panose="02000000000000000000" pitchFamily="2" typeface="方正兰亭细黑_GBK"/>
                <a:sym typeface="+mn-ea"/>
              </a:rPr>
              <a:t>此处添加标题</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4" name="TextBox 93"/>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sym typeface="+mn-ea"/>
              </a:rPr>
              <a:t>此处添加标题</a:t>
            </a:r>
          </a:p>
        </p:txBody>
      </p:sp>
      <p:cxnSp>
        <p:nvCxnSpPr>
          <p:cNvPr id="14" name="直接连接符 13"/>
          <p:cNvCxnSpPr/>
          <p:nvPr/>
        </p:nvCxnSpPr>
        <p:spPr>
          <a:xfrm flipH="1">
            <a:off x="2455718" y="27481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2" name="图表 101"/>
          <p:cNvGraphicFramePr/>
          <p:nvPr/>
        </p:nvGraphicFramePr>
        <p:xfrm>
          <a:off x="751115" y="957103"/>
          <a:ext cx="2816405" cy="1606445"/>
        </p:xfrm>
        <a:graphic>
          <a:graphicData uri="http://schemas.openxmlformats.org/drawingml/2006/chart">
            <c:chart xmlns:c="http://schemas.openxmlformats.org/drawingml/2006/chart" r:id="rId3"/>
          </a:graphicData>
        </a:graphic>
      </p:graphicFrame>
      <p:graphicFrame>
        <p:nvGraphicFramePr>
          <p:cNvPr id="104" name="图表 103"/>
          <p:cNvGraphicFramePr/>
          <p:nvPr/>
        </p:nvGraphicFramePr>
        <p:xfrm>
          <a:off x="2359570" y="957103"/>
          <a:ext cx="2816405" cy="1606445"/>
        </p:xfrm>
        <a:graphic>
          <a:graphicData uri="http://schemas.openxmlformats.org/drawingml/2006/chart">
            <c:chart xmlns:c="http://schemas.openxmlformats.org/drawingml/2006/chart" r:id="rId4"/>
          </a:graphicData>
        </a:graphic>
      </p:graphicFrame>
      <p:graphicFrame>
        <p:nvGraphicFramePr>
          <p:cNvPr id="105" name="图表 104"/>
          <p:cNvGraphicFramePr/>
          <p:nvPr/>
        </p:nvGraphicFramePr>
        <p:xfrm>
          <a:off x="3968025" y="957103"/>
          <a:ext cx="2816405" cy="1606445"/>
        </p:xfrm>
        <a:graphic>
          <a:graphicData uri="http://schemas.openxmlformats.org/drawingml/2006/chart">
            <c:chart xmlns:c="http://schemas.openxmlformats.org/drawingml/2006/chart" r:id="rId5"/>
          </a:graphicData>
        </a:graphic>
      </p:graphicFrame>
      <p:graphicFrame>
        <p:nvGraphicFramePr>
          <p:cNvPr id="106" name="图表 105"/>
          <p:cNvGraphicFramePr/>
          <p:nvPr/>
        </p:nvGraphicFramePr>
        <p:xfrm>
          <a:off x="5576481" y="957103"/>
          <a:ext cx="2816405" cy="1606445"/>
        </p:xfrm>
        <a:graphic>
          <a:graphicData uri="http://schemas.openxmlformats.org/drawingml/2006/chart">
            <c:chart xmlns:c="http://schemas.openxmlformats.org/drawingml/2006/chart" r:id="rId6"/>
          </a:graphicData>
        </a:graphic>
      </p:graphicFrame>
      <p:sp>
        <p:nvSpPr>
          <p:cNvPr id="107" name="文本框 32"/>
          <p:cNvSpPr txBox="1"/>
          <p:nvPr/>
        </p:nvSpPr>
        <p:spPr>
          <a:xfrm>
            <a:off x="1684019" y="2467666"/>
            <a:ext cx="858915" cy="342900"/>
          </a:xfrm>
          <a:prstGeom prst="rect">
            <a:avLst/>
          </a:prstGeom>
          <a:noFill/>
        </p:spPr>
        <p:txBody>
          <a:bodyPr bIns="34290" lIns="68580" rIns="68580" rtlCol="0" tIns="34290" wrap="square">
            <a:spAutoFit/>
          </a:bodyPr>
          <a:lstStyle/>
          <a:p>
            <a:pPr algn="ctr"/>
            <a:r>
              <a:rPr altLang="zh-CN" lang="en-US">
                <a:solidFill>
                  <a:prstClr val="black">
                    <a:lumMod val="50000"/>
                    <a:lumOff val="50000"/>
                  </a:prstClr>
                </a:solidFill>
                <a:latin charset="0" panose="020b0806030902050204" pitchFamily="34" typeface="Impact"/>
                <a:ea charset="-122" panose="020b0503020204020204" pitchFamily="34" typeface="微软雅黑"/>
              </a:rPr>
              <a:t>30%</a:t>
            </a:r>
          </a:p>
        </p:txBody>
      </p:sp>
      <p:grpSp>
        <p:nvGrpSpPr>
          <p:cNvPr id="108" name="Group 8"/>
          <p:cNvGrpSpPr>
            <a:grpSpLocks noChangeAspect="1"/>
          </p:cNvGrpSpPr>
          <p:nvPr/>
        </p:nvGrpSpPr>
        <p:grpSpPr>
          <a:xfrm>
            <a:off x="1948275" y="1547939"/>
            <a:ext cx="330403" cy="362031"/>
            <a:chOff x="3437" y="2282"/>
            <a:chExt cx="679" cy="744"/>
          </a:xfrm>
          <a:solidFill>
            <a:schemeClr val="tx2">
              <a:lumMod val="50000"/>
            </a:schemeClr>
          </a:solidFill>
        </p:grpSpPr>
        <p:sp>
          <p:nvSpPr>
            <p:cNvPr id="109" name="Freeform 9"/>
            <p:cNvSpPr/>
            <p:nvPr/>
          </p:nvSpPr>
          <p:spPr bwMode="auto">
            <a:xfrm>
              <a:off x="3595" y="2282"/>
              <a:ext cx="364" cy="379"/>
            </a:xfrm>
            <a:custGeom>
              <a:gdLst>
                <a:gd fmla="*/ 50 w 152" name="T0"/>
                <a:gd fmla="*/ 147 h 159" name="T1"/>
                <a:gd fmla="*/ 39 w 152" name="T2"/>
                <a:gd fmla="*/ 147 h 159" name="T3"/>
                <a:gd fmla="*/ 76 w 152" name="T4"/>
                <a:gd fmla="*/ 159 h 159" name="T5"/>
                <a:gd fmla="*/ 114 w 152" name="T6"/>
                <a:gd fmla="*/ 147 h 159" name="T7"/>
                <a:gd fmla="*/ 103 w 152" name="T8"/>
                <a:gd fmla="*/ 147 h 159" name="T9"/>
                <a:gd fmla="*/ 152 w 152" name="T10"/>
                <a:gd fmla="*/ 76 h 159" name="T11"/>
                <a:gd fmla="*/ 76 w 152" name="T12"/>
                <a:gd fmla="*/ 0 h 159" name="T13"/>
                <a:gd fmla="*/ 0 w 152" name="T14"/>
                <a:gd fmla="*/ 76 h 159" name="T15"/>
                <a:gd fmla="*/ 50 w 152" name="T16"/>
                <a:gd fmla="*/ 147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10" name="Freeform 10"/>
            <p:cNvSpPr/>
            <p:nvPr/>
          </p:nvSpPr>
          <p:spPr bwMode="auto">
            <a:xfrm>
              <a:off x="3437" y="2633"/>
              <a:ext cx="679" cy="393"/>
            </a:xfrm>
            <a:custGeom>
              <a:gdLst>
                <a:gd fmla="*/ 222 w 284" name="T0"/>
                <a:gd fmla="*/ 0 h 165" name="T1"/>
                <a:gd fmla="*/ 188 w 284" name="T2"/>
                <a:gd fmla="*/ 0 h 165" name="T3"/>
                <a:gd fmla="*/ 154 w 284" name="T4"/>
                <a:gd fmla="*/ 19 h 165" name="T5"/>
                <a:gd fmla="*/ 154 w 284" name="T6"/>
                <a:gd fmla="*/ 134 h 165" name="T7"/>
                <a:gd fmla="*/ 143 w 284" name="T8"/>
                <a:gd fmla="*/ 146 h 165" name="T9"/>
                <a:gd fmla="*/ 131 w 284" name="T10"/>
                <a:gd fmla="*/ 134 h 165" name="T11"/>
                <a:gd fmla="*/ 131 w 284" name="T12"/>
                <a:gd fmla="*/ 19 h 165" name="T13"/>
                <a:gd fmla="*/ 97 w 284" name="T14"/>
                <a:gd fmla="*/ 0 h 165" name="T15"/>
                <a:gd fmla="*/ 63 w 284" name="T16"/>
                <a:gd fmla="*/ 0 h 165" name="T17"/>
                <a:gd fmla="*/ 0 w 284" name="T18"/>
                <a:gd fmla="*/ 86 h 165" name="T19"/>
                <a:gd fmla="*/ 0 w 284" name="T20"/>
                <a:gd fmla="*/ 165 h 165" name="T21"/>
                <a:gd fmla="*/ 284 w 284" name="T22"/>
                <a:gd fmla="*/ 165 h 165" name="T23"/>
                <a:gd fmla="*/ 284 w 284" name="T24"/>
                <a:gd fmla="*/ 86 h 165" name="T25"/>
                <a:gd fmla="*/ 222 w 284" name="T26"/>
                <a:gd fmla="*/ 0 h 1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grpSp>
      <p:grpSp>
        <p:nvGrpSpPr>
          <p:cNvPr id="111" name="Group 13"/>
          <p:cNvGrpSpPr>
            <a:grpSpLocks noChangeAspect="1"/>
          </p:cNvGrpSpPr>
          <p:nvPr/>
        </p:nvGrpSpPr>
        <p:grpSpPr>
          <a:xfrm>
            <a:off x="3532732" y="1549063"/>
            <a:ext cx="362309" cy="366587"/>
            <a:chOff x="2426" y="2781"/>
            <a:chExt cx="593" cy="600"/>
          </a:xfrm>
          <a:solidFill>
            <a:schemeClr val="tx1">
              <a:lumMod val="50000"/>
              <a:lumOff val="50000"/>
            </a:schemeClr>
          </a:solidFill>
        </p:grpSpPr>
        <p:sp>
          <p:nvSpPr>
            <p:cNvPr id="112"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13"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grpSp>
      <p:grpSp>
        <p:nvGrpSpPr>
          <p:cNvPr id="114" name="Group 18"/>
          <p:cNvGrpSpPr>
            <a:grpSpLocks noChangeAspect="1"/>
          </p:cNvGrpSpPr>
          <p:nvPr/>
        </p:nvGrpSpPr>
        <p:grpSpPr>
          <a:xfrm>
            <a:off x="5141794" y="1546015"/>
            <a:ext cx="376364" cy="350702"/>
            <a:chOff x="3802" y="2858"/>
            <a:chExt cx="616" cy="574"/>
          </a:xfrm>
          <a:solidFill>
            <a:schemeClr val="tx2">
              <a:lumMod val="50000"/>
            </a:schemeClr>
          </a:solidFill>
        </p:grpSpPr>
        <p:sp>
          <p:nvSpPr>
            <p:cNvPr id="115"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16"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17"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18"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19"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grpSp>
      <p:grpSp>
        <p:nvGrpSpPr>
          <p:cNvPr id="120" name="Group 26"/>
          <p:cNvGrpSpPr>
            <a:grpSpLocks noChangeAspect="1"/>
          </p:cNvGrpSpPr>
          <p:nvPr/>
        </p:nvGrpSpPr>
        <p:grpSpPr>
          <a:xfrm>
            <a:off x="6668463" y="1632307"/>
            <a:ext cx="535744" cy="265601"/>
            <a:chOff x="5676" y="2597"/>
            <a:chExt cx="1061" cy="526"/>
          </a:xfrm>
          <a:solidFill>
            <a:schemeClr val="tx1"/>
          </a:solidFill>
        </p:grpSpPr>
        <p:sp>
          <p:nvSpPr>
            <p:cNvPr id="121" name="Freeform 27"/>
            <p:cNvSpPr/>
            <p:nvPr/>
          </p:nvSpPr>
          <p:spPr bwMode="auto">
            <a:xfrm>
              <a:off x="5747" y="2597"/>
              <a:ext cx="181" cy="115"/>
            </a:xfrm>
            <a:custGeom>
              <a:gdLst>
                <a:gd fmla="*/ 25 w 76" name="T0"/>
                <a:gd fmla="*/ 48 h 48" name="T1"/>
                <a:gd fmla="*/ 64 w 76" name="T2"/>
                <a:gd fmla="*/ 44 h 48" name="T3"/>
                <a:gd fmla="*/ 76 w 76" name="T4"/>
                <a:gd fmla="*/ 13 h 48" name="T5"/>
                <a:gd fmla="*/ 39 w 76" name="T6"/>
                <a:gd fmla="*/ 15 h 48" name="T7"/>
                <a:gd fmla="*/ 23 w 76" name="T8"/>
                <a:gd fmla="*/ 10 h 48" name="T9"/>
                <a:gd fmla="*/ 7 w 76" name="T10"/>
                <a:gd fmla="*/ 20 h 48" name="T11"/>
                <a:gd fmla="*/ 25 w 76" name="T12"/>
                <a:gd fmla="*/ 48 h 48" name="T13"/>
              </a:gdLst>
              <a:cxnLst>
                <a:cxn ang="0">
                  <a:pos x="T0" y="T1"/>
                </a:cxn>
                <a:cxn ang="0">
                  <a:pos x="T2" y="T3"/>
                </a:cxn>
                <a:cxn ang="0">
                  <a:pos x="T4" y="T5"/>
                </a:cxn>
                <a:cxn ang="0">
                  <a:pos x="T6" y="T7"/>
                </a:cxn>
                <a:cxn ang="0">
                  <a:pos x="T8" y="T9"/>
                </a:cxn>
                <a:cxn ang="0">
                  <a:pos x="T10" y="T11"/>
                </a:cxn>
                <a:cxn ang="0">
                  <a:pos x="T12" y="T13"/>
                </a:cxn>
              </a:cxnLst>
              <a:rect b="b" l="0" r="r" t="0"/>
              <a:pathLst>
                <a:path h="48" w="76">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22" name="Freeform 28"/>
            <p:cNvSpPr>
              <a:spLocks noEditPoints="1"/>
            </p:cNvSpPr>
            <p:nvPr/>
          </p:nvSpPr>
          <p:spPr bwMode="auto">
            <a:xfrm>
              <a:off x="5759" y="2613"/>
              <a:ext cx="169" cy="101"/>
            </a:xfrm>
            <a:custGeom>
              <a:gdLst>
                <a:gd fmla="*/ 20 w 71" name="T0"/>
                <a:gd fmla="*/ 42 h 42" name="T1"/>
                <a:gd fmla="*/ 2 w 71" name="T2"/>
                <a:gd fmla="*/ 13 h 42" name="T3"/>
                <a:gd fmla="*/ 1 w 71" name="T4"/>
                <a:gd fmla="*/ 4 h 42" name="T5"/>
                <a:gd fmla="*/ 10 w 71" name="T6"/>
                <a:gd fmla="*/ 1 h 42" name="T7"/>
                <a:gd fmla="*/ 18 w 71" name="T8"/>
                <a:gd fmla="*/ 2 h 42" name="T9"/>
                <a:gd fmla="*/ 18 w 71" name="T10"/>
                <a:gd fmla="*/ 2 h 42" name="T11"/>
                <a:gd fmla="*/ 34 w 71" name="T12"/>
                <a:gd fmla="*/ 8 h 42" name="T13"/>
                <a:gd fmla="*/ 59 w 71" name="T14"/>
                <a:gd fmla="*/ 0 h 42" name="T15"/>
                <a:gd fmla="*/ 71 w 71" name="T16"/>
                <a:gd fmla="*/ 6 h 42" name="T17"/>
                <a:gd fmla="*/ 71 w 71" name="T18"/>
                <a:gd fmla="*/ 6 h 42" name="T19"/>
                <a:gd fmla="*/ 71 w 71" name="T20"/>
                <a:gd fmla="*/ 6 h 42" name="T21"/>
                <a:gd fmla="*/ 60 w 71" name="T22"/>
                <a:gd fmla="*/ 37 h 42" name="T23"/>
                <a:gd fmla="*/ 60 w 71" name="T24"/>
                <a:gd fmla="*/ 37 h 42" name="T25"/>
                <a:gd fmla="*/ 20 w 71" name="T26"/>
                <a:gd fmla="*/ 42 h 42" name="T27"/>
                <a:gd fmla="*/ 10 w 71" name="T28"/>
                <a:gd fmla="*/ 2 h 42" name="T29"/>
                <a:gd fmla="*/ 2 w 71" name="T30"/>
                <a:gd fmla="*/ 5 h 42" name="T31"/>
                <a:gd fmla="*/ 3 w 71" name="T32"/>
                <a:gd fmla="*/ 13 h 42" name="T33"/>
                <a:gd fmla="*/ 20 w 71" name="T34"/>
                <a:gd fmla="*/ 40 h 42" name="T35"/>
                <a:gd fmla="*/ 59 w 71" name="T36"/>
                <a:gd fmla="*/ 36 h 42" name="T37"/>
                <a:gd fmla="*/ 70 w 71" name="T38"/>
                <a:gd fmla="*/ 6 h 42" name="T39"/>
                <a:gd fmla="*/ 59 w 71" name="T40"/>
                <a:gd fmla="*/ 1 h 42" name="T41"/>
                <a:gd fmla="*/ 34 w 71" name="T42"/>
                <a:gd fmla="*/ 9 h 42" name="T43"/>
                <a:gd fmla="*/ 34 w 71" name="T44"/>
                <a:gd fmla="*/ 9 h 42" name="T45"/>
                <a:gd fmla="*/ 34 w 71" name="T46"/>
                <a:gd fmla="*/ 9 h 42" name="T47"/>
                <a:gd fmla="*/ 18 w 71" name="T48"/>
                <a:gd fmla="*/ 3 h 42" name="T49"/>
                <a:gd fmla="*/ 10 w 71" name="T50"/>
                <a:gd fmla="*/ 2 h 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2" w="71">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23" name="Freeform 29"/>
            <p:cNvSpPr/>
            <p:nvPr/>
          </p:nvSpPr>
          <p:spPr bwMode="auto">
            <a:xfrm>
              <a:off x="5795" y="2709"/>
              <a:ext cx="119" cy="43"/>
            </a:xfrm>
            <a:custGeom>
              <a:gdLst>
                <a:gd fmla="*/ 41 w 50" name="T0"/>
                <a:gd fmla="*/ 0 h 18" name="T1"/>
                <a:gd fmla="*/ 7 w 50" name="T2"/>
                <a:gd fmla="*/ 4 h 18" name="T3"/>
                <a:gd fmla="*/ 1 w 50" name="T4"/>
                <a:gd fmla="*/ 12 h 18" name="T5"/>
                <a:gd fmla="*/ 8 w 50" name="T6"/>
                <a:gd fmla="*/ 17 h 18" name="T7"/>
                <a:gd fmla="*/ 43 w 50" name="T8"/>
                <a:gd fmla="*/ 14 h 18" name="T9"/>
                <a:gd fmla="*/ 49 w 50" name="T10"/>
                <a:gd fmla="*/ 6 h 18" name="T11"/>
                <a:gd fmla="*/ 41 w 50"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50">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24" name="Freeform 30"/>
            <p:cNvSpPr>
              <a:spLocks noEditPoints="1"/>
            </p:cNvSpPr>
            <p:nvPr/>
          </p:nvSpPr>
          <p:spPr bwMode="auto">
            <a:xfrm>
              <a:off x="5795" y="2707"/>
              <a:ext cx="119" cy="45"/>
            </a:xfrm>
            <a:custGeom>
              <a:gdLst>
                <a:gd fmla="*/ 8 w 50" name="T0"/>
                <a:gd fmla="*/ 19 h 19" name="T1"/>
                <a:gd fmla="*/ 0 w 50" name="T2"/>
                <a:gd fmla="*/ 13 h 19" name="T3"/>
                <a:gd fmla="*/ 2 w 50" name="T4"/>
                <a:gd fmla="*/ 7 h 19" name="T5"/>
                <a:gd fmla="*/ 7 w 50" name="T6"/>
                <a:gd fmla="*/ 5 h 19" name="T7"/>
                <a:gd fmla="*/ 41 w 50" name="T8"/>
                <a:gd fmla="*/ 1 h 19" name="T9"/>
                <a:gd fmla="*/ 50 w 50" name="T10"/>
                <a:gd fmla="*/ 7 h 19" name="T11"/>
                <a:gd fmla="*/ 48 w 50" name="T12"/>
                <a:gd fmla="*/ 12 h 19" name="T13"/>
                <a:gd fmla="*/ 43 w 50" name="T14"/>
                <a:gd fmla="*/ 15 h 19" name="T15"/>
                <a:gd fmla="*/ 9 w 50" name="T16"/>
                <a:gd fmla="*/ 19 h 19" name="T17"/>
                <a:gd fmla="*/ 8 w 50" name="T18"/>
                <a:gd fmla="*/ 19 h 19" name="T19"/>
                <a:gd fmla="*/ 42 w 50" name="T20"/>
                <a:gd fmla="*/ 2 h 19" name="T21"/>
                <a:gd fmla="*/ 41 w 50" name="T22"/>
                <a:gd fmla="*/ 2 h 19" name="T23"/>
                <a:gd fmla="*/ 7 w 50" name="T24"/>
                <a:gd fmla="*/ 6 h 19" name="T25"/>
                <a:gd fmla="*/ 3 w 50" name="T26"/>
                <a:gd fmla="*/ 8 h 19" name="T27"/>
                <a:gd fmla="*/ 1 w 50" name="T28"/>
                <a:gd fmla="*/ 12 h 19" name="T29"/>
                <a:gd fmla="*/ 8 w 50" name="T30"/>
                <a:gd fmla="*/ 18 h 19" name="T31"/>
                <a:gd fmla="*/ 43 w 50" name="T32"/>
                <a:gd fmla="*/ 14 h 19" name="T33"/>
                <a:gd fmla="*/ 47 w 50" name="T34"/>
                <a:gd fmla="*/ 12 h 19" name="T35"/>
                <a:gd fmla="*/ 49 w 50" name="T36"/>
                <a:gd fmla="*/ 7 h 19" name="T37"/>
                <a:gd fmla="*/ 42 w 50" name="T38"/>
                <a:gd fmla="*/ 2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50">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25" name="Freeform 31"/>
            <p:cNvSpPr>
              <a:spLocks noEditPoints="1"/>
            </p:cNvSpPr>
            <p:nvPr/>
          </p:nvSpPr>
          <p:spPr bwMode="auto">
            <a:xfrm>
              <a:off x="5676" y="2752"/>
              <a:ext cx="424" cy="371"/>
            </a:xfrm>
            <a:custGeom>
              <a:gdLst>
                <a:gd fmla="*/ 153 w 178" name="T0"/>
                <a:gd fmla="*/ 137 h 155" name="T1"/>
                <a:gd fmla="*/ 157 w 178" name="T2"/>
                <a:gd fmla="*/ 137 h 155" name="T3"/>
                <a:gd fmla="*/ 165 w 178" name="T4"/>
                <a:gd fmla="*/ 138 h 155" name="T5"/>
                <a:gd fmla="*/ 168 w 178" name="T6"/>
                <a:gd fmla="*/ 139 h 155" name="T7"/>
                <a:gd fmla="*/ 176 w 178" name="T8"/>
                <a:gd fmla="*/ 135 h 155" name="T9"/>
                <a:gd fmla="*/ 172 w 178" name="T10"/>
                <a:gd fmla="*/ 128 h 155" name="T11"/>
                <a:gd fmla="*/ 166 w 178" name="T12"/>
                <a:gd fmla="*/ 105 h 155" name="T13"/>
                <a:gd fmla="*/ 134 w 178" name="T14"/>
                <a:gd fmla="*/ 34 h 155" name="T15"/>
                <a:gd fmla="*/ 95 w 178" name="T16"/>
                <a:gd fmla="*/ 2 h 155" name="T17"/>
                <a:gd fmla="*/ 94 w 178" name="T18"/>
                <a:gd fmla="*/ 0 h 155" name="T19"/>
                <a:gd fmla="*/ 58 w 178" name="T20"/>
                <a:gd fmla="*/ 4 h 155" name="T21"/>
                <a:gd fmla="*/ 35 w 178" name="T22"/>
                <a:gd fmla="*/ 37 h 155" name="T23"/>
                <a:gd fmla="*/ 21 w 178" name="T24"/>
                <a:gd fmla="*/ 133 h 155" name="T25"/>
                <a:gd fmla="*/ 15 w 178" name="T26"/>
                <a:gd fmla="*/ 148 h 155" name="T27"/>
                <a:gd fmla="*/ 15 w 178" name="T28"/>
                <a:gd fmla="*/ 153 h 155" name="T29"/>
                <a:gd fmla="*/ 24 w 178" name="T30"/>
                <a:gd fmla="*/ 153 h 155" name="T31"/>
                <a:gd fmla="*/ 36 w 178" name="T32"/>
                <a:gd fmla="*/ 150 h 155" name="T33"/>
                <a:gd fmla="*/ 36 w 178" name="T34"/>
                <a:gd fmla="*/ 150 h 155" name="T35"/>
                <a:gd fmla="*/ 36 w 178" name="T36"/>
                <a:gd fmla="*/ 150 h 155" name="T37"/>
                <a:gd fmla="*/ 68 w 178" name="T38"/>
                <a:gd fmla="*/ 153 h 155" name="T39"/>
                <a:gd fmla="*/ 153 w 178" name="T40"/>
                <a:gd fmla="*/ 137 h 155" name="T41"/>
                <a:gd fmla="*/ 67 w 178" name="T42"/>
                <a:gd fmla="*/ 57 h 155" name="T43"/>
                <a:gd fmla="*/ 81 w 178" name="T44"/>
                <a:gd fmla="*/ 50 h 155" name="T45"/>
                <a:gd fmla="*/ 80 w 178" name="T46"/>
                <a:gd fmla="*/ 42 h 155" name="T47"/>
                <a:gd fmla="*/ 86 w 178" name="T48"/>
                <a:gd fmla="*/ 41 h 155" name="T49"/>
                <a:gd fmla="*/ 88 w 178" name="T50"/>
                <a:gd fmla="*/ 49 h 155" name="T51"/>
                <a:gd fmla="*/ 102 w 178" name="T52"/>
                <a:gd fmla="*/ 50 h 155" name="T53"/>
                <a:gd fmla="*/ 100 w 178" name="T54"/>
                <a:gd fmla="*/ 55 h 155" name="T55"/>
                <a:gd fmla="*/ 75 w 178" name="T56"/>
                <a:gd fmla="*/ 62 h 155" name="T57"/>
                <a:gd fmla="*/ 92 w 178" name="T58"/>
                <a:gd fmla="*/ 70 h 155" name="T59"/>
                <a:gd fmla="*/ 106 w 178" name="T60"/>
                <a:gd fmla="*/ 92 h 155" name="T61"/>
                <a:gd fmla="*/ 93 w 178" name="T62"/>
                <a:gd fmla="*/ 98 h 155" name="T63"/>
                <a:gd fmla="*/ 94 w 178" name="T64"/>
                <a:gd fmla="*/ 106 h 155" name="T65"/>
                <a:gd fmla="*/ 87 w 178" name="T66"/>
                <a:gd fmla="*/ 107 h 155" name="T67"/>
                <a:gd fmla="*/ 86 w 178" name="T68"/>
                <a:gd fmla="*/ 99 h 155" name="T69"/>
                <a:gd fmla="*/ 69 w 178" name="T70"/>
                <a:gd fmla="*/ 97 h 155" name="T71"/>
                <a:gd fmla="*/ 70 w 178" name="T72"/>
                <a:gd fmla="*/ 92 h 155" name="T73"/>
                <a:gd fmla="*/ 97 w 178" name="T74"/>
                <a:gd fmla="*/ 90 h 155" name="T75"/>
                <a:gd fmla="*/ 93 w 178" name="T76"/>
                <a:gd fmla="*/ 78 h 155" name="T77"/>
                <a:gd fmla="*/ 78 w 178" name="T78"/>
                <a:gd fmla="*/ 74 h 155" name="T79"/>
                <a:gd fmla="*/ 67 w 178" name="T80"/>
                <a:gd fmla="*/ 57 h 15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5" w="178">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26" name="Freeform 32"/>
            <p:cNvSpPr/>
            <p:nvPr/>
          </p:nvSpPr>
          <p:spPr bwMode="auto">
            <a:xfrm>
              <a:off x="6433" y="2606"/>
              <a:ext cx="176" cy="108"/>
            </a:xfrm>
            <a:custGeom>
              <a:gdLst>
                <a:gd fmla="*/ 21 w 74" name="T0"/>
                <a:gd fmla="*/ 45 h 45" name="T1"/>
                <a:gd fmla="*/ 60 w 74" name="T2"/>
                <a:gd fmla="*/ 44 h 45" name="T3"/>
                <a:gd fmla="*/ 74 w 74" name="T4"/>
                <a:gd fmla="*/ 15 h 45" name="T5"/>
                <a:gd fmla="*/ 38 w 74" name="T6"/>
                <a:gd fmla="*/ 14 h 45" name="T7"/>
                <a:gd fmla="*/ 23 w 74" name="T8"/>
                <a:gd fmla="*/ 8 h 45" name="T9"/>
                <a:gd fmla="*/ 6 w 74" name="T10"/>
                <a:gd fmla="*/ 17 h 45" name="T11"/>
                <a:gd fmla="*/ 21 w 74" name="T12"/>
                <a:gd fmla="*/ 45 h 45" name="T13"/>
              </a:gdLst>
              <a:cxnLst>
                <a:cxn ang="0">
                  <a:pos x="T0" y="T1"/>
                </a:cxn>
                <a:cxn ang="0">
                  <a:pos x="T2" y="T3"/>
                </a:cxn>
                <a:cxn ang="0">
                  <a:pos x="T4" y="T5"/>
                </a:cxn>
                <a:cxn ang="0">
                  <a:pos x="T6" y="T7"/>
                </a:cxn>
                <a:cxn ang="0">
                  <a:pos x="T8" y="T9"/>
                </a:cxn>
                <a:cxn ang="0">
                  <a:pos x="T10" y="T11"/>
                </a:cxn>
                <a:cxn ang="0">
                  <a:pos x="T12" y="T13"/>
                </a:cxn>
              </a:cxnLst>
              <a:rect b="b" l="0" r="r" t="0"/>
              <a:pathLst>
                <a:path h="45" w="74">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27" name="Freeform 33"/>
            <p:cNvSpPr>
              <a:spLocks noEditPoints="1"/>
            </p:cNvSpPr>
            <p:nvPr/>
          </p:nvSpPr>
          <p:spPr bwMode="auto">
            <a:xfrm>
              <a:off x="6442" y="2621"/>
              <a:ext cx="167" cy="95"/>
            </a:xfrm>
            <a:custGeom>
              <a:gdLst>
                <a:gd fmla="*/ 17 w 70" name="T0"/>
                <a:gd fmla="*/ 40 h 40" name="T1"/>
                <a:gd fmla="*/ 2 w 70" name="T2"/>
                <a:gd fmla="*/ 11 h 40" name="T3"/>
                <a:gd fmla="*/ 2 w 70" name="T4"/>
                <a:gd fmla="*/ 2 h 40" name="T5"/>
                <a:gd fmla="*/ 9 w 70" name="T6"/>
                <a:gd fmla="*/ 0 h 40" name="T7"/>
                <a:gd fmla="*/ 19 w 70" name="T8"/>
                <a:gd fmla="*/ 1 h 40" name="T9"/>
                <a:gd fmla="*/ 19 w 70" name="T10"/>
                <a:gd fmla="*/ 1 h 40" name="T11"/>
                <a:gd fmla="*/ 34 w 70" name="T12"/>
                <a:gd fmla="*/ 8 h 40" name="T13"/>
                <a:gd fmla="*/ 56 w 70" name="T14"/>
                <a:gd fmla="*/ 2 h 40" name="T15"/>
                <a:gd fmla="*/ 70 w 70" name="T16"/>
                <a:gd fmla="*/ 9 h 40" name="T17"/>
                <a:gd fmla="*/ 70 w 70" name="T18"/>
                <a:gd fmla="*/ 9 h 40" name="T19"/>
                <a:gd fmla="*/ 70 w 70" name="T20"/>
                <a:gd fmla="*/ 10 h 40" name="T21"/>
                <a:gd fmla="*/ 56 w 70" name="T22"/>
                <a:gd fmla="*/ 39 h 40" name="T23"/>
                <a:gd fmla="*/ 56 w 70" name="T24"/>
                <a:gd fmla="*/ 39 h 40" name="T25"/>
                <a:gd fmla="*/ 17 w 70" name="T26"/>
                <a:gd fmla="*/ 40 h 40" name="T27"/>
                <a:gd fmla="*/ 9 w 70" name="T28"/>
                <a:gd fmla="*/ 1 h 40" name="T29"/>
                <a:gd fmla="*/ 3 w 70" name="T30"/>
                <a:gd fmla="*/ 3 h 40" name="T31"/>
                <a:gd fmla="*/ 3 w 70" name="T32"/>
                <a:gd fmla="*/ 11 h 40" name="T33"/>
                <a:gd fmla="*/ 17 w 70" name="T34"/>
                <a:gd fmla="*/ 39 h 40" name="T35"/>
                <a:gd fmla="*/ 55 w 70" name="T36"/>
                <a:gd fmla="*/ 38 h 40" name="T37"/>
                <a:gd fmla="*/ 69 w 70" name="T38"/>
                <a:gd fmla="*/ 9 h 40" name="T39"/>
                <a:gd fmla="*/ 56 w 70" name="T40"/>
                <a:gd fmla="*/ 4 h 40" name="T41"/>
                <a:gd fmla="*/ 34 w 70" name="T42"/>
                <a:gd fmla="*/ 9 h 40" name="T43"/>
                <a:gd fmla="*/ 34 w 70" name="T44"/>
                <a:gd fmla="*/ 9 h 40" name="T45"/>
                <a:gd fmla="*/ 34 w 70" name="T46"/>
                <a:gd fmla="*/ 9 h 40" name="T47"/>
                <a:gd fmla="*/ 18 w 70" name="T48"/>
                <a:gd fmla="*/ 2 h 40" name="T49"/>
                <a:gd fmla="*/ 9 w 70" name="T50"/>
                <a:gd fmla="*/ 1 h 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0" w="7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28" name="Freeform 34"/>
            <p:cNvSpPr/>
            <p:nvPr/>
          </p:nvSpPr>
          <p:spPr bwMode="auto">
            <a:xfrm>
              <a:off x="6471" y="2721"/>
              <a:ext cx="114" cy="34"/>
            </a:xfrm>
            <a:custGeom>
              <a:gdLst>
                <a:gd fmla="*/ 40 w 48" name="T0"/>
                <a:gd fmla="*/ 0 h 14" name="T1"/>
                <a:gd fmla="*/ 6 w 48" name="T2"/>
                <a:gd fmla="*/ 1 h 14" name="T3"/>
                <a:gd fmla="*/ 0 w 48" name="T4"/>
                <a:gd fmla="*/ 7 h 14" name="T5"/>
                <a:gd fmla="*/ 7 w 48" name="T6"/>
                <a:gd fmla="*/ 14 h 14" name="T7"/>
                <a:gd fmla="*/ 41 w 48" name="T8"/>
                <a:gd fmla="*/ 13 h 14" name="T9"/>
                <a:gd fmla="*/ 48 w 48" name="T10"/>
                <a:gd fmla="*/ 6 h 14" name="T11"/>
                <a:gd fmla="*/ 40 w 48"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29" name="Freeform 35"/>
            <p:cNvSpPr>
              <a:spLocks noEditPoints="1"/>
            </p:cNvSpPr>
            <p:nvPr/>
          </p:nvSpPr>
          <p:spPr bwMode="auto">
            <a:xfrm>
              <a:off x="6468" y="2719"/>
              <a:ext cx="117" cy="36"/>
            </a:xfrm>
            <a:custGeom>
              <a:gdLst>
                <a:gd fmla="*/ 8 w 49" name="T0"/>
                <a:gd fmla="*/ 15 h 15" name="T1"/>
                <a:gd fmla="*/ 0 w 49" name="T2"/>
                <a:gd fmla="*/ 8 h 15" name="T3"/>
                <a:gd fmla="*/ 2 w 49" name="T4"/>
                <a:gd fmla="*/ 3 h 15" name="T5"/>
                <a:gd fmla="*/ 7 w 49" name="T6"/>
                <a:gd fmla="*/ 1 h 15" name="T7"/>
                <a:gd fmla="*/ 42 w 49" name="T8"/>
                <a:gd fmla="*/ 0 h 15" name="T9"/>
                <a:gd fmla="*/ 49 w 49" name="T10"/>
                <a:gd fmla="*/ 7 h 15" name="T11"/>
                <a:gd fmla="*/ 42 w 49" name="T12"/>
                <a:gd fmla="*/ 14 h 15" name="T13"/>
                <a:gd fmla="*/ 8 w 49" name="T14"/>
                <a:gd fmla="*/ 15 h 15" name="T15"/>
                <a:gd fmla="*/ 42 w 49" name="T16"/>
                <a:gd fmla="*/ 1 h 15" name="T17"/>
                <a:gd fmla="*/ 41 w 49" name="T18"/>
                <a:gd fmla="*/ 1 h 15" name="T19"/>
                <a:gd fmla="*/ 7 w 49" name="T20"/>
                <a:gd fmla="*/ 2 h 15" name="T21"/>
                <a:gd fmla="*/ 3 w 49" name="T22"/>
                <a:gd fmla="*/ 4 h 15" name="T23"/>
                <a:gd fmla="*/ 1 w 49" name="T24"/>
                <a:gd fmla="*/ 8 h 15" name="T25"/>
                <a:gd fmla="*/ 8 w 49" name="T26"/>
                <a:gd fmla="*/ 14 h 15" name="T27"/>
                <a:gd fmla="*/ 8 w 49" name="T28"/>
                <a:gd fmla="*/ 14 h 15" name="T29"/>
                <a:gd fmla="*/ 42 w 49" name="T30"/>
                <a:gd fmla="*/ 13 h 15" name="T31"/>
                <a:gd fmla="*/ 48 w 49" name="T32"/>
                <a:gd fmla="*/ 7 h 15" name="T33"/>
                <a:gd fmla="*/ 42 w 49" name="T34"/>
                <a:gd fmla="*/ 1 h 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 w="49">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30" name="Freeform 36"/>
            <p:cNvSpPr>
              <a:spLocks noEditPoints="1"/>
            </p:cNvSpPr>
            <p:nvPr/>
          </p:nvSpPr>
          <p:spPr bwMode="auto">
            <a:xfrm>
              <a:off x="6335" y="2762"/>
              <a:ext cx="402" cy="354"/>
            </a:xfrm>
            <a:custGeom>
              <a:gdLst>
                <a:gd fmla="*/ 163 w 169" name="T0"/>
                <a:gd fmla="*/ 131 h 148" name="T1"/>
                <a:gd fmla="*/ 159 w 169" name="T2"/>
                <a:gd fmla="*/ 108 h 148" name="T3"/>
                <a:gd fmla="*/ 135 w 169" name="T4"/>
                <a:gd fmla="*/ 36 h 148" name="T5"/>
                <a:gd fmla="*/ 99 w 169" name="T6"/>
                <a:gd fmla="*/ 2 h 148" name="T7"/>
                <a:gd fmla="*/ 99 w 169" name="T8"/>
                <a:gd fmla="*/ 0 h 148" name="T9"/>
                <a:gd fmla="*/ 63 w 169" name="T10"/>
                <a:gd fmla="*/ 1 h 148" name="T11"/>
                <a:gd fmla="*/ 38 w 169" name="T12"/>
                <a:gd fmla="*/ 31 h 148" name="T13"/>
                <a:gd fmla="*/ 15 w 169" name="T14"/>
                <a:gd fmla="*/ 124 h 148" name="T15"/>
                <a:gd fmla="*/ 8 w 169" name="T16"/>
                <a:gd fmla="*/ 139 h 148" name="T17"/>
                <a:gd fmla="*/ 8 w 169" name="T18"/>
                <a:gd fmla="*/ 139 h 148" name="T19"/>
                <a:gd fmla="*/ 7 w 169" name="T20"/>
                <a:gd fmla="*/ 143 h 148" name="T21"/>
                <a:gd fmla="*/ 16 w 169" name="T22"/>
                <a:gd fmla="*/ 144 h 148" name="T23"/>
                <a:gd fmla="*/ 28 w 169" name="T24"/>
                <a:gd fmla="*/ 142 h 148" name="T25"/>
                <a:gd fmla="*/ 28 w 169" name="T26"/>
                <a:gd fmla="*/ 142 h 148" name="T27"/>
                <a:gd fmla="*/ 29 w 169" name="T28"/>
                <a:gd fmla="*/ 142 h 148" name="T29"/>
                <a:gd fmla="*/ 78 w 169" name="T30"/>
                <a:gd fmla="*/ 148 h 148" name="T31"/>
                <a:gd fmla="*/ 143 w 169" name="T32"/>
                <a:gd fmla="*/ 139 h 148" name="T33"/>
                <a:gd fmla="*/ 155 w 169" name="T34"/>
                <a:gd fmla="*/ 141 h 148" name="T35"/>
                <a:gd fmla="*/ 159 w 169" name="T36"/>
                <a:gd fmla="*/ 142 h 148" name="T37"/>
                <a:gd fmla="*/ 167 w 169" name="T38"/>
                <a:gd fmla="*/ 138 h 148" name="T39"/>
                <a:gd fmla="*/ 163 w 169" name="T40"/>
                <a:gd fmla="*/ 131 h 148" name="T41"/>
                <a:gd fmla="*/ 107 w 169" name="T42"/>
                <a:gd fmla="*/ 101 h 148" name="T43"/>
                <a:gd fmla="*/ 56 w 169" name="T44"/>
                <a:gd fmla="*/ 100 h 148" name="T45"/>
                <a:gd fmla="*/ 56 w 169" name="T46"/>
                <a:gd fmla="*/ 96 h 148" name="T47"/>
                <a:gd fmla="*/ 70 w 169" name="T48"/>
                <a:gd fmla="*/ 79 h 148" name="T49"/>
                <a:gd fmla="*/ 70 w 169" name="T50"/>
                <a:gd fmla="*/ 73 h 148" name="T51"/>
                <a:gd fmla="*/ 57 w 169" name="T52"/>
                <a:gd fmla="*/ 73 h 148" name="T53"/>
                <a:gd fmla="*/ 57 w 169" name="T54"/>
                <a:gd fmla="*/ 67 h 148" name="T55"/>
                <a:gd fmla="*/ 68 w 169" name="T56"/>
                <a:gd fmla="*/ 67 h 148" name="T57"/>
                <a:gd fmla="*/ 67 w 169" name="T58"/>
                <a:gd fmla="*/ 57 h 148" name="T59"/>
                <a:gd fmla="*/ 91 w 169" name="T60"/>
                <a:gd fmla="*/ 39 h 148" name="T61"/>
                <a:gd fmla="*/ 104 w 169" name="T62"/>
                <a:gd fmla="*/ 41 h 148" name="T63"/>
                <a:gd fmla="*/ 102 w 169" name="T64"/>
                <a:gd fmla="*/ 47 h 148" name="T65"/>
                <a:gd fmla="*/ 91 w 169" name="T66"/>
                <a:gd fmla="*/ 45 h 148" name="T67"/>
                <a:gd fmla="*/ 77 w 169" name="T68"/>
                <a:gd fmla="*/ 57 h 148" name="T69"/>
                <a:gd fmla="*/ 79 w 169" name="T70"/>
                <a:gd fmla="*/ 67 h 148" name="T71"/>
                <a:gd fmla="*/ 97 w 169" name="T72"/>
                <a:gd fmla="*/ 67 h 148" name="T73"/>
                <a:gd fmla="*/ 96 w 169" name="T74"/>
                <a:gd fmla="*/ 73 h 148" name="T75"/>
                <a:gd fmla="*/ 80 w 169" name="T76"/>
                <a:gd fmla="*/ 73 h 148" name="T77"/>
                <a:gd fmla="*/ 79 w 169" name="T78"/>
                <a:gd fmla="*/ 83 h 148" name="T79"/>
                <a:gd fmla="*/ 71 w 169" name="T80"/>
                <a:gd fmla="*/ 93 h 148" name="T81"/>
                <a:gd fmla="*/ 71 w 169" name="T82"/>
                <a:gd fmla="*/ 94 h 148" name="T83"/>
                <a:gd fmla="*/ 107 w 169" name="T84"/>
                <a:gd fmla="*/ 94 h 148" name="T85"/>
                <a:gd fmla="*/ 107 w 169" name="T86"/>
                <a:gd fmla="*/ 101 h 14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 w="169">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31" name="Freeform 37"/>
            <p:cNvSpPr/>
            <p:nvPr/>
          </p:nvSpPr>
          <p:spPr bwMode="auto">
            <a:xfrm>
              <a:off x="6147" y="2633"/>
              <a:ext cx="129" cy="81"/>
            </a:xfrm>
            <a:custGeom>
              <a:gdLst>
                <a:gd fmla="*/ 14 w 54" name="T0"/>
                <a:gd fmla="*/ 34 h 34" name="T1"/>
                <a:gd fmla="*/ 43 w 54" name="T2"/>
                <a:gd fmla="*/ 34 h 34" name="T3"/>
                <a:gd fmla="*/ 54 w 54" name="T4"/>
                <a:gd fmla="*/ 13 h 34" name="T5"/>
                <a:gd fmla="*/ 28 w 54" name="T6"/>
                <a:gd fmla="*/ 12 h 34" name="T7"/>
                <a:gd fmla="*/ 16 w 54" name="T8"/>
                <a:gd fmla="*/ 6 h 34" name="T9"/>
                <a:gd fmla="*/ 4 w 54" name="T10"/>
                <a:gd fmla="*/ 13 h 34" name="T11"/>
                <a:gd fmla="*/ 14 w 54"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5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32" name="Freeform 38"/>
            <p:cNvSpPr>
              <a:spLocks noEditPoints="1"/>
            </p:cNvSpPr>
            <p:nvPr/>
          </p:nvSpPr>
          <p:spPr bwMode="auto">
            <a:xfrm>
              <a:off x="6152" y="2642"/>
              <a:ext cx="126" cy="74"/>
            </a:xfrm>
            <a:custGeom>
              <a:gdLst>
                <a:gd fmla="*/ 12 w 53" name="T0"/>
                <a:gd fmla="*/ 31 h 31" name="T1"/>
                <a:gd fmla="*/ 1 w 53" name="T2"/>
                <a:gd fmla="*/ 9 h 31" name="T3"/>
                <a:gd fmla="*/ 2 w 53" name="T4"/>
                <a:gd fmla="*/ 2 h 31" name="T5"/>
                <a:gd fmla="*/ 7 w 53" name="T6"/>
                <a:gd fmla="*/ 0 h 31" name="T7"/>
                <a:gd fmla="*/ 15 w 53" name="T8"/>
                <a:gd fmla="*/ 2 h 31" name="T9"/>
                <a:gd fmla="*/ 15 w 53" name="T10"/>
                <a:gd fmla="*/ 2 h 31" name="T11"/>
                <a:gd fmla="*/ 25 w 53" name="T12"/>
                <a:gd fmla="*/ 7 h 31" name="T13"/>
                <a:gd fmla="*/ 42 w 53" name="T14"/>
                <a:gd fmla="*/ 3 h 31" name="T15"/>
                <a:gd fmla="*/ 53 w 53" name="T16"/>
                <a:gd fmla="*/ 9 h 31" name="T17"/>
                <a:gd fmla="*/ 53 w 53" name="T18"/>
                <a:gd fmla="*/ 9 h 31" name="T19"/>
                <a:gd fmla="*/ 53 w 53" name="T20"/>
                <a:gd fmla="*/ 9 h 31" name="T21"/>
                <a:gd fmla="*/ 42 w 53" name="T22"/>
                <a:gd fmla="*/ 31 h 31" name="T23"/>
                <a:gd fmla="*/ 42 w 53" name="T24"/>
                <a:gd fmla="*/ 31 h 31" name="T25"/>
                <a:gd fmla="*/ 12 w 53" name="T26"/>
                <a:gd fmla="*/ 31 h 31" name="T27"/>
                <a:gd fmla="*/ 7 w 53" name="T28"/>
                <a:gd fmla="*/ 1 h 31" name="T29"/>
                <a:gd fmla="*/ 2 w 53" name="T30"/>
                <a:gd fmla="*/ 3 h 31" name="T31"/>
                <a:gd fmla="*/ 2 w 53" name="T32"/>
                <a:gd fmla="*/ 9 h 31" name="T33"/>
                <a:gd fmla="*/ 13 w 53" name="T34"/>
                <a:gd fmla="*/ 30 h 31" name="T35"/>
                <a:gd fmla="*/ 41 w 53" name="T36"/>
                <a:gd fmla="*/ 30 h 31" name="T37"/>
                <a:gd fmla="*/ 52 w 53" name="T38"/>
                <a:gd fmla="*/ 9 h 31" name="T39"/>
                <a:gd fmla="*/ 42 w 53" name="T40"/>
                <a:gd fmla="*/ 4 h 31" name="T41"/>
                <a:gd fmla="*/ 26 w 53" name="T42"/>
                <a:gd fmla="*/ 8 h 31" name="T43"/>
                <a:gd fmla="*/ 26 w 53" name="T44"/>
                <a:gd fmla="*/ 8 h 31" name="T45"/>
                <a:gd fmla="*/ 25 w 53" name="T46"/>
                <a:gd fmla="*/ 8 h 31" name="T47"/>
                <a:gd fmla="*/ 14 w 53" name="T48"/>
                <a:gd fmla="*/ 3 h 31" name="T49"/>
                <a:gd fmla="*/ 7 w 53" name="T50"/>
                <a:gd fmla="*/ 1 h 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1" w="52">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33" name="Freeform 39"/>
            <p:cNvSpPr/>
            <p:nvPr/>
          </p:nvSpPr>
          <p:spPr bwMode="auto">
            <a:xfrm>
              <a:off x="6171" y="2721"/>
              <a:ext cx="86" cy="24"/>
            </a:xfrm>
            <a:custGeom>
              <a:gdLst>
                <a:gd fmla="*/ 31 w 36" name="T0"/>
                <a:gd fmla="*/ 0 h 10" name="T1"/>
                <a:gd fmla="*/ 5 w 36" name="T2"/>
                <a:gd fmla="*/ 0 h 10" name="T3"/>
                <a:gd fmla="*/ 0 w 36" name="T4"/>
                <a:gd fmla="*/ 5 h 10" name="T5"/>
                <a:gd fmla="*/ 5 w 36" name="T6"/>
                <a:gd fmla="*/ 10 h 10" name="T7"/>
                <a:gd fmla="*/ 31 w 36" name="T8"/>
                <a:gd fmla="*/ 10 h 10" name="T9"/>
                <a:gd fmla="*/ 36 w 36" name="T10"/>
                <a:gd fmla="*/ 5 h 10" name="T11"/>
                <a:gd fmla="*/ 31 w 36"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34" name="Freeform 40"/>
            <p:cNvSpPr>
              <a:spLocks noEditPoints="1"/>
            </p:cNvSpPr>
            <p:nvPr/>
          </p:nvSpPr>
          <p:spPr bwMode="auto">
            <a:xfrm>
              <a:off x="6171" y="2719"/>
              <a:ext cx="86" cy="26"/>
            </a:xfrm>
            <a:custGeom>
              <a:gdLst>
                <a:gd fmla="*/ 5 w 36" name="T0"/>
                <a:gd fmla="*/ 11 h 11" name="T1"/>
                <a:gd fmla="*/ 0 w 36" name="T2"/>
                <a:gd fmla="*/ 6 h 11" name="T3"/>
                <a:gd fmla="*/ 1 w 36" name="T4"/>
                <a:gd fmla="*/ 2 h 11" name="T5"/>
                <a:gd fmla="*/ 5 w 36" name="T6"/>
                <a:gd fmla="*/ 0 h 11" name="T7"/>
                <a:gd fmla="*/ 31 w 36" name="T8"/>
                <a:gd fmla="*/ 0 h 11" name="T9"/>
                <a:gd fmla="*/ 36 w 36" name="T10"/>
                <a:gd fmla="*/ 6 h 11" name="T11"/>
                <a:gd fmla="*/ 31 w 36" name="T12"/>
                <a:gd fmla="*/ 11 h 11" name="T13"/>
                <a:gd fmla="*/ 5 w 36" name="T14"/>
                <a:gd fmla="*/ 11 h 11" name="T15"/>
                <a:gd fmla="*/ 31 w 36" name="T16"/>
                <a:gd fmla="*/ 1 h 11" name="T17"/>
                <a:gd fmla="*/ 5 w 36" name="T18"/>
                <a:gd fmla="*/ 1 h 11" name="T19"/>
                <a:gd fmla="*/ 2 w 36" name="T20"/>
                <a:gd fmla="*/ 3 h 11" name="T21"/>
                <a:gd fmla="*/ 1 w 36" name="T22"/>
                <a:gd fmla="*/ 6 h 11" name="T23"/>
                <a:gd fmla="*/ 5 w 36" name="T24"/>
                <a:gd fmla="*/ 10 h 11" name="T25"/>
                <a:gd fmla="*/ 5 w 36" name="T26"/>
                <a:gd fmla="*/ 11 h 11" name="T27"/>
                <a:gd fmla="*/ 5 w 36" name="T28"/>
                <a:gd fmla="*/ 10 h 11" name="T29"/>
                <a:gd fmla="*/ 31 w 36" name="T30"/>
                <a:gd fmla="*/ 10 h 11" name="T31"/>
                <a:gd fmla="*/ 35 w 36" name="T32"/>
                <a:gd fmla="*/ 6 h 11" name="T33"/>
                <a:gd fmla="*/ 31 w 36" name="T34"/>
                <a:gd fmla="*/ 1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36">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35" name="Freeform 41"/>
            <p:cNvSpPr>
              <a:spLocks noEditPoints="1"/>
            </p:cNvSpPr>
            <p:nvPr/>
          </p:nvSpPr>
          <p:spPr bwMode="auto">
            <a:xfrm>
              <a:off x="6066" y="2752"/>
              <a:ext cx="300" cy="264"/>
            </a:xfrm>
            <a:custGeom>
              <a:gdLst>
                <a:gd fmla="*/ 120 w 126" name="T0"/>
                <a:gd fmla="*/ 99 h 110" name="T1"/>
                <a:gd fmla="*/ 118 w 126" name="T2"/>
                <a:gd fmla="*/ 82 h 110" name="T3"/>
                <a:gd fmla="*/ 101 w 126" name="T4"/>
                <a:gd fmla="*/ 28 h 110" name="T5"/>
                <a:gd fmla="*/ 76 w 126" name="T6"/>
                <a:gd fmla="*/ 2 h 110" name="T7"/>
                <a:gd fmla="*/ 75 w 126" name="T8"/>
                <a:gd fmla="*/ 0 h 110" name="T9"/>
                <a:gd fmla="*/ 48 w 126" name="T10"/>
                <a:gd fmla="*/ 0 h 110" name="T11"/>
                <a:gd fmla="*/ 29 w 126" name="T12"/>
                <a:gd fmla="*/ 22 h 110" name="T13"/>
                <a:gd fmla="*/ 10 w 126" name="T14"/>
                <a:gd fmla="*/ 91 h 110" name="T15"/>
                <a:gd fmla="*/ 4 w 126" name="T16"/>
                <a:gd fmla="*/ 102 h 110" name="T17"/>
                <a:gd fmla="*/ 4 w 126" name="T18"/>
                <a:gd fmla="*/ 105 h 110" name="T19"/>
                <a:gd fmla="*/ 10 w 126" name="T20"/>
                <a:gd fmla="*/ 106 h 110" name="T21"/>
                <a:gd fmla="*/ 19 w 126" name="T22"/>
                <a:gd fmla="*/ 105 h 110" name="T23"/>
                <a:gd fmla="*/ 19 w 126" name="T24"/>
                <a:gd fmla="*/ 105 h 110" name="T25"/>
                <a:gd fmla="*/ 20 w 126" name="T26"/>
                <a:gd fmla="*/ 105 h 110" name="T27"/>
                <a:gd fmla="*/ 61 w 126" name="T28"/>
                <a:gd fmla="*/ 110 h 110" name="T29"/>
                <a:gd fmla="*/ 105 w 126" name="T30"/>
                <a:gd fmla="*/ 104 h 110" name="T31"/>
                <a:gd fmla="*/ 107 w 126" name="T32"/>
                <a:gd fmla="*/ 104 h 110" name="T33"/>
                <a:gd fmla="*/ 114 w 126" name="T34"/>
                <a:gd fmla="*/ 106 h 110" name="T35"/>
                <a:gd fmla="*/ 118 w 126" name="T36"/>
                <a:gd fmla="*/ 107 h 110" name="T37"/>
                <a:gd fmla="*/ 123 w 126" name="T38"/>
                <a:gd fmla="*/ 104 h 110" name="T39"/>
                <a:gd fmla="*/ 120 w 126" name="T40"/>
                <a:gd fmla="*/ 99 h 110" name="T41"/>
                <a:gd fmla="*/ 81 w 126" name="T42"/>
                <a:gd fmla="*/ 55 h 110" name="T43"/>
                <a:gd fmla="*/ 81 w 126" name="T44"/>
                <a:gd fmla="*/ 58 h 110" name="T45"/>
                <a:gd fmla="*/ 53 w 126" name="T46"/>
                <a:gd fmla="*/ 57 h 110" name="T47"/>
                <a:gd fmla="*/ 53 w 126" name="T48"/>
                <a:gd fmla="*/ 62 h 110" name="T49"/>
                <a:gd fmla="*/ 81 w 126" name="T50"/>
                <a:gd fmla="*/ 62 h 110" name="T51"/>
                <a:gd fmla="*/ 81 w 126" name="T52"/>
                <a:gd fmla="*/ 66 h 110" name="T53"/>
                <a:gd fmla="*/ 53 w 126" name="T54"/>
                <a:gd fmla="*/ 65 h 110" name="T55"/>
                <a:gd fmla="*/ 67 w 126" name="T56"/>
                <a:gd fmla="*/ 80 h 110" name="T57"/>
                <a:gd fmla="*/ 83 w 126" name="T58"/>
                <a:gd fmla="*/ 78 h 110" name="T59"/>
                <a:gd fmla="*/ 85 w 126" name="T60"/>
                <a:gd fmla="*/ 83 h 110" name="T61"/>
                <a:gd fmla="*/ 54 w 126" name="T62"/>
                <a:gd fmla="*/ 81 h 110" name="T63"/>
                <a:gd fmla="*/ 45 w 126" name="T64"/>
                <a:gd fmla="*/ 65 h 110" name="T65"/>
                <a:gd fmla="*/ 38 w 126" name="T66"/>
                <a:gd fmla="*/ 65 h 110" name="T67"/>
                <a:gd fmla="*/ 39 w 126" name="T68"/>
                <a:gd fmla="*/ 61 h 110" name="T69"/>
                <a:gd fmla="*/ 44 w 126" name="T70"/>
                <a:gd fmla="*/ 61 h 110" name="T71"/>
                <a:gd fmla="*/ 45 w 126" name="T72"/>
                <a:gd fmla="*/ 58 h 110" name="T73"/>
                <a:gd fmla="*/ 39 w 126" name="T74"/>
                <a:gd fmla="*/ 57 h 110" name="T75"/>
                <a:gd fmla="*/ 39 w 126" name="T76"/>
                <a:gd fmla="*/ 53 h 110" name="T77"/>
                <a:gd fmla="*/ 45 w 126" name="T78"/>
                <a:gd fmla="*/ 53 h 110" name="T79"/>
                <a:gd fmla="*/ 67 w 126" name="T80"/>
                <a:gd fmla="*/ 35 h 110" name="T81"/>
                <a:gd fmla="*/ 86 w 126" name="T82"/>
                <a:gd fmla="*/ 38 h 110" name="T83"/>
                <a:gd fmla="*/ 83 w 126" name="T84"/>
                <a:gd fmla="*/ 43 h 110" name="T85"/>
                <a:gd fmla="*/ 54 w 126" name="T86"/>
                <a:gd fmla="*/ 54 h 110" name="T87"/>
                <a:gd fmla="*/ 81 w 126" name="T88"/>
                <a:gd fmla="*/ 55 h 11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125">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grpSp>
      <p:sp>
        <p:nvSpPr>
          <p:cNvPr id="136" name="文本框 73"/>
          <p:cNvSpPr txBox="1"/>
          <p:nvPr/>
        </p:nvSpPr>
        <p:spPr>
          <a:xfrm>
            <a:off x="3289319" y="2467666"/>
            <a:ext cx="858915" cy="342900"/>
          </a:xfrm>
          <a:prstGeom prst="rect">
            <a:avLst/>
          </a:prstGeom>
          <a:noFill/>
        </p:spPr>
        <p:txBody>
          <a:bodyPr bIns="34290" lIns="68580" rIns="68580" rtlCol="0" tIns="34290" wrap="square">
            <a:spAutoFit/>
          </a:bodyPr>
          <a:lstStyle/>
          <a:p>
            <a:pPr algn="ctr"/>
            <a:r>
              <a:rPr altLang="zh-CN" lang="en-US">
                <a:solidFill>
                  <a:prstClr val="black">
                    <a:lumMod val="50000"/>
                    <a:lumOff val="50000"/>
                  </a:prstClr>
                </a:solidFill>
                <a:latin charset="0" panose="020b0806030902050204" pitchFamily="34" typeface="Impact"/>
                <a:ea charset="-122" panose="020b0503020204020204" pitchFamily="34" typeface="微软雅黑"/>
              </a:rPr>
              <a:t>50%</a:t>
            </a:r>
          </a:p>
        </p:txBody>
      </p:sp>
      <p:sp>
        <p:nvSpPr>
          <p:cNvPr id="137" name="文本框 74"/>
          <p:cNvSpPr txBox="1"/>
          <p:nvPr/>
        </p:nvSpPr>
        <p:spPr>
          <a:xfrm>
            <a:off x="4951535" y="2467666"/>
            <a:ext cx="858915" cy="342900"/>
          </a:xfrm>
          <a:prstGeom prst="rect">
            <a:avLst/>
          </a:prstGeom>
          <a:noFill/>
        </p:spPr>
        <p:txBody>
          <a:bodyPr bIns="34290" lIns="68580" rIns="68580" rtlCol="0" tIns="34290" wrap="square">
            <a:spAutoFit/>
          </a:bodyPr>
          <a:lstStyle/>
          <a:p>
            <a:pPr algn="ctr"/>
            <a:r>
              <a:rPr altLang="zh-CN" lang="en-US">
                <a:solidFill>
                  <a:prstClr val="black">
                    <a:lumMod val="50000"/>
                    <a:lumOff val="50000"/>
                  </a:prstClr>
                </a:solidFill>
                <a:latin charset="0" panose="020b0806030902050204" pitchFamily="34" typeface="Impact"/>
                <a:ea charset="-122" panose="020b0503020204020204" pitchFamily="34" typeface="微软雅黑"/>
              </a:rPr>
              <a:t>80%</a:t>
            </a:r>
          </a:p>
        </p:txBody>
      </p:sp>
      <p:sp>
        <p:nvSpPr>
          <p:cNvPr id="138" name="文本框 75"/>
          <p:cNvSpPr txBox="1"/>
          <p:nvPr/>
        </p:nvSpPr>
        <p:spPr>
          <a:xfrm>
            <a:off x="6571757" y="2467666"/>
            <a:ext cx="858915" cy="342900"/>
          </a:xfrm>
          <a:prstGeom prst="rect">
            <a:avLst/>
          </a:prstGeom>
          <a:noFill/>
        </p:spPr>
        <p:txBody>
          <a:bodyPr bIns="34290" lIns="68580" rIns="68580" rtlCol="0" tIns="34290" wrap="square">
            <a:spAutoFit/>
          </a:bodyPr>
          <a:lstStyle/>
          <a:p>
            <a:pPr algn="ctr"/>
            <a:r>
              <a:rPr altLang="zh-CN" lang="en-US">
                <a:solidFill>
                  <a:prstClr val="black">
                    <a:lumMod val="50000"/>
                    <a:lumOff val="50000"/>
                  </a:prstClr>
                </a:solidFill>
                <a:latin charset="0" panose="020b0806030902050204" pitchFamily="34" typeface="Impact"/>
                <a:ea charset="-122" panose="020b0503020204020204" pitchFamily="34" typeface="微软雅黑"/>
              </a:rPr>
              <a:t>100%</a:t>
            </a:r>
          </a:p>
        </p:txBody>
      </p:sp>
      <p:grpSp>
        <p:nvGrpSpPr>
          <p:cNvPr id="139" name="组合 138"/>
          <p:cNvGrpSpPr/>
          <p:nvPr/>
        </p:nvGrpSpPr>
        <p:grpSpPr>
          <a:xfrm>
            <a:off x="1578299" y="2750794"/>
            <a:ext cx="1193501" cy="775630"/>
            <a:chOff x="3457192" y="3881040"/>
            <a:chExt cx="1591334" cy="1034171"/>
          </a:xfrm>
        </p:grpSpPr>
        <p:sp>
          <p:nvSpPr>
            <p:cNvPr id="140" name="文本框 77"/>
            <p:cNvSpPr txBox="1"/>
            <p:nvPr/>
          </p:nvSpPr>
          <p:spPr>
            <a:xfrm>
              <a:off x="3457511" y="3881039"/>
              <a:ext cx="1591015" cy="609599"/>
            </a:xfrm>
            <a:prstGeom prst="rect">
              <a:avLst/>
            </a:prstGeom>
            <a:noFill/>
          </p:spPr>
          <p:txBody>
            <a:bodyPr rtlCol="0" wrap="square">
              <a:spAutoFit/>
            </a:bodyPr>
            <a:lstStyle/>
            <a:p>
              <a:r>
                <a:rPr altLang="en-US" lang="zh-CN" smtClean="0" sz="1200">
                  <a:solidFill>
                    <a:srgbClr val="163A5A"/>
                  </a:solidFill>
                  <a:latin charset="-122" panose="02000000000000000000" pitchFamily="2" typeface="方正韵动中黑简体"/>
                  <a:ea charset="-122" panose="02000000000000000000" pitchFamily="2" typeface="方正韵动中黑简体"/>
                </a:rPr>
                <a:t>在此处添加标题</a:t>
              </a:r>
            </a:p>
          </p:txBody>
        </p:sp>
        <p:sp>
          <p:nvSpPr>
            <p:cNvPr id="141" name="文本框 78"/>
            <p:cNvSpPr txBox="1"/>
            <p:nvPr/>
          </p:nvSpPr>
          <p:spPr>
            <a:xfrm>
              <a:off x="3457192" y="4135512"/>
              <a:ext cx="1398251" cy="609599"/>
            </a:xfrm>
            <a:prstGeom prst="rect">
              <a:avLst/>
            </a:prstGeom>
            <a:noFill/>
          </p:spPr>
          <p:txBody>
            <a:bodyPr rtlCol="0" wrap="square">
              <a:spAutoFit/>
            </a:bodyPr>
            <a:lstStyle/>
            <a:p>
              <a:pPr algn="just"/>
              <a:r>
                <a:rPr altLang="en-US" lang="zh-CN" smtClean="0" sz="800">
                  <a:solidFill>
                    <a:prstClr val="black">
                      <a:lumMod val="50000"/>
                      <a:lumOff val="50000"/>
                    </a:prstClr>
                  </a:solidFill>
                  <a:latin charset="-122" panose="020b0503020204020204" pitchFamily="34" typeface="微软雅黑"/>
                  <a:ea charset="-122" panose="020b0503020204020204" pitchFamily="34" typeface="微软雅黑"/>
                </a:rPr>
                <a:t>替换你的文字替换你的文字</a:t>
              </a:r>
            </a:p>
            <a:p>
              <a:pPr algn="just"/>
              <a:r>
                <a:rPr altLang="en-US" lang="zh-CN" smtClean="0" sz="800">
                  <a:solidFill>
                    <a:prstClr val="black">
                      <a:lumMod val="50000"/>
                      <a:lumOff val="50000"/>
                    </a:prstClr>
                  </a:solidFill>
                  <a:latin charset="-122" panose="020b0503020204020204" pitchFamily="34" typeface="微软雅黑"/>
                  <a:ea charset="-122" panose="020b0503020204020204" pitchFamily="34" typeface="微软雅黑"/>
                </a:rPr>
                <a:t>替换你的文字</a:t>
              </a:r>
            </a:p>
          </p:txBody>
        </p:sp>
      </p:grpSp>
      <p:grpSp>
        <p:nvGrpSpPr>
          <p:cNvPr id="142" name="组合 141"/>
          <p:cNvGrpSpPr/>
          <p:nvPr/>
        </p:nvGrpSpPr>
        <p:grpSpPr>
          <a:xfrm>
            <a:off x="3213424" y="2750794"/>
            <a:ext cx="1142552" cy="775630"/>
            <a:chOff x="3457192" y="3881040"/>
            <a:chExt cx="1523402" cy="1034171"/>
          </a:xfrm>
        </p:grpSpPr>
        <p:sp>
          <p:nvSpPr>
            <p:cNvPr id="143" name="文本框 80"/>
            <p:cNvSpPr txBox="1"/>
            <p:nvPr/>
          </p:nvSpPr>
          <p:spPr>
            <a:xfrm>
              <a:off x="3457511" y="3881039"/>
              <a:ext cx="1523083" cy="609599"/>
            </a:xfrm>
            <a:prstGeom prst="rect">
              <a:avLst/>
            </a:prstGeom>
            <a:noFill/>
          </p:spPr>
          <p:txBody>
            <a:bodyPr rtlCol="0" wrap="square">
              <a:spAutoFit/>
            </a:bodyPr>
            <a:lstStyle/>
            <a:p>
              <a:r>
                <a:rPr altLang="en-US" lang="zh-CN" smtClean="0" sz="1200">
                  <a:solidFill>
                    <a:schemeClr val="tx1">
                      <a:lumMod val="65000"/>
                      <a:lumOff val="35000"/>
                    </a:schemeClr>
                  </a:solidFill>
                  <a:latin charset="-122" panose="02000000000000000000" pitchFamily="2" typeface="方正韵动中黑简体"/>
                  <a:ea charset="-122" panose="02000000000000000000" pitchFamily="2" typeface="方正韵动中黑简体"/>
                </a:rPr>
                <a:t>在此处添加标题</a:t>
              </a:r>
            </a:p>
          </p:txBody>
        </p:sp>
        <p:sp>
          <p:nvSpPr>
            <p:cNvPr id="144" name="文本框 81"/>
            <p:cNvSpPr txBox="1"/>
            <p:nvPr/>
          </p:nvSpPr>
          <p:spPr>
            <a:xfrm>
              <a:off x="3457192" y="4135512"/>
              <a:ext cx="1398251" cy="609599"/>
            </a:xfrm>
            <a:prstGeom prst="rect">
              <a:avLst/>
            </a:prstGeom>
            <a:noFill/>
          </p:spPr>
          <p:txBody>
            <a:bodyPr rtlCol="0" wrap="square">
              <a:spAutoFit/>
            </a:bodyPr>
            <a:lstStyle/>
            <a:p>
              <a:pPr algn="just"/>
              <a:r>
                <a:rPr altLang="en-US" lang="zh-CN" smtClean="0" sz="800">
                  <a:solidFill>
                    <a:prstClr val="black">
                      <a:lumMod val="50000"/>
                      <a:lumOff val="50000"/>
                    </a:prstClr>
                  </a:solidFill>
                  <a:latin charset="-122" panose="020b0503020204020204" pitchFamily="34" typeface="微软雅黑"/>
                  <a:ea charset="-122" panose="020b0503020204020204" pitchFamily="34" typeface="微软雅黑"/>
                </a:rPr>
                <a:t>替换你的文字替换你的文字</a:t>
              </a:r>
            </a:p>
            <a:p>
              <a:pPr algn="just"/>
              <a:r>
                <a:rPr altLang="en-US" lang="zh-CN" smtClean="0" sz="800">
                  <a:solidFill>
                    <a:prstClr val="black">
                      <a:lumMod val="50000"/>
                      <a:lumOff val="50000"/>
                    </a:prstClr>
                  </a:solidFill>
                  <a:latin charset="-122" panose="020b0503020204020204" pitchFamily="34" typeface="微软雅黑"/>
                  <a:ea charset="-122" panose="020b0503020204020204" pitchFamily="34" typeface="微软雅黑"/>
                </a:rPr>
                <a:t>替换你的文字</a:t>
              </a:r>
            </a:p>
          </p:txBody>
        </p:sp>
      </p:grpSp>
      <p:grpSp>
        <p:nvGrpSpPr>
          <p:cNvPr id="145" name="组合 144"/>
          <p:cNvGrpSpPr/>
          <p:nvPr/>
        </p:nvGrpSpPr>
        <p:grpSpPr>
          <a:xfrm>
            <a:off x="4848551" y="2750794"/>
            <a:ext cx="1163611" cy="775630"/>
            <a:chOff x="3457192" y="3881040"/>
            <a:chExt cx="1551480" cy="1034171"/>
          </a:xfrm>
        </p:grpSpPr>
        <p:sp>
          <p:nvSpPr>
            <p:cNvPr id="146" name="文本框 83"/>
            <p:cNvSpPr txBox="1"/>
            <p:nvPr/>
          </p:nvSpPr>
          <p:spPr>
            <a:xfrm>
              <a:off x="3457511" y="3881039"/>
              <a:ext cx="1551161" cy="609599"/>
            </a:xfrm>
            <a:prstGeom prst="rect">
              <a:avLst/>
            </a:prstGeom>
            <a:noFill/>
          </p:spPr>
          <p:txBody>
            <a:bodyPr rtlCol="0" wrap="square">
              <a:spAutoFit/>
            </a:bodyPr>
            <a:lstStyle/>
            <a:p>
              <a:r>
                <a:rPr altLang="en-US" lang="zh-CN" smtClean="0" sz="1200">
                  <a:solidFill>
                    <a:srgbClr val="163A5A"/>
                  </a:solidFill>
                  <a:latin charset="-122" panose="02000000000000000000" pitchFamily="2" typeface="方正韵动中黑简体"/>
                  <a:ea charset="-122" panose="02000000000000000000" pitchFamily="2" typeface="方正韵动中黑简体"/>
                </a:rPr>
                <a:t>在此处添加标题</a:t>
              </a:r>
            </a:p>
          </p:txBody>
        </p:sp>
        <p:sp>
          <p:nvSpPr>
            <p:cNvPr id="147" name="文本框 84"/>
            <p:cNvSpPr txBox="1"/>
            <p:nvPr/>
          </p:nvSpPr>
          <p:spPr>
            <a:xfrm>
              <a:off x="3457192" y="4135512"/>
              <a:ext cx="1398251" cy="609599"/>
            </a:xfrm>
            <a:prstGeom prst="rect">
              <a:avLst/>
            </a:prstGeom>
            <a:noFill/>
          </p:spPr>
          <p:txBody>
            <a:bodyPr rtlCol="0" wrap="square">
              <a:spAutoFit/>
            </a:bodyPr>
            <a:lstStyle/>
            <a:p>
              <a:pPr algn="just"/>
              <a:r>
                <a:rPr altLang="en-US" lang="zh-CN" smtClean="0" sz="800">
                  <a:solidFill>
                    <a:prstClr val="black">
                      <a:lumMod val="50000"/>
                      <a:lumOff val="50000"/>
                    </a:prstClr>
                  </a:solidFill>
                  <a:latin charset="-122" panose="020b0503020204020204" pitchFamily="34" typeface="微软雅黑"/>
                  <a:ea charset="-122" panose="020b0503020204020204" pitchFamily="34" typeface="微软雅黑"/>
                </a:rPr>
                <a:t>替换你的文字替换你的文字</a:t>
              </a:r>
            </a:p>
            <a:p>
              <a:pPr algn="just"/>
              <a:r>
                <a:rPr altLang="en-US" lang="zh-CN" smtClean="0" sz="800">
                  <a:solidFill>
                    <a:prstClr val="black">
                      <a:lumMod val="50000"/>
                      <a:lumOff val="50000"/>
                    </a:prstClr>
                  </a:solidFill>
                  <a:latin charset="-122" panose="020b0503020204020204" pitchFamily="34" typeface="微软雅黑"/>
                  <a:ea charset="-122" panose="020b0503020204020204" pitchFamily="34" typeface="微软雅黑"/>
                </a:rPr>
                <a:t>替换你的文字</a:t>
              </a:r>
            </a:p>
          </p:txBody>
        </p:sp>
      </p:grpSp>
      <p:grpSp>
        <p:nvGrpSpPr>
          <p:cNvPr id="148" name="组合 147"/>
          <p:cNvGrpSpPr/>
          <p:nvPr/>
        </p:nvGrpSpPr>
        <p:grpSpPr>
          <a:xfrm>
            <a:off x="6483675" y="2750794"/>
            <a:ext cx="1254526" cy="775630"/>
            <a:chOff x="3457192" y="3881040"/>
            <a:chExt cx="1672700" cy="1034171"/>
          </a:xfrm>
        </p:grpSpPr>
        <p:sp>
          <p:nvSpPr>
            <p:cNvPr id="149" name="文本框 86"/>
            <p:cNvSpPr txBox="1"/>
            <p:nvPr/>
          </p:nvSpPr>
          <p:spPr>
            <a:xfrm>
              <a:off x="3457510" y="3881040"/>
              <a:ext cx="1672381" cy="365759"/>
            </a:xfrm>
            <a:prstGeom prst="rect">
              <a:avLst/>
            </a:prstGeom>
            <a:noFill/>
          </p:spPr>
          <p:txBody>
            <a:bodyPr rtlCol="0" wrap="square">
              <a:spAutoFit/>
            </a:bodyPr>
            <a:lstStyle/>
            <a:p>
              <a:r>
                <a:rPr altLang="en-US" lang="zh-CN" smtClean="0" sz="1200">
                  <a:latin charset="-122" panose="02000000000000000000" pitchFamily="2" typeface="方正韵动中黑简体"/>
                  <a:ea charset="-122" panose="02000000000000000000" pitchFamily="2" typeface="方正韵动中黑简体"/>
                </a:rPr>
                <a:t>在此处添加标题</a:t>
              </a:r>
            </a:p>
          </p:txBody>
        </p:sp>
        <p:sp>
          <p:nvSpPr>
            <p:cNvPr id="150" name="文本框 87"/>
            <p:cNvSpPr txBox="1"/>
            <p:nvPr/>
          </p:nvSpPr>
          <p:spPr>
            <a:xfrm>
              <a:off x="3457193" y="4135512"/>
              <a:ext cx="1398251" cy="609599"/>
            </a:xfrm>
            <a:prstGeom prst="rect">
              <a:avLst/>
            </a:prstGeom>
            <a:noFill/>
          </p:spPr>
          <p:txBody>
            <a:bodyPr rtlCol="0" wrap="square">
              <a:spAutoFit/>
            </a:bodyPr>
            <a:lstStyle/>
            <a:p>
              <a:pPr algn="just"/>
              <a:r>
                <a:rPr altLang="en-US" lang="zh-CN" smtClean="0" sz="800">
                  <a:solidFill>
                    <a:prstClr val="black">
                      <a:lumMod val="50000"/>
                      <a:lumOff val="50000"/>
                    </a:prstClr>
                  </a:solidFill>
                  <a:latin charset="-122" panose="020b0503020204020204" pitchFamily="34" typeface="微软雅黑"/>
                  <a:ea charset="-122" panose="020b0503020204020204" pitchFamily="34" typeface="微软雅黑"/>
                </a:rPr>
                <a:t>替换你的文字替换你的文字</a:t>
              </a:r>
            </a:p>
            <a:p>
              <a:pPr algn="just"/>
              <a:r>
                <a:rPr altLang="en-US" lang="zh-CN" smtClean="0" sz="800">
                  <a:solidFill>
                    <a:prstClr val="black">
                      <a:lumMod val="50000"/>
                      <a:lumOff val="50000"/>
                    </a:prstClr>
                  </a:solidFill>
                  <a:latin charset="-122" panose="020b0503020204020204" pitchFamily="34" typeface="微软雅黑"/>
                  <a:ea charset="-122" panose="020b0503020204020204" pitchFamily="34" typeface="微软雅黑"/>
                </a:rPr>
                <a:t>替换你的文字</a:t>
              </a:r>
            </a:p>
          </p:txBody>
        </p:sp>
      </p:grpSp>
      <p:grpSp>
        <p:nvGrpSpPr>
          <p:cNvPr id="151" name="组合 150"/>
          <p:cNvGrpSpPr/>
          <p:nvPr/>
        </p:nvGrpSpPr>
        <p:grpSpPr>
          <a:xfrm>
            <a:off x="1282643" y="3883330"/>
            <a:ext cx="6578716" cy="941216"/>
            <a:chOff x="1710190" y="5445125"/>
            <a:chExt cx="8771621" cy="1254958"/>
          </a:xfrm>
        </p:grpSpPr>
        <p:cxnSp>
          <p:nvCxnSpPr>
            <p:cNvPr id="152" name="直接连接符 151"/>
            <p:cNvCxnSpPr/>
            <p:nvPr/>
          </p:nvCxnSpPr>
          <p:spPr>
            <a:xfrm>
              <a:off x="1710190"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3" name="文本框 90"/>
            <p:cNvSpPr txBox="1"/>
            <p:nvPr/>
          </p:nvSpPr>
          <p:spPr>
            <a:xfrm>
              <a:off x="1874403" y="5592084"/>
              <a:ext cx="8443194" cy="609602"/>
            </a:xfrm>
            <a:prstGeom prst="rect">
              <a:avLst/>
            </a:prstGeom>
            <a:noFill/>
          </p:spPr>
          <p:txBody>
            <a:bodyPr rtlCol="0" wrap="square">
              <a:spAutoFit/>
            </a:bodyPr>
            <a:lstStyle/>
            <a:p>
              <a:pPr algn="just"/>
              <a:r>
                <a:rPr altLang="en-US" lang="zh-CN" smtClean="0" sz="1200">
                  <a:solidFill>
                    <a:prstClr val="black">
                      <a:lumMod val="50000"/>
                      <a:lumOff val="50000"/>
                    </a:prstClr>
                  </a:solidFill>
                  <a:latin charset="-122" panose="020b0503020204020204" pitchFamily="34" typeface="微软雅黑"/>
                  <a:ea charset="-122" panose="020b0503020204020204" pitchFamily="34" typeface="微软雅黑"/>
                </a:rPr>
                <a:t>替换你的文字替换你的文字替换你的文字替换你的文字替换你的文字替换你的文字替换你的</a:t>
              </a:r>
            </a:p>
            <a:p>
              <a:pPr algn="just"/>
              <a:r>
                <a:rPr altLang="en-US" lang="zh-CN" smtClean="0" sz="1200">
                  <a:solidFill>
                    <a:prstClr val="black">
                      <a:lumMod val="50000"/>
                      <a:lumOff val="50000"/>
                    </a:prstClr>
                  </a:solidFill>
                  <a:latin charset="-122" panose="020b0503020204020204" pitchFamily="34" typeface="微软雅黑"/>
                  <a:ea charset="-122" panose="020b0503020204020204" pitchFamily="34" typeface="微软雅黑"/>
                </a:rPr>
                <a:t>替换你的文字替换你的文字替换你的文字替换你的文字替换你的文字替换你的文字替换你的</a:t>
              </a:r>
            </a:p>
          </p:txBody>
        </p:sp>
      </p:grpSp>
      <p:grpSp>
        <p:nvGrpSpPr>
          <p:cNvPr id="154" name="组合 153"/>
          <p:cNvGrpSpPr/>
          <p:nvPr/>
        </p:nvGrpSpPr>
        <p:grpSpPr>
          <a:xfrm>
            <a:off x="1803703" y="3507856"/>
            <a:ext cx="6296689" cy="276999"/>
            <a:chOff x="2094548" y="5327134"/>
            <a:chExt cx="7190104" cy="369332"/>
          </a:xfrm>
        </p:grpSpPr>
        <p:grpSp>
          <p:nvGrpSpPr>
            <p:cNvPr id="155" name="组合 154"/>
            <p:cNvGrpSpPr/>
            <p:nvPr/>
          </p:nvGrpSpPr>
          <p:grpSpPr>
            <a:xfrm>
              <a:off x="7631748" y="5327134"/>
              <a:ext cx="1652904" cy="369332"/>
              <a:chOff x="2080894" y="4828841"/>
              <a:chExt cx="1652904" cy="369332"/>
            </a:xfrm>
          </p:grpSpPr>
          <p:sp>
            <p:nvSpPr>
              <p:cNvPr id="165" name="圆角矩形 164"/>
              <p:cNvSpPr/>
              <p:nvPr/>
            </p:nvSpPr>
            <p:spPr>
              <a:xfrm>
                <a:off x="2080894" y="4880791"/>
                <a:ext cx="265433" cy="265433"/>
              </a:xfrm>
              <a:prstGeom prst="roundRect">
                <a:avLst/>
              </a:prstGeom>
              <a:solidFill>
                <a:schemeClr val="tx1"/>
              </a:solidFill>
              <a:ln w="19050">
                <a:gradFill flip="none" rotWithShape="1">
                  <a:gsLst>
                    <a:gs pos="0">
                      <a:schemeClr val="bg1">
                        <a:lumMod val="75000"/>
                      </a:schemeClr>
                    </a:gs>
                    <a:gs pos="100000">
                      <a:schemeClr val="bg1"/>
                    </a:gs>
                  </a:gsLst>
                  <a:lin ang="2700000" scaled="1"/>
                </a:gradFill>
              </a:ln>
              <a:effectLst>
                <a:innerShdw blurRad="508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166" name="文本框 103"/>
              <p:cNvSpPr txBox="1"/>
              <p:nvPr/>
            </p:nvSpPr>
            <p:spPr>
              <a:xfrm>
                <a:off x="2346327" y="4828840"/>
                <a:ext cx="1387471" cy="365760"/>
              </a:xfrm>
              <a:prstGeom prst="rect">
                <a:avLst/>
              </a:prstGeom>
              <a:noFill/>
            </p:spPr>
            <p:txBody>
              <a:bodyPr rtlCol="0" wrap="square">
                <a:spAutoFit/>
              </a:bodyPr>
              <a:lstStyle/>
              <a:p>
                <a:r>
                  <a:rPr altLang="zh-CN" lang="en-US" sz="1200">
                    <a:solidFill>
                      <a:prstClr val="black">
                        <a:lumMod val="50000"/>
                        <a:lumOff val="50000"/>
                      </a:prstClr>
                    </a:solidFill>
                    <a:latin charset="-122" panose="02010601030101010101" pitchFamily="34" typeface="LiHei Pro"/>
                    <a:ea charset="-122" panose="02010601030101010101" pitchFamily="34" typeface="LiHei Pro"/>
                  </a:rPr>
                  <a:t>TEXT HERE</a:t>
                </a:r>
              </a:p>
            </p:txBody>
          </p:sp>
        </p:grpSp>
        <p:grpSp>
          <p:nvGrpSpPr>
            <p:cNvPr id="156" name="组合 155"/>
            <p:cNvGrpSpPr/>
            <p:nvPr/>
          </p:nvGrpSpPr>
          <p:grpSpPr>
            <a:xfrm>
              <a:off x="5786015" y="5327134"/>
              <a:ext cx="1652904" cy="369332"/>
              <a:chOff x="2080894" y="4828841"/>
              <a:chExt cx="1652904" cy="369332"/>
            </a:xfrm>
          </p:grpSpPr>
          <p:sp>
            <p:nvSpPr>
              <p:cNvPr id="163" name="圆角矩形 162"/>
              <p:cNvSpPr/>
              <p:nvPr/>
            </p:nvSpPr>
            <p:spPr>
              <a:xfrm>
                <a:off x="2080894" y="4880791"/>
                <a:ext cx="265433" cy="265433"/>
              </a:xfrm>
              <a:prstGeom prst="roundRect">
                <a:avLst/>
              </a:prstGeom>
              <a:solidFill>
                <a:schemeClr val="tx2">
                  <a:lumMod val="50000"/>
                </a:schemeClr>
              </a:solidFill>
              <a:ln w="19050">
                <a:gradFill flip="none" rotWithShape="1">
                  <a:gsLst>
                    <a:gs pos="0">
                      <a:schemeClr val="bg1">
                        <a:lumMod val="75000"/>
                      </a:schemeClr>
                    </a:gs>
                    <a:gs pos="100000">
                      <a:schemeClr val="bg1"/>
                    </a:gs>
                  </a:gsLst>
                  <a:lin ang="2700000" scaled="1"/>
                </a:gradFill>
              </a:ln>
              <a:effectLst>
                <a:innerShdw blurRad="508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164" name="文本框 101"/>
              <p:cNvSpPr txBox="1"/>
              <p:nvPr/>
            </p:nvSpPr>
            <p:spPr>
              <a:xfrm>
                <a:off x="2346327" y="4828840"/>
                <a:ext cx="1387471" cy="365760"/>
              </a:xfrm>
              <a:prstGeom prst="rect">
                <a:avLst/>
              </a:prstGeom>
              <a:noFill/>
            </p:spPr>
            <p:txBody>
              <a:bodyPr rtlCol="0" wrap="square">
                <a:spAutoFit/>
              </a:bodyPr>
              <a:lstStyle/>
              <a:p>
                <a:r>
                  <a:rPr altLang="zh-CN" lang="en-US" sz="1200">
                    <a:solidFill>
                      <a:prstClr val="black">
                        <a:lumMod val="50000"/>
                        <a:lumOff val="50000"/>
                      </a:prstClr>
                    </a:solidFill>
                    <a:latin charset="-122" panose="02010601030101010101" pitchFamily="34" typeface="LiHei Pro"/>
                    <a:ea charset="-122" panose="02010601030101010101" pitchFamily="34" typeface="LiHei Pro"/>
                  </a:rPr>
                  <a:t>TEXT HERE</a:t>
                </a:r>
              </a:p>
            </p:txBody>
          </p:sp>
        </p:grpSp>
        <p:grpSp>
          <p:nvGrpSpPr>
            <p:cNvPr id="157" name="组合 156"/>
            <p:cNvGrpSpPr/>
            <p:nvPr/>
          </p:nvGrpSpPr>
          <p:grpSpPr>
            <a:xfrm>
              <a:off x="3940281" y="5327134"/>
              <a:ext cx="1652904" cy="369332"/>
              <a:chOff x="2080894" y="4828841"/>
              <a:chExt cx="1652904" cy="369332"/>
            </a:xfrm>
          </p:grpSpPr>
          <p:sp>
            <p:nvSpPr>
              <p:cNvPr id="161" name="圆角矩形 160"/>
              <p:cNvSpPr/>
              <p:nvPr/>
            </p:nvSpPr>
            <p:spPr>
              <a:xfrm>
                <a:off x="2080894" y="4880791"/>
                <a:ext cx="265433" cy="265433"/>
              </a:xfrm>
              <a:prstGeom prst="roundRect">
                <a:avLst/>
              </a:prstGeom>
              <a:solidFill>
                <a:schemeClr val="tx1">
                  <a:lumMod val="65000"/>
                  <a:lumOff val="35000"/>
                </a:schemeClr>
              </a:solidFill>
              <a:ln w="19050">
                <a:gradFill flip="none" rotWithShape="1">
                  <a:gsLst>
                    <a:gs pos="0">
                      <a:schemeClr val="bg1">
                        <a:lumMod val="75000"/>
                      </a:schemeClr>
                    </a:gs>
                    <a:gs pos="100000">
                      <a:schemeClr val="bg1"/>
                    </a:gs>
                  </a:gsLst>
                  <a:lin ang="2700000" scaled="1"/>
                </a:gradFill>
              </a:ln>
              <a:effectLst>
                <a:innerShdw blurRad="508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162" name="文本框 99"/>
              <p:cNvSpPr txBox="1"/>
              <p:nvPr/>
            </p:nvSpPr>
            <p:spPr>
              <a:xfrm>
                <a:off x="2346327" y="4828840"/>
                <a:ext cx="1387471" cy="365760"/>
              </a:xfrm>
              <a:prstGeom prst="rect">
                <a:avLst/>
              </a:prstGeom>
              <a:noFill/>
            </p:spPr>
            <p:txBody>
              <a:bodyPr rtlCol="0" wrap="square">
                <a:spAutoFit/>
              </a:bodyPr>
              <a:lstStyle/>
              <a:p>
                <a:r>
                  <a:rPr altLang="zh-CN" lang="en-US" sz="1200">
                    <a:solidFill>
                      <a:prstClr val="black">
                        <a:lumMod val="50000"/>
                        <a:lumOff val="50000"/>
                      </a:prstClr>
                    </a:solidFill>
                    <a:latin charset="-122" panose="02010601030101010101" pitchFamily="34" typeface="LiHei Pro"/>
                    <a:ea charset="-122" panose="02010601030101010101" pitchFamily="34" typeface="LiHei Pro"/>
                  </a:rPr>
                  <a:t>TEXT HERE</a:t>
                </a:r>
              </a:p>
            </p:txBody>
          </p:sp>
        </p:grpSp>
        <p:grpSp>
          <p:nvGrpSpPr>
            <p:cNvPr id="158" name="组合 157"/>
            <p:cNvGrpSpPr/>
            <p:nvPr/>
          </p:nvGrpSpPr>
          <p:grpSpPr>
            <a:xfrm>
              <a:off x="2094548" y="5327134"/>
              <a:ext cx="1652904" cy="369332"/>
              <a:chOff x="2080894" y="4828841"/>
              <a:chExt cx="1652904" cy="369332"/>
            </a:xfrm>
          </p:grpSpPr>
          <p:sp>
            <p:nvSpPr>
              <p:cNvPr id="159" name="圆角矩形 158"/>
              <p:cNvSpPr/>
              <p:nvPr/>
            </p:nvSpPr>
            <p:spPr>
              <a:xfrm>
                <a:off x="2080894" y="4880791"/>
                <a:ext cx="265433" cy="265433"/>
              </a:xfrm>
              <a:prstGeom prst="roundRect">
                <a:avLst/>
              </a:prstGeom>
              <a:solidFill>
                <a:schemeClr val="tx2">
                  <a:lumMod val="50000"/>
                </a:schemeClr>
              </a:solidFill>
              <a:ln w="19050">
                <a:gradFill flip="none" rotWithShape="1">
                  <a:gsLst>
                    <a:gs pos="0">
                      <a:schemeClr val="bg1">
                        <a:lumMod val="75000"/>
                      </a:schemeClr>
                    </a:gs>
                    <a:gs pos="100000">
                      <a:schemeClr val="bg1"/>
                    </a:gs>
                  </a:gsLst>
                  <a:lin ang="2700000" scaled="1"/>
                </a:gradFill>
              </a:ln>
              <a:effectLst>
                <a:innerShdw blurRad="508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160" name="文本框 97"/>
              <p:cNvSpPr txBox="1"/>
              <p:nvPr/>
            </p:nvSpPr>
            <p:spPr>
              <a:xfrm>
                <a:off x="2346327" y="4828840"/>
                <a:ext cx="1387471" cy="365760"/>
              </a:xfrm>
              <a:prstGeom prst="rect">
                <a:avLst/>
              </a:prstGeom>
              <a:noFill/>
            </p:spPr>
            <p:txBody>
              <a:bodyPr rtlCol="0" wrap="square">
                <a:spAutoFit/>
              </a:bodyPr>
              <a:lstStyle/>
              <a:p>
                <a:r>
                  <a:rPr altLang="zh-CN" lang="en-US" sz="1200">
                    <a:solidFill>
                      <a:prstClr val="black">
                        <a:lumMod val="50000"/>
                        <a:lumOff val="50000"/>
                      </a:prstClr>
                    </a:solidFill>
                    <a:latin charset="-122" panose="02010601030101010101" pitchFamily="34" typeface="LiHei Pro"/>
                    <a:ea charset="-122" panose="02010601030101010101" pitchFamily="34" typeface="LiHei Pro"/>
                  </a:rPr>
                  <a:t>TEXT HERE</a:t>
                </a:r>
              </a:p>
            </p:txBody>
          </p:sp>
        </p:grpSp>
      </p:grpSp>
    </p:spTree>
    <p:custDataLst>
      <p:tags r:id="rId7"/>
    </p:custDataLst>
  </p:cSld>
  <p:clrMapOvr>
    <a:masterClrMapping/>
  </p:clrMapOvr>
  <mc:AlternateContent>
    <mc:Choice Requires="p14">
      <p:transition p14:dur="700" spd="med">
        <p:fade/>
      </p:transition>
    </mc:Choice>
    <mc:Fallback>
      <p:transition spd="med">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1" name="组合 60"/>
          <p:cNvGrpSpPr/>
          <p:nvPr/>
        </p:nvGrpSpPr>
        <p:grpSpPr>
          <a:xfrm>
            <a:off x="6644628" y="2772815"/>
            <a:ext cx="612502" cy="612502"/>
            <a:chOff x="304800" y="673100"/>
            <a:chExt cx="4000500" cy="4000500"/>
          </a:xfrm>
          <a:effectLst>
            <a:outerShdw algn="tr" blurRad="444500" dir="8100000" dist="254000" rotWithShape="0">
              <a:prstClr val="black">
                <a:alpha val="50000"/>
              </a:prstClr>
            </a:outerShdw>
          </a:effectLst>
        </p:grpSpPr>
        <p:sp>
          <p:nvSpPr>
            <p:cNvPr id="62" name="同心圆 6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58" name="组合 57"/>
          <p:cNvGrpSpPr/>
          <p:nvPr/>
        </p:nvGrpSpPr>
        <p:grpSpPr>
          <a:xfrm>
            <a:off x="4963042" y="2799963"/>
            <a:ext cx="612502" cy="612502"/>
            <a:chOff x="304800" y="673100"/>
            <a:chExt cx="4000500" cy="4000500"/>
          </a:xfrm>
          <a:effectLst>
            <a:outerShdw algn="tr" blurRad="444500" dir="8100000" dist="254000" rotWithShape="0">
              <a:prstClr val="black">
                <a:alpha val="50000"/>
              </a:prstClr>
            </a:outerShdw>
          </a:effectLst>
        </p:grpSpPr>
        <p:sp>
          <p:nvSpPr>
            <p:cNvPr id="59" name="同心圆 5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55" name="组合 54"/>
          <p:cNvGrpSpPr/>
          <p:nvPr/>
        </p:nvGrpSpPr>
        <p:grpSpPr>
          <a:xfrm>
            <a:off x="3355505" y="2799963"/>
            <a:ext cx="612502" cy="612502"/>
            <a:chOff x="304800" y="673100"/>
            <a:chExt cx="4000500" cy="4000500"/>
          </a:xfrm>
          <a:effectLst>
            <a:outerShdw algn="tr" blurRad="444500" dir="8100000" dist="254000" rotWithShape="0">
              <a:prstClr val="black">
                <a:alpha val="50000"/>
              </a:prstClr>
            </a:outerShdw>
          </a:effectLst>
        </p:grpSpPr>
        <p:sp>
          <p:nvSpPr>
            <p:cNvPr id="56" name="同心圆 5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52" name="组合 51"/>
          <p:cNvGrpSpPr/>
          <p:nvPr/>
        </p:nvGrpSpPr>
        <p:grpSpPr>
          <a:xfrm>
            <a:off x="1723542" y="2775385"/>
            <a:ext cx="612502" cy="612502"/>
            <a:chOff x="304800" y="673100"/>
            <a:chExt cx="4000500" cy="4000500"/>
          </a:xfrm>
          <a:effectLst>
            <a:outerShdw algn="tr" blurRad="444500" dir="8100000" dist="254000" rotWithShape="0">
              <a:prstClr val="black">
                <a:alpha val="50000"/>
              </a:prstClr>
            </a:outerShdw>
          </a:effectLst>
        </p:grpSpPr>
        <p:sp>
          <p:nvSpPr>
            <p:cNvPr id="53" name="同心圆 5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4" name="Freeform 6"/>
          <p:cNvSpPr/>
          <p:nvPr/>
        </p:nvSpPr>
        <p:spPr bwMode="auto">
          <a:xfrm>
            <a:off x="1466268" y="1093339"/>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5" name="Freeform 7"/>
          <p:cNvSpPr/>
          <p:nvPr/>
        </p:nvSpPr>
        <p:spPr bwMode="auto">
          <a:xfrm>
            <a:off x="1466268" y="2096322"/>
            <a:ext cx="234888" cy="443943"/>
          </a:xfrm>
          <a:custGeom>
            <a:gdLst>
              <a:gd fmla="*/ 11 w 68" name="T0"/>
              <a:gd fmla="*/ 0 h 128" name="T1"/>
              <a:gd fmla="*/ 57 w 68" name="T2"/>
              <a:gd fmla="*/ 0 h 128" name="T3"/>
              <a:gd fmla="*/ 68 w 68" name="T4"/>
              <a:gd fmla="*/ 11 h 128" name="T5"/>
              <a:gd fmla="*/ 68 w 68" name="T6"/>
              <a:gd fmla="*/ 128 h 128" name="T7"/>
              <a:gd fmla="*/ 0 w 68" name="T8"/>
              <a:gd fmla="*/ 128 h 128" name="T9"/>
              <a:gd fmla="*/ 0 w 68" name="T10"/>
              <a:gd fmla="*/ 11 h 128" name="T11"/>
              <a:gd fmla="*/ 11 w 68" name="T12"/>
              <a:gd fmla="*/ 0 h 128" name="T13"/>
            </a:gdLst>
            <a:cxnLst>
              <a:cxn ang="0">
                <a:pos x="T0" y="T1"/>
              </a:cxn>
              <a:cxn ang="0">
                <a:pos x="T2" y="T3"/>
              </a:cxn>
              <a:cxn ang="0">
                <a:pos x="T4" y="T5"/>
              </a:cxn>
              <a:cxn ang="0">
                <a:pos x="T6" y="T7"/>
              </a:cxn>
              <a:cxn ang="0">
                <a:pos x="T8" y="T9"/>
              </a:cxn>
              <a:cxn ang="0">
                <a:pos x="T10" y="T11"/>
              </a:cxn>
              <a:cxn ang="0">
                <a:pos x="T12" y="T13"/>
              </a:cxn>
            </a:cxnLst>
            <a:rect b="b" l="0" r="r" t="0"/>
            <a:pathLst>
              <a:path h="128" w="6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tx2">
              <a:lumMod val="50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6" name="Freeform 8"/>
          <p:cNvSpPr/>
          <p:nvPr/>
        </p:nvSpPr>
        <p:spPr bwMode="auto">
          <a:xfrm>
            <a:off x="1768085" y="1093339"/>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7" name="Freeform 9"/>
          <p:cNvSpPr/>
          <p:nvPr/>
        </p:nvSpPr>
        <p:spPr bwMode="auto">
          <a:xfrm>
            <a:off x="2068640" y="1093339"/>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8" name="Freeform 10"/>
          <p:cNvSpPr/>
          <p:nvPr/>
        </p:nvSpPr>
        <p:spPr bwMode="auto">
          <a:xfrm>
            <a:off x="2366669" y="1093339"/>
            <a:ext cx="236149" cy="1446926"/>
          </a:xfrm>
          <a:custGeom>
            <a:gdLst>
              <a:gd fmla="*/ 12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2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9" name="Freeform 11"/>
          <p:cNvSpPr/>
          <p:nvPr/>
        </p:nvSpPr>
        <p:spPr bwMode="auto">
          <a:xfrm>
            <a:off x="1768085" y="1794036"/>
            <a:ext cx="234888" cy="746229"/>
          </a:xfrm>
          <a:custGeom>
            <a:gdLst>
              <a:gd fmla="*/ 11 w 68" name="T0"/>
              <a:gd fmla="*/ 0 h 215" name="T1"/>
              <a:gd fmla="*/ 57 w 68" name="T2"/>
              <a:gd fmla="*/ 0 h 215" name="T3"/>
              <a:gd fmla="*/ 68 w 68" name="T4"/>
              <a:gd fmla="*/ 11 h 215" name="T5"/>
              <a:gd fmla="*/ 68 w 68" name="T6"/>
              <a:gd fmla="*/ 215 h 215" name="T7"/>
              <a:gd fmla="*/ 0 w 68" name="T8"/>
              <a:gd fmla="*/ 215 h 215" name="T9"/>
              <a:gd fmla="*/ 0 w 68" name="T10"/>
              <a:gd fmla="*/ 11 h 215" name="T11"/>
              <a:gd fmla="*/ 11 w 68" name="T12"/>
              <a:gd fmla="*/ 0 h 215" name="T13"/>
            </a:gdLst>
            <a:cxnLst>
              <a:cxn ang="0">
                <a:pos x="T0" y="T1"/>
              </a:cxn>
              <a:cxn ang="0">
                <a:pos x="T2" y="T3"/>
              </a:cxn>
              <a:cxn ang="0">
                <a:pos x="T4" y="T5"/>
              </a:cxn>
              <a:cxn ang="0">
                <a:pos x="T6" y="T7"/>
              </a:cxn>
              <a:cxn ang="0">
                <a:pos x="T8" y="T9"/>
              </a:cxn>
              <a:cxn ang="0">
                <a:pos x="T10" y="T11"/>
              </a:cxn>
              <a:cxn ang="0">
                <a:pos x="T12" y="T13"/>
              </a:cxn>
            </a:cxnLst>
            <a:rect b="b" l="0" r="r" t="0"/>
            <a:pathLst>
              <a:path h="215" w="68">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tx2">
              <a:lumMod val="50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10" name="Freeform 12"/>
          <p:cNvSpPr/>
          <p:nvPr/>
        </p:nvSpPr>
        <p:spPr bwMode="auto">
          <a:xfrm>
            <a:off x="2068640" y="1481630"/>
            <a:ext cx="236149" cy="1058634"/>
          </a:xfrm>
          <a:custGeom>
            <a:gdLst>
              <a:gd fmla="*/ 11 w 68" name="T0"/>
              <a:gd fmla="*/ 0 h 305" name="T1"/>
              <a:gd fmla="*/ 57 w 68" name="T2"/>
              <a:gd fmla="*/ 0 h 305" name="T3"/>
              <a:gd fmla="*/ 68 w 68" name="T4"/>
              <a:gd fmla="*/ 11 h 305" name="T5"/>
              <a:gd fmla="*/ 68 w 68" name="T6"/>
              <a:gd fmla="*/ 238 h 305" name="T7"/>
              <a:gd fmla="*/ 68 w 68" name="T8"/>
              <a:gd fmla="*/ 305 h 305" name="T9"/>
              <a:gd fmla="*/ 0 w 68" name="T10"/>
              <a:gd fmla="*/ 305 h 305" name="T11"/>
              <a:gd fmla="*/ 0 w 68" name="T12"/>
              <a:gd fmla="*/ 238 h 305" name="T13"/>
              <a:gd fmla="*/ 0 w 68" name="T14"/>
              <a:gd fmla="*/ 11 h 305" name="T15"/>
              <a:gd fmla="*/ 11 w 68" name="T16"/>
              <a:gd fmla="*/ 0 h 3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5" w="68">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11" name="Freeform 13"/>
          <p:cNvSpPr/>
          <p:nvPr/>
        </p:nvSpPr>
        <p:spPr bwMode="auto">
          <a:xfrm>
            <a:off x="2366669" y="1276734"/>
            <a:ext cx="236149" cy="1263531"/>
          </a:xfrm>
          <a:custGeom>
            <a:gdLst>
              <a:gd fmla="*/ 12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2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tx2">
              <a:lumMod val="50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12" name="Freeform 14"/>
          <p:cNvSpPr/>
          <p:nvPr/>
        </p:nvSpPr>
        <p:spPr bwMode="auto">
          <a:xfrm>
            <a:off x="3085221" y="1093339"/>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13" name="Freeform 15"/>
          <p:cNvSpPr/>
          <p:nvPr/>
        </p:nvSpPr>
        <p:spPr bwMode="auto">
          <a:xfrm>
            <a:off x="3385776" y="1093339"/>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14" name="Freeform 16"/>
          <p:cNvSpPr/>
          <p:nvPr/>
        </p:nvSpPr>
        <p:spPr bwMode="auto">
          <a:xfrm>
            <a:off x="3687594" y="1093339"/>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15" name="Freeform 17"/>
          <p:cNvSpPr/>
          <p:nvPr/>
        </p:nvSpPr>
        <p:spPr bwMode="auto">
          <a:xfrm>
            <a:off x="3989412" y="1093339"/>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16" name="Freeform 18"/>
          <p:cNvSpPr/>
          <p:nvPr/>
        </p:nvSpPr>
        <p:spPr bwMode="auto">
          <a:xfrm>
            <a:off x="3085221" y="2325250"/>
            <a:ext cx="234888" cy="215015"/>
          </a:xfrm>
          <a:custGeom>
            <a:gdLst>
              <a:gd fmla="*/ 11 w 68" name="T0"/>
              <a:gd fmla="*/ 0 h 62" name="T1"/>
              <a:gd fmla="*/ 57 w 68" name="T2"/>
              <a:gd fmla="*/ 0 h 62" name="T3"/>
              <a:gd fmla="*/ 68 w 68" name="T4"/>
              <a:gd fmla="*/ 11 h 62" name="T5"/>
              <a:gd fmla="*/ 68 w 68" name="T6"/>
              <a:gd fmla="*/ 62 h 62" name="T7"/>
              <a:gd fmla="*/ 0 w 68" name="T8"/>
              <a:gd fmla="*/ 62 h 62" name="T9"/>
              <a:gd fmla="*/ 0 w 68" name="T10"/>
              <a:gd fmla="*/ 11 h 62" name="T11"/>
              <a:gd fmla="*/ 11 w 6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68">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17" name="Freeform 19"/>
          <p:cNvSpPr/>
          <p:nvPr/>
        </p:nvSpPr>
        <p:spPr bwMode="auto">
          <a:xfrm>
            <a:off x="3385776" y="1800357"/>
            <a:ext cx="236149" cy="739906"/>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18" name="Freeform 20"/>
          <p:cNvSpPr/>
          <p:nvPr/>
        </p:nvSpPr>
        <p:spPr bwMode="auto">
          <a:xfrm>
            <a:off x="3687594" y="1276734"/>
            <a:ext cx="236149" cy="1263531"/>
          </a:xfrm>
          <a:custGeom>
            <a:gdLst>
              <a:gd fmla="*/ 11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1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19" name="Freeform 21"/>
          <p:cNvSpPr/>
          <p:nvPr/>
        </p:nvSpPr>
        <p:spPr bwMode="auto">
          <a:xfrm>
            <a:off x="3989412" y="1985020"/>
            <a:ext cx="236149" cy="555245"/>
          </a:xfrm>
          <a:custGeom>
            <a:gdLst>
              <a:gd fmla="*/ 11 w 68" name="T0"/>
              <a:gd fmla="*/ 0 h 160" name="T1"/>
              <a:gd fmla="*/ 57 w 68" name="T2"/>
              <a:gd fmla="*/ 0 h 160" name="T3"/>
              <a:gd fmla="*/ 68 w 68" name="T4"/>
              <a:gd fmla="*/ 11 h 160" name="T5"/>
              <a:gd fmla="*/ 68 w 68" name="T6"/>
              <a:gd fmla="*/ 160 h 160" name="T7"/>
              <a:gd fmla="*/ 0 w 68" name="T8"/>
              <a:gd fmla="*/ 160 h 160" name="T9"/>
              <a:gd fmla="*/ 0 w 68" name="T10"/>
              <a:gd fmla="*/ 11 h 160" name="T11"/>
              <a:gd fmla="*/ 11 w 68" name="T12"/>
              <a:gd fmla="*/ 0 h 160" name="T13"/>
            </a:gdLst>
            <a:cxnLst>
              <a:cxn ang="0">
                <a:pos x="T0" y="T1"/>
              </a:cxn>
              <a:cxn ang="0">
                <a:pos x="T2" y="T3"/>
              </a:cxn>
              <a:cxn ang="0">
                <a:pos x="T4" y="T5"/>
              </a:cxn>
              <a:cxn ang="0">
                <a:pos x="T6" y="T7"/>
              </a:cxn>
              <a:cxn ang="0">
                <a:pos x="T8" y="T9"/>
              </a:cxn>
              <a:cxn ang="0">
                <a:pos x="T10" y="T11"/>
              </a:cxn>
              <a:cxn ang="0">
                <a:pos x="T12" y="T13"/>
              </a:cxn>
            </a:cxnLst>
            <a:rect b="b" l="0" r="r" t="0"/>
            <a:pathLst>
              <a:path h="160" w="68">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20" name="Freeform 22"/>
          <p:cNvSpPr/>
          <p:nvPr/>
        </p:nvSpPr>
        <p:spPr bwMode="auto">
          <a:xfrm>
            <a:off x="4696598" y="1093339"/>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21" name="Freeform 23"/>
          <p:cNvSpPr/>
          <p:nvPr/>
        </p:nvSpPr>
        <p:spPr bwMode="auto">
          <a:xfrm>
            <a:off x="4998416" y="1093339"/>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22" name="Freeform 24"/>
          <p:cNvSpPr/>
          <p:nvPr/>
        </p:nvSpPr>
        <p:spPr bwMode="auto">
          <a:xfrm>
            <a:off x="5300231" y="1093339"/>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23" name="Freeform 25"/>
          <p:cNvSpPr/>
          <p:nvPr/>
        </p:nvSpPr>
        <p:spPr bwMode="auto">
          <a:xfrm>
            <a:off x="5600788" y="1093339"/>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24" name="Freeform 26"/>
          <p:cNvSpPr/>
          <p:nvPr/>
        </p:nvSpPr>
        <p:spPr bwMode="auto">
          <a:xfrm>
            <a:off x="5600788" y="1270408"/>
            <a:ext cx="236149" cy="1269855"/>
          </a:xfrm>
          <a:custGeom>
            <a:gdLst>
              <a:gd fmla="*/ 11 w 68" name="T0"/>
              <a:gd fmla="*/ 0 h 366" name="T1"/>
              <a:gd fmla="*/ 57 w 68" name="T2"/>
              <a:gd fmla="*/ 0 h 366" name="T3"/>
              <a:gd fmla="*/ 68 w 68" name="T4"/>
              <a:gd fmla="*/ 11 h 366" name="T5"/>
              <a:gd fmla="*/ 68 w 68" name="T6"/>
              <a:gd fmla="*/ 238 h 366" name="T7"/>
              <a:gd fmla="*/ 68 w 68" name="T8"/>
              <a:gd fmla="*/ 366 h 366" name="T9"/>
              <a:gd fmla="*/ 0 w 68" name="T10"/>
              <a:gd fmla="*/ 366 h 366" name="T11"/>
              <a:gd fmla="*/ 0 w 68" name="T12"/>
              <a:gd fmla="*/ 238 h 366" name="T13"/>
              <a:gd fmla="*/ 0 w 68" name="T14"/>
              <a:gd fmla="*/ 11 h 366" name="T15"/>
              <a:gd fmla="*/ 11 w 68" name="T16"/>
              <a:gd fmla="*/ 0 h 3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6" w="68">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25" name="Freeform 27"/>
          <p:cNvSpPr/>
          <p:nvPr/>
        </p:nvSpPr>
        <p:spPr bwMode="auto">
          <a:xfrm>
            <a:off x="5300231" y="1505663"/>
            <a:ext cx="234888" cy="1034603"/>
          </a:xfrm>
          <a:custGeom>
            <a:gdLst>
              <a:gd fmla="*/ 11 w 68" name="T0"/>
              <a:gd fmla="*/ 0 h 298" name="T1"/>
              <a:gd fmla="*/ 57 w 68" name="T2"/>
              <a:gd fmla="*/ 0 h 298" name="T3"/>
              <a:gd fmla="*/ 68 w 68" name="T4"/>
              <a:gd fmla="*/ 11 h 298" name="T5"/>
              <a:gd fmla="*/ 68 w 68" name="T6"/>
              <a:gd fmla="*/ 238 h 298" name="T7"/>
              <a:gd fmla="*/ 68 w 68" name="T8"/>
              <a:gd fmla="*/ 298 h 298" name="T9"/>
              <a:gd fmla="*/ 0 w 68" name="T10"/>
              <a:gd fmla="*/ 298 h 298" name="T11"/>
              <a:gd fmla="*/ 0 w 68" name="T12"/>
              <a:gd fmla="*/ 238 h 298" name="T13"/>
              <a:gd fmla="*/ 0 w 68" name="T14"/>
              <a:gd fmla="*/ 11 h 298" name="T15"/>
              <a:gd fmla="*/ 11 w 68" name="T16"/>
              <a:gd fmla="*/ 0 h 2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8" w="6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26" name="Freeform 28"/>
          <p:cNvSpPr/>
          <p:nvPr/>
        </p:nvSpPr>
        <p:spPr bwMode="auto">
          <a:xfrm>
            <a:off x="4998416" y="1800357"/>
            <a:ext cx="234888" cy="739906"/>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2">
              <a:lumMod val="50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27" name="Freeform 29"/>
          <p:cNvSpPr/>
          <p:nvPr/>
        </p:nvSpPr>
        <p:spPr bwMode="auto">
          <a:xfrm>
            <a:off x="4696598" y="2106441"/>
            <a:ext cx="236149" cy="433825"/>
          </a:xfrm>
          <a:custGeom>
            <a:gdLst>
              <a:gd fmla="*/ 11 w 68" name="T0"/>
              <a:gd fmla="*/ 0 h 125" name="T1"/>
              <a:gd fmla="*/ 57 w 68" name="T2"/>
              <a:gd fmla="*/ 0 h 125" name="T3"/>
              <a:gd fmla="*/ 68 w 68" name="T4"/>
              <a:gd fmla="*/ 11 h 125" name="T5"/>
              <a:gd fmla="*/ 68 w 68" name="T6"/>
              <a:gd fmla="*/ 125 h 125" name="T7"/>
              <a:gd fmla="*/ 0 w 68" name="T8"/>
              <a:gd fmla="*/ 125 h 125" name="T9"/>
              <a:gd fmla="*/ 0 w 68" name="T10"/>
              <a:gd fmla="*/ 11 h 125" name="T11"/>
              <a:gd fmla="*/ 11 w 68" name="T12"/>
              <a:gd fmla="*/ 0 h 125" name="T13"/>
            </a:gdLst>
            <a:cxnLst>
              <a:cxn ang="0">
                <a:pos x="T0" y="T1"/>
              </a:cxn>
              <a:cxn ang="0">
                <a:pos x="T2" y="T3"/>
              </a:cxn>
              <a:cxn ang="0">
                <a:pos x="T4" y="T5"/>
              </a:cxn>
              <a:cxn ang="0">
                <a:pos x="T6" y="T7"/>
              </a:cxn>
              <a:cxn ang="0">
                <a:pos x="T8" y="T9"/>
              </a:cxn>
              <a:cxn ang="0">
                <a:pos x="T10" y="T11"/>
              </a:cxn>
              <a:cxn ang="0">
                <a:pos x="T12" y="T13"/>
              </a:cxn>
            </a:cxnLst>
            <a:rect b="b" l="0" r="r" t="0"/>
            <a:pathLst>
              <a:path h="125" w="68">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tx2">
              <a:lumMod val="50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28" name="Freeform 30"/>
          <p:cNvSpPr/>
          <p:nvPr/>
        </p:nvSpPr>
        <p:spPr bwMode="auto">
          <a:xfrm>
            <a:off x="6395111" y="1093339"/>
            <a:ext cx="236149" cy="1446926"/>
          </a:xfrm>
          <a:custGeom>
            <a:gdLst>
              <a:gd fmla="*/ 11 w 68" name="T0"/>
              <a:gd fmla="*/ 0 h 417" name="T1"/>
              <a:gd fmla="*/ 56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29" name="Freeform 31"/>
          <p:cNvSpPr/>
          <p:nvPr/>
        </p:nvSpPr>
        <p:spPr bwMode="auto">
          <a:xfrm>
            <a:off x="6693141" y="1093339"/>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30" name="Freeform 32"/>
          <p:cNvSpPr/>
          <p:nvPr/>
        </p:nvSpPr>
        <p:spPr bwMode="auto">
          <a:xfrm>
            <a:off x="6994957" y="1093339"/>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31" name="Freeform 33"/>
          <p:cNvSpPr/>
          <p:nvPr/>
        </p:nvSpPr>
        <p:spPr bwMode="auto">
          <a:xfrm>
            <a:off x="7296775" y="1093339"/>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32" name="Freeform 34"/>
          <p:cNvSpPr/>
          <p:nvPr/>
        </p:nvSpPr>
        <p:spPr bwMode="auto">
          <a:xfrm>
            <a:off x="7296775" y="1284322"/>
            <a:ext cx="234888" cy="1255943"/>
          </a:xfrm>
          <a:custGeom>
            <a:gdLst>
              <a:gd fmla="*/ 11 w 68" name="T0"/>
              <a:gd fmla="*/ 0 h 362" name="T1"/>
              <a:gd fmla="*/ 57 w 68" name="T2"/>
              <a:gd fmla="*/ 0 h 362" name="T3"/>
              <a:gd fmla="*/ 68 w 68" name="T4"/>
              <a:gd fmla="*/ 11 h 362" name="T5"/>
              <a:gd fmla="*/ 68 w 68" name="T6"/>
              <a:gd fmla="*/ 238 h 362" name="T7"/>
              <a:gd fmla="*/ 68 w 68" name="T8"/>
              <a:gd fmla="*/ 362 h 362" name="T9"/>
              <a:gd fmla="*/ 0 w 68" name="T10"/>
              <a:gd fmla="*/ 362 h 362" name="T11"/>
              <a:gd fmla="*/ 0 w 68" name="T12"/>
              <a:gd fmla="*/ 238 h 362" name="T13"/>
              <a:gd fmla="*/ 0 w 68" name="T14"/>
              <a:gd fmla="*/ 11 h 362" name="T15"/>
              <a:gd fmla="*/ 11 w 68" name="T16"/>
              <a:gd fmla="*/ 0 h 3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2" w="68">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33" name="Freeform 35"/>
          <p:cNvSpPr/>
          <p:nvPr/>
        </p:nvSpPr>
        <p:spPr bwMode="auto">
          <a:xfrm>
            <a:off x="6994957" y="1394359"/>
            <a:ext cx="234888" cy="1145904"/>
          </a:xfrm>
          <a:custGeom>
            <a:gdLst>
              <a:gd fmla="*/ 11 w 68" name="T0"/>
              <a:gd fmla="*/ 0 h 330" name="T1"/>
              <a:gd fmla="*/ 57 w 68" name="T2"/>
              <a:gd fmla="*/ 0 h 330" name="T3"/>
              <a:gd fmla="*/ 68 w 68" name="T4"/>
              <a:gd fmla="*/ 11 h 330" name="T5"/>
              <a:gd fmla="*/ 68 w 68" name="T6"/>
              <a:gd fmla="*/ 238 h 330" name="T7"/>
              <a:gd fmla="*/ 68 w 68" name="T8"/>
              <a:gd fmla="*/ 330 h 330" name="T9"/>
              <a:gd fmla="*/ 0 w 68" name="T10"/>
              <a:gd fmla="*/ 330 h 330" name="T11"/>
              <a:gd fmla="*/ 0 w 68" name="T12"/>
              <a:gd fmla="*/ 238 h 330" name="T13"/>
              <a:gd fmla="*/ 0 w 68" name="T14"/>
              <a:gd fmla="*/ 11 h 330" name="T15"/>
              <a:gd fmla="*/ 11 w 68" name="T16"/>
              <a:gd fmla="*/ 0 h 3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0" w="68">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34" name="Freeform 36"/>
          <p:cNvSpPr/>
          <p:nvPr/>
        </p:nvSpPr>
        <p:spPr bwMode="auto">
          <a:xfrm>
            <a:off x="6693141" y="2231654"/>
            <a:ext cx="236149" cy="308610"/>
          </a:xfrm>
          <a:custGeom>
            <a:gdLst>
              <a:gd fmla="*/ 11 w 68" name="T0"/>
              <a:gd fmla="*/ 0 h 89" name="T1"/>
              <a:gd fmla="*/ 57 w 68" name="T2"/>
              <a:gd fmla="*/ 0 h 89" name="T3"/>
              <a:gd fmla="*/ 68 w 68" name="T4"/>
              <a:gd fmla="*/ 11 h 89" name="T5"/>
              <a:gd fmla="*/ 68 w 68" name="T6"/>
              <a:gd fmla="*/ 89 h 89" name="T7"/>
              <a:gd fmla="*/ 0 w 68" name="T8"/>
              <a:gd fmla="*/ 89 h 89" name="T9"/>
              <a:gd fmla="*/ 0 w 68" name="T10"/>
              <a:gd fmla="*/ 11 h 89" name="T11"/>
              <a:gd fmla="*/ 11 w 68" name="T12"/>
              <a:gd fmla="*/ 0 h 89" name="T13"/>
            </a:gdLst>
            <a:cxnLst>
              <a:cxn ang="0">
                <a:pos x="T0" y="T1"/>
              </a:cxn>
              <a:cxn ang="0">
                <a:pos x="T2" y="T3"/>
              </a:cxn>
              <a:cxn ang="0">
                <a:pos x="T4" y="T5"/>
              </a:cxn>
              <a:cxn ang="0">
                <a:pos x="T6" y="T7"/>
              </a:cxn>
              <a:cxn ang="0">
                <a:pos x="T8" y="T9"/>
              </a:cxn>
              <a:cxn ang="0">
                <a:pos x="T10" y="T11"/>
              </a:cxn>
              <a:cxn ang="0">
                <a:pos x="T12" y="T13"/>
              </a:cxn>
            </a:cxnLst>
            <a:rect b="b" l="0" r="r" t="0"/>
            <a:pathLst>
              <a:path h="89" w="68">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35" name="Freeform 37"/>
          <p:cNvSpPr/>
          <p:nvPr/>
        </p:nvSpPr>
        <p:spPr bwMode="auto">
          <a:xfrm>
            <a:off x="6395111" y="1658700"/>
            <a:ext cx="236149" cy="881563"/>
          </a:xfrm>
          <a:custGeom>
            <a:gdLst>
              <a:gd fmla="*/ 11 w 68" name="T0"/>
              <a:gd fmla="*/ 0 h 254" name="T1"/>
              <a:gd fmla="*/ 56 w 68" name="T2"/>
              <a:gd fmla="*/ 0 h 254" name="T3"/>
              <a:gd fmla="*/ 68 w 68" name="T4"/>
              <a:gd fmla="*/ 11 h 254" name="T5"/>
              <a:gd fmla="*/ 68 w 68" name="T6"/>
              <a:gd fmla="*/ 238 h 254" name="T7"/>
              <a:gd fmla="*/ 68 w 68" name="T8"/>
              <a:gd fmla="*/ 254 h 254" name="T9"/>
              <a:gd fmla="*/ 0 w 68" name="T10"/>
              <a:gd fmla="*/ 254 h 254" name="T11"/>
              <a:gd fmla="*/ 0 w 68" name="T12"/>
              <a:gd fmla="*/ 238 h 254" name="T13"/>
              <a:gd fmla="*/ 0 w 68" name="T14"/>
              <a:gd fmla="*/ 11 h 254" name="T15"/>
              <a:gd fmla="*/ 11 w 68" name="T16"/>
              <a:gd fmla="*/ 0 h 2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4" w="68">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37" name="Freeform 39"/>
          <p:cNvSpPr>
            <a:spLocks noEditPoints="1"/>
          </p:cNvSpPr>
          <p:nvPr/>
        </p:nvSpPr>
        <p:spPr bwMode="auto">
          <a:xfrm>
            <a:off x="1837588" y="2886954"/>
            <a:ext cx="382545" cy="388020"/>
          </a:xfrm>
          <a:custGeom>
            <a:gdLst>
              <a:gd fmla="*/ 43 w 57" name="T0"/>
              <a:gd fmla="*/ 9 h 58" name="T1"/>
              <a:gd fmla="*/ 4 w 57" name="T2"/>
              <a:gd fmla="*/ 22 h 58" name="T3"/>
              <a:gd fmla="*/ 5 w 57" name="T4"/>
              <a:gd fmla="*/ 25 h 58" name="T5"/>
              <a:gd fmla="*/ 6 w 57" name="T6"/>
              <a:gd fmla="*/ 30 h 58" name="T7"/>
              <a:gd fmla="*/ 7 w 57" name="T8"/>
              <a:gd fmla="*/ 35 h 58" name="T9"/>
              <a:gd fmla="*/ 10 w 57" name="T10"/>
              <a:gd fmla="*/ 39 h 58" name="T11"/>
              <a:gd fmla="*/ 12 w 57" name="T12"/>
              <a:gd fmla="*/ 41 h 58" name="T13"/>
              <a:gd fmla="*/ 13 w 57" name="T14"/>
              <a:gd fmla="*/ 49 h 58" name="T15"/>
              <a:gd fmla="*/ 16 w 57" name="T16"/>
              <a:gd fmla="*/ 52 h 58" name="T17"/>
              <a:gd fmla="*/ 17 w 57" name="T18"/>
              <a:gd fmla="*/ 51 h 58" name="T19"/>
              <a:gd fmla="*/ 18 w 57" name="T20"/>
              <a:gd fmla="*/ 47 h 58" name="T21"/>
              <a:gd fmla="*/ 20 w 57" name="T22"/>
              <a:gd fmla="*/ 41 h 58" name="T23"/>
              <a:gd fmla="*/ 24 w 57" name="T24"/>
              <a:gd fmla="*/ 36 h 58" name="T25"/>
              <a:gd fmla="*/ 26 w 57" name="T26"/>
              <a:gd fmla="*/ 33 h 58" name="T27"/>
              <a:gd fmla="*/ 22 w 57" name="T28"/>
              <a:gd fmla="*/ 30 h 58" name="T29"/>
              <a:gd fmla="*/ 19 w 57" name="T30"/>
              <a:gd fmla="*/ 29 h 58" name="T31"/>
              <a:gd fmla="*/ 16 w 57" name="T32"/>
              <a:gd fmla="*/ 26 h 58" name="T33"/>
              <a:gd fmla="*/ 12 w 57" name="T34"/>
              <a:gd fmla="*/ 24 h 58" name="T35"/>
              <a:gd fmla="*/ 8 w 57" name="T36"/>
              <a:gd fmla="*/ 24 h 58" name="T37"/>
              <a:gd fmla="*/ 6 w 57" name="T38"/>
              <a:gd fmla="*/ 22 h 58" name="T39"/>
              <a:gd fmla="*/ 6 w 57" name="T40"/>
              <a:gd fmla="*/ 18 h 58" name="T41"/>
              <a:gd fmla="*/ 4 w 57" name="T42"/>
              <a:gd fmla="*/ 19 h 58" name="T43"/>
              <a:gd fmla="*/ 6 w 57" name="T44"/>
              <a:gd fmla="*/ 15 h 58" name="T45"/>
              <a:gd fmla="*/ 9 w 57" name="T46"/>
              <a:gd fmla="*/ 15 h 58" name="T47"/>
              <a:gd fmla="*/ 11 w 57" name="T48"/>
              <a:gd fmla="*/ 13 h 58" name="T49"/>
              <a:gd fmla="*/ 15 w 57" name="T50"/>
              <a:gd fmla="*/ 9 h 58" name="T51"/>
              <a:gd fmla="*/ 16 w 57" name="T52"/>
              <a:gd fmla="*/ 8 h 58" name="T53"/>
              <a:gd fmla="*/ 21 w 57" name="T54"/>
              <a:gd fmla="*/ 6 h 58" name="T55"/>
              <a:gd fmla="*/ 17 w 57" name="T56"/>
              <a:gd fmla="*/ 4 h 58" name="T57"/>
              <a:gd fmla="*/ 16 w 57" name="T58"/>
              <a:gd fmla="*/ 4 h 58" name="T59"/>
              <a:gd fmla="*/ 24 w 57" name="T60"/>
              <a:gd fmla="*/ 1 h 58" name="T61"/>
              <a:gd fmla="*/ 27 w 57" name="T62"/>
              <a:gd fmla="*/ 3 h 58" name="T63"/>
              <a:gd fmla="*/ 41 w 57" name="T64"/>
              <a:gd fmla="*/ 3 h 58" name="T65"/>
              <a:gd fmla="*/ 39 w 57" name="T66"/>
              <a:gd fmla="*/ 6 h 58" name="T67"/>
              <a:gd fmla="*/ 42 w 57" name="T68"/>
              <a:gd fmla="*/ 10 h 58" name="T69"/>
              <a:gd fmla="*/ 44 w 57" name="T70"/>
              <a:gd fmla="*/ 10 h 58" name="T71"/>
              <a:gd fmla="*/ 46 w 57" name="T72"/>
              <a:gd fmla="*/ 9 h 58" name="T73"/>
              <a:gd fmla="*/ 48 w 57" name="T74"/>
              <a:gd fmla="*/ 12 h 58" name="T75"/>
              <a:gd fmla="*/ 50 w 57" name="T76"/>
              <a:gd fmla="*/ 13 h 58" name="T77"/>
              <a:gd fmla="*/ 47 w 57" name="T78"/>
              <a:gd fmla="*/ 14 h 58" name="T79"/>
              <a:gd fmla="*/ 44 w 57" name="T80"/>
              <a:gd fmla="*/ 12 h 58" name="T81"/>
              <a:gd fmla="*/ 40 w 57" name="T82"/>
              <a:gd fmla="*/ 12 h 58" name="T83"/>
              <a:gd fmla="*/ 36 w 57" name="T84"/>
              <a:gd fmla="*/ 15 h 58" name="T85"/>
              <a:gd fmla="*/ 34 w 57" name="T86"/>
              <a:gd fmla="*/ 20 h 58" name="T87"/>
              <a:gd fmla="*/ 36 w 57" name="T88"/>
              <a:gd fmla="*/ 25 h 58" name="T89"/>
              <a:gd fmla="*/ 40 w 57" name="T90"/>
              <a:gd fmla="*/ 27 h 58" name="T91"/>
              <a:gd fmla="*/ 45 w 57" name="T92"/>
              <a:gd fmla="*/ 27 h 58" name="T93"/>
              <a:gd fmla="*/ 47 w 57" name="T94"/>
              <a:gd fmla="*/ 30 h 58" name="T95"/>
              <a:gd fmla="*/ 47 w 57" name="T96"/>
              <a:gd fmla="*/ 35 h 58" name="T97"/>
              <a:gd fmla="*/ 47 w 57" name="T98"/>
              <a:gd fmla="*/ 40 h 58" name="T99"/>
              <a:gd fmla="*/ 50 w 57" name="T100"/>
              <a:gd fmla="*/ 45 h 58" name="T101"/>
              <a:gd fmla="*/ 53 w 57" name="T102"/>
              <a:gd fmla="*/ 41 h 58" name="T103"/>
              <a:gd fmla="*/ 56 w 57" name="T104"/>
              <a:gd fmla="*/ 34 h 58" name="T105"/>
              <a:gd fmla="*/ 56 w 57" name="T106"/>
              <a:gd fmla="*/ 26 h 58" name="T107"/>
              <a:gd fmla="*/ 54 w 57" name="T108"/>
              <a:gd fmla="*/ 19 h 58" name="T109"/>
              <a:gd fmla="*/ 52 w 57" name="T110"/>
              <a:gd fmla="*/ 16 h 58" name="T111"/>
              <a:gd fmla="*/ 55 w 57" name="T112"/>
              <a:gd fmla="*/ 20 h 58" name="T113"/>
              <a:gd fmla="*/ 39 w 57" name="T114"/>
              <a:gd fmla="*/ 5 h 58" name="T115"/>
              <a:gd fmla="*/ 37 w 57" name="T116"/>
              <a:gd fmla="*/ 3 h 58" name="T117"/>
              <a:gd fmla="*/ 38 w 57" name="T118"/>
              <a:gd fmla="*/ 5 h 58" name="T119"/>
              <a:gd fmla="*/ 36 w 57" name="T120"/>
              <a:gd fmla="*/ 2 h 58" name="T121"/>
              <a:gd fmla="*/ 54 w 57" name="T122"/>
              <a:gd fmla="*/ 41 h 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7" w="57">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tx2">
              <a:lumMod val="50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41" name="Freeform 43"/>
          <p:cNvSpPr>
            <a:spLocks noEditPoints="1"/>
          </p:cNvSpPr>
          <p:nvPr/>
        </p:nvSpPr>
        <p:spPr bwMode="auto">
          <a:xfrm>
            <a:off x="5104458" y="2948085"/>
            <a:ext cx="329671" cy="265761"/>
          </a:xfrm>
          <a:custGeom>
            <a:gdLst>
              <a:gd fmla="*/ 25 w 45" name="T0"/>
              <a:gd fmla="*/ 23 h 36" name="T1"/>
              <a:gd fmla="*/ 25 w 45" name="T2"/>
              <a:gd fmla="*/ 24 h 36" name="T3"/>
              <a:gd fmla="*/ 24 w 45" name="T4"/>
              <a:gd fmla="*/ 24 h 36" name="T5"/>
              <a:gd fmla="*/ 23 w 45" name="T6"/>
              <a:gd fmla="*/ 24 h 36" name="T7"/>
              <a:gd fmla="*/ 21 w 45" name="T8"/>
              <a:gd fmla="*/ 24 h 36" name="T9"/>
              <a:gd fmla="*/ 21 w 45" name="T10"/>
              <a:gd fmla="*/ 24 h 36" name="T11"/>
              <a:gd fmla="*/ 21 w 45" name="T12"/>
              <a:gd fmla="*/ 23 h 36" name="T13"/>
              <a:gd fmla="*/ 0 w 45" name="T14"/>
              <a:gd fmla="*/ 16 h 36" name="T15"/>
              <a:gd fmla="*/ 0 w 45" name="T16"/>
              <a:gd fmla="*/ 29 h 36" name="T17"/>
              <a:gd fmla="*/ 7 w 45" name="T18"/>
              <a:gd fmla="*/ 36 h 36" name="T19"/>
              <a:gd fmla="*/ 23 w 45" name="T20"/>
              <a:gd fmla="*/ 36 h 36" name="T21"/>
              <a:gd fmla="*/ 38 w 45" name="T22"/>
              <a:gd fmla="*/ 36 h 36" name="T23"/>
              <a:gd fmla="*/ 45 w 45" name="T24"/>
              <a:gd fmla="*/ 29 h 36" name="T25"/>
              <a:gd fmla="*/ 45 w 45" name="T26"/>
              <a:gd fmla="*/ 16 h 36" name="T27"/>
              <a:gd fmla="*/ 25 w 45" name="T28"/>
              <a:gd fmla="*/ 23 h 36" name="T29"/>
              <a:gd fmla="*/ 23 w 45" name="T30"/>
              <a:gd fmla="*/ 21 h 36" name="T31"/>
              <a:gd fmla="*/ 23 w 45" name="T32"/>
              <a:gd fmla="*/ 21 h 36" name="T33"/>
              <a:gd fmla="*/ 24 w 45" name="T34"/>
              <a:gd fmla="*/ 21 h 36" name="T35"/>
              <a:gd fmla="*/ 24 w 45" name="T36"/>
              <a:gd fmla="*/ 23 h 36" name="T37"/>
              <a:gd fmla="*/ 23 w 45" name="T38"/>
              <a:gd fmla="*/ 24 h 36" name="T39"/>
              <a:gd fmla="*/ 23 w 45" name="T40"/>
              <a:gd fmla="*/ 24 h 36" name="T41"/>
              <a:gd fmla="*/ 22 w 45" name="T42"/>
              <a:gd fmla="*/ 24 h 36" name="T43"/>
              <a:gd fmla="*/ 21 w 45" name="T44"/>
              <a:gd fmla="*/ 23 h 36" name="T45"/>
              <a:gd fmla="*/ 21 w 45" name="T46"/>
              <a:gd fmla="*/ 21 h 36" name="T47"/>
              <a:gd fmla="*/ 22 w 45" name="T48"/>
              <a:gd fmla="*/ 21 h 36" name="T49"/>
              <a:gd fmla="*/ 23 w 45" name="T50"/>
              <a:gd fmla="*/ 21 h 36" name="T51"/>
              <a:gd fmla="*/ 21 w 45" name="T52"/>
              <a:gd fmla="*/ 21 h 36" name="T53"/>
              <a:gd fmla="*/ 21 w 45" name="T54"/>
              <a:gd fmla="*/ 22 h 36" name="T55"/>
              <a:gd fmla="*/ 0 w 45" name="T56"/>
              <a:gd fmla="*/ 15 h 36" name="T57"/>
              <a:gd fmla="*/ 7 w 45" name="T58"/>
              <a:gd fmla="*/ 9 h 36" name="T59"/>
              <a:gd fmla="*/ 23 w 45" name="T60"/>
              <a:gd fmla="*/ 9 h 36" name="T61"/>
              <a:gd fmla="*/ 38 w 45" name="T62"/>
              <a:gd fmla="*/ 9 h 36" name="T63"/>
              <a:gd fmla="*/ 45 w 45" name="T64"/>
              <a:gd fmla="*/ 15 h 36" name="T65"/>
              <a:gd fmla="*/ 25 w 45" name="T66"/>
              <a:gd fmla="*/ 22 h 36" name="T67"/>
              <a:gd fmla="*/ 25 w 45" name="T68"/>
              <a:gd fmla="*/ 21 h 36" name="T69"/>
              <a:gd fmla="*/ 24 w 45" name="T70"/>
              <a:gd fmla="*/ 20 h 36" name="T71"/>
              <a:gd fmla="*/ 23 w 45" name="T72"/>
              <a:gd fmla="*/ 20 h 36" name="T73"/>
              <a:gd fmla="*/ 21 w 45" name="T74"/>
              <a:gd fmla="*/ 20 h 36" name="T75"/>
              <a:gd fmla="*/ 21 w 45" name="T76"/>
              <a:gd fmla="*/ 21 h 36" name="T77"/>
              <a:gd fmla="*/ 23 w 45" name="T78"/>
              <a:gd fmla="*/ 1 h 36" name="T79"/>
              <a:gd fmla="*/ 23 w 45" name="T80"/>
              <a:gd fmla="*/ 1 h 36" name="T81"/>
              <a:gd fmla="*/ 30 w 45" name="T82"/>
              <a:gd fmla="*/ 8 h 36" name="T83"/>
              <a:gd fmla="*/ 31 w 45" name="T84"/>
              <a:gd fmla="*/ 8 h 36" name="T85"/>
              <a:gd fmla="*/ 23 w 45" name="T86"/>
              <a:gd fmla="*/ 0 h 36" name="T87"/>
              <a:gd fmla="*/ 23 w 45" name="T88"/>
              <a:gd fmla="*/ 0 h 36" name="T89"/>
              <a:gd fmla="*/ 14 w 45" name="T90"/>
              <a:gd fmla="*/ 8 h 36" name="T91"/>
              <a:gd fmla="*/ 16 w 45" name="T92"/>
              <a:gd fmla="*/ 8 h 36" name="T93"/>
              <a:gd fmla="*/ 23 w 45" name="T94"/>
              <a:gd fmla="*/ 1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45">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tx2">
              <a:lumMod val="50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42" name="Freeform 44"/>
          <p:cNvSpPr>
            <a:spLocks noEditPoints="1"/>
          </p:cNvSpPr>
          <p:nvPr/>
        </p:nvSpPr>
        <p:spPr bwMode="auto">
          <a:xfrm>
            <a:off x="3465173" y="2917427"/>
            <a:ext cx="376565" cy="328341"/>
          </a:xfrm>
          <a:custGeom>
            <a:gdLst>
              <a:gd fmla="*/ 41 w 62" name="T0"/>
              <a:gd fmla="*/ 31 h 54" name="T1"/>
              <a:gd fmla="*/ 34 w 62" name="T2"/>
              <a:gd fmla="*/ 23 h 54" name="T3"/>
              <a:gd fmla="*/ 33 w 62" name="T4"/>
              <a:gd fmla="*/ 17 h 54" name="T5"/>
              <a:gd fmla="*/ 30 w 62" name="T6"/>
              <a:gd fmla="*/ 20 h 54" name="T7"/>
              <a:gd fmla="*/ 23 w 62" name="T8"/>
              <a:gd fmla="*/ 13 h 54" name="T9"/>
              <a:gd fmla="*/ 18 w 62" name="T10"/>
              <a:gd fmla="*/ 17 h 54" name="T11"/>
              <a:gd fmla="*/ 7 w 62" name="T12"/>
              <a:gd fmla="*/ 17 h 54" name="T13"/>
              <a:gd fmla="*/ 7 w 62" name="T14"/>
              <a:gd fmla="*/ 23 h 54" name="T15"/>
              <a:gd fmla="*/ 0 w 62" name="T16"/>
              <a:gd fmla="*/ 31 h 54" name="T17"/>
              <a:gd fmla="*/ 4 w 62" name="T18"/>
              <a:gd fmla="*/ 36 h 54" name="T19"/>
              <a:gd fmla="*/ 4 w 62" name="T20"/>
              <a:gd fmla="*/ 46 h 54" name="T21"/>
              <a:gd fmla="*/ 10 w 62" name="T22"/>
              <a:gd fmla="*/ 47 h 54" name="T23"/>
              <a:gd fmla="*/ 18 w 62" name="T24"/>
              <a:gd fmla="*/ 54 h 54" name="T25"/>
              <a:gd fmla="*/ 23 w 62" name="T26"/>
              <a:gd fmla="*/ 50 h 54" name="T27"/>
              <a:gd fmla="*/ 32 w 62" name="T28"/>
              <a:gd fmla="*/ 48 h 54" name="T29"/>
              <a:gd fmla="*/ 37 w 62" name="T30"/>
              <a:gd fmla="*/ 46 h 54" name="T31"/>
              <a:gd fmla="*/ 37 w 62" name="T32"/>
              <a:gd fmla="*/ 36 h 54" name="T33"/>
              <a:gd fmla="*/ 32 w 62" name="T34"/>
              <a:gd fmla="*/ 38 h 54" name="T35"/>
              <a:gd fmla="*/ 20 w 62" name="T36"/>
              <a:gd fmla="*/ 46 h 54" name="T37"/>
              <a:gd fmla="*/ 20 w 62" name="T38"/>
              <a:gd fmla="*/ 21 h 54" name="T39"/>
              <a:gd fmla="*/ 33 w 62" name="T40"/>
              <a:gd fmla="*/ 33 h 54" name="T41"/>
              <a:gd fmla="*/ 58 w 62" name="T42"/>
              <a:gd fmla="*/ 35 h 54" name="T43"/>
              <a:gd fmla="*/ 62 w 62" name="T44"/>
              <a:gd fmla="*/ 38 h 54" name="T45"/>
              <a:gd fmla="*/ 60 w 62" name="T46"/>
              <a:gd fmla="*/ 41 h 54" name="T47"/>
              <a:gd fmla="*/ 59 w 62" name="T48"/>
              <a:gd fmla="*/ 46 h 54" name="T49"/>
              <a:gd fmla="*/ 56 w 62" name="T50"/>
              <a:gd fmla="*/ 47 h 54" name="T51"/>
              <a:gd fmla="*/ 52 w 62" name="T52"/>
              <a:gd fmla="*/ 50 h 54" name="T53"/>
              <a:gd fmla="*/ 50 w 62" name="T54"/>
              <a:gd fmla="*/ 48 h 54" name="T55"/>
              <a:gd fmla="*/ 45 w 62" name="T56"/>
              <a:gd fmla="*/ 48 h 54" name="T57"/>
              <a:gd fmla="*/ 44 w 62" name="T58"/>
              <a:gd fmla="*/ 45 h 54" name="T59"/>
              <a:gd fmla="*/ 41 w 62" name="T60"/>
              <a:gd fmla="*/ 41 h 54" name="T61"/>
              <a:gd fmla="*/ 43 w 62" name="T62"/>
              <a:gd fmla="*/ 39 h 54" name="T63"/>
              <a:gd fmla="*/ 43 w 62" name="T64"/>
              <a:gd fmla="*/ 33 h 54" name="T65"/>
              <a:gd fmla="*/ 46 w 62" name="T66"/>
              <a:gd fmla="*/ 33 h 54" name="T67"/>
              <a:gd fmla="*/ 50 w 62" name="T68"/>
              <a:gd fmla="*/ 29 h 54" name="T69"/>
              <a:gd fmla="*/ 52 w 62" name="T70"/>
              <a:gd fmla="*/ 31 h 54" name="T71"/>
              <a:gd fmla="*/ 58 w 62" name="T72"/>
              <a:gd fmla="*/ 31 h 54" name="T73"/>
              <a:gd fmla="*/ 58 w 62" name="T74"/>
              <a:gd fmla="*/ 35 h 54" name="T75"/>
              <a:gd fmla="*/ 57 w 62" name="T76"/>
              <a:gd fmla="*/ 40 h 54" name="T77"/>
              <a:gd fmla="*/ 45 w 62" name="T78"/>
              <a:gd fmla="*/ 40 h 54" name="T79"/>
              <a:gd fmla="*/ 51 w 62" name="T80"/>
              <a:gd fmla="*/ 46 h 54" name="T81"/>
              <a:gd fmla="*/ 62 w 62" name="T82"/>
              <a:gd fmla="*/ 12 h 54" name="T83"/>
              <a:gd fmla="*/ 59 w 62" name="T84"/>
              <a:gd fmla="*/ 15 h 54" name="T85"/>
              <a:gd fmla="*/ 59 w 62" name="T86"/>
              <a:gd fmla="*/ 22 h 54" name="T87"/>
              <a:gd fmla="*/ 55 w 62" name="T88"/>
              <a:gd fmla="*/ 23 h 54" name="T89"/>
              <a:gd fmla="*/ 50 w 62" name="T90"/>
              <a:gd fmla="*/ 28 h 54" name="T91"/>
              <a:gd fmla="*/ 46 w 62" name="T92"/>
              <a:gd fmla="*/ 25 h 54" name="T93"/>
              <a:gd fmla="*/ 39 w 62" name="T94"/>
              <a:gd fmla="*/ 25 h 54" name="T95"/>
              <a:gd fmla="*/ 39 w 62" name="T96"/>
              <a:gd fmla="*/ 20 h 54" name="T97"/>
              <a:gd fmla="*/ 34 w 62" name="T98"/>
              <a:gd fmla="*/ 15 h 54" name="T99"/>
              <a:gd fmla="*/ 37 w 62" name="T100"/>
              <a:gd fmla="*/ 12 h 54" name="T101"/>
              <a:gd fmla="*/ 37 w 62" name="T102"/>
              <a:gd fmla="*/ 5 h 54" name="T103"/>
              <a:gd fmla="*/ 41 w 62" name="T104"/>
              <a:gd fmla="*/ 5 h 54" name="T105"/>
              <a:gd fmla="*/ 46 w 62" name="T106"/>
              <a:gd fmla="*/ 0 h 54" name="T107"/>
              <a:gd fmla="*/ 49 w 62" name="T108"/>
              <a:gd fmla="*/ 3 h 54" name="T109"/>
              <a:gd fmla="*/ 56 w 62" name="T110"/>
              <a:gd fmla="*/ 3 h 54" name="T111"/>
              <a:gd fmla="*/ 57 w 62" name="T112"/>
              <a:gd fmla="*/ 7 h 54" name="T113"/>
              <a:gd fmla="*/ 48 w 62" name="T114"/>
              <a:gd fmla="*/ 22 h 54" name="T115"/>
              <a:gd fmla="*/ 40 w 62" name="T116"/>
              <a:gd fmla="*/ 14 h 54" name="T117"/>
              <a:gd fmla="*/ 56 w 62" name="T118"/>
              <a:gd fmla="*/ 14 h 5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4" w="62">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tx1">
              <a:lumMod val="95000"/>
              <a:lumOff val="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43" name="Freeform 45"/>
          <p:cNvSpPr>
            <a:spLocks noEditPoints="1"/>
          </p:cNvSpPr>
          <p:nvPr/>
        </p:nvSpPr>
        <p:spPr bwMode="auto">
          <a:xfrm>
            <a:off x="6781583" y="2908241"/>
            <a:ext cx="337714" cy="341651"/>
          </a:xfrm>
          <a:custGeom>
            <a:gdLst>
              <a:gd fmla="*/ 40 w 46" name="T0"/>
              <a:gd fmla="*/ 28 h 51" name="T1"/>
              <a:gd fmla="*/ 35 w 46" name="T2"/>
              <a:gd fmla="*/ 41 h 51" name="T3"/>
              <a:gd fmla="*/ 34 w 46" name="T4"/>
              <a:gd fmla="*/ 34 h 51" name="T5"/>
              <a:gd fmla="*/ 29 w 46" name="T6"/>
              <a:gd fmla="*/ 30 h 51" name="T7"/>
              <a:gd fmla="*/ 29 w 46" name="T8"/>
              <a:gd fmla="*/ 30 h 51" name="T9"/>
              <a:gd fmla="*/ 27 w 46" name="T10"/>
              <a:gd fmla="*/ 30 h 51" name="T11"/>
              <a:gd fmla="*/ 25 w 46" name="T12"/>
              <a:gd fmla="*/ 35 h 51" name="T13"/>
              <a:gd fmla="*/ 24 w 46" name="T14"/>
              <a:gd fmla="*/ 38 h 51" name="T15"/>
              <a:gd fmla="*/ 24 w 46" name="T16"/>
              <a:gd fmla="*/ 32 h 51" name="T17"/>
              <a:gd fmla="*/ 24 w 46" name="T18"/>
              <a:gd fmla="*/ 31 h 51" name="T19"/>
              <a:gd fmla="*/ 23 w 46" name="T20"/>
              <a:gd fmla="*/ 30 h 51" name="T21"/>
              <a:gd fmla="*/ 22 w 46" name="T22"/>
              <a:gd fmla="*/ 31 h 51" name="T23"/>
              <a:gd fmla="*/ 22 w 46" name="T24"/>
              <a:gd fmla="*/ 32 h 51" name="T25"/>
              <a:gd fmla="*/ 21 w 46" name="T26"/>
              <a:gd fmla="*/ 38 h 51" name="T27"/>
              <a:gd fmla="*/ 20 w 46" name="T28"/>
              <a:gd fmla="*/ 35 h 51" name="T29"/>
              <a:gd fmla="*/ 19 w 46" name="T30"/>
              <a:gd fmla="*/ 30 h 51" name="T31"/>
              <a:gd fmla="*/ 15 w 46" name="T32"/>
              <a:gd fmla="*/ 30 h 51" name="T33"/>
              <a:gd fmla="*/ 15 w 46" name="T34"/>
              <a:gd fmla="*/ 30 h 51" name="T35"/>
              <a:gd fmla="*/ 11 w 46" name="T36"/>
              <a:gd fmla="*/ 34 h 51" name="T37"/>
              <a:gd fmla="*/ 10 w 46" name="T38"/>
              <a:gd fmla="*/ 41 h 51" name="T39"/>
              <a:gd fmla="*/ 5 w 46" name="T40"/>
              <a:gd fmla="*/ 28 h 51" name="T41"/>
              <a:gd fmla="*/ 23 w 46" name="T42"/>
              <a:gd fmla="*/ 11 h 51" name="T43"/>
              <a:gd fmla="*/ 23 w 46" name="T44"/>
              <a:gd fmla="*/ 14 h 51" name="T45"/>
              <a:gd fmla="*/ 25 w 46" name="T46"/>
              <a:gd fmla="*/ 15 h 51" name="T47"/>
              <a:gd fmla="*/ 28 w 46" name="T48"/>
              <a:gd fmla="*/ 13 h 51" name="T49"/>
              <a:gd fmla="*/ 32 w 46" name="T50"/>
              <a:gd fmla="*/ 11 h 51" name="T51"/>
              <a:gd fmla="*/ 34 w 46" name="T52"/>
              <a:gd fmla="*/ 9 h 51" name="T53"/>
              <a:gd fmla="*/ 34 w 46" name="T54"/>
              <a:gd fmla="*/ 7 h 51" name="T55"/>
              <a:gd fmla="*/ 32 w 46" name="T56"/>
              <a:gd fmla="*/ 5 h 51" name="T57"/>
              <a:gd fmla="*/ 28 w 46" name="T58"/>
              <a:gd fmla="*/ 3 h 51" name="T59"/>
              <a:gd fmla="*/ 25 w 46" name="T60"/>
              <a:gd fmla="*/ 1 h 51" name="T61"/>
              <a:gd fmla="*/ 23 w 46" name="T62"/>
              <a:gd fmla="*/ 2 h 51" name="T63"/>
              <a:gd fmla="*/ 23 w 46" name="T64"/>
              <a:gd fmla="*/ 5 h 51" name="T65"/>
              <a:gd fmla="*/ 0 w 46" name="T66"/>
              <a:gd fmla="*/ 28 h 51" name="T67"/>
              <a:gd fmla="*/ 23 w 46" name="T68"/>
              <a:gd fmla="*/ 51 h 51" name="T69"/>
              <a:gd fmla="*/ 46 w 46" name="T70"/>
              <a:gd fmla="*/ 28 h 51" name="T71"/>
              <a:gd fmla="*/ 40 w 46" name="T72"/>
              <a:gd fmla="*/ 28 h 51" name="T73"/>
              <a:gd fmla="*/ 23 w 46" name="T74"/>
              <a:gd fmla="*/ 19 h 51" name="T75"/>
              <a:gd fmla="*/ 28 w 46" name="T76"/>
              <a:gd fmla="*/ 24 h 51" name="T77"/>
              <a:gd fmla="*/ 23 w 46" name="T78"/>
              <a:gd fmla="*/ 29 h 51" name="T79"/>
              <a:gd fmla="*/ 17 w 46" name="T80"/>
              <a:gd fmla="*/ 24 h 51" name="T81"/>
              <a:gd fmla="*/ 23 w 46" name="T82"/>
              <a:gd fmla="*/ 19 h 51" name="T83"/>
              <a:gd fmla="*/ 30 w 46" name="T84"/>
              <a:gd fmla="*/ 37 h 51" name="T85"/>
              <a:gd fmla="*/ 30 w 46" name="T86"/>
              <a:gd fmla="*/ 37 h 51" name="T87"/>
              <a:gd fmla="*/ 30 w 46" name="T88"/>
              <a:gd fmla="*/ 37 h 51" name="T89"/>
              <a:gd fmla="*/ 30 w 46" name="T90"/>
              <a:gd fmla="*/ 44 h 51" name="T91"/>
              <a:gd fmla="*/ 30 w 46" name="T92"/>
              <a:gd fmla="*/ 44 h 51" name="T93"/>
              <a:gd fmla="*/ 29 w 46" name="T94"/>
              <a:gd fmla="*/ 37 h 51" name="T95"/>
              <a:gd fmla="*/ 30 w 46" name="T96"/>
              <a:gd fmla="*/ 37 h 51" name="T97"/>
              <a:gd fmla="*/ 15 w 46" name="T98"/>
              <a:gd fmla="*/ 37 h 51" name="T99"/>
              <a:gd fmla="*/ 15 w 46" name="T100"/>
              <a:gd fmla="*/ 37 h 51" name="T101"/>
              <a:gd fmla="*/ 15 w 46" name="T102"/>
              <a:gd fmla="*/ 44 h 51" name="T103"/>
              <a:gd fmla="*/ 14 w 46" name="T104"/>
              <a:gd fmla="*/ 44 h 51" name="T105"/>
              <a:gd fmla="*/ 14 w 46" name="T106"/>
              <a:gd fmla="*/ 37 h 51" name="T107"/>
              <a:gd fmla="*/ 15 w 46" name="T108"/>
              <a:gd fmla="*/ 37 h 5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1" w="46">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1">
              <a:lumMod val="95000"/>
              <a:lumOff val="5000"/>
            </a:schemeClr>
          </a:solidFill>
          <a:ln>
            <a:noFill/>
          </a:ln>
        </p:spPr>
        <p:txBody>
          <a:bodyPr anchor="t" anchorCtr="0" bIns="36378" compatLnSpc="1" lIns="72756" numCol="1" rIns="72756" tIns="36378" vert="horz" wrap="square"/>
          <a:lstStyle/>
          <a:p>
            <a:endParaRPr altLang="en-US" lang="zh-CN">
              <a:ea charset="-122" panose="020b0503020204020204" pitchFamily="34" typeface="微软雅黑"/>
            </a:endParaRPr>
          </a:p>
        </p:txBody>
      </p:sp>
      <p:sp>
        <p:nvSpPr>
          <p:cNvPr id="44" name="TextBox 43"/>
          <p:cNvSpPr txBox="1"/>
          <p:nvPr/>
        </p:nvSpPr>
        <p:spPr>
          <a:xfrm>
            <a:off x="1255603" y="3770882"/>
            <a:ext cx="1407791" cy="910956"/>
          </a:xfrm>
          <a:prstGeom prst="rect">
            <a:avLst/>
          </a:prstGeom>
          <a:noFill/>
        </p:spPr>
        <p:txBody>
          <a:bodyPr bIns="36378" lIns="72756" rIns="72756" rtlCol="0" tIns="36378" wrap="square">
            <a:spAutoFit/>
          </a:bodyPr>
          <a:lstStyle/>
          <a:p>
            <a:pPr algn="just"/>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您的内容打在这里，或者通过复制您的文本后。您的内容打在这里，或者通过复制您的文本后。</a:t>
            </a:r>
          </a:p>
        </p:txBody>
      </p:sp>
      <p:sp>
        <p:nvSpPr>
          <p:cNvPr id="45" name="TextBox 44"/>
          <p:cNvSpPr txBox="1"/>
          <p:nvPr/>
        </p:nvSpPr>
        <p:spPr>
          <a:xfrm>
            <a:off x="954992" y="3495899"/>
            <a:ext cx="1411412" cy="211226"/>
          </a:xfrm>
          <a:prstGeom prst="rect">
            <a:avLst/>
          </a:prstGeom>
          <a:noFill/>
        </p:spPr>
        <p:txBody>
          <a:bodyPr anchor="t" bIns="0" lIns="72756" rIns="72756" rtlCol="0" tIns="0" wrap="square">
            <a:spAutoFit/>
          </a:bodyPr>
          <a:lstStyle/>
          <a:p>
            <a:pPr algn="r"/>
            <a:r>
              <a:rPr altLang="en-US" baseline="-3000" lang="zh-CN" smtClean="0" sz="2100">
                <a:solidFill>
                  <a:srgbClr val="163A5A"/>
                </a:solidFill>
                <a:latin charset="-122" panose="020b0503020204020204" pitchFamily="34" typeface="微软雅黑"/>
                <a:ea charset="-122" panose="020b0503020204020204" pitchFamily="34" typeface="微软雅黑"/>
              </a:rPr>
              <a:t>此处添加标题</a:t>
            </a:r>
          </a:p>
        </p:txBody>
      </p:sp>
      <p:sp>
        <p:nvSpPr>
          <p:cNvPr id="46" name="TextBox 45"/>
          <p:cNvSpPr txBox="1"/>
          <p:nvPr/>
        </p:nvSpPr>
        <p:spPr>
          <a:xfrm>
            <a:off x="3078859" y="3766045"/>
            <a:ext cx="1407791" cy="910956"/>
          </a:xfrm>
          <a:prstGeom prst="rect">
            <a:avLst/>
          </a:prstGeom>
          <a:noFill/>
        </p:spPr>
        <p:txBody>
          <a:bodyPr bIns="36378" lIns="72756" rIns="72756" rtlCol="0" tIns="36378" wrap="square">
            <a:spAutoFit/>
          </a:bodyPr>
          <a:lstStyle/>
          <a:p>
            <a:pPr algn="just"/>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您的内容打在这里，或者通过复制您的文本后。您的内容打在这里，或者通过复制您的文本后。</a:t>
            </a:r>
          </a:p>
        </p:txBody>
      </p:sp>
      <p:sp>
        <p:nvSpPr>
          <p:cNvPr id="47" name="TextBox 46"/>
          <p:cNvSpPr txBox="1"/>
          <p:nvPr/>
        </p:nvSpPr>
        <p:spPr>
          <a:xfrm>
            <a:off x="3251132" y="3495900"/>
            <a:ext cx="1411412" cy="211226"/>
          </a:xfrm>
          <a:prstGeom prst="rect">
            <a:avLst/>
          </a:prstGeom>
          <a:noFill/>
        </p:spPr>
        <p:txBody>
          <a:bodyPr anchor="t" bIns="0" lIns="72756" rIns="72756" rtlCol="0" tIns="0" wrap="square">
            <a:spAutoFit/>
          </a:bodyPr>
          <a:lstStyle/>
          <a:p>
            <a:r>
              <a:rPr altLang="en-US" baseline="-3000" lang="zh-CN" smtClean="0" sz="2100">
                <a:solidFill>
                  <a:schemeClr val="tx1">
                    <a:lumMod val="85000"/>
                    <a:lumOff val="15000"/>
                  </a:schemeClr>
                </a:solidFill>
                <a:latin charset="-122" panose="020b0503020204020204" pitchFamily="34" typeface="微软雅黑"/>
                <a:ea charset="-122" panose="020b0503020204020204" pitchFamily="34" typeface="微软雅黑"/>
              </a:rPr>
              <a:t>此处添加标题</a:t>
            </a:r>
          </a:p>
        </p:txBody>
      </p:sp>
      <p:sp>
        <p:nvSpPr>
          <p:cNvPr id="48" name="TextBox 47"/>
          <p:cNvSpPr txBox="1"/>
          <p:nvPr/>
        </p:nvSpPr>
        <p:spPr>
          <a:xfrm>
            <a:off x="4662544" y="3766045"/>
            <a:ext cx="1407791" cy="910956"/>
          </a:xfrm>
          <a:prstGeom prst="rect">
            <a:avLst/>
          </a:prstGeom>
          <a:noFill/>
        </p:spPr>
        <p:txBody>
          <a:bodyPr bIns="36378" lIns="72756" rIns="72756" rtlCol="0" tIns="36378" wrap="square">
            <a:spAutoFit/>
          </a:bodyPr>
          <a:lstStyle/>
          <a:p>
            <a:pPr algn="just"/>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您的内容打在这里，或者通过复制您的文本后。您的内容打在这里，或者通过复制您的文本后。</a:t>
            </a:r>
          </a:p>
        </p:txBody>
      </p:sp>
      <p:sp>
        <p:nvSpPr>
          <p:cNvPr id="49" name="TextBox 48"/>
          <p:cNvSpPr txBox="1"/>
          <p:nvPr/>
        </p:nvSpPr>
        <p:spPr>
          <a:xfrm>
            <a:off x="4211558" y="3550697"/>
            <a:ext cx="1411412" cy="211226"/>
          </a:xfrm>
          <a:prstGeom prst="rect">
            <a:avLst/>
          </a:prstGeom>
          <a:noFill/>
        </p:spPr>
        <p:txBody>
          <a:bodyPr anchor="t" bIns="0" lIns="72756" rIns="72756" rtlCol="0" tIns="0" wrap="square">
            <a:spAutoFit/>
          </a:bodyPr>
          <a:lstStyle/>
          <a:p>
            <a:pPr algn="r"/>
            <a:r>
              <a:rPr altLang="en-US" baseline="-3000" lang="zh-CN" smtClean="0" sz="2100">
                <a:solidFill>
                  <a:srgbClr val="163A5A"/>
                </a:solidFill>
                <a:latin charset="-122" panose="020b0503020204020204" pitchFamily="34" typeface="微软雅黑"/>
                <a:ea charset="-122" panose="020b0503020204020204" pitchFamily="34" typeface="微软雅黑"/>
              </a:rPr>
              <a:t>此处添加标题</a:t>
            </a:r>
          </a:p>
        </p:txBody>
      </p:sp>
      <p:sp>
        <p:nvSpPr>
          <p:cNvPr id="50" name="TextBox 49"/>
          <p:cNvSpPr txBox="1"/>
          <p:nvPr/>
        </p:nvSpPr>
        <p:spPr>
          <a:xfrm>
            <a:off x="6396112" y="3783982"/>
            <a:ext cx="1407791" cy="910956"/>
          </a:xfrm>
          <a:prstGeom prst="rect">
            <a:avLst/>
          </a:prstGeom>
          <a:noFill/>
        </p:spPr>
        <p:txBody>
          <a:bodyPr bIns="36378" lIns="72756" rIns="72756" rtlCol="0" tIns="36378" wrap="square">
            <a:spAutoFit/>
          </a:bodyPr>
          <a:lstStyle/>
          <a:p>
            <a:pPr algn="just"/>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您的内容打在这里，或者通过复制您的文本后。您的内容打在这里，或者通过复制您的文本后。</a:t>
            </a:r>
          </a:p>
        </p:txBody>
      </p:sp>
      <p:sp>
        <p:nvSpPr>
          <p:cNvPr id="51" name="TextBox 50"/>
          <p:cNvSpPr txBox="1"/>
          <p:nvPr/>
        </p:nvSpPr>
        <p:spPr>
          <a:xfrm>
            <a:off x="6544965" y="3495900"/>
            <a:ext cx="1411412" cy="211226"/>
          </a:xfrm>
          <a:prstGeom prst="rect">
            <a:avLst/>
          </a:prstGeom>
          <a:noFill/>
        </p:spPr>
        <p:txBody>
          <a:bodyPr anchor="t" bIns="0" lIns="72756" rIns="72756" rtlCol="0" tIns="0" wrap="square">
            <a:spAutoFit/>
          </a:bodyPr>
          <a:lstStyle/>
          <a:p>
            <a:r>
              <a:rPr altLang="en-US" baseline="-3000" lang="zh-CN" smtClean="0" sz="2100">
                <a:solidFill>
                  <a:schemeClr val="tx1">
                    <a:lumMod val="85000"/>
                    <a:lumOff val="15000"/>
                  </a:schemeClr>
                </a:solidFill>
                <a:latin charset="-122" panose="020b0503020204020204" pitchFamily="34" typeface="微软雅黑"/>
                <a:ea charset="-122" panose="020b0503020204020204" pitchFamily="34" typeface="微软雅黑"/>
              </a:rPr>
              <a:t>此处添加标题</a:t>
            </a:r>
          </a:p>
        </p:txBody>
      </p:sp>
      <p:cxnSp>
        <p:nvCxnSpPr>
          <p:cNvPr id="64" name="直接连接符 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646880" y="242192"/>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6" name="TextBox 65"/>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sym typeface="+mn-ea"/>
              </a:rPr>
              <a:t>此处添加标题</a:t>
            </a:r>
          </a:p>
        </p:txBody>
      </p:sp>
      <p:cxnSp>
        <p:nvCxnSpPr>
          <p:cNvPr id="67" name="直接连接符 66"/>
          <p:cNvCxnSpPr/>
          <p:nvPr/>
        </p:nvCxnSpPr>
        <p:spPr>
          <a:xfrm flipH="1">
            <a:off x="2552238" y="27481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圆角矩形 84"/>
          <p:cNvSpPr/>
          <p:nvPr/>
        </p:nvSpPr>
        <p:spPr>
          <a:xfrm>
            <a:off x="6630030" y="1688944"/>
            <a:ext cx="2152245" cy="2937879"/>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grpSp>
        <p:nvGrpSpPr>
          <p:cNvPr id="4" name="Group 66"/>
          <p:cNvGrpSpPr/>
          <p:nvPr/>
        </p:nvGrpSpPr>
        <p:grpSpPr>
          <a:xfrm>
            <a:off x="395642" y="951945"/>
            <a:ext cx="4453516" cy="3745706"/>
            <a:chOff x="720" y="839"/>
            <a:chExt cx="3740" cy="3146"/>
          </a:xfrm>
          <a:solidFill>
            <a:srgbClr val="E8E8E6"/>
          </a:solidFill>
        </p:grpSpPr>
        <p:sp>
          <p:nvSpPr>
            <p:cNvPr id="5" name="Freeform 67"/>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6" name="Freeform 68"/>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7" name="Freeform 69"/>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8" name="Freeform 70"/>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9" name="Freeform 71"/>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0" name="Freeform 72"/>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1" name="Freeform 73"/>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2" name="Freeform 74"/>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3" name="Freeform 75"/>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4" name="Freeform 76"/>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5" name="Freeform 77"/>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6" name="Freeform 78"/>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7" name="Freeform 79"/>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8" name="Freeform 80"/>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9" name="Freeform 81"/>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0" name="Freeform 82"/>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1" name="Freeform 83"/>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2" name="Freeform 84"/>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3" name="Freeform 85"/>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4" name="Freeform 86"/>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5" name="Freeform 87"/>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6" name="Freeform 88"/>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7" name="Freeform 89"/>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8" name="Freeform 90"/>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9" name="Freeform 91"/>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0" name="Freeform 92"/>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1" name="Freeform 93"/>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2" name="Freeform 94"/>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3" name="Freeform 95"/>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4" name="Freeform 96"/>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5" name="Freeform 97"/>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6" name="Freeform 98"/>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7" name="Freeform 99"/>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8" name="Freeform 100"/>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9" name="Freeform 101"/>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0" name="Freeform 102"/>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1" name="Freeform 103"/>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2" name="Freeform 104"/>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3" name="Freeform 105"/>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4" name="Freeform 106"/>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5" name="Freeform 107"/>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6" name="Freeform 108"/>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7" name="Freeform 109"/>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8" name="Freeform 110"/>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9" name="Freeform 111"/>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0" name="Freeform 112"/>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1" name="Freeform 113"/>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2" name="Freeform 114"/>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3" name="Freeform 115"/>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4" name="Freeform 116"/>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5" name="Freeform 117"/>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6" name="Freeform 118"/>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7" name="Freeform 119"/>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8" name="Freeform 120"/>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9" name="Freeform 121"/>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60" name="Freeform 122"/>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61" name="Freeform 123"/>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62" name="Freeform 124"/>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63" name="Freeform 125"/>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64" name="Freeform 126"/>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65" name="Freeform 127"/>
            <p:cNvSpPr/>
            <p:nvPr/>
          </p:nvSpPr>
          <p:spPr bwMode="gray">
            <a:xfrm>
              <a:off x="2736" y="2154"/>
              <a:ext cx="464" cy="664"/>
            </a:xfrm>
            <a:custGeom>
              <a:gdLst>
                <a:gd fmla="*/ 2 w 929" name="T0"/>
                <a:gd fmla="*/ 106 h 1329" name="T1"/>
                <a:gd fmla="*/ 21 w 929" name="T2"/>
                <a:gd fmla="*/ 126 h 1329" name="T3"/>
                <a:gd fmla="*/ 31 w 929" name="T4"/>
                <a:gd fmla="*/ 148 h 1329" name="T5"/>
                <a:gd fmla="*/ 26 w 929" name="T6"/>
                <a:gd fmla="*/ 170 h 1329" name="T7"/>
                <a:gd fmla="*/ 43 w 929" name="T8"/>
                <a:gd fmla="*/ 183 h 1329" name="T9"/>
                <a:gd fmla="*/ 68 w 929" name="T10"/>
                <a:gd fmla="*/ 187 h 1329" name="T11"/>
                <a:gd fmla="*/ 79 w 929" name="T12"/>
                <a:gd fmla="*/ 172 h 1329" name="T13"/>
                <a:gd fmla="*/ 78 w 929" name="T14"/>
                <a:gd fmla="*/ 153 h 1329" name="T15"/>
                <a:gd fmla="*/ 72 w 929" name="T16"/>
                <a:gd fmla="*/ 108 h 1329" name="T17"/>
                <a:gd fmla="*/ 92 w 929" name="T18"/>
                <a:gd fmla="*/ 113 h 1329" name="T19"/>
                <a:gd fmla="*/ 109 w 929" name="T20"/>
                <a:gd fmla="*/ 126 h 1329" name="T21"/>
                <a:gd fmla="*/ 143 w 929" name="T22"/>
                <a:gd fmla="*/ 150 h 1329" name="T23"/>
                <a:gd fmla="*/ 140 w 929" name="T24"/>
                <a:gd fmla="*/ 174 h 1329" name="T25"/>
                <a:gd fmla="*/ 112 w 929" name="T26"/>
                <a:gd fmla="*/ 189 h 1329" name="T27"/>
                <a:gd fmla="*/ 99 w 929" name="T28"/>
                <a:gd fmla="*/ 204 h 1329" name="T29"/>
                <a:gd fmla="*/ 71 w 929" name="T30"/>
                <a:gd fmla="*/ 199 h 1329" name="T31"/>
                <a:gd fmla="*/ 65 w 929" name="T32"/>
                <a:gd fmla="*/ 222 h 1329" name="T33"/>
                <a:gd fmla="*/ 70 w 929" name="T34"/>
                <a:gd fmla="*/ 249 h 1329" name="T35"/>
                <a:gd fmla="*/ 48 w 929" name="T36"/>
                <a:gd fmla="*/ 267 h 1329" name="T37"/>
                <a:gd fmla="*/ 53 w 929" name="T38"/>
                <a:gd fmla="*/ 285 h 1329" name="T39"/>
                <a:gd fmla="*/ 63 w 929" name="T40"/>
                <a:gd fmla="*/ 304 h 1329" name="T41"/>
                <a:gd fmla="*/ 110 w 929" name="T42"/>
                <a:gd fmla="*/ 308 h 1329" name="T43"/>
                <a:gd fmla="*/ 142 w 929" name="T44"/>
                <a:gd fmla="*/ 313 h 1329" name="T45"/>
                <a:gd fmla="*/ 172 w 929" name="T46"/>
                <a:gd fmla="*/ 324 h 1329" name="T47"/>
                <a:gd fmla="*/ 188 w 929" name="T48"/>
                <a:gd fmla="*/ 330 h 1329" name="T49"/>
                <a:gd fmla="*/ 181 w 929" name="T50"/>
                <a:gd fmla="*/ 308 h 1329" name="T51"/>
                <a:gd fmla="*/ 202 w 929" name="T52"/>
                <a:gd fmla="*/ 290 h 1329" name="T53"/>
                <a:gd fmla="*/ 178 w 929" name="T54"/>
                <a:gd fmla="*/ 276 h 1329" name="T55"/>
                <a:gd fmla="*/ 200 w 929" name="T56"/>
                <a:gd fmla="*/ 270 h 1329" name="T57"/>
                <a:gd fmla="*/ 231 w 929" name="T58"/>
                <a:gd fmla="*/ 266 h 1329" name="T59"/>
                <a:gd fmla="*/ 218 w 929" name="T60"/>
                <a:gd fmla="*/ 241 h 1329" name="T61"/>
                <a:gd fmla="*/ 202 w 929" name="T62"/>
                <a:gd fmla="*/ 211 h 1329" name="T63"/>
                <a:gd fmla="*/ 210 w 929" name="T64"/>
                <a:gd fmla="*/ 167 h 1329" name="T65"/>
                <a:gd fmla="*/ 200 w 929" name="T66"/>
                <a:gd fmla="*/ 112 h 1329" name="T67"/>
                <a:gd fmla="*/ 196 w 929" name="T68"/>
                <a:gd fmla="*/ 65 h 1329" name="T69"/>
                <a:gd fmla="*/ 214 w 929" name="T70"/>
                <a:gd fmla="*/ 21 h 1329" name="T71"/>
                <a:gd fmla="*/ 206 w 929" name="T72"/>
                <a:gd fmla="*/ 0 h 1329" name="T73"/>
                <a:gd fmla="*/ 182 w 929" name="T74"/>
                <a:gd fmla="*/ 10 h 1329" name="T75"/>
                <a:gd fmla="*/ 164 w 929" name="T76"/>
                <a:gd fmla="*/ 44 h 1329" name="T77"/>
                <a:gd fmla="*/ 129 w 929" name="T78"/>
                <a:gd fmla="*/ 87 h 1329" name="T79"/>
                <a:gd fmla="*/ 99 w 929" name="T80"/>
                <a:gd fmla="*/ 84 h 1329" name="T81"/>
                <a:gd fmla="*/ 74 w 929" name="T82"/>
                <a:gd fmla="*/ 70 h 1329" name="T83"/>
                <a:gd fmla="*/ 72 w 929" name="T84"/>
                <a:gd fmla="*/ 42 h 1329" name="T85"/>
                <a:gd fmla="*/ 68 w 929" name="T86"/>
                <a:gd fmla="*/ 18 h 1329" name="T87"/>
                <a:gd fmla="*/ 43 w 929" name="T88"/>
                <a:gd fmla="*/ 42 h 1329" name="T89"/>
                <a:gd fmla="*/ 26 w 929" name="T90"/>
                <a:gd fmla="*/ 90 h 1329"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929" name="T138"/>
                <a:gd fmla="*/ 0 h 1329" name="T139"/>
                <a:gd fmla="*/ 929 w 929" name="T140"/>
                <a:gd fmla="*/ 1329 h 1329"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329" w="9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66" name="Freeform 128"/>
            <p:cNvSpPr/>
            <p:nvPr/>
          </p:nvSpPr>
          <p:spPr bwMode="gray">
            <a:xfrm>
              <a:off x="3987" y="3238"/>
              <a:ext cx="121" cy="305"/>
            </a:xfrm>
            <a:custGeom>
              <a:gdLst>
                <a:gd fmla="*/ 43 w 242" name="T0"/>
                <a:gd fmla="*/ 1 h 610" name="T1"/>
                <a:gd fmla="*/ 39 w 242" name="T2"/>
                <a:gd fmla="*/ 6 h 610" name="T3"/>
                <a:gd fmla="*/ 33 w 242" name="T4"/>
                <a:gd fmla="*/ 11 h 610" name="T5"/>
                <a:gd fmla="*/ 28 w 242" name="T6"/>
                <a:gd fmla="*/ 16 h 610" name="T7"/>
                <a:gd fmla="*/ 22 w 242" name="T8"/>
                <a:gd fmla="*/ 24 h 610" name="T9"/>
                <a:gd fmla="*/ 19 w 242" name="T10"/>
                <a:gd fmla="*/ 30 h 610" name="T11"/>
                <a:gd fmla="*/ 16 w 242" name="T12"/>
                <a:gd fmla="*/ 37 h 610" name="T13"/>
                <a:gd fmla="*/ 11 w 242" name="T14"/>
                <a:gd fmla="*/ 47 h 610" name="T15"/>
                <a:gd fmla="*/ 5 w 242" name="T16"/>
                <a:gd fmla="*/ 58 h 610" name="T17"/>
                <a:gd fmla="*/ 1 w 242" name="T18"/>
                <a:gd fmla="*/ 67 h 610" name="T19"/>
                <a:gd fmla="*/ 1 w 242" name="T20"/>
                <a:gd fmla="*/ 77 h 610" name="T21"/>
                <a:gd fmla="*/ 4 w 242" name="T22"/>
                <a:gd fmla="*/ 88 h 610" name="T23"/>
                <a:gd fmla="*/ 5 w 242" name="T24"/>
                <a:gd fmla="*/ 99 h 610" name="T25"/>
                <a:gd fmla="*/ 3 w 242" name="T26"/>
                <a:gd fmla="*/ 108 h 610" name="T27"/>
                <a:gd fmla="*/ 6 w 242" name="T28"/>
                <a:gd fmla="*/ 114 h 610" name="T29"/>
                <a:gd fmla="*/ 15 w 242" name="T30"/>
                <a:gd fmla="*/ 119 h 610" name="T31"/>
                <a:gd fmla="*/ 22 w 242" name="T32"/>
                <a:gd fmla="*/ 129 h 610" name="T33"/>
                <a:gd fmla="*/ 28 w 242" name="T34"/>
                <a:gd fmla="*/ 135 h 610" name="T35"/>
                <a:gd fmla="*/ 33 w 242" name="T36"/>
                <a:gd fmla="*/ 139 h 610" name="T37"/>
                <a:gd fmla="*/ 35 w 242" name="T38"/>
                <a:gd fmla="*/ 146 h 610" name="T39"/>
                <a:gd fmla="*/ 37 w 242" name="T40"/>
                <a:gd fmla="*/ 152 h 610" name="T41"/>
                <a:gd fmla="*/ 41 w 242" name="T42"/>
                <a:gd fmla="*/ 152 h 610" name="T43"/>
                <a:gd fmla="*/ 42 w 242" name="T44"/>
                <a:gd fmla="*/ 146 h 610" name="T45"/>
                <a:gd fmla="*/ 42 w 242" name="T46"/>
                <a:gd fmla="*/ 135 h 610" name="T47"/>
                <a:gd fmla="*/ 45 w 242" name="T48"/>
                <a:gd fmla="*/ 123 h 610" name="T49"/>
                <a:gd fmla="*/ 51 w 242" name="T50"/>
                <a:gd fmla="*/ 114 h 610" name="T51"/>
                <a:gd fmla="*/ 55 w 242" name="T52"/>
                <a:gd fmla="*/ 103 h 610" name="T53"/>
                <a:gd fmla="*/ 57 w 242" name="T54"/>
                <a:gd fmla="*/ 86 h 610" name="T55"/>
                <a:gd fmla="*/ 58 w 242" name="T56"/>
                <a:gd fmla="*/ 66 h 610" name="T57"/>
                <a:gd fmla="*/ 58 w 242" name="T58"/>
                <a:gd fmla="*/ 51 h 610" name="T59"/>
                <a:gd fmla="*/ 60 w 242" name="T60"/>
                <a:gd fmla="*/ 39 h 610" name="T61"/>
                <a:gd fmla="*/ 60 w 242" name="T62"/>
                <a:gd fmla="*/ 28 h 610" name="T63"/>
                <a:gd fmla="*/ 56 w 242" name="T64"/>
                <a:gd fmla="*/ 19 h 610" name="T65"/>
                <a:gd fmla="*/ 52 w 242" name="T66"/>
                <a:gd fmla="*/ 10 h 610" name="T67"/>
                <a:gd fmla="*/ 47 w 242" name="T68"/>
                <a:gd fmla="*/ 2 h 610" name="T69"/>
                <a:gd fmla="*/ 44 w 242" name="T70"/>
                <a:gd fmla="*/ 0 h 61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242" name="T108"/>
                <a:gd fmla="*/ 0 h 610" name="T109"/>
                <a:gd fmla="*/ 242 w 242" name="T110"/>
                <a:gd fmla="*/ 610 h 61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610" w="241">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grpSp>
      <p:sp>
        <p:nvSpPr>
          <p:cNvPr id="67" name="Freeform 78"/>
          <p:cNvSpPr/>
          <p:nvPr/>
        </p:nvSpPr>
        <p:spPr bwMode="gray">
          <a:xfrm>
            <a:off x="3334486" y="3904694"/>
            <a:ext cx="671600" cy="57150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tx1">
              <a:lumMod val="75000"/>
              <a:lumOff val="25000"/>
            </a:schemeClr>
          </a:solidFill>
          <a:ln w="6350">
            <a:solidFill>
              <a:schemeClr val="tx1">
                <a:lumMod val="85000"/>
                <a:lumOff val="15000"/>
              </a:schemeClr>
            </a:solidFill>
            <a:prstDash val="solid"/>
            <a:round/>
          </a:ln>
        </p:spPr>
        <p:txBody>
          <a:bodyPr bIns="34297" lIns="68595" rIns="68595" tIns="34297"/>
          <a:lstStyle/>
          <a:p>
            <a:endParaRPr altLang="en-US" lang="zh-CN">
              <a:ea charset="-122" panose="020b0503020204020204" pitchFamily="34" typeface="微软雅黑"/>
            </a:endParaRPr>
          </a:p>
        </p:txBody>
      </p:sp>
      <p:sp>
        <p:nvSpPr>
          <p:cNvPr id="68" name="Freeform 92"/>
          <p:cNvSpPr/>
          <p:nvPr/>
        </p:nvSpPr>
        <p:spPr bwMode="gray">
          <a:xfrm>
            <a:off x="3647662" y="2580720"/>
            <a:ext cx="587055" cy="394097"/>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tx1">
              <a:lumMod val="75000"/>
              <a:lumOff val="25000"/>
            </a:schemeClr>
          </a:solidFill>
          <a:ln w="6350">
            <a:solidFill>
              <a:schemeClr val="tx1">
                <a:lumMod val="85000"/>
                <a:lumOff val="15000"/>
              </a:schemeClr>
            </a:solidFill>
            <a:prstDash val="solid"/>
            <a:round/>
          </a:ln>
        </p:spPr>
        <p:txBody>
          <a:bodyPr bIns="34297" lIns="68595" rIns="68595" tIns="34297"/>
          <a:lstStyle/>
          <a:p>
            <a:endParaRPr altLang="en-US" lang="zh-CN">
              <a:ea charset="-122" panose="020b0503020204020204" pitchFamily="34" typeface="微软雅黑"/>
            </a:endParaRPr>
          </a:p>
        </p:txBody>
      </p:sp>
      <p:sp>
        <p:nvSpPr>
          <p:cNvPr id="69" name="Freeform 100"/>
          <p:cNvSpPr/>
          <p:nvPr/>
        </p:nvSpPr>
        <p:spPr bwMode="gray">
          <a:xfrm>
            <a:off x="3876292" y="1975882"/>
            <a:ext cx="512035" cy="51077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tx1">
              <a:lumMod val="75000"/>
              <a:lumOff val="25000"/>
            </a:schemeClr>
          </a:solidFill>
          <a:ln w="6350">
            <a:solidFill>
              <a:schemeClr val="tx1">
                <a:lumMod val="85000"/>
                <a:lumOff val="15000"/>
              </a:schemeClr>
            </a:solidFill>
            <a:prstDash val="solid"/>
            <a:round/>
          </a:ln>
        </p:spPr>
        <p:txBody>
          <a:bodyPr bIns="34297" lIns="68595" rIns="68595" tIns="34297"/>
          <a:lstStyle/>
          <a:p>
            <a:endParaRPr altLang="en-US" lang="zh-CN">
              <a:ea charset="-122" panose="020b0503020204020204" pitchFamily="34" typeface="微软雅黑"/>
            </a:endParaRPr>
          </a:p>
        </p:txBody>
      </p:sp>
      <p:sp>
        <p:nvSpPr>
          <p:cNvPr id="70" name="Freeform 82"/>
          <p:cNvSpPr/>
          <p:nvPr/>
        </p:nvSpPr>
        <p:spPr bwMode="gray">
          <a:xfrm>
            <a:off x="4001418" y="3259375"/>
            <a:ext cx="336990" cy="378619"/>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tx1">
              <a:lumMod val="75000"/>
              <a:lumOff val="25000"/>
            </a:schemeClr>
          </a:solidFill>
          <a:ln w="6350">
            <a:solidFill>
              <a:schemeClr val="tx1">
                <a:lumMod val="85000"/>
                <a:lumOff val="15000"/>
              </a:schemeClr>
            </a:solidFill>
            <a:prstDash val="solid"/>
            <a:round/>
          </a:ln>
        </p:spPr>
        <p:txBody>
          <a:bodyPr bIns="34297" lIns="68595" rIns="68595" tIns="34297"/>
          <a:lstStyle/>
          <a:p>
            <a:endParaRPr altLang="en-US" lang="zh-CN">
              <a:ea typeface="Wingdings"/>
            </a:endParaRPr>
          </a:p>
        </p:txBody>
      </p:sp>
      <p:cxnSp>
        <p:nvCxnSpPr>
          <p:cNvPr id="71" name="直接连接符 70"/>
          <p:cNvCxnSpPr/>
          <p:nvPr/>
        </p:nvCxnSpPr>
        <p:spPr>
          <a:xfrm>
            <a:off x="4326661" y="2296757"/>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515994" y="2483089"/>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166548" y="2678885"/>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355883" y="2865218"/>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4278775" y="3362961"/>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515994" y="3362961"/>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3784602" y="4226759"/>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973936" y="4413092"/>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5027553" y="2122748"/>
            <a:ext cx="1203990" cy="281954"/>
          </a:xfrm>
          <a:prstGeom prst="rect">
            <a:avLst/>
          </a:prstGeom>
        </p:spPr>
        <p:txBody>
          <a:bodyPr bIns="34297" lIns="68595" rIns="68595" tIns="34297" wrap="none">
            <a:spAutoFit/>
          </a:bodyPr>
          <a:lstStyle/>
          <a:p>
            <a:r>
              <a:rPr altLang="en-US" lang="zh-CN" sz="1400">
                <a:solidFill>
                  <a:srgbClr val="163A5A"/>
                </a:solidFill>
                <a:latin charset="-122" panose="020b0503020204020204" pitchFamily="34" typeface="微软雅黑"/>
                <a:ea charset="-122" panose="020b0503020204020204" pitchFamily="34" typeface="微软雅黑"/>
                <a:cs charset="-122" pitchFamily="2" typeface="华文黑体"/>
              </a:rPr>
              <a:t>点击添加文本</a:t>
            </a:r>
          </a:p>
        </p:txBody>
      </p:sp>
      <p:sp>
        <p:nvSpPr>
          <p:cNvPr id="80" name="矩形 79"/>
          <p:cNvSpPr/>
          <p:nvPr/>
        </p:nvSpPr>
        <p:spPr>
          <a:xfrm>
            <a:off x="5027553" y="2554528"/>
            <a:ext cx="1203990" cy="281954"/>
          </a:xfrm>
          <a:prstGeom prst="rect">
            <a:avLst/>
          </a:prstGeom>
        </p:spPr>
        <p:txBody>
          <a:bodyPr bIns="34297" lIns="68595" rIns="68595" tIns="34297" wrap="none">
            <a:spAutoFit/>
          </a:bodyPr>
          <a:lstStyle/>
          <a:p>
            <a:r>
              <a:rPr altLang="en-US" lang="zh-CN" sz="1400">
                <a:solidFill>
                  <a:srgbClr val="163A5A"/>
                </a:solidFill>
                <a:latin charset="-122" panose="020b0503020204020204" pitchFamily="34" typeface="微软雅黑"/>
                <a:ea charset="-122" panose="020b0503020204020204" pitchFamily="34" typeface="微软雅黑"/>
                <a:cs charset="-122" pitchFamily="2" typeface="华文黑体"/>
              </a:rPr>
              <a:t>点击添加文本</a:t>
            </a:r>
          </a:p>
        </p:txBody>
      </p:sp>
      <p:sp>
        <p:nvSpPr>
          <p:cNvPr id="81" name="矩形 80"/>
          <p:cNvSpPr/>
          <p:nvPr/>
        </p:nvSpPr>
        <p:spPr>
          <a:xfrm>
            <a:off x="5027553" y="3053608"/>
            <a:ext cx="1203990" cy="281954"/>
          </a:xfrm>
          <a:prstGeom prst="rect">
            <a:avLst/>
          </a:prstGeom>
        </p:spPr>
        <p:txBody>
          <a:bodyPr bIns="34297" lIns="68595" rIns="68595" tIns="34297" wrap="none">
            <a:spAutoFit/>
          </a:bodyPr>
          <a:lstStyle/>
          <a:p>
            <a:r>
              <a:rPr altLang="en-US" lang="zh-CN" sz="1400">
                <a:solidFill>
                  <a:srgbClr val="163A5A"/>
                </a:solidFill>
                <a:latin charset="-122" panose="020b0503020204020204" pitchFamily="34" typeface="微软雅黑"/>
                <a:ea charset="-122" panose="020b0503020204020204" pitchFamily="34" typeface="微软雅黑"/>
                <a:cs charset="-122" pitchFamily="2" typeface="华文黑体"/>
              </a:rPr>
              <a:t>点击添加文本</a:t>
            </a:r>
          </a:p>
        </p:txBody>
      </p:sp>
      <p:sp>
        <p:nvSpPr>
          <p:cNvPr id="82" name="矩形 81"/>
          <p:cNvSpPr/>
          <p:nvPr/>
        </p:nvSpPr>
        <p:spPr>
          <a:xfrm>
            <a:off x="4993600" y="4051085"/>
            <a:ext cx="1203990" cy="281954"/>
          </a:xfrm>
          <a:prstGeom prst="rect">
            <a:avLst/>
          </a:prstGeom>
        </p:spPr>
        <p:txBody>
          <a:bodyPr bIns="34297" lIns="68595" rIns="68595" tIns="34297" wrap="none">
            <a:spAutoFit/>
          </a:bodyPr>
          <a:lstStyle/>
          <a:p>
            <a:r>
              <a:rPr altLang="en-US" lang="zh-CN" sz="1400">
                <a:solidFill>
                  <a:srgbClr val="163A5A"/>
                </a:solidFill>
                <a:latin charset="-122" panose="020b0503020204020204" pitchFamily="34" typeface="微软雅黑"/>
                <a:ea charset="-122" panose="020b0503020204020204" pitchFamily="34" typeface="微软雅黑"/>
                <a:cs charset="-122" pitchFamily="2" typeface="华文黑体"/>
              </a:rPr>
              <a:t>点击添加文本</a:t>
            </a:r>
          </a:p>
        </p:txBody>
      </p:sp>
      <p:sp>
        <p:nvSpPr>
          <p:cNvPr id="84" name="TextBox 83"/>
          <p:cNvSpPr txBox="1"/>
          <p:nvPr/>
        </p:nvSpPr>
        <p:spPr>
          <a:xfrm>
            <a:off x="6715166" y="1790179"/>
            <a:ext cx="2067109" cy="2683778"/>
          </a:xfrm>
          <a:prstGeom prst="rect">
            <a:avLst/>
          </a:prstGeom>
          <a:noFill/>
        </p:spPr>
        <p:txBody>
          <a:bodyPr bIns="34297" lIns="68595" rIns="68595" rtlCol="0" tIns="34297" wrap="square">
            <a:spAutoFit/>
          </a:bodyPr>
          <a:lstStyle/>
          <a:p>
            <a:pPr>
              <a:lnSpc>
                <a:spcPct val="130000"/>
              </a:lnSpc>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86" name="椭圆 85"/>
          <p:cNvSpPr/>
          <p:nvPr/>
        </p:nvSpPr>
        <p:spPr>
          <a:xfrm>
            <a:off x="4761719" y="2179365"/>
            <a:ext cx="231881" cy="231881"/>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8" name="椭圆 87"/>
          <p:cNvSpPr/>
          <p:nvPr/>
        </p:nvSpPr>
        <p:spPr>
          <a:xfrm>
            <a:off x="4761719" y="2600060"/>
            <a:ext cx="231881" cy="231881"/>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9" name="椭圆 88"/>
          <p:cNvSpPr/>
          <p:nvPr/>
        </p:nvSpPr>
        <p:spPr>
          <a:xfrm>
            <a:off x="4761719" y="3096260"/>
            <a:ext cx="231881" cy="231881"/>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0" name="椭圆 89"/>
          <p:cNvSpPr/>
          <p:nvPr/>
        </p:nvSpPr>
        <p:spPr>
          <a:xfrm>
            <a:off x="4761719" y="4092224"/>
            <a:ext cx="231881" cy="231881"/>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91" name="直接连接符 90"/>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3" name="TextBox 92"/>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sym typeface="+mn-ea"/>
              </a:rPr>
              <a:t>此处添加标题</a:t>
            </a:r>
          </a:p>
        </p:txBody>
      </p:sp>
      <p:cxnSp>
        <p:nvCxnSpPr>
          <p:cNvPr id="94" name="直接连接符 93"/>
          <p:cNvCxnSpPr/>
          <p:nvPr/>
        </p:nvCxnSpPr>
        <p:spPr>
          <a:xfrm flipH="1">
            <a:off x="2538268" y="27481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94" name="TextBox 93"/>
          <p:cNvSpPr txBox="1"/>
          <p:nvPr/>
        </p:nvSpPr>
        <p:spPr>
          <a:xfrm>
            <a:off x="4881695" y="2144926"/>
            <a:ext cx="2240280" cy="457200"/>
          </a:xfrm>
          <a:prstGeom prst="rect">
            <a:avLst/>
          </a:prstGeom>
          <a:noFill/>
        </p:spPr>
        <p:txBody>
          <a:bodyPr rtlCol="0" wrap="none">
            <a:spAutoFit/>
          </a:bodyPr>
          <a:lstStyle/>
          <a:p>
            <a:pPr algn="l"/>
            <a:r>
              <a:rPr altLang="en-US" lang="zh-CN" smtClean="0" spc="300" sz="2400">
                <a:latin charset="-122" panose="02000000000000000000" pitchFamily="2" typeface="方正兰亭细黑_GBK"/>
                <a:ea charset="-122" panose="02000000000000000000" pitchFamily="2" typeface="方正兰亭细黑_GBK"/>
                <a:sym typeface="+mn-ea"/>
              </a:rPr>
              <a:t>此处添加标题</a:t>
            </a:r>
          </a:p>
        </p:txBody>
      </p:sp>
      <p:sp>
        <p:nvSpPr>
          <p:cNvPr id="116" name="TextBox 115"/>
          <p:cNvSpPr txBox="1"/>
          <p:nvPr/>
        </p:nvSpPr>
        <p:spPr>
          <a:xfrm>
            <a:off x="5229907" y="2694582"/>
            <a:ext cx="1198880" cy="335280"/>
          </a:xfrm>
          <a:prstGeom prst="rect">
            <a:avLst/>
          </a:prstGeom>
          <a:noFill/>
        </p:spPr>
        <p:txBody>
          <a:bodyPr rtlCol="0" wrap="none">
            <a:spAutoFit/>
          </a:bodyPr>
          <a:lstStyle/>
          <a:p>
            <a:r>
              <a:rPr altLang="zh-CN" lang="en-US" smtClean="0" sz="1600">
                <a:solidFill>
                  <a:srgbClr val="163A5A"/>
                </a:solidFill>
                <a:latin charset="-122" panose="02010600030101010101" typeface="黑体"/>
                <a:ea charset="-122" panose="02010600030101010101" typeface="黑体"/>
              </a:rPr>
              <a:t>COMPETENCE</a:t>
            </a: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algn="tr" blurRad="254000" dir="8100000" dist="254000"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8" name="TextBox 107"/>
            <p:cNvSpPr txBox="1"/>
            <p:nvPr/>
          </p:nvSpPr>
          <p:spPr>
            <a:xfrm>
              <a:off x="3002623" y="2185262"/>
              <a:ext cx="521018" cy="822960"/>
            </a:xfrm>
            <a:prstGeom prst="rect">
              <a:avLst/>
            </a:prstGeom>
            <a:grpFill/>
          </p:spPr>
          <p:txBody>
            <a:bodyPr rtlCol="0" wrap="none">
              <a:spAutoFit/>
            </a:bodyPr>
            <a:lstStyle/>
            <a:p>
              <a:r>
                <a:rPr altLang="zh-CN" lang="en-US" smtClean="0" sz="4800">
                  <a:solidFill>
                    <a:schemeClr val="bg1"/>
                  </a:solidFill>
                  <a:latin charset="0" pitchFamily="2" typeface="Watford DB"/>
                  <a:ea charset="-122" pitchFamily="50" typeface="造字工房劲黑（非商用）常规体"/>
                </a:rPr>
                <a:t>3</a:t>
              </a:r>
            </a:p>
          </p:txBody>
        </p:sp>
      </p:grpSp>
      <p:cxnSp>
        <p:nvCxnSpPr>
          <p:cNvPr id="38" name="直接连接符 37"/>
          <p:cNvCxnSpPr/>
          <p:nvPr/>
        </p:nvCxnSpPr>
        <p:spPr>
          <a:xfrm flipH="1"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mc:AlternateContent>
    <mc:Choice Requires="p14">
      <p:transition p14:dur="700" spd="med">
        <p:fade/>
      </p:transition>
    </mc:Choice>
    <mc:Fallback>
      <p:transition spd="med">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6" name="圆角矩形 55"/>
          <p:cNvSpPr/>
          <p:nvPr/>
        </p:nvSpPr>
        <p:spPr>
          <a:xfrm>
            <a:off x="3754635" y="2856917"/>
            <a:ext cx="3492699" cy="164309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47" name="圆角矩形 46"/>
          <p:cNvSpPr/>
          <p:nvPr/>
        </p:nvSpPr>
        <p:spPr>
          <a:xfrm>
            <a:off x="1114425" y="1136628"/>
            <a:ext cx="1695450" cy="164309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32" name="矩形 42"/>
          <p:cNvSpPr>
            <a:spLocks noChangeArrowheads="1"/>
          </p:cNvSpPr>
          <p:nvPr/>
        </p:nvSpPr>
        <p:spPr bwMode="auto">
          <a:xfrm>
            <a:off x="7339013" y="2878931"/>
            <a:ext cx="692944" cy="1695450"/>
          </a:xfrm>
          <a:prstGeom prst="rect">
            <a:avLst/>
          </a:prstGeom>
          <a:solidFill>
            <a:schemeClr val="tx1">
              <a:lumMod val="75000"/>
              <a:lumOff val="25000"/>
              <a:alpha val="59999"/>
            </a:schemeClr>
          </a:solidFill>
          <a:ln>
            <a:noFill/>
          </a:ln>
        </p:spPr>
        <p:txBody>
          <a:bodyPr anchor="ctr" bIns="45717" lIns="91434" rIns="91434" tIns="45717"/>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sym charset="-122" panose="02000000000000000000" pitchFamily="2" typeface="方正兰亭黑_GBK"/>
            </a:endParaRPr>
          </a:p>
        </p:txBody>
      </p:sp>
      <p:sp>
        <p:nvSpPr>
          <p:cNvPr id="34" name="矩形 46"/>
          <p:cNvSpPr>
            <a:spLocks noChangeArrowheads="1" noChangeAspect="1"/>
          </p:cNvSpPr>
          <p:nvPr/>
        </p:nvSpPr>
        <p:spPr bwMode="auto">
          <a:xfrm>
            <a:off x="1114425" y="2878931"/>
            <a:ext cx="2541985" cy="1695450"/>
          </a:xfrm>
          <a:prstGeom prst="rect">
            <a:avLst/>
          </a:prstGeom>
          <a:blipFill dpi="0" rotWithShape="1">
            <a:blip r:embed="rId3">
              <a:extLst>
                <a:ext uri="{28A0092B-C50C-407E-A947-70E740481C1C}">
                  <a14:useLocalDpi val="0"/>
                </a:ext>
              </a:extLst>
            </a:blip>
            <a:stretch>
              <a:fillRect/>
            </a:stretch>
          </a:blipFill>
          <a:ln>
            <a:noFill/>
          </a:ln>
          <a:extLst/>
        </p:spPr>
        <p:txBody>
          <a:bodyPr anchor="ctr" bIns="45717" lIns="91434" rIns="91434" tIns="45717"/>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sym charset="-122" panose="02000000000000000000" pitchFamily="2" typeface="方正兰亭黑_GBK"/>
            </a:endParaRPr>
          </a:p>
        </p:txBody>
      </p:sp>
      <p:sp>
        <p:nvSpPr>
          <p:cNvPr id="36" name="矩形 47"/>
          <p:cNvSpPr>
            <a:spLocks noChangeArrowheads="1" noChangeAspect="1"/>
          </p:cNvSpPr>
          <p:nvPr/>
        </p:nvSpPr>
        <p:spPr bwMode="auto">
          <a:xfrm>
            <a:off x="2880123" y="1114425"/>
            <a:ext cx="2539603" cy="1694260"/>
          </a:xfrm>
          <a:prstGeom prst="rect">
            <a:avLst/>
          </a:prstGeom>
          <a:blipFill dpi="0" rotWithShape="1">
            <a:blip r:embed="rId4">
              <a:extLst>
                <a:ext uri="{28A0092B-C50C-407E-A947-70E740481C1C}">
                  <a14:useLocalDpi val="0"/>
                </a:ext>
              </a:extLst>
            </a:blip>
            <a:stretch>
              <a:fillRect/>
            </a:stretch>
          </a:blipFill>
          <a:ln>
            <a:noFill/>
          </a:ln>
          <a:extLst/>
        </p:spPr>
        <p:txBody>
          <a:bodyPr anchor="ctr" bIns="45717" lIns="91434" rIns="91434" tIns="45717"/>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sym charset="-122" panose="02000000000000000000" pitchFamily="2" typeface="方正兰亭黑_GBK"/>
            </a:endParaRPr>
          </a:p>
        </p:txBody>
      </p:sp>
      <p:sp>
        <p:nvSpPr>
          <p:cNvPr id="38" name="矩形 59"/>
          <p:cNvSpPr>
            <a:spLocks noChangeArrowheads="1" noChangeAspect="1"/>
          </p:cNvSpPr>
          <p:nvPr/>
        </p:nvSpPr>
        <p:spPr bwMode="auto">
          <a:xfrm>
            <a:off x="5489972" y="1113235"/>
            <a:ext cx="2541984" cy="1695450"/>
          </a:xfrm>
          <a:prstGeom prst="rect">
            <a:avLst/>
          </a:prstGeom>
          <a:blipFill dpi="0" rotWithShape="1">
            <a:blip r:embed="rId5">
              <a:extLst>
                <a:ext uri="{28A0092B-C50C-407E-A947-70E740481C1C}">
                  <a14:useLocalDpi val="0"/>
                </a:ext>
              </a:extLst>
            </a:blip>
            <a:stretch>
              <a:fillRect/>
            </a:stretch>
          </a:blipFill>
          <a:ln>
            <a:noFill/>
          </a:ln>
          <a:extLst/>
        </p:spPr>
        <p:txBody>
          <a:bodyPr anchor="ctr" bIns="45717" lIns="91434" rIns="91434" tIns="45717"/>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sym charset="-122" panose="02000000000000000000" pitchFamily="2" typeface="方正兰亭黑_GBK"/>
            </a:endParaRPr>
          </a:p>
        </p:txBody>
      </p:sp>
      <p:sp>
        <p:nvSpPr>
          <p:cNvPr id="39" name="矩形 56"/>
          <p:cNvSpPr>
            <a:spLocks noChangeArrowheads="1"/>
          </p:cNvSpPr>
          <p:nvPr/>
        </p:nvSpPr>
        <p:spPr bwMode="auto">
          <a:xfrm>
            <a:off x="846059" y="1209676"/>
            <a:ext cx="1614488" cy="350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5717" lIns="91434" rIns="91434" tIns="4571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r" eaLnBrk="1" hangingPunct="1">
              <a:lnSpc>
                <a:spcPct val="100000"/>
              </a:lnSpc>
              <a:spcBef>
                <a:spcPct val="0"/>
              </a:spcBef>
              <a:buFont charset="0" panose="020b0604020202020204" pitchFamily="34" typeface="Arial"/>
              <a:buNone/>
            </a:pPr>
            <a:r>
              <a:rPr altLang="en-US" lang="zh-CN" sz="1700">
                <a:solidFill>
                  <a:srgbClr val="163A5A"/>
                </a:solidFill>
                <a:sym charset="-122" panose="02000000000000000000" pitchFamily="2" typeface="方正兰亭黑_GBK"/>
              </a:rPr>
              <a:t>添加主题</a:t>
            </a:r>
          </a:p>
        </p:txBody>
      </p:sp>
      <p:sp>
        <p:nvSpPr>
          <p:cNvPr id="40" name="矩形 57"/>
          <p:cNvSpPr>
            <a:spLocks noChangeArrowheads="1"/>
          </p:cNvSpPr>
          <p:nvPr/>
        </p:nvSpPr>
        <p:spPr bwMode="auto">
          <a:xfrm>
            <a:off x="1271587" y="1632377"/>
            <a:ext cx="1381125" cy="901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5717" lIns="91434" rIns="91434" tIns="4571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r" eaLnBrk="1" hangingPunct="1">
              <a:lnSpc>
                <a:spcPts val="1595"/>
              </a:lnSpc>
              <a:spcBef>
                <a:spcPct val="0"/>
              </a:spcBef>
              <a:buNone/>
            </a:pPr>
            <a:r>
              <a:rPr altLang="en-US" lang="zh-CN" sz="1100">
                <a:solidFill>
                  <a:schemeClr val="tx1">
                    <a:lumMod val="75000"/>
                    <a:lumOff val="25000"/>
                  </a:schemeClr>
                </a:solidFill>
                <a:sym charset="-122" panose="02000000000000000000" pitchFamily="2" typeface="方正兰亭黑_GBK"/>
              </a:rPr>
              <a:t>文字描述，总结括，内容大纲。文字述，总结概括，内容大纲。 </a:t>
            </a:r>
          </a:p>
        </p:txBody>
      </p:sp>
      <p:sp>
        <p:nvSpPr>
          <p:cNvPr id="41" name="矩形 44"/>
          <p:cNvSpPr>
            <a:spLocks noChangeArrowheads="1"/>
          </p:cNvSpPr>
          <p:nvPr/>
        </p:nvSpPr>
        <p:spPr bwMode="auto">
          <a:xfrm>
            <a:off x="4861084" y="3140226"/>
            <a:ext cx="2324100" cy="350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5717" lIns="91434" rIns="91434" tIns="4571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700">
                <a:sym charset="-122" panose="02000000000000000000" pitchFamily="2" typeface="方正兰亭黑_GBK"/>
              </a:rPr>
              <a:t>添加主题</a:t>
            </a:r>
          </a:p>
        </p:txBody>
      </p:sp>
      <p:sp>
        <p:nvSpPr>
          <p:cNvPr id="42" name="矩形 45"/>
          <p:cNvSpPr>
            <a:spLocks noChangeArrowheads="1"/>
          </p:cNvSpPr>
          <p:nvPr/>
        </p:nvSpPr>
        <p:spPr bwMode="auto">
          <a:xfrm>
            <a:off x="3844529" y="3493799"/>
            <a:ext cx="3211115" cy="7619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5717" lIns="91434" rIns="91434" tIns="4571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100">
                <a:solidFill>
                  <a:schemeClr val="tx1">
                    <a:lumMod val="75000"/>
                    <a:lumOff val="25000"/>
                  </a:schemeClr>
                </a:solidFill>
                <a:sym charset="-122" panose="02000000000000000000" pitchFamily="2" typeface="方正兰亭黑_GBK"/>
              </a:rPr>
              <a:t>右键点击图片选择设置图片格式可直接替换图片，在此录入上述图表的综合描述说明，在此录入上述图表的综合分析说明，在此录入上述图表的综合分析说明，在此录入上述图表的综合分析说明。 </a:t>
            </a:r>
          </a:p>
        </p:txBody>
      </p:sp>
      <p:sp>
        <p:nvSpPr>
          <p:cNvPr id="45" name="燕尾形 1"/>
          <p:cNvSpPr>
            <a:spLocks noChangeArrowheads="1"/>
          </p:cNvSpPr>
          <p:nvPr/>
        </p:nvSpPr>
        <p:spPr bwMode="auto">
          <a:xfrm>
            <a:off x="8314135" y="2615803"/>
            <a:ext cx="384572" cy="384572"/>
          </a:xfrm>
          <a:prstGeom prst="chevron">
            <a:avLst>
              <a:gd fmla="val 50000" name="adj"/>
            </a:avLst>
          </a:prstGeom>
          <a:solidFill>
            <a:srgbClr val="F2F2F2">
              <a:alpha val="29803"/>
            </a:srgbClr>
          </a:solidFill>
          <a:ln>
            <a:noFill/>
          </a:ln>
          <a:extLst>
            <a:ext uri="{91240B29-F687-4F45-9708-019B960494DF}">
              <a14:hiddenLine w="12700">
                <a:solidFill>
                  <a:srgbClr val="42719B"/>
                </a:solidFill>
                <a:bevel/>
              </a14:hiddenLine>
            </a:ext>
          </a:extLst>
        </p:spPr>
        <p:txBody>
          <a:bodyPr anchor="ctr" bIns="34290" lIns="68580" rIns="68580" tIns="34290"/>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400">
              <a:latin charset="-122" panose="020b0503020204020204" pitchFamily="34" typeface="微软雅黑"/>
              <a:ea charset="-122" panose="020b0503020204020204" pitchFamily="34" typeface="微软雅黑"/>
              <a:sym charset="-122" panose="02010600030101010101" pitchFamily="2" typeface="宋体"/>
            </a:endParaRPr>
          </a:p>
        </p:txBody>
      </p:sp>
      <p:sp>
        <p:nvSpPr>
          <p:cNvPr id="46" name="燕尾形 23"/>
          <p:cNvSpPr>
            <a:spLocks noChangeArrowheads="1"/>
          </p:cNvSpPr>
          <p:nvPr/>
        </p:nvSpPr>
        <p:spPr bwMode="auto">
          <a:xfrm flipH="1">
            <a:off x="488157" y="2615803"/>
            <a:ext cx="384572" cy="384572"/>
          </a:xfrm>
          <a:prstGeom prst="chevron">
            <a:avLst>
              <a:gd fmla="val 50000" name="adj"/>
            </a:avLst>
          </a:prstGeom>
          <a:solidFill>
            <a:srgbClr val="F2F2F2">
              <a:alpha val="29803"/>
            </a:srgbClr>
          </a:solidFill>
          <a:ln>
            <a:noFill/>
          </a:ln>
          <a:extLst>
            <a:ext uri="{91240B29-F687-4F45-9708-019B960494DF}">
              <a14:hiddenLine w="12700">
                <a:solidFill>
                  <a:srgbClr val="42719B"/>
                </a:solidFill>
                <a:bevel/>
              </a14:hiddenLine>
            </a:ext>
          </a:extLst>
        </p:spPr>
        <p:txBody>
          <a:bodyPr anchor="ctr" bIns="34290" lIns="68580" rIns="68580" tIns="34290"/>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400">
              <a:latin charset="-122" panose="020b0503020204020204" pitchFamily="34" typeface="微软雅黑"/>
              <a:ea charset="-122" panose="020b0503020204020204" pitchFamily="34" typeface="微软雅黑"/>
              <a:sym charset="-122" panose="02010600030101010101" pitchFamily="2" typeface="宋体"/>
            </a:endParaRPr>
          </a:p>
        </p:txBody>
      </p:sp>
      <p:grpSp>
        <p:nvGrpSpPr>
          <p:cNvPr id="3" name="组合 2"/>
          <p:cNvGrpSpPr/>
          <p:nvPr/>
        </p:nvGrpSpPr>
        <p:grpSpPr>
          <a:xfrm>
            <a:off x="2614375" y="1638063"/>
            <a:ext cx="495926" cy="495926"/>
            <a:chOff x="2614375" y="1638063"/>
            <a:chExt cx="495926" cy="495926"/>
          </a:xfrm>
        </p:grpSpPr>
        <p:grpSp>
          <p:nvGrpSpPr>
            <p:cNvPr id="48" name="组合 47"/>
            <p:cNvGrpSpPr/>
            <p:nvPr/>
          </p:nvGrpSpPr>
          <p:grpSpPr>
            <a:xfrm>
              <a:off x="2614375" y="1638063"/>
              <a:ext cx="495926" cy="495926"/>
              <a:chOff x="304800" y="673100"/>
              <a:chExt cx="4000500" cy="4000500"/>
            </a:xfrm>
            <a:effectLst>
              <a:outerShdw algn="tr" blurRad="317500" dir="8100000" dist="190500" rotWithShape="0">
                <a:prstClr val="black">
                  <a:alpha val="50000"/>
                </a:prstClr>
              </a:outerShdw>
            </a:effectLst>
          </p:grpSpPr>
          <p:sp>
            <p:nvSpPr>
              <p:cNvPr id="53" name="同心圆 5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 name="TextBox 1"/>
            <p:cNvSpPr txBox="1"/>
            <p:nvPr/>
          </p:nvSpPr>
          <p:spPr>
            <a:xfrm>
              <a:off x="2655125" y="1685971"/>
              <a:ext cx="440055" cy="396240"/>
            </a:xfrm>
            <a:prstGeom prst="rect">
              <a:avLst/>
            </a:prstGeom>
            <a:noFill/>
          </p:spPr>
          <p:txBody>
            <a:bodyPr rtlCol="0" wrap="none">
              <a:spAutoFit/>
            </a:bodyPr>
            <a:lstStyle/>
            <a:p>
              <a:r>
                <a:rPr altLang="zh-CN" lang="en-US" smtClean="0" sz="2000">
                  <a:ea charset="-122" panose="020b0503020204020204" pitchFamily="34" typeface="微软雅黑"/>
                </a:rPr>
                <a:t>01</a:t>
              </a:r>
            </a:p>
          </p:txBody>
        </p:sp>
      </p:grpSp>
      <p:grpSp>
        <p:nvGrpSpPr>
          <p:cNvPr id="4" name="组合 3"/>
          <p:cNvGrpSpPr/>
          <p:nvPr/>
        </p:nvGrpSpPr>
        <p:grpSpPr>
          <a:xfrm>
            <a:off x="5220935" y="2608954"/>
            <a:ext cx="495926" cy="495926"/>
            <a:chOff x="5220935" y="2608954"/>
            <a:chExt cx="495926" cy="495926"/>
          </a:xfrm>
        </p:grpSpPr>
        <p:grpSp>
          <p:nvGrpSpPr>
            <p:cNvPr id="57" name="组合 56"/>
            <p:cNvGrpSpPr/>
            <p:nvPr/>
          </p:nvGrpSpPr>
          <p:grpSpPr>
            <a:xfrm>
              <a:off x="5220935" y="2608954"/>
              <a:ext cx="495926" cy="495926"/>
              <a:chOff x="304800" y="673100"/>
              <a:chExt cx="4000500" cy="4000500"/>
            </a:xfrm>
            <a:effectLst>
              <a:outerShdw algn="tr" blurRad="317500" dir="8100000" dist="190500" rotWithShape="0">
                <a:prstClr val="black">
                  <a:alpha val="50000"/>
                </a:prstClr>
              </a:outerShdw>
            </a:effectLst>
          </p:grpSpPr>
          <p:sp>
            <p:nvSpPr>
              <p:cNvPr id="58" name="同心圆 5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60" name="TextBox 59"/>
            <p:cNvSpPr txBox="1"/>
            <p:nvPr/>
          </p:nvSpPr>
          <p:spPr>
            <a:xfrm>
              <a:off x="5246723" y="2656862"/>
              <a:ext cx="440055" cy="396240"/>
            </a:xfrm>
            <a:prstGeom prst="rect">
              <a:avLst/>
            </a:prstGeom>
            <a:noFill/>
          </p:spPr>
          <p:txBody>
            <a:bodyPr rtlCol="0" wrap="none">
              <a:spAutoFit/>
            </a:bodyPr>
            <a:lstStyle/>
            <a:p>
              <a:r>
                <a:rPr altLang="zh-CN" lang="en-US" smtClean="0" sz="2000">
                  <a:solidFill>
                    <a:srgbClr val="163A5A"/>
                  </a:solidFill>
                  <a:ea charset="-122" panose="020b0503020204020204" pitchFamily="34" typeface="微软雅黑"/>
                </a:rPr>
                <a:t>02</a:t>
              </a:r>
            </a:p>
          </p:txBody>
        </p:sp>
      </p:grpSp>
      <p:grpSp>
        <p:nvGrpSpPr>
          <p:cNvPr id="5" name="组合 4"/>
          <p:cNvGrpSpPr/>
          <p:nvPr/>
        </p:nvGrpSpPr>
        <p:grpSpPr>
          <a:xfrm>
            <a:off x="3408447" y="3630554"/>
            <a:ext cx="495926" cy="495926"/>
            <a:chOff x="3408447" y="3630554"/>
            <a:chExt cx="495926" cy="495926"/>
          </a:xfrm>
        </p:grpSpPr>
        <p:grpSp>
          <p:nvGrpSpPr>
            <p:cNvPr id="61" name="组合 60"/>
            <p:cNvGrpSpPr/>
            <p:nvPr/>
          </p:nvGrpSpPr>
          <p:grpSpPr>
            <a:xfrm>
              <a:off x="3408447" y="3630554"/>
              <a:ext cx="495926" cy="495926"/>
              <a:chOff x="304800" y="673100"/>
              <a:chExt cx="4000500" cy="4000500"/>
            </a:xfrm>
            <a:effectLst>
              <a:outerShdw algn="tr" blurRad="317500" dir="8100000" dist="190500" rotWithShape="0">
                <a:prstClr val="black">
                  <a:alpha val="50000"/>
                </a:prstClr>
              </a:outerShdw>
            </a:effectLst>
          </p:grpSpPr>
          <p:sp>
            <p:nvSpPr>
              <p:cNvPr id="62" name="同心圆 6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64" name="TextBox 63"/>
            <p:cNvSpPr txBox="1"/>
            <p:nvPr/>
          </p:nvSpPr>
          <p:spPr>
            <a:xfrm>
              <a:off x="3434234" y="3678462"/>
              <a:ext cx="440055" cy="396240"/>
            </a:xfrm>
            <a:prstGeom prst="rect">
              <a:avLst/>
            </a:prstGeom>
            <a:noFill/>
          </p:spPr>
          <p:txBody>
            <a:bodyPr rtlCol="0" wrap="none">
              <a:spAutoFit/>
            </a:bodyPr>
            <a:lstStyle/>
            <a:p>
              <a:r>
                <a:rPr altLang="zh-CN" lang="en-US" smtClean="0" sz="2000">
                  <a:solidFill>
                    <a:srgbClr val="163A5A"/>
                  </a:solidFill>
                  <a:ea charset="-122" panose="020b0503020204020204" pitchFamily="34" typeface="微软雅黑"/>
                </a:rPr>
                <a:t>03</a:t>
              </a:r>
            </a:p>
          </p:txBody>
        </p:sp>
      </p:grpSp>
      <p:cxnSp>
        <p:nvCxnSpPr>
          <p:cNvPr id="65" name="直接连接符 6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7" name="TextBox 66"/>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sym typeface="+mn-ea"/>
              </a:rPr>
              <a:t>此处添加标题</a:t>
            </a:r>
          </a:p>
        </p:txBody>
      </p:sp>
      <p:cxnSp>
        <p:nvCxnSpPr>
          <p:cNvPr id="68" name="直接连接符 67"/>
          <p:cNvCxnSpPr/>
          <p:nvPr/>
        </p:nvCxnSpPr>
        <p:spPr>
          <a:xfrm flipH="1">
            <a:off x="2460911" y="27494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6"/>
    </p:custDataLst>
  </p:cSld>
  <p:clrMapOvr>
    <a:masterClrMapping/>
  </p:clrMapOvr>
  <mc:AlternateContent>
    <mc:Choice Requires="p14">
      <p:transition p14:dur="700" spd="med">
        <p:fade/>
      </p:transition>
    </mc:Choice>
    <mc:Fallback>
      <p:transition spd="med">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lum/>
          </a:blip>
          <a:stretch>
            <a:fillRect/>
          </a:stretch>
        </a:blipFill>
        <a:effectLst/>
      </p:bgPr>
    </p:bg>
    <p:spTree>
      <p:nvGrpSpPr>
        <p:cNvPr id="1" name=""/>
        <p:cNvGrpSpPr/>
        <p:nvPr/>
      </p:nvGrpSpPr>
      <p:grpSpPr>
        <a:xfrm>
          <a:off x="0" y="0"/>
          <a:ext cx="0" cy="0"/>
        </a:xfrm>
      </p:grpSpPr>
      <p:grpSp>
        <p:nvGrpSpPr>
          <p:cNvPr id="60" name="组合 59"/>
          <p:cNvGrpSpPr/>
          <p:nvPr/>
        </p:nvGrpSpPr>
        <p:grpSpPr>
          <a:xfrm>
            <a:off x="1264428" y="1152525"/>
            <a:ext cx="6847285" cy="2795588"/>
            <a:chOff x="1264428" y="1152525"/>
            <a:chExt cx="6847285" cy="2795588"/>
          </a:xfrm>
        </p:grpSpPr>
        <p:sp>
          <p:nvSpPr>
            <p:cNvPr id="8" name="圆角矩形 7"/>
            <p:cNvSpPr/>
            <p:nvPr/>
          </p:nvSpPr>
          <p:spPr bwMode="auto">
            <a:xfrm>
              <a:off x="1264428" y="1152525"/>
              <a:ext cx="6847285" cy="2795588"/>
            </a:xfrm>
            <a:prstGeom prst="roundRect">
              <a:avLst>
                <a:gd fmla="val 9960" name="adj"/>
              </a:avLst>
            </a:prstGeom>
            <a:gradFill flip="none" rotWithShape="1">
              <a:gsLst>
                <a:gs pos="0">
                  <a:schemeClr val="bg1"/>
                </a:gs>
                <a:gs pos="100000">
                  <a:srgbClr val="E0E0E0"/>
                </a:gs>
              </a:gsLst>
              <a:lin ang="5400000" scaled="1"/>
            </a:gra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lang="en-US"/>
            </a:p>
          </p:txBody>
        </p:sp>
        <p:sp>
          <p:nvSpPr>
            <p:cNvPr id="9" name="圆角矩形 8"/>
            <p:cNvSpPr/>
            <p:nvPr/>
          </p:nvSpPr>
          <p:spPr bwMode="auto">
            <a:xfrm>
              <a:off x="1473978" y="1362076"/>
              <a:ext cx="6428185" cy="2306241"/>
            </a:xfrm>
            <a:prstGeom prst="roundRect">
              <a:avLst>
                <a:gd fmla="val 11474" name="adj"/>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lang="en-US"/>
            </a:p>
          </p:txBody>
        </p:sp>
      </p:grpSp>
      <p:sp>
        <p:nvSpPr>
          <p:cNvPr id="10" name="TextBox 28"/>
          <p:cNvSpPr txBox="1"/>
          <p:nvPr/>
        </p:nvSpPr>
        <p:spPr bwMode="auto">
          <a:xfrm>
            <a:off x="1556639" y="2275797"/>
            <a:ext cx="1677591" cy="556260"/>
          </a:xfrm>
          <a:prstGeom prst="rect">
            <a:avLst/>
          </a:prstGeom>
          <a:noFill/>
        </p:spPr>
        <p:txBody>
          <a:bodyPr bIns="34290" lIns="68580" rIns="6858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80000"/>
              </a:lnSpc>
              <a:spcBef>
                <a:spcPct val="0"/>
              </a:spcBef>
              <a:spcAft>
                <a:spcPct val="0"/>
              </a:spcAft>
              <a:defRPr/>
            </a:pPr>
            <a:r>
              <a:rPr altLang="en-US" b="1" kern="0" lang="zh-CN" smtClean="0" sz="4000">
                <a:ln cmpd="sng" w="18415">
                  <a:noFill/>
                  <a:prstDash val="solid"/>
                </a:ln>
                <a:solidFill>
                  <a:srgbClr val="163A5A"/>
                </a:solidFill>
                <a:latin charset="-122" panose="02010601030101010101" pitchFamily="2" typeface="方正大黑简体"/>
                <a:ea charset="-122" panose="02010601030101010101" pitchFamily="2" typeface="方正大黑简体"/>
              </a:rPr>
              <a:t>前言</a:t>
            </a:r>
          </a:p>
        </p:txBody>
      </p:sp>
      <p:cxnSp>
        <p:nvCxnSpPr>
          <p:cNvPr id="12" name="直接连接符 1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46880" y="242192"/>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4" name="TextBox 13"/>
          <p:cNvSpPr txBox="1"/>
          <p:nvPr/>
        </p:nvSpPr>
        <p:spPr>
          <a:xfrm>
            <a:off x="908957" y="206330"/>
            <a:ext cx="767080" cy="396240"/>
          </a:xfrm>
          <a:prstGeom prst="rect">
            <a:avLst/>
          </a:prstGeom>
          <a:noFill/>
        </p:spPr>
        <p:txBody>
          <a:bodyPr rtlCol="0" wrap="none">
            <a:spAutoFit/>
          </a:bodyPr>
          <a:lstStyle/>
          <a:p>
            <a:r>
              <a:rPr altLang="en-US" lang="zh-CN" smtClean="0" spc="300" sz="2000">
                <a:latin charset="-122" panose="02000000000000000000" pitchFamily="2" typeface="方正兰亭细黑_GBK"/>
                <a:ea charset="-122" panose="02000000000000000000" pitchFamily="2" typeface="方正兰亭细黑_GBK"/>
              </a:rPr>
              <a:t>前言</a:t>
            </a:r>
          </a:p>
        </p:txBody>
      </p:sp>
      <p:cxnSp>
        <p:nvCxnSpPr>
          <p:cNvPr id="16" name="直接连接符 15"/>
          <p:cNvCxnSpPr/>
          <p:nvPr/>
        </p:nvCxnSpPr>
        <p:spPr>
          <a:xfrm flipH="1">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34230" y="1805916"/>
            <a:ext cx="4046219" cy="1371600"/>
          </a:xfrm>
          <a:prstGeom prst="rect">
            <a:avLst/>
          </a:prstGeom>
          <a:noFill/>
        </p:spPr>
        <p:txBody>
          <a:bodyPr rtlCol="0" wrap="square">
            <a:spAutoFit/>
          </a:bodyPr>
          <a:lstStyle/>
          <a:p>
            <a:r>
              <a:rPr altLang="en-US" lang="zh-CN" sz="1400">
                <a:solidFill>
                  <a:schemeClr val="tx1">
                    <a:lumMod val="75000"/>
                    <a:lumOff val="25000"/>
                  </a:schemeClr>
                </a:solidFill>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2" name="矩形 1"/>
          <p:cNvSpPr/>
          <p:nvPr/>
        </p:nvSpPr>
        <p:spPr>
          <a:xfrm>
            <a:off x="1325205" y="981075"/>
            <a:ext cx="1565482" cy="209550"/>
          </a:xfrm>
          <a:custGeom>
            <a:gdLst>
              <a:gd fmla="*/ 0 w 1565482" name="connsiteX0"/>
              <a:gd fmla="*/ 0 h 247650" name="connsiteY0"/>
              <a:gd fmla="*/ 1565482 w 1565482" name="connsiteX1"/>
              <a:gd fmla="*/ 0 h 247650" name="connsiteY1"/>
              <a:gd fmla="*/ 1565482 w 1565482" name="connsiteX2"/>
              <a:gd fmla="*/ 247650 h 247650" name="connsiteY2"/>
              <a:gd fmla="*/ 0 w 1565482" name="connsiteX3"/>
              <a:gd fmla="*/ 247650 h 247650" name="connsiteY3"/>
              <a:gd fmla="*/ 0 w 1565482" name="connsiteX4"/>
              <a:gd fmla="*/ 0 h 247650" name="connsiteY4"/>
              <a:gd fmla="*/ 0 w 1565482" name="connsiteX0-1"/>
              <a:gd fmla="*/ 0 h 247650" name="connsiteY0-2"/>
              <a:gd fmla="*/ 1298782 w 1565482" name="connsiteX1-3"/>
              <a:gd fmla="*/ 0 h 247650" name="connsiteY1-4"/>
              <a:gd fmla="*/ 1565482 w 1565482" name="connsiteX2-5"/>
              <a:gd fmla="*/ 247650 h 247650" name="connsiteY2-6"/>
              <a:gd fmla="*/ 0 w 1565482" name="connsiteX3-7"/>
              <a:gd fmla="*/ 247650 h 247650" name="connsiteY3-8"/>
              <a:gd fmla="*/ 0 w 1565482" name="connsiteX4-9"/>
              <a:gd fmla="*/ 0 h 247650"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247650" w="1565482">
                <a:moveTo>
                  <a:pt x="0" y="0"/>
                </a:moveTo>
                <a:lnTo>
                  <a:pt x="1298782" y="0"/>
                </a:lnTo>
                <a:lnTo>
                  <a:pt x="1565482" y="247650"/>
                </a:lnTo>
                <a:lnTo>
                  <a:pt x="0" y="2476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 name="矩形 2"/>
          <p:cNvSpPr/>
          <p:nvPr/>
        </p:nvSpPr>
        <p:spPr>
          <a:xfrm>
            <a:off x="1248617" y="990600"/>
            <a:ext cx="1370758" cy="1028700"/>
          </a:xfrm>
          <a:custGeom>
            <a:gdLst>
              <a:gd fmla="*/ 0 w 1323133" name="connsiteX0"/>
              <a:gd fmla="*/ 0 h 1198669" name="connsiteY0"/>
              <a:gd fmla="*/ 1323133 w 1323133" name="connsiteX1"/>
              <a:gd fmla="*/ 0 h 1198669" name="connsiteY1"/>
              <a:gd fmla="*/ 1323133 w 1323133" name="connsiteX2"/>
              <a:gd fmla="*/ 1198669 h 1198669" name="connsiteY2"/>
              <a:gd fmla="*/ 0 w 1323133" name="connsiteX3"/>
              <a:gd fmla="*/ 1198669 h 1198669" name="connsiteY3"/>
              <a:gd fmla="*/ 0 w 1323133" name="connsiteX4"/>
              <a:gd fmla="*/ 0 h 1198669" name="connsiteY4"/>
              <a:gd fmla="*/ 0 w 1323133" name="connsiteX0-1"/>
              <a:gd fmla="*/ 0 h 1198669" name="connsiteY0-2"/>
              <a:gd fmla="*/ 1323133 w 1323133" name="connsiteX1-3"/>
              <a:gd fmla="*/ 0 h 1198669" name="connsiteY1-4"/>
              <a:gd fmla="*/ 1085008 w 1323133" name="connsiteX2-5"/>
              <a:gd fmla="*/ 817669 h 1198669" name="connsiteY2-6"/>
              <a:gd fmla="*/ 0 w 1323133" name="connsiteX3-7"/>
              <a:gd fmla="*/ 1198669 h 1198669" name="connsiteY3-8"/>
              <a:gd fmla="*/ 0 w 1323133" name="connsiteX4-9"/>
              <a:gd fmla="*/ 0 h 1198669" name="connsiteY4-10"/>
              <a:gd fmla="*/ 47625 w 1370758" name="connsiteX0-11"/>
              <a:gd fmla="*/ 0 h 827194" name="connsiteY0-12"/>
              <a:gd fmla="*/ 1370758 w 1370758" name="connsiteX1-13"/>
              <a:gd fmla="*/ 0 h 827194" name="connsiteY1-14"/>
              <a:gd fmla="*/ 1132633 w 1370758" name="connsiteX2-15"/>
              <a:gd fmla="*/ 817669 h 827194" name="connsiteY2-16"/>
              <a:gd fmla="*/ 0 w 1370758" name="connsiteX3-17"/>
              <a:gd fmla="*/ 827194 h 827194" name="connsiteY3-18"/>
              <a:gd fmla="*/ 47625 w 1370758" name="connsiteX4-19"/>
              <a:gd fmla="*/ 0 h 827194" name="connsiteY4-20"/>
              <a:gd fmla="*/ 47625 w 1370758" name="connsiteX0-21"/>
              <a:gd fmla="*/ 0 h 836719" name="connsiteY0-22"/>
              <a:gd fmla="*/ 1370758 w 1370758" name="connsiteX1-23"/>
              <a:gd fmla="*/ 0 h 836719" name="connsiteY1-24"/>
              <a:gd fmla="*/ 875458 w 1370758" name="connsiteX2-25"/>
              <a:gd fmla="*/ 836719 h 836719" name="connsiteY2-26"/>
              <a:gd fmla="*/ 0 w 1370758" name="connsiteX3-27"/>
              <a:gd fmla="*/ 827194 h 836719" name="connsiteY3-28"/>
              <a:gd fmla="*/ 47625 w 1370758" name="connsiteX4-29"/>
              <a:gd fmla="*/ 0 h 836719" name="connsiteY4-3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836719" w="1370758">
                <a:moveTo>
                  <a:pt x="47625" y="0"/>
                </a:moveTo>
                <a:lnTo>
                  <a:pt x="1370758" y="0"/>
                </a:lnTo>
                <a:lnTo>
                  <a:pt x="875458" y="836719"/>
                </a:lnTo>
                <a:lnTo>
                  <a:pt x="0" y="827194"/>
                </a:lnTo>
                <a:lnTo>
                  <a:pt x="47625" y="0"/>
                </a:lnTo>
                <a:close/>
              </a:path>
            </a:pathLst>
          </a:custGeom>
          <a:solidFill>
            <a:srgbClr val="163A5A"/>
          </a:solidFill>
          <a:ln>
            <a:noFill/>
          </a:ln>
          <a:effectLst>
            <a:outerShdw algn="ctr" blurRad="63500" dist="63500" rotWithShape="0" sx="102000" sy="102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圆角矩形 21"/>
          <p:cNvSpPr/>
          <p:nvPr/>
        </p:nvSpPr>
        <p:spPr>
          <a:xfrm>
            <a:off x="-8335" y="3286125"/>
            <a:ext cx="9152335" cy="470857"/>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4" name="灯片编号占位符 4"/>
          <p:cNvSpPr>
            <a:spLocks noGrp="1"/>
          </p:cNvSpPr>
          <p:nvPr>
            <p:ph idx="12" sz="quarter" type="sldNum"/>
          </p:nvPr>
        </p:nvSpPr>
        <p:spPr>
          <a:xfrm>
            <a:off x="6457950" y="4767263"/>
            <a:ext cx="2057400" cy="273844"/>
          </a:xfrm>
        </p:spPr>
        <p:txBody>
          <a:bodyPr/>
          <a:lstStyle/>
          <a:p>
            <a:pPr>
              <a:defRPr/>
            </a:pPr>
            <a:fld id="{4B3620B2-AA30-429B-A374-5C2B29C04DDA}" type="slidenum">
              <a:rPr altLang="en-US" lang="zh-CN"/>
              <a:t>20</a:t>
            </a:fld>
          </a:p>
        </p:txBody>
      </p:sp>
      <p:grpSp>
        <p:nvGrpSpPr>
          <p:cNvPr id="6" name="组合 3"/>
          <p:cNvGrpSpPr/>
          <p:nvPr/>
        </p:nvGrpSpPr>
        <p:grpSpPr>
          <a:xfrm>
            <a:off x="3245644" y="1609725"/>
            <a:ext cx="2652713" cy="1600200"/>
            <a:chExt cx="3536515" cy="2133600"/>
          </a:xfrm>
        </p:grpSpPr>
        <p:pic>
          <p:nvPicPr>
            <p:cNvPr id="7" name="Picture 4"/>
            <p:cNvPicPr>
              <a:picLocks noChangeArrowheads="1" noChangeAspect="1"/>
            </p:cNvPicPr>
            <p:nvPr/>
          </p:nvPicPr>
          <p:blipFill>
            <a:blip r:embed="rId3">
              <a:extLst>
                <a:ext uri="{28A0092B-C50C-407E-A947-70E740481C1C}">
                  <a14:useLocalDpi val="0"/>
                </a:ext>
              </a:extLst>
            </a:blip>
            <a:stretch>
              <a:fillRect/>
            </a:stretch>
          </p:blipFill>
          <p:spPr bwMode="auto">
            <a:xfrm>
              <a:off x="0" y="0"/>
              <a:ext cx="3536515"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 name="Rectangle 18"/>
            <p:cNvSpPr>
              <a:spLocks noChangeArrowheads="1"/>
            </p:cNvSpPr>
            <p:nvPr/>
          </p:nvSpPr>
          <p:spPr bwMode="auto">
            <a:xfrm>
              <a:off x="519687" y="255892"/>
              <a:ext cx="2450592" cy="1530000"/>
            </a:xfrm>
            <a:prstGeom prst="rect">
              <a:avLst/>
            </a:prstGeom>
            <a:blipFill dpi="0" rotWithShape="1">
              <a:blip r:embed="rId4"/>
              <a:stretch>
                <a:fillRect/>
              </a:stretch>
            </a:blipFill>
            <a:ln>
              <a:noFill/>
            </a:ln>
            <a:extLst>
              <a:ext uri="{91240B29-F687-4F45-9708-019B960494DF}">
                <a14:hiddenLine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rgbClr val="FFFFFF"/>
                </a:solidFill>
                <a:latin charset="0" panose="020f0502020204030204" pitchFamily="34" typeface="Calibri"/>
                <a:ea charset="-122" panose="020b0503020204020204" pitchFamily="34" typeface="微软雅黑"/>
              </a:endParaRPr>
            </a:p>
          </p:txBody>
        </p:sp>
      </p:grpSp>
      <p:grpSp>
        <p:nvGrpSpPr>
          <p:cNvPr id="9" name="组合 2"/>
          <p:cNvGrpSpPr/>
          <p:nvPr/>
        </p:nvGrpSpPr>
        <p:grpSpPr>
          <a:xfrm>
            <a:off x="654844" y="1609725"/>
            <a:ext cx="2652713" cy="1600200"/>
            <a:chExt cx="3536515" cy="2133600"/>
          </a:xfrm>
        </p:grpSpPr>
        <p:pic>
          <p:nvPicPr>
            <p:cNvPr id="10" name="Picture 3"/>
            <p:cNvPicPr>
              <a:picLocks noChangeArrowheads="1" noChangeAspect="1"/>
            </p:cNvPicPr>
            <p:nvPr/>
          </p:nvPicPr>
          <p:blipFill>
            <a:blip r:embed="rId3">
              <a:extLst>
                <a:ext uri="{28A0092B-C50C-407E-A947-70E740481C1C}">
                  <a14:useLocalDpi val="0"/>
                </a:ext>
              </a:extLst>
            </a:blip>
            <a:stretch>
              <a:fillRect/>
            </a:stretch>
          </p:blipFill>
          <p:spPr bwMode="auto">
            <a:xfrm>
              <a:off x="0" y="0"/>
              <a:ext cx="3536515"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 name="Rectangle 19"/>
            <p:cNvSpPr>
              <a:spLocks noChangeArrowheads="1"/>
            </p:cNvSpPr>
            <p:nvPr/>
          </p:nvSpPr>
          <p:spPr bwMode="auto">
            <a:xfrm>
              <a:off x="524581" y="255892"/>
              <a:ext cx="2450592" cy="1530000"/>
            </a:xfrm>
            <a:prstGeom prst="rect">
              <a:avLst/>
            </a:prstGeom>
            <a:blipFill dpi="0" rotWithShape="1">
              <a:blip r:embed="rId5"/>
              <a:stretch>
                <a:fillRect/>
              </a:stretch>
            </a:blipFill>
            <a:ln>
              <a:noFill/>
            </a:ln>
            <a:extLst>
              <a:ext uri="{91240B29-F687-4F45-9708-019B960494DF}">
                <a14:hiddenLine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rgbClr val="FFFFFF"/>
                </a:solidFill>
                <a:latin charset="0" panose="020f0502020204030204" pitchFamily="34" typeface="Calibri"/>
                <a:ea charset="-122" panose="020b0503020204020204" pitchFamily="34" typeface="微软雅黑"/>
              </a:endParaRPr>
            </a:p>
          </p:txBody>
        </p:sp>
      </p:grpSp>
      <p:grpSp>
        <p:nvGrpSpPr>
          <p:cNvPr id="12" name="组合 4"/>
          <p:cNvGrpSpPr/>
          <p:nvPr/>
        </p:nvGrpSpPr>
        <p:grpSpPr>
          <a:xfrm>
            <a:off x="5836444" y="1609725"/>
            <a:ext cx="2651522" cy="1600200"/>
            <a:chExt cx="3536515" cy="2133600"/>
          </a:xfrm>
        </p:grpSpPr>
        <p:pic>
          <p:nvPicPr>
            <p:cNvPr id="13" name="Picture 5"/>
            <p:cNvPicPr>
              <a:picLocks noChangeArrowheads="1" noChangeAspect="1"/>
            </p:cNvPicPr>
            <p:nvPr/>
          </p:nvPicPr>
          <p:blipFill>
            <a:blip r:embed="rId3">
              <a:extLst>
                <a:ext uri="{28A0092B-C50C-407E-A947-70E740481C1C}">
                  <a14:useLocalDpi val="0"/>
                </a:ext>
              </a:extLst>
            </a:blip>
            <a:stretch>
              <a:fillRect/>
            </a:stretch>
          </p:blipFill>
          <p:spPr bwMode="auto">
            <a:xfrm>
              <a:off x="0" y="0"/>
              <a:ext cx="3536515"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 name="Rectangle 20"/>
            <p:cNvSpPr>
              <a:spLocks noChangeArrowheads="1"/>
            </p:cNvSpPr>
            <p:nvPr/>
          </p:nvSpPr>
          <p:spPr bwMode="auto">
            <a:xfrm>
              <a:off x="515715" y="255890"/>
              <a:ext cx="2450592" cy="1530000"/>
            </a:xfrm>
            <a:prstGeom prst="rect">
              <a:avLst/>
            </a:prstGeom>
            <a:blipFill dpi="0" rotWithShape="1">
              <a:blip r:embed="rId6"/>
              <a:stretch>
                <a:fillRect/>
              </a:stretch>
            </a:blipFill>
            <a:ln>
              <a:noFill/>
            </a:ln>
            <a:extLst>
              <a:ext uri="{91240B29-F687-4F45-9708-019B960494DF}">
                <a14:hiddenLine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rgbClr val="FFFFFF"/>
                </a:solidFill>
                <a:latin charset="0" panose="020f0502020204030204" pitchFamily="34" typeface="Calibri"/>
                <a:ea charset="-122" panose="020b0503020204020204" pitchFamily="34" typeface="微软雅黑"/>
              </a:endParaRPr>
            </a:p>
          </p:txBody>
        </p:sp>
      </p:grpSp>
      <p:sp>
        <p:nvSpPr>
          <p:cNvPr id="15" name="矩形 37"/>
          <p:cNvSpPr>
            <a:spLocks noChangeArrowheads="1"/>
          </p:cNvSpPr>
          <p:nvPr/>
        </p:nvSpPr>
        <p:spPr bwMode="auto">
          <a:xfrm>
            <a:off x="987028" y="1092994"/>
            <a:ext cx="7194947" cy="504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100">
                <a:sym charset="-122" panose="02000000000000000000" pitchFamily="2" typeface="方正兰亭黑_GBK"/>
              </a:rPr>
              <a:t>点击在此录入上述图表的综合描述说明，在此录入上述图表的综合描述说明。在此录入上述图表的综合描述说明，在此录入上述图表的综合描述说明，在此录入上述图表的综合描述说明。</a:t>
            </a:r>
          </a:p>
        </p:txBody>
      </p:sp>
      <p:sp>
        <p:nvSpPr>
          <p:cNvPr id="16" name="矩形 38"/>
          <p:cNvSpPr>
            <a:spLocks noChangeArrowheads="1"/>
          </p:cNvSpPr>
          <p:nvPr/>
        </p:nvSpPr>
        <p:spPr bwMode="auto">
          <a:xfrm>
            <a:off x="1083270" y="3360659"/>
            <a:ext cx="1807196" cy="3017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l"/>
            <a:r>
              <a:rPr altLang="en-US" lang="zh-CN" smtClean="0" spc="300" sz="1700">
                <a:latin charset="-122" panose="02000000000000000000" pitchFamily="2" typeface="方正兰亭细黑_GBK"/>
                <a:ea charset="-122" panose="02000000000000000000" pitchFamily="2" typeface="方正兰亭细黑_GBK"/>
                <a:sym typeface="+mn-ea"/>
              </a:rPr>
              <a:t>此处添加标题</a:t>
            </a:r>
          </a:p>
        </p:txBody>
      </p:sp>
      <p:sp>
        <p:nvSpPr>
          <p:cNvPr id="17" name="矩形 47"/>
          <p:cNvSpPr>
            <a:spLocks noChangeArrowheads="1"/>
          </p:cNvSpPr>
          <p:nvPr/>
        </p:nvSpPr>
        <p:spPr bwMode="auto">
          <a:xfrm>
            <a:off x="1108472" y="3846910"/>
            <a:ext cx="1746647" cy="9403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100">
                <a:solidFill>
                  <a:schemeClr val="tx1">
                    <a:lumMod val="85000"/>
                    <a:lumOff val="15000"/>
                  </a:schemeClr>
                </a:solidFill>
                <a:sym charset="-122" panose="02000000000000000000" pitchFamily="2" typeface="方正兰亭黑_GBK"/>
              </a:rPr>
              <a:t>在此录入上述图表的描述说明，在此录入上述图表的描述说明，在此录入上述图表的描述说明。</a:t>
            </a:r>
          </a:p>
        </p:txBody>
      </p:sp>
      <p:sp>
        <p:nvSpPr>
          <p:cNvPr id="18" name="矩形 51"/>
          <p:cNvSpPr>
            <a:spLocks noChangeArrowheads="1"/>
          </p:cNvSpPr>
          <p:nvPr/>
        </p:nvSpPr>
        <p:spPr bwMode="auto">
          <a:xfrm>
            <a:off x="3674070" y="3360659"/>
            <a:ext cx="1807196" cy="3017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l"/>
            <a:r>
              <a:rPr altLang="en-US" lang="zh-CN" smtClean="0" spc="300" sz="1700">
                <a:latin charset="-122" panose="02000000000000000000" pitchFamily="2" typeface="方正兰亭细黑_GBK"/>
                <a:ea charset="-122" panose="02000000000000000000" pitchFamily="2" typeface="方正兰亭细黑_GBK"/>
                <a:sym typeface="+mn-ea"/>
              </a:rPr>
              <a:t>此处添加标题</a:t>
            </a:r>
          </a:p>
        </p:txBody>
      </p:sp>
      <p:sp>
        <p:nvSpPr>
          <p:cNvPr id="19" name="矩形 47"/>
          <p:cNvSpPr>
            <a:spLocks noChangeArrowheads="1"/>
          </p:cNvSpPr>
          <p:nvPr/>
        </p:nvSpPr>
        <p:spPr bwMode="auto">
          <a:xfrm>
            <a:off x="3698082" y="3846910"/>
            <a:ext cx="1746647" cy="9403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100">
                <a:solidFill>
                  <a:schemeClr val="tx1">
                    <a:lumMod val="85000"/>
                    <a:lumOff val="15000"/>
                  </a:schemeClr>
                </a:solidFill>
                <a:sym charset="-122" panose="02000000000000000000" pitchFamily="2" typeface="方正兰亭黑_GBK"/>
              </a:rPr>
              <a:t>在此录入上述图表的描述说明，在此录入上述图表的描述说明，在此录入上述图表的描述说明。</a:t>
            </a:r>
          </a:p>
        </p:txBody>
      </p:sp>
      <p:sp>
        <p:nvSpPr>
          <p:cNvPr id="20" name="矩形 53"/>
          <p:cNvSpPr>
            <a:spLocks noChangeArrowheads="1"/>
          </p:cNvSpPr>
          <p:nvPr/>
        </p:nvSpPr>
        <p:spPr bwMode="auto">
          <a:xfrm>
            <a:off x="6263681" y="3360659"/>
            <a:ext cx="1807196" cy="3017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l"/>
            <a:r>
              <a:rPr altLang="en-US" lang="zh-CN" smtClean="0" spc="300" sz="1700">
                <a:latin charset="-122" panose="02000000000000000000" pitchFamily="2" typeface="方正兰亭细黑_GBK"/>
                <a:ea charset="-122" panose="02000000000000000000" pitchFamily="2" typeface="方正兰亭细黑_GBK"/>
                <a:sym typeface="+mn-ea"/>
              </a:rPr>
              <a:t>此处添加标题</a:t>
            </a:r>
          </a:p>
        </p:txBody>
      </p:sp>
      <p:sp>
        <p:nvSpPr>
          <p:cNvPr id="21" name="矩形 47"/>
          <p:cNvSpPr>
            <a:spLocks noChangeArrowheads="1"/>
          </p:cNvSpPr>
          <p:nvPr/>
        </p:nvSpPr>
        <p:spPr bwMode="auto">
          <a:xfrm>
            <a:off x="6288883" y="3846910"/>
            <a:ext cx="1746647" cy="9403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100">
                <a:solidFill>
                  <a:schemeClr val="tx1">
                    <a:lumMod val="85000"/>
                    <a:lumOff val="15000"/>
                  </a:schemeClr>
                </a:solidFill>
                <a:sym charset="-122" panose="02000000000000000000" pitchFamily="2" typeface="方正兰亭黑_GBK"/>
              </a:rPr>
              <a:t>在此录入上述图表的描述说明，在此录入上述图表的描述说明，在此录入上述图表的描述说明。</a:t>
            </a:r>
          </a:p>
        </p:txBody>
      </p:sp>
      <p:cxnSp>
        <p:nvCxnSpPr>
          <p:cNvPr id="23" name="直接连接符 2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5" name="TextBox 24"/>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sym typeface="+mn-ea"/>
              </a:rPr>
              <a:t>此处添加标题</a:t>
            </a:r>
          </a:p>
        </p:txBody>
      </p:sp>
      <p:cxnSp>
        <p:nvCxnSpPr>
          <p:cNvPr id="26" name="直接连接符 25"/>
          <p:cNvCxnSpPr/>
          <p:nvPr/>
        </p:nvCxnSpPr>
        <p:spPr>
          <a:xfrm flipH="1">
            <a:off x="2466626" y="27494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TextBox 24"/>
          <p:cNvSpPr txBox="1"/>
          <p:nvPr/>
        </p:nvSpPr>
        <p:spPr>
          <a:xfrm>
            <a:off x="664482" y="1246912"/>
            <a:ext cx="3217688" cy="822960"/>
          </a:xfrm>
          <a:prstGeom prst="rect">
            <a:avLst/>
          </a:prstGeom>
          <a:noFill/>
          <a:ln>
            <a:noFill/>
          </a:ln>
        </p:spPr>
        <p:txBody>
          <a:bodyPr rtlCol="0" wrap="square">
            <a:spAutoFit/>
          </a:bodyPr>
          <a:lstStyle/>
          <a:p>
            <a:r>
              <a:rPr altLang="en-US" lang="zh-CN" sz="1200">
                <a:latin charset="-122" panose="02000000000000000000" pitchFamily="2" typeface="方正兰亭细黑_GBK"/>
                <a:ea charset="-122" panose="02000000000000000000" pitchFamily="2" typeface="方正兰亭细黑_GBK"/>
                <a:cs charset="2" panose="02010600010101010101" pitchFamily="2" typeface="方正兰亭细黑_GBK_M"/>
              </a:rPr>
              <a:t>您的内容打在这里，或者通过复制您的文本后，在此框中选择粘贴，并选择只保留文字。您的内容打在这里，或者通过复制您的文本后，在此框中选择粘贴，并选择只保留文字。</a:t>
            </a:r>
          </a:p>
        </p:txBody>
      </p:sp>
      <p:sp>
        <p:nvSpPr>
          <p:cNvPr id="40" name="TextBox 39"/>
          <p:cNvSpPr txBox="1"/>
          <p:nvPr/>
        </p:nvSpPr>
        <p:spPr>
          <a:xfrm>
            <a:off x="6409345" y="2389808"/>
            <a:ext cx="2111475" cy="640080"/>
          </a:xfrm>
          <a:prstGeom prst="rect">
            <a:avLst/>
          </a:prstGeom>
          <a:noFill/>
        </p:spPr>
        <p:txBody>
          <a:bodyPr rtlCol="0" wrap="square">
            <a:spAutoFit/>
          </a:bodyPr>
          <a:lstStyle/>
          <a:p>
            <a:r>
              <a:rPr altLang="zh-CN" lang="en-US" smtClean="0" sz="1200">
                <a:latin charset="-122" panose="02000000000000000000" pitchFamily="2" typeface="方正兰亭细黑_GBK"/>
                <a:ea charset="-122" panose="02000000000000000000" pitchFamily="2" typeface="方正兰亭细黑_GBK"/>
                <a:cs charset="2" panose="02010600010101010101" pitchFamily="2" typeface="方正兰亭细黑_GBK_M"/>
              </a:rPr>
              <a:t>01.您的内容打在这里，或者通过复制您的文本后，在此框中选择粘贴，</a:t>
            </a:r>
          </a:p>
        </p:txBody>
      </p:sp>
      <p:sp>
        <p:nvSpPr>
          <p:cNvPr id="41" name="TextBox 40"/>
          <p:cNvSpPr txBox="1"/>
          <p:nvPr/>
        </p:nvSpPr>
        <p:spPr>
          <a:xfrm>
            <a:off x="6409345" y="3218448"/>
            <a:ext cx="2111475" cy="640080"/>
          </a:xfrm>
          <a:prstGeom prst="rect">
            <a:avLst/>
          </a:prstGeom>
          <a:noFill/>
        </p:spPr>
        <p:txBody>
          <a:bodyPr rtlCol="0" wrap="square">
            <a:spAutoFit/>
          </a:bodyPr>
          <a:lstStyle/>
          <a:p>
            <a:r>
              <a:rPr altLang="zh-CN" lang="en-US" smtClean="0" sz="1200">
                <a:latin charset="-122" panose="02000000000000000000" pitchFamily="2" typeface="方正兰亭细黑_GBK"/>
                <a:ea charset="-122" panose="02000000000000000000" pitchFamily="2" typeface="方正兰亭细黑_GBK"/>
                <a:cs charset="2" panose="02010600010101010101" pitchFamily="2" typeface="方正兰亭细黑_GBK_M"/>
              </a:rPr>
              <a:t>02.您的内容打在这里，或者通过复制您的文本后，在此框中选择粘贴，</a:t>
            </a:r>
          </a:p>
        </p:txBody>
      </p:sp>
      <p:sp>
        <p:nvSpPr>
          <p:cNvPr id="42" name="TextBox 41"/>
          <p:cNvSpPr txBox="1"/>
          <p:nvPr/>
        </p:nvSpPr>
        <p:spPr>
          <a:xfrm>
            <a:off x="6409345" y="4047089"/>
            <a:ext cx="1825981" cy="640080"/>
          </a:xfrm>
          <a:prstGeom prst="rect">
            <a:avLst/>
          </a:prstGeom>
          <a:noFill/>
        </p:spPr>
        <p:txBody>
          <a:bodyPr rtlCol="0" wrap="square">
            <a:spAutoFit/>
          </a:bodyPr>
          <a:lstStyle/>
          <a:p>
            <a:r>
              <a:rPr altLang="zh-CN" lang="en-US" smtClean="0" sz="1200">
                <a:latin charset="-122" panose="02000000000000000000" pitchFamily="2" typeface="方正兰亭细黑_GBK"/>
                <a:ea charset="-122" panose="02000000000000000000" pitchFamily="2" typeface="方正兰亭细黑_GBK"/>
                <a:cs charset="2" panose="02010600010101010101" pitchFamily="2" typeface="方正兰亭细黑_GBK_M"/>
              </a:rPr>
              <a:t>03.您的内容打在这里，或者通过复制您的文本后。</a:t>
            </a:r>
          </a:p>
        </p:txBody>
      </p:sp>
      <p:sp>
        <p:nvSpPr>
          <p:cNvPr id="43" name="TextBox 42"/>
          <p:cNvSpPr txBox="1"/>
          <p:nvPr/>
        </p:nvSpPr>
        <p:spPr>
          <a:xfrm>
            <a:off x="2486346" y="3718858"/>
            <a:ext cx="2240280" cy="457200"/>
          </a:xfrm>
          <a:prstGeom prst="rect">
            <a:avLst/>
          </a:prstGeom>
          <a:noFill/>
          <a:ln>
            <a:noFill/>
          </a:ln>
        </p:spPr>
        <p:txBody>
          <a:bodyPr rtlCol="0" wrap="none">
            <a:spAutoFit/>
          </a:bodyPr>
          <a:lstStyle/>
          <a:p>
            <a:pPr algn="l"/>
            <a:r>
              <a:rPr altLang="en-US" lang="zh-CN" smtClean="0" spc="300" sz="2400">
                <a:latin charset="-122" panose="02000000000000000000" pitchFamily="2" typeface="方正兰亭细黑_GBK"/>
                <a:ea charset="-122" panose="02000000000000000000" pitchFamily="2" typeface="方正兰亭细黑_GBK"/>
                <a:sym typeface="+mn-ea"/>
              </a:rPr>
              <a:t>此处添加标题</a:t>
            </a:r>
          </a:p>
        </p:txBody>
      </p:sp>
      <p:sp>
        <p:nvSpPr>
          <p:cNvPr id="44" name="TextBox 43"/>
          <p:cNvSpPr txBox="1"/>
          <p:nvPr/>
        </p:nvSpPr>
        <p:spPr>
          <a:xfrm>
            <a:off x="4302209" y="2661429"/>
            <a:ext cx="2240280" cy="457200"/>
          </a:xfrm>
          <a:prstGeom prst="rect">
            <a:avLst/>
          </a:prstGeom>
          <a:noFill/>
          <a:ln>
            <a:noFill/>
          </a:ln>
        </p:spPr>
        <p:txBody>
          <a:bodyPr rtlCol="0" wrap="none">
            <a:spAutoFit/>
          </a:bodyPr>
          <a:lstStyle/>
          <a:p>
            <a:pPr algn="l"/>
            <a:r>
              <a:rPr altLang="en-US" lang="zh-CN" smtClean="0" spc="300" sz="2400">
                <a:latin charset="-122" panose="02000000000000000000" pitchFamily="2" typeface="方正兰亭细黑_GBK"/>
                <a:ea charset="-122" panose="02000000000000000000" pitchFamily="2" typeface="方正兰亭细黑_GBK"/>
                <a:sym typeface="+mn-ea"/>
              </a:rPr>
              <a:t>此处添加标题</a:t>
            </a:r>
          </a:p>
        </p:txBody>
      </p:sp>
      <p:sp>
        <p:nvSpPr>
          <p:cNvPr id="45" name="TextBox 44"/>
          <p:cNvSpPr txBox="1"/>
          <p:nvPr/>
        </p:nvSpPr>
        <p:spPr>
          <a:xfrm>
            <a:off x="6203757" y="1607750"/>
            <a:ext cx="2240280" cy="457200"/>
          </a:xfrm>
          <a:prstGeom prst="rect">
            <a:avLst/>
          </a:prstGeom>
          <a:noFill/>
          <a:ln>
            <a:noFill/>
          </a:ln>
        </p:spPr>
        <p:txBody>
          <a:bodyPr rtlCol="0" wrap="none">
            <a:spAutoFit/>
          </a:bodyPr>
          <a:lstStyle/>
          <a:p>
            <a:pPr algn="l"/>
            <a:r>
              <a:rPr altLang="en-US" lang="zh-CN" smtClean="0" spc="300" sz="2400">
                <a:latin charset="-122" panose="02000000000000000000" pitchFamily="2" typeface="方正兰亭细黑_GBK"/>
                <a:ea charset="-122" panose="02000000000000000000" pitchFamily="2" typeface="方正兰亭细黑_GBK"/>
                <a:sym typeface="+mn-ea"/>
              </a:rPr>
              <a:t>此处添加标题</a:t>
            </a:r>
          </a:p>
        </p:txBody>
      </p:sp>
      <p:grpSp>
        <p:nvGrpSpPr>
          <p:cNvPr id="9" name="组合 8"/>
          <p:cNvGrpSpPr/>
          <p:nvPr/>
        </p:nvGrpSpPr>
        <p:grpSpPr>
          <a:xfrm>
            <a:off x="5105593" y="1379191"/>
            <a:ext cx="914014" cy="914014"/>
            <a:chOff x="5105593" y="1379191"/>
            <a:chExt cx="914014" cy="914014"/>
          </a:xfrm>
        </p:grpSpPr>
        <p:grpSp>
          <p:nvGrpSpPr>
            <p:cNvPr id="46" name="组合 45"/>
            <p:cNvGrpSpPr/>
            <p:nvPr/>
          </p:nvGrpSpPr>
          <p:grpSpPr>
            <a:xfrm>
              <a:off x="5105593" y="1379191"/>
              <a:ext cx="914014" cy="914014"/>
              <a:chOff x="304800" y="673100"/>
              <a:chExt cx="4000500" cy="4000500"/>
            </a:xfrm>
            <a:effectLst>
              <a:outerShdw algn="tr" blurRad="444500" dir="8100000" dist="254000" rotWithShape="0">
                <a:prstClr val="black">
                  <a:alpha val="50000"/>
                </a:prstClr>
              </a:outerShdw>
            </a:effectLst>
          </p:grpSpPr>
          <p:sp>
            <p:nvSpPr>
              <p:cNvPr id="50" name="同心圆 4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53" name="TextBox 52"/>
            <p:cNvSpPr txBox="1"/>
            <p:nvPr/>
          </p:nvSpPr>
          <p:spPr>
            <a:xfrm>
              <a:off x="5258670" y="1576972"/>
              <a:ext cx="538480" cy="518160"/>
            </a:xfrm>
            <a:prstGeom prst="rect">
              <a:avLst/>
            </a:prstGeom>
            <a:noFill/>
          </p:spPr>
          <p:txBody>
            <a:bodyPr rtlCol="0" wrap="none">
              <a:spAutoFit/>
            </a:bodyPr>
            <a:lstStyle/>
            <a:p>
              <a:r>
                <a:rPr altLang="zh-CN" lang="en-US" smtClean="0" sz="2800">
                  <a:solidFill>
                    <a:srgbClr val="163A5A"/>
                  </a:solidFill>
                  <a:latin charset="-122" panose="02000000000000000000" pitchFamily="2" typeface="方正韵动中黑简体"/>
                  <a:ea charset="-122" panose="02000000000000000000" pitchFamily="2" typeface="方正韵动中黑简体"/>
                </a:rPr>
                <a:t>03</a:t>
              </a:r>
            </a:p>
          </p:txBody>
        </p:sp>
      </p:grpSp>
      <p:grpSp>
        <p:nvGrpSpPr>
          <p:cNvPr id="8" name="组合 7"/>
          <p:cNvGrpSpPr/>
          <p:nvPr/>
        </p:nvGrpSpPr>
        <p:grpSpPr>
          <a:xfrm>
            <a:off x="3245280" y="2331973"/>
            <a:ext cx="914014" cy="914014"/>
            <a:chOff x="3245280" y="2331973"/>
            <a:chExt cx="914014" cy="914014"/>
          </a:xfrm>
        </p:grpSpPr>
        <p:grpSp>
          <p:nvGrpSpPr>
            <p:cNvPr id="37" name="组合 36"/>
            <p:cNvGrpSpPr/>
            <p:nvPr/>
          </p:nvGrpSpPr>
          <p:grpSpPr>
            <a:xfrm>
              <a:off x="3245280" y="2331973"/>
              <a:ext cx="914014" cy="914014"/>
              <a:chOff x="304800" y="673100"/>
              <a:chExt cx="4000500" cy="4000500"/>
            </a:xfrm>
            <a:effectLst>
              <a:outerShdw algn="tr" blurRad="444500" dir="8100000" dist="254000" rotWithShape="0">
                <a:prstClr val="black">
                  <a:alpha val="50000"/>
                </a:prstClr>
              </a:outerShdw>
            </a:effectLst>
          </p:grpSpPr>
          <p:sp>
            <p:nvSpPr>
              <p:cNvPr id="38" name="同心圆 3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54" name="TextBox 53"/>
            <p:cNvSpPr txBox="1"/>
            <p:nvPr/>
          </p:nvSpPr>
          <p:spPr>
            <a:xfrm>
              <a:off x="3398357" y="2527370"/>
              <a:ext cx="538480" cy="518160"/>
            </a:xfrm>
            <a:prstGeom prst="rect">
              <a:avLst/>
            </a:prstGeom>
            <a:noFill/>
          </p:spPr>
          <p:txBody>
            <a:bodyPr rtlCol="0" wrap="none">
              <a:spAutoFit/>
            </a:bodyPr>
            <a:lstStyle/>
            <a:p>
              <a:r>
                <a:rPr altLang="zh-CN" lang="en-US" smtClean="0" sz="2800">
                  <a:solidFill>
                    <a:srgbClr val="163A5A"/>
                  </a:solidFill>
                  <a:latin charset="-122" panose="02000000000000000000" pitchFamily="2" typeface="方正韵动中黑简体"/>
                  <a:ea charset="-122" panose="02000000000000000000" pitchFamily="2" typeface="方正韵动中黑简体"/>
                </a:rPr>
                <a:t>02</a:t>
              </a:r>
            </a:p>
          </p:txBody>
        </p:sp>
      </p:grpSp>
      <p:grpSp>
        <p:nvGrpSpPr>
          <p:cNvPr id="6" name="组合 5"/>
          <p:cNvGrpSpPr/>
          <p:nvPr/>
        </p:nvGrpSpPr>
        <p:grpSpPr>
          <a:xfrm>
            <a:off x="1278794" y="3334906"/>
            <a:ext cx="914014" cy="914014"/>
            <a:chOff x="1278794" y="3334906"/>
            <a:chExt cx="914014" cy="914014"/>
          </a:xfrm>
        </p:grpSpPr>
        <p:grpSp>
          <p:nvGrpSpPr>
            <p:cNvPr id="27" name="组合 26"/>
            <p:cNvGrpSpPr/>
            <p:nvPr/>
          </p:nvGrpSpPr>
          <p:grpSpPr>
            <a:xfrm>
              <a:off x="1278794" y="3334906"/>
              <a:ext cx="914014" cy="914014"/>
              <a:chOff x="304800" y="673100"/>
              <a:chExt cx="4000500" cy="4000500"/>
            </a:xfrm>
            <a:effectLst>
              <a:outerShdw algn="tr" blurRad="444500" dir="8100000" dist="254000" rotWithShape="0">
                <a:prstClr val="black">
                  <a:alpha val="50000"/>
                </a:prstClr>
              </a:outerShdw>
            </a:effectLst>
          </p:grpSpPr>
          <p:sp>
            <p:nvSpPr>
              <p:cNvPr id="28" name="同心圆 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58" name="TextBox 57"/>
            <p:cNvSpPr txBox="1"/>
            <p:nvPr/>
          </p:nvSpPr>
          <p:spPr>
            <a:xfrm>
              <a:off x="1461122" y="3541613"/>
              <a:ext cx="538480" cy="518160"/>
            </a:xfrm>
            <a:prstGeom prst="rect">
              <a:avLst/>
            </a:prstGeom>
            <a:noFill/>
          </p:spPr>
          <p:txBody>
            <a:bodyPr rtlCol="0" wrap="none">
              <a:spAutoFit/>
            </a:bodyPr>
            <a:lstStyle/>
            <a:p>
              <a:r>
                <a:rPr altLang="zh-CN" lang="en-US" smtClean="0" sz="2800">
                  <a:solidFill>
                    <a:srgbClr val="163A5A"/>
                  </a:solidFill>
                  <a:latin charset="-122" panose="02000000000000000000" pitchFamily="2" typeface="方正韵动中黑简体"/>
                  <a:ea charset="-122" panose="02000000000000000000" pitchFamily="2" typeface="方正韵动中黑简体"/>
                </a:rPr>
                <a:t>01</a:t>
              </a:r>
            </a:p>
          </p:txBody>
        </p:sp>
      </p:grpSp>
      <p:cxnSp>
        <p:nvCxnSpPr>
          <p:cNvPr id="32" name="直接连接符 31"/>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30832" y="16918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ea charset="-122" panose="020b0503020204020204" pitchFamily="34" typeface="微软雅黑"/>
            </a:endParaRPr>
          </a:p>
        </p:txBody>
      </p:sp>
      <p:sp>
        <p:nvSpPr>
          <p:cNvPr id="34" name="TextBox 93"/>
          <p:cNvSpPr txBox="1"/>
          <p:nvPr/>
        </p:nvSpPr>
        <p:spPr>
          <a:xfrm>
            <a:off x="492909" y="133320"/>
            <a:ext cx="1935480" cy="39624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altLang="en-US" lang="zh-CN" smtClean="0" spc="300" sz="2000">
                <a:latin charset="-122" panose="02000000000000000000" pitchFamily="2" typeface="方正兰亭细黑_GBK"/>
                <a:ea charset="-122" panose="02000000000000000000" pitchFamily="2" typeface="方正兰亭细黑_GBK"/>
                <a:sym typeface="+mn-ea"/>
              </a:rPr>
              <a:t>此处添加标题</a:t>
            </a:r>
          </a:p>
        </p:txBody>
      </p:sp>
      <p:cxnSp>
        <p:nvCxnSpPr>
          <p:cNvPr id="35" name="直接连接符 34"/>
          <p:cNvCxnSpPr/>
          <p:nvPr/>
        </p:nvCxnSpPr>
        <p:spPr>
          <a:xfrm flipH="1">
            <a:off x="2068993" y="22733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mc:AlternateContent>
    <mc:Choice Requires="p14">
      <p:transition p14:dur="700" spd="med">
        <p:fade/>
      </p:transition>
    </mc:Choice>
    <mc:Fallback>
      <p:transition spd="med">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94" name="TextBox 93"/>
          <p:cNvSpPr txBox="1"/>
          <p:nvPr/>
        </p:nvSpPr>
        <p:spPr>
          <a:xfrm>
            <a:off x="4752477" y="2190690"/>
            <a:ext cx="1935480" cy="396240"/>
          </a:xfrm>
          <a:prstGeom prst="rect">
            <a:avLst/>
          </a:prstGeom>
          <a:noFill/>
        </p:spPr>
        <p:txBody>
          <a:bodyPr rtlCol="0" wrap="none">
            <a:spAutoFit/>
          </a:bodyPr>
          <a:lstStyle/>
          <a:p>
            <a:pPr algn="l"/>
            <a:r>
              <a:rPr altLang="en-US" lang="zh-CN" smtClean="0" spc="300" sz="2000">
                <a:latin charset="-122" panose="02010600030101010101" typeface="黑体"/>
                <a:ea charset="-122" panose="02010600030101010101" typeface="黑体"/>
                <a:sym typeface="+mn-ea"/>
              </a:rPr>
              <a:t>此处添加标题</a:t>
            </a:r>
          </a:p>
        </p:txBody>
      </p:sp>
      <p:sp>
        <p:nvSpPr>
          <p:cNvPr id="116" name="TextBox 115"/>
          <p:cNvSpPr txBox="1"/>
          <p:nvPr/>
        </p:nvSpPr>
        <p:spPr>
          <a:xfrm>
            <a:off x="5047430" y="2694582"/>
            <a:ext cx="1300480" cy="335280"/>
          </a:xfrm>
          <a:prstGeom prst="rect">
            <a:avLst/>
          </a:prstGeom>
          <a:noFill/>
        </p:spPr>
        <p:txBody>
          <a:bodyPr rtlCol="0" wrap="none">
            <a:spAutoFit/>
          </a:bodyPr>
          <a:lstStyle/>
          <a:p>
            <a:r>
              <a:rPr altLang="zh-CN" lang="en-US" smtClean="0" sz="1600">
                <a:solidFill>
                  <a:srgbClr val="163A5A"/>
                </a:solidFill>
                <a:latin charset="-122" panose="02010600030101010101" typeface="黑体"/>
                <a:ea charset="-122" panose="02010600030101010101" typeface="黑体"/>
              </a:rPr>
              <a:t>PROGRAMMING</a:t>
            </a: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algn="tr" blurRad="254000" dir="8100000" dist="254000"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sp>
          <p:nvSpPr>
            <p:cNvPr id="108" name="TextBox 107"/>
            <p:cNvSpPr txBox="1"/>
            <p:nvPr/>
          </p:nvSpPr>
          <p:spPr>
            <a:xfrm>
              <a:off x="3002623" y="2185262"/>
              <a:ext cx="487680" cy="822960"/>
            </a:xfrm>
            <a:prstGeom prst="rect">
              <a:avLst/>
            </a:prstGeom>
            <a:grpFill/>
          </p:spPr>
          <p:txBody>
            <a:bodyPr rtlCol="0" wrap="none">
              <a:spAutoFit/>
            </a:bodyPr>
            <a:lstStyle/>
            <a:p>
              <a:r>
                <a:rPr altLang="zh-CN" lang="en-US" smtClean="0" sz="4800">
                  <a:solidFill>
                    <a:schemeClr val="bg1"/>
                  </a:solidFill>
                  <a:latin charset="-122" panose="02010600030101010101" typeface="黑体"/>
                  <a:ea charset="-122" panose="02010600030101010101" typeface="黑体"/>
                </a:rPr>
                <a:t>4</a:t>
              </a:r>
            </a:p>
          </p:txBody>
        </p:sp>
      </p:grpSp>
      <p:cxnSp>
        <p:nvCxnSpPr>
          <p:cNvPr id="38" name="直接连接符 37"/>
          <p:cNvCxnSpPr/>
          <p:nvPr/>
        </p:nvCxnSpPr>
        <p:spPr>
          <a:xfrm flipH="1"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mc:AlternateContent>
    <mc:Choice Requires="p14">
      <p:transition p14:dur="700" spd="med">
        <p:fade/>
      </p:transition>
    </mc:Choice>
    <mc:Fallback>
      <p:transition spd="med">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空心弧 4"/>
          <p:cNvSpPr/>
          <p:nvPr/>
        </p:nvSpPr>
        <p:spPr>
          <a:xfrm>
            <a:off x="2384053" y="2826451"/>
            <a:ext cx="4239295" cy="4239295"/>
          </a:xfrm>
          <a:prstGeom prst="blockArc">
            <a:avLst>
              <a:gd fmla="val 10800000" name="adj1"/>
              <a:gd fmla="val 1" name="adj2"/>
              <a:gd fmla="val 3011" name="adj3"/>
            </a:avLst>
          </a:prstGeom>
          <a:solidFill>
            <a:srgbClr val="EBEBEB"/>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30101010101" typeface="黑体"/>
              <a:ea charset="-122" panose="02010600030101010101" typeface="黑体"/>
            </a:endParaRPr>
          </a:p>
        </p:txBody>
      </p:sp>
      <p:sp>
        <p:nvSpPr>
          <p:cNvPr id="6" name="椭圆 34"/>
          <p:cNvSpPr/>
          <p:nvPr/>
        </p:nvSpPr>
        <p:spPr>
          <a:xfrm rot="10190714">
            <a:off x="3599881" y="1858425"/>
            <a:ext cx="709624" cy="912618"/>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nvGrpSpPr>
          <p:cNvPr id="7" name="组合 6"/>
          <p:cNvGrpSpPr/>
          <p:nvPr/>
        </p:nvGrpSpPr>
        <p:grpSpPr>
          <a:xfrm rot="13303882">
            <a:off x="6648304" y="3526768"/>
            <a:ext cx="759550" cy="986833"/>
            <a:chOff x="4020870" y="2194485"/>
            <a:chExt cx="1102258" cy="1432090"/>
          </a:xfrm>
          <a:effectLst>
            <a:outerShdw algn="tr" blurRad="444500" dir="8100000" dist="254000" rotWithShape="0">
              <a:prstClr val="black">
                <a:alpha val="50000"/>
              </a:prstClr>
            </a:outerShdw>
          </a:effectLst>
        </p:grpSpPr>
        <p:sp>
          <p:nvSpPr>
            <p:cNvPr id="8"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30101010101" typeface="黑体"/>
                <a:ea charset="-122" panose="02010600030101010101" typeface="黑体"/>
              </a:endParaRPr>
            </a:p>
          </p:txBody>
        </p:sp>
        <p:sp>
          <p:nvSpPr>
            <p:cNvPr id="9"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grpSp>
        <p:nvGrpSpPr>
          <p:cNvPr id="13" name="组合 12"/>
          <p:cNvGrpSpPr/>
          <p:nvPr/>
        </p:nvGrpSpPr>
        <p:grpSpPr>
          <a:xfrm rot="11594412">
            <a:off x="5083766" y="1948428"/>
            <a:ext cx="759550" cy="986833"/>
            <a:chOff x="4020870" y="2194485"/>
            <a:chExt cx="1102258" cy="1432090"/>
          </a:xfrm>
          <a:effectLst>
            <a:outerShdw algn="tr" blurRad="444500" dir="8100000" dist="254000" rotWithShape="0">
              <a:prstClr val="black">
                <a:alpha val="50000"/>
              </a:prstClr>
            </a:outerShdw>
          </a:effectLst>
        </p:grpSpPr>
        <p:sp>
          <p:nvSpPr>
            <p:cNvPr id="14"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30101010101" typeface="黑体"/>
                <a:ea charset="-122" panose="02010600030101010101" typeface="黑体"/>
              </a:endParaRPr>
            </a:p>
          </p:txBody>
        </p:sp>
        <p:sp>
          <p:nvSpPr>
            <p:cNvPr id="15"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sp>
        <p:nvSpPr>
          <p:cNvPr id="16" name="椭圆 34"/>
          <p:cNvSpPr/>
          <p:nvPr/>
        </p:nvSpPr>
        <p:spPr>
          <a:xfrm rot="13009338">
            <a:off x="6174512" y="2591287"/>
            <a:ext cx="709624" cy="912618"/>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nvGrpSpPr>
          <p:cNvPr id="17" name="组合 16"/>
          <p:cNvGrpSpPr/>
          <p:nvPr/>
        </p:nvGrpSpPr>
        <p:grpSpPr>
          <a:xfrm rot="9469324">
            <a:off x="2419325" y="2359982"/>
            <a:ext cx="759550" cy="986833"/>
            <a:chOff x="4020870" y="2194485"/>
            <a:chExt cx="1102258" cy="1432090"/>
          </a:xfrm>
          <a:effectLst>
            <a:outerShdw algn="tr" blurRad="444500" dir="8100000" dist="254000" rotWithShape="0">
              <a:prstClr val="black">
                <a:alpha val="50000"/>
              </a:prstClr>
            </a:outerShdw>
          </a:effectLst>
        </p:grpSpPr>
        <p:sp>
          <p:nvSpPr>
            <p:cNvPr id="18"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30101010101" typeface="黑体"/>
                <a:ea charset="-122" panose="02010600030101010101" typeface="黑体"/>
              </a:endParaRPr>
            </a:p>
          </p:txBody>
        </p:sp>
        <p:sp>
          <p:nvSpPr>
            <p:cNvPr id="19"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sp>
        <p:nvSpPr>
          <p:cNvPr id="24" name="椭圆 34"/>
          <p:cNvSpPr/>
          <p:nvPr/>
        </p:nvSpPr>
        <p:spPr>
          <a:xfrm rot="8068240">
            <a:off x="1670786" y="3527312"/>
            <a:ext cx="709624" cy="912618"/>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nvGrpSpPr>
          <p:cNvPr id="25" name="组合 24"/>
          <p:cNvGrpSpPr/>
          <p:nvPr/>
        </p:nvGrpSpPr>
        <p:grpSpPr>
          <a:xfrm>
            <a:off x="3657545" y="3232969"/>
            <a:ext cx="1612681" cy="1950171"/>
            <a:chOff x="3851771" y="1163107"/>
            <a:chExt cx="1402358" cy="1695829"/>
          </a:xfrm>
        </p:grpSpPr>
        <p:grpSp>
          <p:nvGrpSpPr>
            <p:cNvPr id="26" name="组合 25"/>
            <p:cNvGrpSpPr/>
            <p:nvPr/>
          </p:nvGrpSpPr>
          <p:grpSpPr>
            <a:xfrm>
              <a:off x="3851771" y="1163107"/>
              <a:ext cx="1402358" cy="1402358"/>
              <a:chOff x="304800" y="673100"/>
              <a:chExt cx="4000500" cy="4000500"/>
            </a:xfrm>
            <a:effectLst>
              <a:outerShdw algn="tr" blurRad="444500" dir="8100000" dist="254000" rotWithShape="0">
                <a:prstClr val="black">
                  <a:alpha val="50000"/>
                </a:prstClr>
              </a:outerShdw>
            </a:effectLst>
          </p:grpSpPr>
          <p:sp>
            <p:nvSpPr>
              <p:cNvPr id="28" name="同心圆 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30101010101" typeface="黑体"/>
                  <a:ea charset="-122" panose="02010600030101010101" typeface="黑体"/>
                </a:endParaRPr>
              </a:p>
            </p:txBody>
          </p:sp>
          <p:sp>
            <p:nvSpPr>
              <p:cNvPr id="29" name="椭圆 2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sp>
          <p:nvSpPr>
            <p:cNvPr id="27" name="TextBox 26"/>
            <p:cNvSpPr txBox="1"/>
            <p:nvPr/>
          </p:nvSpPr>
          <p:spPr>
            <a:xfrm>
              <a:off x="4030123" y="1333410"/>
              <a:ext cx="1186820" cy="1510773"/>
            </a:xfrm>
            <a:prstGeom prst="rect">
              <a:avLst/>
            </a:prstGeom>
            <a:noFill/>
          </p:spPr>
          <p:txBody>
            <a:bodyPr rtlCol="0" wrap="square">
              <a:spAutoFit/>
            </a:bodyPr>
            <a:lstStyle/>
            <a:p>
              <a:pPr algn="l"/>
              <a:r>
                <a:rPr altLang="en-US" lang="zh-CN" smtClean="0" spc="300" sz="3600">
                  <a:latin charset="-122" panose="02000000000000000000" pitchFamily="2" typeface="方正兰亭细黑_GBK"/>
                  <a:ea charset="-122" panose="02000000000000000000" pitchFamily="2" typeface="方正兰亭细黑_GBK"/>
                  <a:sym typeface="+mn-ea"/>
                </a:rPr>
                <a:t>此处添加标题</a:t>
              </a:r>
            </a:p>
          </p:txBody>
        </p:sp>
      </p:grpSp>
      <p:cxnSp>
        <p:nvCxnSpPr>
          <p:cNvPr id="30" name="直接连接符 29"/>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230832" y="16918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latin charset="-122" panose="02010600030101010101" typeface="黑体"/>
              <a:ea charset="-122" panose="02010600030101010101" typeface="黑体"/>
            </a:endParaRPr>
          </a:p>
        </p:txBody>
      </p:sp>
      <p:sp>
        <p:nvSpPr>
          <p:cNvPr id="32" name="TextBox 93"/>
          <p:cNvSpPr txBox="1"/>
          <p:nvPr/>
        </p:nvSpPr>
        <p:spPr>
          <a:xfrm>
            <a:off x="492909" y="133320"/>
            <a:ext cx="1935480" cy="39624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altLang="en-US" lang="zh-CN" smtClean="0" spc="300" sz="2000">
                <a:latin charset="-122" panose="02000000000000000000" pitchFamily="2" typeface="方正兰亭细黑_GBK"/>
                <a:ea charset="-122" panose="02000000000000000000" pitchFamily="2" typeface="方正兰亭细黑_GBK"/>
                <a:sym typeface="+mn-ea"/>
              </a:rPr>
              <a:t>此处添加标题</a:t>
            </a:r>
          </a:p>
        </p:txBody>
      </p:sp>
      <p:cxnSp>
        <p:nvCxnSpPr>
          <p:cNvPr id="33" name="直接连接符 32"/>
          <p:cNvCxnSpPr/>
          <p:nvPr/>
        </p:nvCxnSpPr>
        <p:spPr>
          <a:xfrm flipH="1">
            <a:off x="2025399" y="20227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857385" y="3867150"/>
            <a:ext cx="45719" cy="365760"/>
          </a:xfrm>
          <a:prstGeom prst="rect">
            <a:avLst/>
          </a:prstGeom>
          <a:noFill/>
        </p:spPr>
        <p:txBody>
          <a:bodyPr rtlCol="0" wrap="square">
            <a:spAutoFit/>
          </a:bodyPr>
          <a:lstStyle/>
          <a:p>
            <a:endParaRPr altLang="en-US" lang="zh-CN">
              <a:latin charset="-122" panose="02010600030101010101" typeface="黑体"/>
              <a:ea charset="-122" panose="02010600030101010101" typeface="黑体"/>
            </a:endParaRPr>
          </a:p>
        </p:txBody>
      </p:sp>
      <p:sp>
        <p:nvSpPr>
          <p:cNvPr id="35" name="TextBox 34"/>
          <p:cNvSpPr txBox="1"/>
          <p:nvPr/>
        </p:nvSpPr>
        <p:spPr>
          <a:xfrm>
            <a:off x="2577391" y="2456750"/>
            <a:ext cx="386080" cy="579120"/>
          </a:xfrm>
          <a:prstGeom prst="rect">
            <a:avLst/>
          </a:prstGeom>
          <a:noFill/>
        </p:spPr>
        <p:txBody>
          <a:bodyPr rtlCol="0" wrap="none">
            <a:spAutoFit/>
          </a:bodyPr>
          <a:lstStyle/>
          <a:p>
            <a:r>
              <a:rPr altLang="zh-CN" lang="en-US" smtClean="0" sz="3200">
                <a:solidFill>
                  <a:srgbClr val="163A5A"/>
                </a:solidFill>
                <a:latin charset="-122" panose="02010600030101010101" typeface="黑体"/>
                <a:ea charset="-122" panose="02010600030101010101" typeface="黑体"/>
              </a:rPr>
              <a:t>2</a:t>
            </a:r>
          </a:p>
        </p:txBody>
      </p:sp>
      <p:sp>
        <p:nvSpPr>
          <p:cNvPr id="36" name="TextBox 35"/>
          <p:cNvSpPr txBox="1"/>
          <p:nvPr/>
        </p:nvSpPr>
        <p:spPr>
          <a:xfrm>
            <a:off x="5232126" y="2050921"/>
            <a:ext cx="386080" cy="579120"/>
          </a:xfrm>
          <a:prstGeom prst="rect">
            <a:avLst/>
          </a:prstGeom>
          <a:noFill/>
        </p:spPr>
        <p:txBody>
          <a:bodyPr rtlCol="0" wrap="none">
            <a:spAutoFit/>
          </a:bodyPr>
          <a:lstStyle/>
          <a:p>
            <a:r>
              <a:rPr altLang="zh-CN" lang="en-US" smtClean="0" sz="3200">
                <a:solidFill>
                  <a:srgbClr val="163A5A"/>
                </a:solidFill>
                <a:latin charset="-122" panose="02010600030101010101" typeface="黑体"/>
                <a:ea charset="-122" panose="02010600030101010101" typeface="黑体"/>
              </a:rPr>
              <a:t>4</a:t>
            </a:r>
          </a:p>
        </p:txBody>
      </p:sp>
      <p:sp>
        <p:nvSpPr>
          <p:cNvPr id="37" name="TextBox 36"/>
          <p:cNvSpPr txBox="1"/>
          <p:nvPr/>
        </p:nvSpPr>
        <p:spPr>
          <a:xfrm>
            <a:off x="6869465" y="3625522"/>
            <a:ext cx="386080" cy="579120"/>
          </a:xfrm>
          <a:prstGeom prst="rect">
            <a:avLst/>
          </a:prstGeom>
          <a:noFill/>
        </p:spPr>
        <p:txBody>
          <a:bodyPr rtlCol="0" wrap="none">
            <a:spAutoFit/>
          </a:bodyPr>
          <a:lstStyle/>
          <a:p>
            <a:r>
              <a:rPr altLang="zh-CN" lang="en-US" smtClean="0" sz="3200">
                <a:solidFill>
                  <a:srgbClr val="163A5A"/>
                </a:solidFill>
                <a:latin charset="-122" panose="02010600030101010101" typeface="黑体"/>
                <a:ea charset="-122" panose="02010600030101010101" typeface="黑体"/>
              </a:rPr>
              <a:t>6</a:t>
            </a:r>
          </a:p>
        </p:txBody>
      </p:sp>
      <p:sp>
        <p:nvSpPr>
          <p:cNvPr id="38" name="TextBox 37"/>
          <p:cNvSpPr txBox="1"/>
          <p:nvPr/>
        </p:nvSpPr>
        <p:spPr>
          <a:xfrm>
            <a:off x="6395562" y="2650308"/>
            <a:ext cx="386080" cy="579120"/>
          </a:xfrm>
          <a:prstGeom prst="rect">
            <a:avLst/>
          </a:prstGeom>
          <a:noFill/>
        </p:spPr>
        <p:txBody>
          <a:bodyPr rtlCol="0" wrap="none">
            <a:spAutoFit/>
          </a:bodyPr>
          <a:lstStyle/>
          <a:p>
            <a:r>
              <a:rPr altLang="zh-CN" lang="en-US" smtClean="0" sz="3200">
                <a:solidFill>
                  <a:schemeClr val="bg1"/>
                </a:solidFill>
                <a:latin charset="-122" panose="02010600030101010101" typeface="黑体"/>
                <a:ea charset="-122" panose="02010600030101010101" typeface="黑体"/>
              </a:rPr>
              <a:t>5</a:t>
            </a:r>
          </a:p>
        </p:txBody>
      </p:sp>
      <p:sp>
        <p:nvSpPr>
          <p:cNvPr id="39" name="TextBox 38"/>
          <p:cNvSpPr txBox="1"/>
          <p:nvPr/>
        </p:nvSpPr>
        <p:spPr>
          <a:xfrm>
            <a:off x="3726906" y="1896854"/>
            <a:ext cx="386080" cy="579120"/>
          </a:xfrm>
          <a:prstGeom prst="rect">
            <a:avLst/>
          </a:prstGeom>
          <a:noFill/>
        </p:spPr>
        <p:txBody>
          <a:bodyPr rtlCol="0" wrap="none">
            <a:spAutoFit/>
          </a:bodyPr>
          <a:lstStyle/>
          <a:p>
            <a:r>
              <a:rPr altLang="zh-CN" lang="en-US" smtClean="0" sz="3200">
                <a:solidFill>
                  <a:schemeClr val="bg1"/>
                </a:solidFill>
                <a:latin charset="-122" panose="02010600030101010101" typeface="黑体"/>
                <a:ea charset="-122" panose="02010600030101010101" typeface="黑体"/>
              </a:rPr>
              <a:t>3</a:t>
            </a:r>
          </a:p>
        </p:txBody>
      </p:sp>
      <p:sp>
        <p:nvSpPr>
          <p:cNvPr id="40" name="TextBox 39"/>
          <p:cNvSpPr txBox="1"/>
          <p:nvPr/>
        </p:nvSpPr>
        <p:spPr>
          <a:xfrm>
            <a:off x="1675317" y="3624543"/>
            <a:ext cx="386080" cy="579120"/>
          </a:xfrm>
          <a:prstGeom prst="rect">
            <a:avLst/>
          </a:prstGeom>
          <a:noFill/>
        </p:spPr>
        <p:txBody>
          <a:bodyPr rtlCol="0" wrap="none">
            <a:spAutoFit/>
          </a:bodyPr>
          <a:lstStyle/>
          <a:p>
            <a:r>
              <a:rPr altLang="zh-CN" lang="en-US" smtClean="0" sz="3200">
                <a:solidFill>
                  <a:schemeClr val="bg1"/>
                </a:solidFill>
                <a:latin charset="-122" panose="02010600030101010101" typeface="黑体"/>
                <a:ea charset="-122" panose="02010600030101010101" typeface="黑体"/>
              </a:rPr>
              <a:t>1</a:t>
            </a:r>
          </a:p>
        </p:txBody>
      </p:sp>
      <p:sp>
        <p:nvSpPr>
          <p:cNvPr id="41" name="TextBox 40"/>
          <p:cNvSpPr txBox="1"/>
          <p:nvPr/>
        </p:nvSpPr>
        <p:spPr>
          <a:xfrm>
            <a:off x="293927" y="3048818"/>
            <a:ext cx="1563458" cy="502920"/>
          </a:xfrm>
          <a:prstGeom prst="rect">
            <a:avLst/>
          </a:prstGeom>
          <a:noFill/>
        </p:spPr>
        <p:txBody>
          <a:bodyPr rtlCol="0" wrap="square">
            <a:spAutoFit/>
          </a:bodyPr>
          <a:lstStyle/>
          <a:p>
            <a:r>
              <a:rPr altLang="en-US" lang="zh-CN" sz="900">
                <a:solidFill>
                  <a:srgbClr val="163A5A"/>
                </a:solidFill>
                <a:latin charset="-122" panose="02010600030101010101" typeface="黑体"/>
                <a:ea charset="-122" panose="02010600030101010101" typeface="黑体"/>
              </a:rPr>
              <a:t>您的内容打在这里，或者通过复制您的文本后，在此框中选择粘贴，</a:t>
            </a:r>
          </a:p>
        </p:txBody>
      </p:sp>
      <p:sp>
        <p:nvSpPr>
          <p:cNvPr id="42" name="TextBox 41"/>
          <p:cNvSpPr txBox="1"/>
          <p:nvPr/>
        </p:nvSpPr>
        <p:spPr>
          <a:xfrm>
            <a:off x="820595" y="1973798"/>
            <a:ext cx="1563458" cy="502920"/>
          </a:xfrm>
          <a:prstGeom prst="rect">
            <a:avLst/>
          </a:prstGeom>
          <a:noFill/>
        </p:spPr>
        <p:txBody>
          <a:bodyPr rtlCol="0" wrap="square">
            <a:spAutoFit/>
          </a:bodyPr>
          <a:lstStyle/>
          <a:p>
            <a:r>
              <a:rPr altLang="en-US" lang="zh-CN" sz="900">
                <a:solidFill>
                  <a:srgbClr val="163A5A"/>
                </a:solidFill>
                <a:latin charset="-122" panose="02010600030101010101" typeface="黑体"/>
                <a:ea charset="-122" panose="02010600030101010101" typeface="黑体"/>
              </a:rPr>
              <a:t>您的内容打在这里，或者通过复制您的文本后，在此框中选择粘贴，</a:t>
            </a:r>
          </a:p>
        </p:txBody>
      </p:sp>
      <p:sp>
        <p:nvSpPr>
          <p:cNvPr id="43" name="TextBox 42"/>
          <p:cNvSpPr txBox="1"/>
          <p:nvPr/>
        </p:nvSpPr>
        <p:spPr>
          <a:xfrm>
            <a:off x="3119017" y="1211798"/>
            <a:ext cx="1563458" cy="502920"/>
          </a:xfrm>
          <a:prstGeom prst="rect">
            <a:avLst/>
          </a:prstGeom>
          <a:noFill/>
        </p:spPr>
        <p:txBody>
          <a:bodyPr rtlCol="0" wrap="square">
            <a:spAutoFit/>
          </a:bodyPr>
          <a:lstStyle/>
          <a:p>
            <a:r>
              <a:rPr altLang="en-US" lang="zh-CN" sz="900">
                <a:solidFill>
                  <a:srgbClr val="163A5A"/>
                </a:solidFill>
                <a:latin charset="-122" panose="02010600030101010101" typeface="黑体"/>
                <a:ea charset="-122" panose="02010600030101010101" typeface="黑体"/>
              </a:rPr>
              <a:t>您的内容打在这里，或者通过复制您的文本后，在此框中选择粘贴，</a:t>
            </a:r>
          </a:p>
        </p:txBody>
      </p:sp>
      <p:sp>
        <p:nvSpPr>
          <p:cNvPr id="44" name="TextBox 43"/>
          <p:cNvSpPr txBox="1"/>
          <p:nvPr/>
        </p:nvSpPr>
        <p:spPr>
          <a:xfrm>
            <a:off x="5523375" y="1366731"/>
            <a:ext cx="1563458" cy="502920"/>
          </a:xfrm>
          <a:prstGeom prst="rect">
            <a:avLst/>
          </a:prstGeom>
          <a:noFill/>
        </p:spPr>
        <p:txBody>
          <a:bodyPr rtlCol="0" wrap="square">
            <a:spAutoFit/>
          </a:bodyPr>
          <a:lstStyle/>
          <a:p>
            <a:r>
              <a:rPr altLang="en-US" lang="zh-CN" sz="900">
                <a:solidFill>
                  <a:srgbClr val="163A5A"/>
                </a:solidFill>
                <a:latin charset="-122" panose="02010600030101010101" typeface="黑体"/>
                <a:ea charset="-122" panose="02010600030101010101" typeface="黑体"/>
              </a:rPr>
              <a:t>您的内容打在这里，或者通过复制您的文本后，在此框中选择粘贴，</a:t>
            </a:r>
          </a:p>
        </p:txBody>
      </p:sp>
      <p:sp>
        <p:nvSpPr>
          <p:cNvPr id="47" name="TextBox 46"/>
          <p:cNvSpPr txBox="1"/>
          <p:nvPr/>
        </p:nvSpPr>
        <p:spPr>
          <a:xfrm>
            <a:off x="6885509" y="2222844"/>
            <a:ext cx="1563458" cy="502920"/>
          </a:xfrm>
          <a:prstGeom prst="rect">
            <a:avLst/>
          </a:prstGeom>
          <a:noFill/>
        </p:spPr>
        <p:txBody>
          <a:bodyPr rtlCol="0" wrap="square">
            <a:spAutoFit/>
          </a:bodyPr>
          <a:lstStyle/>
          <a:p>
            <a:r>
              <a:rPr altLang="en-US" lang="zh-CN" sz="900">
                <a:solidFill>
                  <a:srgbClr val="163A5A"/>
                </a:solidFill>
                <a:latin charset="-122" panose="02010600030101010101" typeface="黑体"/>
                <a:ea charset="-122" panose="02010600030101010101" typeface="黑体"/>
              </a:rPr>
              <a:t>您的内容打在这里，或者通过复制您的文本后，在此框中选择粘贴，</a:t>
            </a:r>
          </a:p>
        </p:txBody>
      </p:sp>
      <p:sp>
        <p:nvSpPr>
          <p:cNvPr id="48" name="TextBox 47"/>
          <p:cNvSpPr txBox="1"/>
          <p:nvPr/>
        </p:nvSpPr>
        <p:spPr>
          <a:xfrm>
            <a:off x="7430967" y="3235083"/>
            <a:ext cx="1563458" cy="502920"/>
          </a:xfrm>
          <a:prstGeom prst="rect">
            <a:avLst/>
          </a:prstGeom>
          <a:noFill/>
        </p:spPr>
        <p:txBody>
          <a:bodyPr rtlCol="0" wrap="square">
            <a:spAutoFit/>
          </a:bodyPr>
          <a:lstStyle/>
          <a:p>
            <a:r>
              <a:rPr altLang="en-US" lang="zh-CN" sz="900">
                <a:solidFill>
                  <a:srgbClr val="163A5A"/>
                </a:solidFill>
                <a:latin charset="-122" panose="02010600030101010101" typeface="黑体"/>
                <a:ea charset="-122" panose="02010600030101010101" typeface="黑体"/>
              </a:rPr>
              <a:t>您的内容打在这里，或者通过复制您的文本后，在此框中选择粘贴，</a:t>
            </a:r>
          </a:p>
        </p:txBody>
      </p:sp>
      <p:sp>
        <p:nvSpPr>
          <p:cNvPr id="45" name="矩形 44"/>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圆角矩形 30"/>
          <p:cNvSpPr/>
          <p:nvPr/>
        </p:nvSpPr>
        <p:spPr>
          <a:xfrm>
            <a:off x="3129437" y="2177415"/>
            <a:ext cx="1106686" cy="353188"/>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32" name="圆角矩形 31"/>
          <p:cNvSpPr/>
          <p:nvPr/>
        </p:nvSpPr>
        <p:spPr>
          <a:xfrm>
            <a:off x="4849713" y="2177415"/>
            <a:ext cx="1106686" cy="353188"/>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33" name="圆角矩形 32"/>
          <p:cNvSpPr/>
          <p:nvPr/>
        </p:nvSpPr>
        <p:spPr>
          <a:xfrm>
            <a:off x="6477298" y="2177415"/>
            <a:ext cx="1106686" cy="353188"/>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30" name="圆角矩形 29"/>
          <p:cNvSpPr/>
          <p:nvPr/>
        </p:nvSpPr>
        <p:spPr>
          <a:xfrm>
            <a:off x="1503921" y="2177415"/>
            <a:ext cx="1106686" cy="353188"/>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grpSp>
        <p:nvGrpSpPr>
          <p:cNvPr id="4" name="组合 3"/>
          <p:cNvGrpSpPr/>
          <p:nvPr/>
        </p:nvGrpSpPr>
        <p:grpSpPr>
          <a:xfrm>
            <a:off x="2864644" y="1310878"/>
            <a:ext cx="1918097" cy="681038"/>
            <a:chExt cx="2636520" cy="1447800"/>
          </a:xfrm>
        </p:grpSpPr>
        <p:sp>
          <p:nvSpPr>
            <p:cNvPr id="5" name="任意多边形 4"/>
            <p:cNvSpPr>
              <a:spLocks noChangeArrowheads="1"/>
            </p:cNvSpPr>
            <p:nvPr/>
          </p:nvSpPr>
          <p:spPr bwMode="auto">
            <a:xfrm>
              <a:off x="0" y="0"/>
              <a:ext cx="2636520" cy="1447800"/>
            </a:xfrm>
            <a:custGeom>
              <a:gdLst>
                <a:gd fmla="*/ 0 w 2636520" name="T0"/>
                <a:gd fmla="*/ 0 h 1447800" name="T1"/>
                <a:gd fmla="*/ 2103122 w 2636520" name="T2"/>
                <a:gd fmla="*/ 0 h 1447800" name="T3"/>
                <a:gd fmla="*/ 2636520 w 2636520" name="T4"/>
                <a:gd fmla="*/ 723900 h 1447800" name="T5"/>
                <a:gd fmla="*/ 2103122 w 2636520" name="T6"/>
                <a:gd fmla="*/ 1447800 h 1447800" name="T7"/>
                <a:gd fmla="*/ 0 w 2636520" name="T8"/>
                <a:gd fmla="*/ 1447800 h 1447800" name="T9"/>
                <a:gd fmla="*/ 0 w 2636520" name="T10"/>
                <a:gd fmla="*/ 1442632 h 1447800" name="T11"/>
                <a:gd fmla="*/ 529590 w 2636520" name="T12"/>
                <a:gd fmla="*/ 723900 h 1447800" name="T13"/>
                <a:gd fmla="*/ 0 w 2636520" name="T14"/>
                <a:gd fmla="*/ 5168 h 1447800" name="T15"/>
                <a:gd fmla="*/ 0 60000 65536" name="T16"/>
                <a:gd fmla="*/ 0 60000 65536" name="T17"/>
                <a:gd fmla="*/ 0 60000 65536" name="T18"/>
                <a:gd fmla="*/ 0 60000 65536" name="T19"/>
                <a:gd fmla="*/ 0 60000 65536" name="T20"/>
                <a:gd fmla="*/ 0 60000 65536" name="T21"/>
                <a:gd fmla="*/ 0 60000 65536" name="T22"/>
                <a:gd fmla="*/ 0 60000 65536" name="T23"/>
                <a:gd fmla="*/ 0 w 2636520" name="T24"/>
                <a:gd fmla="*/ 0 h 1447800" name="T25"/>
                <a:gd fmla="*/ 2636520 w 2636520" name="T26"/>
                <a:gd fmla="*/ 1447800 h 14478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47800" w="263652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algn="ctr" blurRad="107950" dir="5400000" dist="12700">
                <a:srgbClr val="000000"/>
              </a:outerShdw>
            </a:effectLst>
            <a:scene3d>
              <a:camera prst="orthographicFront">
                <a:rot lat="0" lon="0" rev="0"/>
              </a:camera>
              <a:lightRig dir="t" rig="soft"/>
            </a:scene3d>
            <a:sp3d contourW="44450" prstMaterial="matte">
              <a:bevelT h="63500" prst="artDeco" w="63500"/>
              <a:contourClr>
                <a:srgbClr val="FFFFFF"/>
              </a:contourClr>
            </a:sp3d>
            <a:extLst>
              <a:ext uri="{91240B29-F687-4F45-9708-019B960494DF}">
                <a14:hiddenLine w="12700">
                  <a:solidFill>
                    <a:srgbClr val="42719B"/>
                  </a:solidFill>
                  <a:bevel/>
                </a14:hiddenLine>
              </a:ext>
            </a:extLst>
          </p:spPr>
          <p:txBody>
            <a:bodyPr anchor="ctr"/>
            <a:lstStyle/>
            <a:p>
              <a:endParaRPr altLang="en-US" lang="zh-CN">
                <a:ea charset="-122" panose="020b0503020204020204" pitchFamily="34" typeface="微软雅黑"/>
              </a:endParaRPr>
            </a:p>
          </p:txBody>
        </p:sp>
        <p:sp>
          <p:nvSpPr>
            <p:cNvPr id="6" name="文本框 24"/>
            <p:cNvSpPr>
              <a:spLocks noChangeArrowheads="1"/>
            </p:cNvSpPr>
            <p:nvPr/>
          </p:nvSpPr>
          <p:spPr bwMode="auto">
            <a:xfrm>
              <a:off x="304995" y="383722"/>
              <a:ext cx="2230360" cy="6803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500">
                  <a:solidFill>
                    <a:schemeClr val="bg1"/>
                  </a:solidFill>
                  <a:latin charset="0" panose="020b0604020202020204" pitchFamily="34" typeface="Arial"/>
                  <a:sym charset="0" panose="020b0604020202020204" pitchFamily="34" typeface="Arial"/>
                </a:rPr>
                <a:t>输入内容</a:t>
              </a:r>
            </a:p>
          </p:txBody>
        </p:sp>
      </p:grpSp>
      <p:grpSp>
        <p:nvGrpSpPr>
          <p:cNvPr id="7" name="组合 2"/>
          <p:cNvGrpSpPr/>
          <p:nvPr/>
        </p:nvGrpSpPr>
        <p:grpSpPr>
          <a:xfrm>
            <a:off x="1262063" y="1310878"/>
            <a:ext cx="1918097" cy="681038"/>
            <a:chExt cx="2636520" cy="1447800"/>
          </a:xfrm>
        </p:grpSpPr>
        <p:sp>
          <p:nvSpPr>
            <p:cNvPr id="8" name="任意多边形 4"/>
            <p:cNvSpPr>
              <a:spLocks noChangeArrowheads="1"/>
            </p:cNvSpPr>
            <p:nvPr/>
          </p:nvSpPr>
          <p:spPr bwMode="auto">
            <a:xfrm>
              <a:off x="0" y="0"/>
              <a:ext cx="2636520" cy="1447800"/>
            </a:xfrm>
            <a:custGeom>
              <a:gdLst>
                <a:gd fmla="*/ 0 w 2636520" name="T0"/>
                <a:gd fmla="*/ 0 h 1447800" name="T1"/>
                <a:gd fmla="*/ 2103122 w 2636520" name="T2"/>
                <a:gd fmla="*/ 0 h 1447800" name="T3"/>
                <a:gd fmla="*/ 2636520 w 2636520" name="T4"/>
                <a:gd fmla="*/ 723900 h 1447800" name="T5"/>
                <a:gd fmla="*/ 2103122 w 2636520" name="T6"/>
                <a:gd fmla="*/ 1447800 h 1447800" name="T7"/>
                <a:gd fmla="*/ 0 w 2636520" name="T8"/>
                <a:gd fmla="*/ 1447800 h 1447800" name="T9"/>
                <a:gd fmla="*/ 0 w 2636520" name="T10"/>
                <a:gd fmla="*/ 1442632 h 1447800" name="T11"/>
                <a:gd fmla="*/ 529590 w 2636520" name="T12"/>
                <a:gd fmla="*/ 723900 h 1447800" name="T13"/>
                <a:gd fmla="*/ 0 w 2636520" name="T14"/>
                <a:gd fmla="*/ 5168 h 1447800" name="T15"/>
                <a:gd fmla="*/ 0 60000 65536" name="T16"/>
                <a:gd fmla="*/ 0 60000 65536" name="T17"/>
                <a:gd fmla="*/ 0 60000 65536" name="T18"/>
                <a:gd fmla="*/ 0 60000 65536" name="T19"/>
                <a:gd fmla="*/ 0 60000 65536" name="T20"/>
                <a:gd fmla="*/ 0 60000 65536" name="T21"/>
                <a:gd fmla="*/ 0 60000 65536" name="T22"/>
                <a:gd fmla="*/ 0 60000 65536" name="T23"/>
                <a:gd fmla="*/ 0 w 2636520" name="T24"/>
                <a:gd fmla="*/ 0 h 1447800" name="T25"/>
                <a:gd fmla="*/ 2636520 w 2636520" name="T26"/>
                <a:gd fmla="*/ 1447800 h 14478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47800" w="263652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algn="ctr" blurRad="107950" dir="5400000" dist="12700">
                <a:srgbClr val="000000"/>
              </a:outerShdw>
            </a:effectLst>
            <a:scene3d>
              <a:camera prst="orthographicFront">
                <a:rot lat="0" lon="0" rev="0"/>
              </a:camera>
              <a:lightRig dir="t" rig="soft"/>
            </a:scene3d>
            <a:sp3d contourW="44450" prstMaterial="matte">
              <a:bevelT h="63500" prst="artDeco" w="63500"/>
              <a:contourClr>
                <a:srgbClr val="FFFFFF"/>
              </a:contourClr>
            </a:sp3d>
            <a:extLst>
              <a:ext uri="{91240B29-F687-4F45-9708-019B960494DF}">
                <a14:hiddenLine w="12700">
                  <a:solidFill>
                    <a:srgbClr val="42719B"/>
                  </a:solidFill>
                  <a:bevel/>
                </a14:hiddenLine>
              </a:ext>
            </a:extLst>
          </p:spPr>
          <p:txBody>
            <a:bodyPr anchor="ctr"/>
            <a:lstStyle/>
            <a:p>
              <a:endParaRPr altLang="en-US" lang="zh-CN">
                <a:ea charset="-122" panose="020b0503020204020204" pitchFamily="34" typeface="微软雅黑"/>
              </a:endParaRPr>
            </a:p>
          </p:txBody>
        </p:sp>
        <p:sp>
          <p:nvSpPr>
            <p:cNvPr id="9" name="文本框 25"/>
            <p:cNvSpPr>
              <a:spLocks noChangeArrowheads="1"/>
            </p:cNvSpPr>
            <p:nvPr/>
          </p:nvSpPr>
          <p:spPr bwMode="auto">
            <a:xfrm>
              <a:off x="272839" y="335119"/>
              <a:ext cx="2293960" cy="7775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500">
                  <a:solidFill>
                    <a:schemeClr val="bg1"/>
                  </a:solidFill>
                  <a:latin charset="0" panose="020b0604020202020204" pitchFamily="34" typeface="Arial"/>
                  <a:sym charset="0" panose="020b0604020202020204" pitchFamily="34" typeface="Arial"/>
                </a:rPr>
                <a:t>输入内容</a:t>
              </a:r>
            </a:p>
          </p:txBody>
        </p:sp>
      </p:grpSp>
      <p:grpSp>
        <p:nvGrpSpPr>
          <p:cNvPr id="10" name="组合 23"/>
          <p:cNvGrpSpPr/>
          <p:nvPr/>
        </p:nvGrpSpPr>
        <p:grpSpPr>
          <a:xfrm>
            <a:off x="6072188" y="1310878"/>
            <a:ext cx="1916906" cy="681038"/>
            <a:chExt cx="2636520" cy="1447800"/>
          </a:xfrm>
        </p:grpSpPr>
        <p:sp>
          <p:nvSpPr>
            <p:cNvPr id="11" name="任意多边形 7"/>
            <p:cNvSpPr>
              <a:spLocks noChangeArrowheads="1"/>
            </p:cNvSpPr>
            <p:nvPr/>
          </p:nvSpPr>
          <p:spPr bwMode="auto">
            <a:xfrm>
              <a:off x="0" y="0"/>
              <a:ext cx="2636520" cy="1447800"/>
            </a:xfrm>
            <a:custGeom>
              <a:gdLst>
                <a:gd fmla="*/ 0 w 2636520" name="T0"/>
                <a:gd fmla="*/ 0 h 1447800" name="T1"/>
                <a:gd fmla="*/ 2103122 w 2636520" name="T2"/>
                <a:gd fmla="*/ 0 h 1447800" name="T3"/>
                <a:gd fmla="*/ 2636520 w 2636520" name="T4"/>
                <a:gd fmla="*/ 723900 h 1447800" name="T5"/>
                <a:gd fmla="*/ 2103122 w 2636520" name="T6"/>
                <a:gd fmla="*/ 1447800 h 1447800" name="T7"/>
                <a:gd fmla="*/ 0 w 2636520" name="T8"/>
                <a:gd fmla="*/ 1447800 h 1447800" name="T9"/>
                <a:gd fmla="*/ 0 w 2636520" name="T10"/>
                <a:gd fmla="*/ 1442632 h 1447800" name="T11"/>
                <a:gd fmla="*/ 529590 w 2636520" name="T12"/>
                <a:gd fmla="*/ 723900 h 1447800" name="T13"/>
                <a:gd fmla="*/ 0 w 2636520" name="T14"/>
                <a:gd fmla="*/ 5168 h 1447800" name="T15"/>
                <a:gd fmla="*/ 0 60000 65536" name="T16"/>
                <a:gd fmla="*/ 0 60000 65536" name="T17"/>
                <a:gd fmla="*/ 0 60000 65536" name="T18"/>
                <a:gd fmla="*/ 0 60000 65536" name="T19"/>
                <a:gd fmla="*/ 0 60000 65536" name="T20"/>
                <a:gd fmla="*/ 0 60000 65536" name="T21"/>
                <a:gd fmla="*/ 0 60000 65536" name="T22"/>
                <a:gd fmla="*/ 0 60000 65536" name="T23"/>
                <a:gd fmla="*/ 0 w 2636520" name="T24"/>
                <a:gd fmla="*/ 0 h 1447800" name="T25"/>
                <a:gd fmla="*/ 2636520 w 2636520" name="T26"/>
                <a:gd fmla="*/ 1447800 h 14478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47800" w="263652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algn="ctr" blurRad="107950" dir="5400000" dist="12700">
                <a:srgbClr val="000000"/>
              </a:outerShdw>
            </a:effectLst>
            <a:scene3d>
              <a:camera prst="orthographicFront">
                <a:rot lat="0" lon="0" rev="0"/>
              </a:camera>
              <a:lightRig dir="t" rig="soft"/>
            </a:scene3d>
            <a:sp3d contourW="44450" prstMaterial="matte">
              <a:bevelT h="63500" prst="artDeco" w="63500"/>
              <a:contourClr>
                <a:srgbClr val="FFFFFF"/>
              </a:contourClr>
            </a:sp3d>
            <a:extLst>
              <a:ext uri="{91240B29-F687-4F45-9708-019B960494DF}">
                <a14:hiddenLine w="12700">
                  <a:solidFill>
                    <a:srgbClr val="42719B"/>
                  </a:solidFill>
                  <a:bevel/>
                </a14:hiddenLine>
              </a:ext>
            </a:extLst>
          </p:spPr>
          <p:txBody>
            <a:bodyPr anchor="ctr"/>
            <a:lstStyle/>
            <a:p>
              <a:endParaRPr altLang="en-US" lang="zh-CN">
                <a:ea charset="-122" panose="020b0503020204020204" pitchFamily="34" typeface="微软雅黑"/>
              </a:endParaRPr>
            </a:p>
          </p:txBody>
        </p:sp>
        <p:sp>
          <p:nvSpPr>
            <p:cNvPr id="12" name="文本框 26"/>
            <p:cNvSpPr>
              <a:spLocks noChangeArrowheads="1"/>
            </p:cNvSpPr>
            <p:nvPr/>
          </p:nvSpPr>
          <p:spPr bwMode="auto">
            <a:xfrm>
              <a:off x="311561" y="383722"/>
              <a:ext cx="2230360" cy="6803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500">
                  <a:solidFill>
                    <a:schemeClr val="bg1"/>
                  </a:solidFill>
                  <a:latin charset="0" panose="020b0604020202020204" pitchFamily="34" typeface="Arial"/>
                  <a:sym charset="0" panose="020b0604020202020204" pitchFamily="34" typeface="Arial"/>
                </a:rPr>
                <a:t>输入内容</a:t>
              </a:r>
            </a:p>
          </p:txBody>
        </p:sp>
      </p:grpSp>
      <p:grpSp>
        <p:nvGrpSpPr>
          <p:cNvPr id="13" name="组合 22"/>
          <p:cNvGrpSpPr/>
          <p:nvPr/>
        </p:nvGrpSpPr>
        <p:grpSpPr>
          <a:xfrm>
            <a:off x="4468416" y="1310878"/>
            <a:ext cx="1918097" cy="681038"/>
            <a:chExt cx="2636520" cy="1447800"/>
          </a:xfrm>
        </p:grpSpPr>
        <p:sp>
          <p:nvSpPr>
            <p:cNvPr id="14" name="任意多边形 6"/>
            <p:cNvSpPr>
              <a:spLocks noChangeArrowheads="1"/>
            </p:cNvSpPr>
            <p:nvPr/>
          </p:nvSpPr>
          <p:spPr bwMode="auto">
            <a:xfrm>
              <a:off x="0" y="0"/>
              <a:ext cx="2636520" cy="1447800"/>
            </a:xfrm>
            <a:custGeom>
              <a:gdLst>
                <a:gd fmla="*/ 0 w 2636520" name="T0"/>
                <a:gd fmla="*/ 0 h 1447800" name="T1"/>
                <a:gd fmla="*/ 2103122 w 2636520" name="T2"/>
                <a:gd fmla="*/ 0 h 1447800" name="T3"/>
                <a:gd fmla="*/ 2636520 w 2636520" name="T4"/>
                <a:gd fmla="*/ 723900 h 1447800" name="T5"/>
                <a:gd fmla="*/ 2103122 w 2636520" name="T6"/>
                <a:gd fmla="*/ 1447800 h 1447800" name="T7"/>
                <a:gd fmla="*/ 0 w 2636520" name="T8"/>
                <a:gd fmla="*/ 1447800 h 1447800" name="T9"/>
                <a:gd fmla="*/ 0 w 2636520" name="T10"/>
                <a:gd fmla="*/ 1442632 h 1447800" name="T11"/>
                <a:gd fmla="*/ 529590 w 2636520" name="T12"/>
                <a:gd fmla="*/ 723900 h 1447800" name="T13"/>
                <a:gd fmla="*/ 0 w 2636520" name="T14"/>
                <a:gd fmla="*/ 5168 h 1447800" name="T15"/>
                <a:gd fmla="*/ 0 60000 65536" name="T16"/>
                <a:gd fmla="*/ 0 60000 65536" name="T17"/>
                <a:gd fmla="*/ 0 60000 65536" name="T18"/>
                <a:gd fmla="*/ 0 60000 65536" name="T19"/>
                <a:gd fmla="*/ 0 60000 65536" name="T20"/>
                <a:gd fmla="*/ 0 60000 65536" name="T21"/>
                <a:gd fmla="*/ 0 60000 65536" name="T22"/>
                <a:gd fmla="*/ 0 60000 65536" name="T23"/>
                <a:gd fmla="*/ 0 w 2636520" name="T24"/>
                <a:gd fmla="*/ 0 h 1447800" name="T25"/>
                <a:gd fmla="*/ 2636520 w 2636520" name="T26"/>
                <a:gd fmla="*/ 1447800 h 14478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47800" w="263652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algn="ctr" blurRad="107950" dir="5400000" dist="12700">
                <a:srgbClr val="000000"/>
              </a:outerShdw>
            </a:effectLst>
            <a:scene3d>
              <a:camera prst="orthographicFront">
                <a:rot lat="0" lon="0" rev="0"/>
              </a:camera>
              <a:lightRig dir="t" rig="soft"/>
            </a:scene3d>
            <a:sp3d contourW="44450" prstMaterial="matte">
              <a:bevelT h="63500" prst="artDeco" w="63500"/>
              <a:contourClr>
                <a:srgbClr val="FFFFFF"/>
              </a:contourClr>
            </a:sp3d>
            <a:extLst>
              <a:ext uri="{91240B29-F687-4F45-9708-019B960494DF}">
                <a14:hiddenLine w="12700">
                  <a:solidFill>
                    <a:srgbClr val="42719B"/>
                  </a:solidFill>
                  <a:bevel/>
                </a14:hiddenLine>
              </a:ext>
            </a:extLst>
          </p:spPr>
          <p:txBody>
            <a:bodyPr anchor="ctr"/>
            <a:lstStyle/>
            <a:p>
              <a:endParaRPr altLang="en-US" lang="zh-CN">
                <a:ea charset="-122" panose="020b0503020204020204" pitchFamily="34" typeface="微软雅黑"/>
              </a:endParaRPr>
            </a:p>
          </p:txBody>
        </p:sp>
        <p:sp>
          <p:nvSpPr>
            <p:cNvPr id="15" name="文本框 27"/>
            <p:cNvSpPr>
              <a:spLocks noChangeArrowheads="1"/>
            </p:cNvSpPr>
            <p:nvPr/>
          </p:nvSpPr>
          <p:spPr bwMode="auto">
            <a:xfrm>
              <a:off x="330620" y="335125"/>
              <a:ext cx="2205655" cy="7775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500">
                  <a:solidFill>
                    <a:schemeClr val="bg1"/>
                  </a:solidFill>
                  <a:latin charset="0" panose="020b0604020202020204" pitchFamily="34" typeface="Arial"/>
                  <a:sym charset="0" panose="020b0604020202020204" pitchFamily="34" typeface="Arial"/>
                </a:rPr>
                <a:t>输入内容</a:t>
              </a:r>
            </a:p>
          </p:txBody>
        </p:sp>
      </p:grpSp>
      <p:sp>
        <p:nvSpPr>
          <p:cNvPr id="16" name="矩形 47"/>
          <p:cNvSpPr>
            <a:spLocks noChangeArrowheads="1"/>
          </p:cNvSpPr>
          <p:nvPr/>
        </p:nvSpPr>
        <p:spPr bwMode="auto">
          <a:xfrm>
            <a:off x="950119" y="3795713"/>
            <a:ext cx="7219950" cy="7223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100">
                <a:sym charset="-122" panose="02000000000000000000" pitchFamily="2" typeface="方正兰亭黑_GBK"/>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17" name="矩形 32"/>
          <p:cNvSpPr>
            <a:spLocks noChangeArrowheads="1"/>
          </p:cNvSpPr>
          <p:nvPr/>
        </p:nvSpPr>
        <p:spPr bwMode="auto">
          <a:xfrm>
            <a:off x="1292908" y="2200275"/>
            <a:ext cx="1432546" cy="32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mtClean="0" sz="1700">
                <a:solidFill>
                  <a:srgbClr val="163A5A"/>
                </a:solidFill>
                <a:sym charset="-122" panose="02000000000000000000" pitchFamily="2" typeface="方正兰亭黑_GBK"/>
              </a:rPr>
              <a:t>此处添加标题</a:t>
            </a:r>
          </a:p>
        </p:txBody>
      </p:sp>
      <p:sp>
        <p:nvSpPr>
          <p:cNvPr id="18" name="矩形 47"/>
          <p:cNvSpPr>
            <a:spLocks noChangeArrowheads="1"/>
          </p:cNvSpPr>
          <p:nvPr/>
        </p:nvSpPr>
        <p:spPr bwMode="auto">
          <a:xfrm>
            <a:off x="1296592" y="2559844"/>
            <a:ext cx="1431131"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100">
                <a:solidFill>
                  <a:schemeClr val="tx1">
                    <a:lumMod val="65000"/>
                    <a:lumOff val="35000"/>
                  </a:schemeClr>
                </a:solidFill>
                <a:sym charset="-122" panose="02000000000000000000" pitchFamily="2" typeface="方正兰亭黑_GBK"/>
              </a:rPr>
              <a:t>在此录入上述图表的描述说明，在此录入上述图表的描述说明，在此录入上述图表的描述说明。</a:t>
            </a:r>
          </a:p>
        </p:txBody>
      </p:sp>
      <p:sp>
        <p:nvSpPr>
          <p:cNvPr id="19" name="矩形 34"/>
          <p:cNvSpPr>
            <a:spLocks noChangeArrowheads="1"/>
          </p:cNvSpPr>
          <p:nvPr/>
        </p:nvSpPr>
        <p:spPr bwMode="auto">
          <a:xfrm>
            <a:off x="2972879" y="2200275"/>
            <a:ext cx="1432546" cy="32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mtClean="0" sz="1700">
                <a:sym charset="-122" panose="02000000000000000000" pitchFamily="2" typeface="方正兰亭黑_GBK"/>
              </a:rPr>
              <a:t>此处添加标题</a:t>
            </a:r>
          </a:p>
        </p:txBody>
      </p:sp>
      <p:sp>
        <p:nvSpPr>
          <p:cNvPr id="20" name="矩形 47"/>
          <p:cNvSpPr>
            <a:spLocks noChangeArrowheads="1"/>
          </p:cNvSpPr>
          <p:nvPr/>
        </p:nvSpPr>
        <p:spPr bwMode="auto">
          <a:xfrm>
            <a:off x="3007519" y="2559844"/>
            <a:ext cx="1406129"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100">
                <a:solidFill>
                  <a:schemeClr val="tx1">
                    <a:lumMod val="65000"/>
                    <a:lumOff val="35000"/>
                  </a:schemeClr>
                </a:solidFill>
                <a:sym charset="-122" panose="02000000000000000000" pitchFamily="2" typeface="方正兰亭黑_GBK"/>
              </a:rPr>
              <a:t>在此录入上述图表的描述说明，在此录入上述图表的描述说明，在此录入上述图表的描述说明。</a:t>
            </a:r>
          </a:p>
        </p:txBody>
      </p:sp>
      <p:sp>
        <p:nvSpPr>
          <p:cNvPr id="21" name="矩形 36"/>
          <p:cNvSpPr>
            <a:spLocks noChangeArrowheads="1"/>
          </p:cNvSpPr>
          <p:nvPr/>
        </p:nvSpPr>
        <p:spPr bwMode="auto">
          <a:xfrm>
            <a:off x="4650471" y="2200275"/>
            <a:ext cx="1432546" cy="32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mtClean="0" sz="1700">
                <a:solidFill>
                  <a:srgbClr val="163A5A"/>
                </a:solidFill>
                <a:sym charset="-122" panose="02000000000000000000" pitchFamily="2" typeface="方正兰亭黑_GBK"/>
              </a:rPr>
              <a:t>此处添加标题</a:t>
            </a:r>
          </a:p>
        </p:txBody>
      </p:sp>
      <p:sp>
        <p:nvSpPr>
          <p:cNvPr id="22" name="矩形 47"/>
          <p:cNvSpPr>
            <a:spLocks noChangeArrowheads="1"/>
          </p:cNvSpPr>
          <p:nvPr/>
        </p:nvSpPr>
        <p:spPr bwMode="auto">
          <a:xfrm>
            <a:off x="4693445" y="2559844"/>
            <a:ext cx="1419225"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100">
                <a:solidFill>
                  <a:schemeClr val="tx1">
                    <a:lumMod val="65000"/>
                    <a:lumOff val="35000"/>
                  </a:schemeClr>
                </a:solidFill>
                <a:sym charset="-122" panose="02000000000000000000" pitchFamily="2" typeface="方正兰亭黑_GBK"/>
              </a:rPr>
              <a:t>在此录入上述图表的描述说明，在此录入上述图表的描述说明，在此录入上述图表的描述说明。</a:t>
            </a:r>
          </a:p>
        </p:txBody>
      </p:sp>
      <p:sp>
        <p:nvSpPr>
          <p:cNvPr id="23" name="矩形 38"/>
          <p:cNvSpPr>
            <a:spLocks noChangeArrowheads="1"/>
          </p:cNvSpPr>
          <p:nvPr/>
        </p:nvSpPr>
        <p:spPr bwMode="auto">
          <a:xfrm>
            <a:off x="6329846" y="2200275"/>
            <a:ext cx="1432546" cy="32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mtClean="0" sz="1700">
                <a:sym charset="-122" panose="02000000000000000000" pitchFamily="2" typeface="方正兰亭黑_GBK"/>
              </a:rPr>
              <a:t>此处添加标题</a:t>
            </a:r>
          </a:p>
        </p:txBody>
      </p:sp>
      <p:sp>
        <p:nvSpPr>
          <p:cNvPr id="24" name="矩形 47"/>
          <p:cNvSpPr>
            <a:spLocks noChangeArrowheads="1"/>
          </p:cNvSpPr>
          <p:nvPr/>
        </p:nvSpPr>
        <p:spPr bwMode="auto">
          <a:xfrm>
            <a:off x="6392466" y="2559844"/>
            <a:ext cx="1406128"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100">
                <a:solidFill>
                  <a:schemeClr val="tx1">
                    <a:lumMod val="65000"/>
                    <a:lumOff val="35000"/>
                  </a:schemeClr>
                </a:solidFill>
                <a:sym charset="-122" panose="02000000000000000000" pitchFamily="2" typeface="方正兰亭黑_GBK"/>
              </a:rPr>
              <a:t>在此录入上述图表的描述说明，在此录入上述图表的描述说明，在此录入上述图表的描述说明。</a:t>
            </a:r>
          </a:p>
        </p:txBody>
      </p:sp>
      <p:sp>
        <p:nvSpPr>
          <p:cNvPr id="25" name="直接连接符 8"/>
          <p:cNvSpPr>
            <a:spLocks noChangeShapeType="1"/>
          </p:cNvSpPr>
          <p:nvPr/>
        </p:nvSpPr>
        <p:spPr bwMode="auto">
          <a:xfrm>
            <a:off x="1062038" y="3693319"/>
            <a:ext cx="7019925" cy="1191"/>
          </a:xfrm>
          <a:prstGeom prst="line">
            <a:avLst/>
          </a:prstGeom>
          <a:noFill/>
          <a:ln w="6350">
            <a:solidFill>
              <a:srgbClr val="A5A5A5"/>
            </a:solidFill>
            <a:bevel/>
          </a:ln>
          <a:extLst>
            <a:ext uri="{909E8E84-426E-40DD-AFC4-6F175D3DCCD1}">
              <a14:hiddenFill>
                <a:noFill/>
              </a14:hiddenFill>
            </a:ext>
          </a:extLst>
        </p:spPr>
        <p:txBody>
          <a:bodyPr bIns="34290" lIns="68580" rIns="68580" tIns="34290"/>
          <a:lstStyle/>
          <a:p>
            <a:endParaRPr altLang="en-US" lang="zh-CN">
              <a:ea charset="-122" panose="020b0503020204020204" pitchFamily="34" typeface="微软雅黑"/>
            </a:endParaRPr>
          </a:p>
        </p:txBody>
      </p:sp>
      <p:cxnSp>
        <p:nvCxnSpPr>
          <p:cNvPr id="26" name="直接连接符 25"/>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230832" y="16918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ea charset="-122" panose="020b0503020204020204" pitchFamily="34" typeface="微软雅黑"/>
            </a:endParaRPr>
          </a:p>
        </p:txBody>
      </p:sp>
      <p:sp>
        <p:nvSpPr>
          <p:cNvPr id="28" name="TextBox 93"/>
          <p:cNvSpPr txBox="1"/>
          <p:nvPr/>
        </p:nvSpPr>
        <p:spPr>
          <a:xfrm>
            <a:off x="492909" y="133320"/>
            <a:ext cx="1935480" cy="39624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altLang="en-US" lang="zh-CN" smtClean="0" spc="300" sz="2000">
                <a:latin charset="-122" panose="02000000000000000000" pitchFamily="2" typeface="方正兰亭细黑_GBK"/>
                <a:ea charset="-122" panose="02000000000000000000" pitchFamily="2" typeface="方正兰亭细黑_GBK"/>
                <a:sym typeface="+mn-ea"/>
              </a:rPr>
              <a:t>此处添加标题</a:t>
            </a:r>
          </a:p>
        </p:txBody>
      </p:sp>
      <p:cxnSp>
        <p:nvCxnSpPr>
          <p:cNvPr id="29" name="直接连接符 28"/>
          <p:cNvCxnSpPr/>
          <p:nvPr/>
        </p:nvCxnSpPr>
        <p:spPr>
          <a:xfrm flipH="1">
            <a:off x="2055244" y="20227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sp>
        <p:nvSpPr>
          <p:cNvPr id="94" name="TextBox 93"/>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10600030101010101" typeface="黑体"/>
                <a:ea charset="-122" panose="02010600030101010101" typeface="黑体"/>
                <a:sym typeface="+mn-ea"/>
              </a:rPr>
              <a:t>此处添加标题</a:t>
            </a:r>
          </a:p>
        </p:txBody>
      </p:sp>
      <p:cxnSp>
        <p:nvCxnSpPr>
          <p:cNvPr id="14" name="直接连接符 13"/>
          <p:cNvCxnSpPr/>
          <p:nvPr/>
        </p:nvCxnSpPr>
        <p:spPr>
          <a:xfrm flipH="1">
            <a:off x="246899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9404" y="883988"/>
            <a:ext cx="7539246" cy="822960"/>
          </a:xfrm>
          <a:prstGeom prst="rect">
            <a:avLst/>
          </a:prstGeom>
          <a:noFill/>
        </p:spPr>
        <p:txBody>
          <a:bodyPr rtlCol="0" wrap="square">
            <a:spAutoFit/>
          </a:bodyPr>
          <a:lstStyle/>
          <a:p>
            <a:r>
              <a:rPr altLang="en-US" lang="zh-CN" sz="1200">
                <a:latin charset="-122" panose="02010600030101010101" typeface="黑体"/>
                <a:ea charset="-122" panose="02010600030101010101" typeface="黑体"/>
                <a:cs charset="2" panose="02010600010101010101" pitchFamily="2" typeface="方正兰亭细黑_GBK_M"/>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68" name="TextBox 67"/>
          <p:cNvSpPr txBox="1"/>
          <p:nvPr/>
        </p:nvSpPr>
        <p:spPr>
          <a:xfrm>
            <a:off x="1597048" y="3796350"/>
            <a:ext cx="1630680" cy="335280"/>
          </a:xfrm>
          <a:prstGeom prst="rect">
            <a:avLst/>
          </a:prstGeom>
          <a:noFill/>
          <a:ln>
            <a:noFill/>
          </a:ln>
        </p:spPr>
        <p:txBody>
          <a:bodyPr rtlCol="0" wrap="none">
            <a:spAutoFit/>
          </a:bodyPr>
          <a:lstStyle/>
          <a:p>
            <a:pPr algn="l"/>
            <a:r>
              <a:rPr altLang="en-US" lang="zh-CN" smtClean="0" spc="300" sz="1600">
                <a:latin charset="-122" panose="02010600030101010101" typeface="黑体"/>
                <a:ea charset="-122" panose="02010600030101010101" typeface="黑体"/>
                <a:sym typeface="+mn-ea"/>
              </a:rPr>
              <a:t>此处添加标题</a:t>
            </a:r>
          </a:p>
        </p:txBody>
      </p:sp>
      <p:sp>
        <p:nvSpPr>
          <p:cNvPr id="69" name="TextBox 68"/>
          <p:cNvSpPr txBox="1"/>
          <p:nvPr/>
        </p:nvSpPr>
        <p:spPr>
          <a:xfrm>
            <a:off x="6405147" y="3796251"/>
            <a:ext cx="1630680" cy="335280"/>
          </a:xfrm>
          <a:prstGeom prst="rect">
            <a:avLst/>
          </a:prstGeom>
          <a:noFill/>
          <a:ln>
            <a:noFill/>
          </a:ln>
        </p:spPr>
        <p:txBody>
          <a:bodyPr rtlCol="0" wrap="none">
            <a:spAutoFit/>
          </a:bodyPr>
          <a:lstStyle/>
          <a:p>
            <a:pPr algn="l"/>
            <a:r>
              <a:rPr altLang="en-US" lang="zh-CN" smtClean="0" spc="300" sz="1600">
                <a:latin charset="-122" panose="02010600030101010101" typeface="黑体"/>
                <a:ea charset="-122" panose="02010600030101010101" typeface="黑体"/>
                <a:sym typeface="+mn-ea"/>
              </a:rPr>
              <a:t>此处添加标题</a:t>
            </a:r>
          </a:p>
        </p:txBody>
      </p:sp>
      <p:sp>
        <p:nvSpPr>
          <p:cNvPr id="70" name="TextBox 69"/>
          <p:cNvSpPr txBox="1"/>
          <p:nvPr/>
        </p:nvSpPr>
        <p:spPr>
          <a:xfrm>
            <a:off x="6186072" y="2380240"/>
            <a:ext cx="1630680" cy="335280"/>
          </a:xfrm>
          <a:prstGeom prst="rect">
            <a:avLst/>
          </a:prstGeom>
          <a:noFill/>
          <a:ln>
            <a:noFill/>
          </a:ln>
        </p:spPr>
        <p:txBody>
          <a:bodyPr rtlCol="0" wrap="none">
            <a:spAutoFit/>
          </a:bodyPr>
          <a:lstStyle/>
          <a:p>
            <a:pPr algn="l"/>
            <a:r>
              <a:rPr altLang="en-US" lang="zh-CN" smtClean="0" spc="300" sz="1600">
                <a:latin charset="-122" panose="02010600030101010101" typeface="黑体"/>
                <a:ea charset="-122" panose="02010600030101010101" typeface="黑体"/>
                <a:sym typeface="+mn-ea"/>
              </a:rPr>
              <a:t>此处添加标题</a:t>
            </a:r>
          </a:p>
        </p:txBody>
      </p:sp>
      <p:sp>
        <p:nvSpPr>
          <p:cNvPr id="71" name="TextBox 70"/>
          <p:cNvSpPr txBox="1"/>
          <p:nvPr/>
        </p:nvSpPr>
        <p:spPr>
          <a:xfrm>
            <a:off x="1498554" y="2453580"/>
            <a:ext cx="1630680" cy="335280"/>
          </a:xfrm>
          <a:prstGeom prst="rect">
            <a:avLst/>
          </a:prstGeom>
          <a:noFill/>
          <a:ln>
            <a:noFill/>
          </a:ln>
        </p:spPr>
        <p:txBody>
          <a:bodyPr rtlCol="0" wrap="none">
            <a:spAutoFit/>
          </a:bodyPr>
          <a:lstStyle/>
          <a:p>
            <a:pPr algn="l"/>
            <a:r>
              <a:rPr altLang="en-US" lang="zh-CN" smtClean="0" spc="300" sz="1600">
                <a:latin charset="-122" panose="02010600030101010101" typeface="黑体"/>
                <a:ea charset="-122" panose="02010600030101010101" typeface="黑体"/>
                <a:sym typeface="+mn-ea"/>
              </a:rPr>
              <a:t>此处添加标题</a:t>
            </a:r>
          </a:p>
        </p:txBody>
      </p:sp>
      <p:sp>
        <p:nvSpPr>
          <p:cNvPr id="95" name="椭圆 34"/>
          <p:cNvSpPr/>
          <p:nvPr/>
        </p:nvSpPr>
        <p:spPr>
          <a:xfrm rot="10800000">
            <a:off x="3288725" y="2230676"/>
            <a:ext cx="1077642" cy="1385911"/>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solidFill>
              <a:srgbClr val="163A5A"/>
            </a:soli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nvGrpSpPr>
          <p:cNvPr id="96" name="组合 95"/>
          <p:cNvGrpSpPr/>
          <p:nvPr/>
        </p:nvGrpSpPr>
        <p:grpSpPr>
          <a:xfrm rot="5400000">
            <a:off x="3492928" y="3457744"/>
            <a:ext cx="1061672" cy="1379360"/>
            <a:chOff x="4020870" y="2194485"/>
            <a:chExt cx="1102258" cy="1432090"/>
          </a:xfrm>
          <a:effectLst>
            <a:outerShdw algn="tr" blurRad="444500" dir="8100000" dist="254000" rotWithShape="0">
              <a:prstClr val="black">
                <a:alpha val="50000"/>
              </a:prstClr>
            </a:outerShdw>
          </a:effectLst>
        </p:grpSpPr>
        <p:sp>
          <p:nvSpPr>
            <p:cNvPr id="97"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30101010101" typeface="黑体"/>
                <a:ea charset="-122" panose="02010600030101010101" typeface="黑体"/>
              </a:endParaRPr>
            </a:p>
          </p:txBody>
        </p:sp>
        <p:sp>
          <p:nvSpPr>
            <p:cNvPr id="99"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sp>
        <p:nvSpPr>
          <p:cNvPr id="100" name="椭圆 34"/>
          <p:cNvSpPr/>
          <p:nvPr/>
        </p:nvSpPr>
        <p:spPr>
          <a:xfrm>
            <a:off x="4720609" y="3292349"/>
            <a:ext cx="1077642" cy="1385911"/>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solidFill>
              <a:srgbClr val="163A5A"/>
            </a:soli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nvGrpSpPr>
          <p:cNvPr id="117" name="组合 116"/>
          <p:cNvGrpSpPr/>
          <p:nvPr/>
        </p:nvGrpSpPr>
        <p:grpSpPr>
          <a:xfrm rot="16200000">
            <a:off x="4525211" y="2033732"/>
            <a:ext cx="1061672" cy="1379360"/>
            <a:chOff x="4020870" y="2194485"/>
            <a:chExt cx="1102258" cy="1432090"/>
          </a:xfrm>
          <a:effectLst>
            <a:outerShdw algn="tr" blurRad="444500" dir="8100000" dist="254000" rotWithShape="0">
              <a:prstClr val="black">
                <a:alpha val="50000"/>
              </a:prstClr>
            </a:outerShdw>
          </a:effectLst>
        </p:grpSpPr>
        <p:sp>
          <p:nvSpPr>
            <p:cNvPr id="122"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30101010101" typeface="黑体"/>
                <a:ea charset="-122" panose="02010600030101010101" typeface="黑体"/>
              </a:endParaRPr>
            </a:p>
          </p:txBody>
        </p:sp>
        <p:sp>
          <p:nvSpPr>
            <p:cNvPr id="123"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sp>
        <p:nvSpPr>
          <p:cNvPr id="22" name="TextBox 21"/>
          <p:cNvSpPr txBox="1"/>
          <p:nvPr/>
        </p:nvSpPr>
        <p:spPr>
          <a:xfrm>
            <a:off x="1389771" y="2785379"/>
            <a:ext cx="1563458" cy="502920"/>
          </a:xfrm>
          <a:prstGeom prst="rect">
            <a:avLst/>
          </a:prstGeom>
          <a:noFill/>
        </p:spPr>
        <p:txBody>
          <a:bodyPr rtlCol="0" wrap="square">
            <a:spAutoFit/>
          </a:bodyPr>
          <a:lstStyle/>
          <a:p>
            <a:r>
              <a:rPr altLang="en-US" lang="zh-CN" sz="900">
                <a:latin charset="-122" panose="02010600030101010101" typeface="黑体"/>
                <a:ea charset="-122" panose="02010600030101010101" typeface="黑体"/>
              </a:rPr>
              <a:t>您的内容打在这里，或者通过复制您的文本后，在此框中选择粘贴，</a:t>
            </a:r>
          </a:p>
        </p:txBody>
      </p:sp>
      <p:sp>
        <p:nvSpPr>
          <p:cNvPr id="23" name="TextBox 22"/>
          <p:cNvSpPr txBox="1"/>
          <p:nvPr/>
        </p:nvSpPr>
        <p:spPr>
          <a:xfrm>
            <a:off x="1416088" y="4157644"/>
            <a:ext cx="1563458" cy="502920"/>
          </a:xfrm>
          <a:prstGeom prst="rect">
            <a:avLst/>
          </a:prstGeom>
          <a:noFill/>
        </p:spPr>
        <p:txBody>
          <a:bodyPr rtlCol="0" wrap="square">
            <a:spAutoFit/>
          </a:bodyPr>
          <a:lstStyle/>
          <a:p>
            <a:r>
              <a:rPr altLang="en-US" lang="zh-CN" sz="900">
                <a:latin charset="-122" panose="02010600030101010101" typeface="黑体"/>
                <a:ea charset="-122" panose="02010600030101010101" typeface="黑体"/>
              </a:rPr>
              <a:t>您的内容打在这里，或者通过复制您的文本后，在此框中选择粘贴，</a:t>
            </a:r>
          </a:p>
        </p:txBody>
      </p:sp>
      <p:sp>
        <p:nvSpPr>
          <p:cNvPr id="24" name="TextBox 23"/>
          <p:cNvSpPr txBox="1"/>
          <p:nvPr/>
        </p:nvSpPr>
        <p:spPr>
          <a:xfrm>
            <a:off x="6137887" y="2789029"/>
            <a:ext cx="1563458" cy="502920"/>
          </a:xfrm>
          <a:prstGeom prst="rect">
            <a:avLst/>
          </a:prstGeom>
          <a:noFill/>
        </p:spPr>
        <p:txBody>
          <a:bodyPr rtlCol="0" wrap="square">
            <a:spAutoFit/>
          </a:bodyPr>
          <a:lstStyle/>
          <a:p>
            <a:r>
              <a:rPr altLang="en-US" lang="zh-CN" sz="900">
                <a:latin charset="-122" panose="02010600030101010101" typeface="黑体"/>
                <a:ea charset="-122" panose="02010600030101010101" typeface="黑体"/>
              </a:rPr>
              <a:t>您的内容打在这里，或者通过复制您的文本后，在此框中选择粘贴，</a:t>
            </a:r>
          </a:p>
        </p:txBody>
      </p:sp>
      <p:sp>
        <p:nvSpPr>
          <p:cNvPr id="25" name="TextBox 24"/>
          <p:cNvSpPr txBox="1"/>
          <p:nvPr/>
        </p:nvSpPr>
        <p:spPr>
          <a:xfrm>
            <a:off x="6297569" y="4217779"/>
            <a:ext cx="1563458" cy="502920"/>
          </a:xfrm>
          <a:prstGeom prst="rect">
            <a:avLst/>
          </a:prstGeom>
          <a:noFill/>
        </p:spPr>
        <p:txBody>
          <a:bodyPr rtlCol="0" wrap="square">
            <a:spAutoFit/>
          </a:bodyPr>
          <a:lstStyle/>
          <a:p>
            <a:r>
              <a:rPr altLang="en-US" lang="zh-CN" sz="900">
                <a:latin charset="-122" panose="02010600030101010101" typeface="黑体"/>
                <a:ea charset="-122" panose="02010600030101010101" typeface="黑体"/>
              </a:rPr>
              <a:t>您的内容打在这里，或者通过复制您的文本后，在此框中选择粘贴，</a:t>
            </a:r>
          </a:p>
        </p:txBody>
      </p:sp>
    </p:spTree>
    <p:custDataLst>
      <p:tags r:id="rId3"/>
    </p:custDataLst>
  </p:cSld>
  <p:clrMapOvr>
    <a:masterClrMapping/>
  </p:clrMapOvr>
  <mc:AlternateContent>
    <mc:Choice Requires="p14">
      <p:transition p14:dur="700" spd="med">
        <p:fade/>
      </p:transition>
    </mc:Choice>
    <mc:Fallback>
      <p:transition spd="med">
        <p:fade/>
      </p:transition>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6"/>
          <p:cNvSpPr>
            <a:spLocks noChangeArrowheads="1"/>
          </p:cNvSpPr>
          <p:nvPr/>
        </p:nvSpPr>
        <p:spPr bwMode="auto">
          <a:xfrm flipV="1">
            <a:off x="0" y="2751377"/>
            <a:ext cx="3446860" cy="277415"/>
          </a:xfrm>
          <a:prstGeom prst="rect">
            <a:avLst/>
          </a:prstGeom>
          <a:solidFill>
            <a:schemeClr val="tx1">
              <a:lumMod val="65000"/>
              <a:lumOff val="35000"/>
              <a:alpha val="39999"/>
            </a:schemeClr>
          </a:solidFill>
          <a:ln>
            <a:noFill/>
          </a:ln>
        </p:spPr>
        <p:txBody>
          <a:bodyPr anchor="ctr" bIns="34287" lIns="68573" rIns="68573" tIns="34287"/>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sym charset="-122" panose="02000000000000000000" pitchFamily="2" typeface="方正兰亭黑_GBK"/>
            </a:endParaRPr>
          </a:p>
        </p:txBody>
      </p:sp>
      <p:grpSp>
        <p:nvGrpSpPr>
          <p:cNvPr id="14" name="组合 8"/>
          <p:cNvGrpSpPr/>
          <p:nvPr/>
        </p:nvGrpSpPr>
        <p:grpSpPr>
          <a:xfrm flipV="1">
            <a:off x="2590801" y="2751377"/>
            <a:ext cx="1735931" cy="1734740"/>
            <a:chExt cx="1970470" cy="1970470"/>
          </a:xfrm>
        </p:grpSpPr>
        <p:sp>
          <p:nvSpPr>
            <p:cNvPr id="15" name="任意多边形 9"/>
            <p:cNvSpPr>
              <a:spLocks noChangeArrowheads="1"/>
            </p:cNvSpPr>
            <p:nvPr/>
          </p:nvSpPr>
          <p:spPr bwMode="auto">
            <a:xfrm>
              <a:off x="0" y="0"/>
              <a:ext cx="1970470" cy="1523844"/>
            </a:xfrm>
            <a:custGeom>
              <a:gdLst>
                <a:gd fmla="*/ 985235 w 1970470" name="T0"/>
                <a:gd fmla="*/ 0 h 1523844" name="T1"/>
                <a:gd fmla="*/ 1970470 w 1970470" name="T2"/>
                <a:gd fmla="*/ 985235 h 1523844" name="T3"/>
                <a:gd fmla="*/ 1851557 w 1970470" name="T4"/>
                <a:gd fmla="*/ 1454856 h 1523844" name="T5"/>
                <a:gd fmla="*/ 1809646 w 1970470" name="T6"/>
                <a:gd fmla="*/ 1523844 h 1523844" name="T7"/>
                <a:gd fmla="*/ 1380307 w 1970470" name="T8"/>
                <a:gd fmla="*/ 1523844 h 1523844" name="T9"/>
                <a:gd fmla="*/ 1458954 w 1970470" name="T10"/>
                <a:gd fmla="*/ 1458954 h 1523844" name="T11"/>
                <a:gd fmla="*/ 1655175 w 1970470" name="T12"/>
                <a:gd fmla="*/ 985235 h 1523844" name="T13"/>
                <a:gd fmla="*/ 985235 w 1970470" name="T14"/>
                <a:gd fmla="*/ 315295 h 1523844" name="T15"/>
                <a:gd fmla="*/ 315295 w 1970470" name="T16"/>
                <a:gd fmla="*/ 985235 h 1523844" name="T17"/>
                <a:gd fmla="*/ 511516 w 1970470" name="T18"/>
                <a:gd fmla="*/ 1458954 h 1523844" name="T19"/>
                <a:gd fmla="*/ 590163 w 1970470" name="T20"/>
                <a:gd fmla="*/ 1523844 h 1523844" name="T21"/>
                <a:gd fmla="*/ 160824 w 1970470" name="T22"/>
                <a:gd fmla="*/ 1523844 h 1523844" name="T23"/>
                <a:gd fmla="*/ 118913 w 1970470" name="T24"/>
                <a:gd fmla="*/ 1454856 h 1523844" name="T25"/>
                <a:gd fmla="*/ 0 w 1970470" name="T26"/>
                <a:gd fmla="*/ 985235 h 1523844" name="T27"/>
                <a:gd fmla="*/ 985235 w 1970470" name="T28"/>
                <a:gd fmla="*/ 0 h 152384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970470" name="T45"/>
                <a:gd fmla="*/ 0 h 1523844" name="T46"/>
                <a:gd fmla="*/ 1970470 w 1970470" name="T47"/>
                <a:gd fmla="*/ 1523844 h 152384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523844" w="1970470">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w="12700">
                  <a:solidFill>
                    <a:srgbClr val="42719B"/>
                  </a:solidFill>
                  <a:bevel/>
                </a14:hiddenLine>
              </a:ext>
            </a:extLst>
          </p:spPr>
          <p:txBody>
            <a:bodyPr anchor="ctr"/>
            <a:lstStyle/>
            <a:p>
              <a:endParaRPr altLang="en-US" lang="zh-CN">
                <a:ea charset="-122" panose="020b0503020204020204" pitchFamily="34" typeface="微软雅黑"/>
              </a:endParaRPr>
            </a:p>
          </p:txBody>
        </p:sp>
        <p:sp>
          <p:nvSpPr>
            <p:cNvPr id="16" name="任意多边形 10"/>
            <p:cNvSpPr>
              <a:spLocks noChangeArrowheads="1"/>
            </p:cNvSpPr>
            <p:nvPr/>
          </p:nvSpPr>
          <p:spPr bwMode="auto">
            <a:xfrm>
              <a:off x="160824" y="1523844"/>
              <a:ext cx="1648822" cy="446626"/>
            </a:xfrm>
            <a:custGeom>
              <a:gdLst>
                <a:gd fmla="*/ 0 w 1648822" name="T0"/>
                <a:gd fmla="*/ 0 h 446626" name="T1"/>
                <a:gd fmla="*/ 429339 w 1648822" name="T2"/>
                <a:gd fmla="*/ 0 h 446626" name="T3"/>
                <a:gd fmla="*/ 449841 w 1648822" name="T4"/>
                <a:gd fmla="*/ 16916 h 446626" name="T5"/>
                <a:gd fmla="*/ 824411 w 1648822" name="T6"/>
                <a:gd fmla="*/ 131331 h 446626" name="T7"/>
                <a:gd fmla="*/ 1198981 w 1648822" name="T8"/>
                <a:gd fmla="*/ 16916 h 446626" name="T9"/>
                <a:gd fmla="*/ 1219483 w 1648822" name="T10"/>
                <a:gd fmla="*/ 0 h 446626" name="T11"/>
                <a:gd fmla="*/ 1648822 w 1648822" name="T12"/>
                <a:gd fmla="*/ 0 h 446626" name="T13"/>
                <a:gd fmla="*/ 1641383 w 1648822" name="T14"/>
                <a:gd fmla="*/ 12245 h 446626" name="T15"/>
                <a:gd fmla="*/ 824411 w 1648822" name="T16"/>
                <a:gd fmla="*/ 446626 h 446626" name="T17"/>
                <a:gd fmla="*/ 7439 w 1648822" name="T18"/>
                <a:gd fmla="*/ 12245 h 446626" name="T19"/>
                <a:gd fmla="*/ 0 w 1648822" name="T20"/>
                <a:gd fmla="*/ 0 h 44662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648822" name="T33"/>
                <a:gd fmla="*/ 0 h 446626" name="T34"/>
                <a:gd fmla="*/ 1648822 w 1648822" name="T35"/>
                <a:gd fmla="*/ 446626 h 44662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6626" w="1648822">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w="12700">
                  <a:solidFill>
                    <a:srgbClr val="42719B"/>
                  </a:solidFill>
                  <a:bevel/>
                </a14:hiddenLine>
              </a:ext>
            </a:extLst>
          </p:spPr>
          <p:txBody>
            <a:bodyPr anchor="ctr"/>
            <a:lstStyle/>
            <a:p>
              <a:endParaRPr altLang="en-US" lang="zh-CN">
                <a:ea charset="-122" panose="020b0503020204020204" pitchFamily="34" typeface="微软雅黑"/>
              </a:endParaRPr>
            </a:p>
          </p:txBody>
        </p:sp>
      </p:grpSp>
      <p:sp>
        <p:nvSpPr>
          <p:cNvPr id="17" name="矩形 11"/>
          <p:cNvSpPr>
            <a:spLocks noChangeArrowheads="1"/>
          </p:cNvSpPr>
          <p:nvPr/>
        </p:nvSpPr>
        <p:spPr bwMode="auto">
          <a:xfrm flipV="1">
            <a:off x="5243512" y="2751377"/>
            <a:ext cx="3900488" cy="277415"/>
          </a:xfrm>
          <a:prstGeom prst="rect">
            <a:avLst/>
          </a:prstGeom>
          <a:solidFill>
            <a:schemeClr val="tx1">
              <a:lumMod val="65000"/>
              <a:lumOff val="35000"/>
              <a:alpha val="39999"/>
            </a:schemeClr>
          </a:solidFill>
          <a:ln>
            <a:noFill/>
          </a:ln>
        </p:spPr>
        <p:txBody>
          <a:bodyPr anchor="ctr" bIns="34287" lIns="68573" rIns="68573" tIns="34287"/>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sym charset="-122" panose="02000000000000000000" pitchFamily="2" typeface="方正兰亭黑_GBK"/>
            </a:endParaRPr>
          </a:p>
        </p:txBody>
      </p:sp>
      <p:grpSp>
        <p:nvGrpSpPr>
          <p:cNvPr id="19" name="组合 13"/>
          <p:cNvGrpSpPr/>
          <p:nvPr/>
        </p:nvGrpSpPr>
        <p:grpSpPr>
          <a:xfrm flipV="1">
            <a:off x="4424363" y="2751377"/>
            <a:ext cx="1734741" cy="1734740"/>
            <a:chExt cx="1970470" cy="1970470"/>
          </a:xfrm>
        </p:grpSpPr>
        <p:sp>
          <p:nvSpPr>
            <p:cNvPr id="20" name="任意多边形 14"/>
            <p:cNvSpPr>
              <a:spLocks noChangeArrowheads="1"/>
            </p:cNvSpPr>
            <p:nvPr/>
          </p:nvSpPr>
          <p:spPr bwMode="auto">
            <a:xfrm>
              <a:off x="0" y="0"/>
              <a:ext cx="1970470" cy="1523844"/>
            </a:xfrm>
            <a:custGeom>
              <a:gdLst>
                <a:gd fmla="*/ 985235 w 1970470" name="T0"/>
                <a:gd fmla="*/ 0 h 1523844" name="T1"/>
                <a:gd fmla="*/ 1970470 w 1970470" name="T2"/>
                <a:gd fmla="*/ 985235 h 1523844" name="T3"/>
                <a:gd fmla="*/ 1851557 w 1970470" name="T4"/>
                <a:gd fmla="*/ 1454856 h 1523844" name="T5"/>
                <a:gd fmla="*/ 1809646 w 1970470" name="T6"/>
                <a:gd fmla="*/ 1523844 h 1523844" name="T7"/>
                <a:gd fmla="*/ 1380307 w 1970470" name="T8"/>
                <a:gd fmla="*/ 1523844 h 1523844" name="T9"/>
                <a:gd fmla="*/ 1458954 w 1970470" name="T10"/>
                <a:gd fmla="*/ 1458954 h 1523844" name="T11"/>
                <a:gd fmla="*/ 1655175 w 1970470" name="T12"/>
                <a:gd fmla="*/ 985235 h 1523844" name="T13"/>
                <a:gd fmla="*/ 985235 w 1970470" name="T14"/>
                <a:gd fmla="*/ 315295 h 1523844" name="T15"/>
                <a:gd fmla="*/ 315295 w 1970470" name="T16"/>
                <a:gd fmla="*/ 985235 h 1523844" name="T17"/>
                <a:gd fmla="*/ 511516 w 1970470" name="T18"/>
                <a:gd fmla="*/ 1458954 h 1523844" name="T19"/>
                <a:gd fmla="*/ 590163 w 1970470" name="T20"/>
                <a:gd fmla="*/ 1523844 h 1523844" name="T21"/>
                <a:gd fmla="*/ 160824 w 1970470" name="T22"/>
                <a:gd fmla="*/ 1523844 h 1523844" name="T23"/>
                <a:gd fmla="*/ 118913 w 1970470" name="T24"/>
                <a:gd fmla="*/ 1454856 h 1523844" name="T25"/>
                <a:gd fmla="*/ 0 w 1970470" name="T26"/>
                <a:gd fmla="*/ 985235 h 1523844" name="T27"/>
                <a:gd fmla="*/ 985235 w 1970470" name="T28"/>
                <a:gd fmla="*/ 0 h 152384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970470" name="T45"/>
                <a:gd fmla="*/ 0 h 1523844" name="T46"/>
                <a:gd fmla="*/ 1970470 w 1970470" name="T47"/>
                <a:gd fmla="*/ 1523844 h 152384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523844" w="1970470">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w="12700">
                  <a:solidFill>
                    <a:srgbClr val="42719B"/>
                  </a:solidFill>
                  <a:bevel/>
                </a14:hiddenLine>
              </a:ext>
            </a:extLst>
          </p:spPr>
          <p:txBody>
            <a:bodyPr anchor="ctr"/>
            <a:lstStyle/>
            <a:p>
              <a:endParaRPr altLang="en-US" lang="zh-CN">
                <a:ea charset="-122" panose="020b0503020204020204" pitchFamily="34" typeface="微软雅黑"/>
              </a:endParaRPr>
            </a:p>
          </p:txBody>
        </p:sp>
        <p:sp>
          <p:nvSpPr>
            <p:cNvPr id="21" name="任意多边形 15"/>
            <p:cNvSpPr>
              <a:spLocks noChangeArrowheads="1"/>
            </p:cNvSpPr>
            <p:nvPr/>
          </p:nvSpPr>
          <p:spPr bwMode="auto">
            <a:xfrm>
              <a:off x="160824" y="1523844"/>
              <a:ext cx="1648822" cy="446626"/>
            </a:xfrm>
            <a:custGeom>
              <a:gdLst>
                <a:gd fmla="*/ 0 w 1648822" name="T0"/>
                <a:gd fmla="*/ 0 h 446626" name="T1"/>
                <a:gd fmla="*/ 429339 w 1648822" name="T2"/>
                <a:gd fmla="*/ 0 h 446626" name="T3"/>
                <a:gd fmla="*/ 449841 w 1648822" name="T4"/>
                <a:gd fmla="*/ 16916 h 446626" name="T5"/>
                <a:gd fmla="*/ 824411 w 1648822" name="T6"/>
                <a:gd fmla="*/ 131331 h 446626" name="T7"/>
                <a:gd fmla="*/ 1198981 w 1648822" name="T8"/>
                <a:gd fmla="*/ 16916 h 446626" name="T9"/>
                <a:gd fmla="*/ 1219483 w 1648822" name="T10"/>
                <a:gd fmla="*/ 0 h 446626" name="T11"/>
                <a:gd fmla="*/ 1648822 w 1648822" name="T12"/>
                <a:gd fmla="*/ 0 h 446626" name="T13"/>
                <a:gd fmla="*/ 1641383 w 1648822" name="T14"/>
                <a:gd fmla="*/ 12245 h 446626" name="T15"/>
                <a:gd fmla="*/ 824411 w 1648822" name="T16"/>
                <a:gd fmla="*/ 446626 h 446626" name="T17"/>
                <a:gd fmla="*/ 7439 w 1648822" name="T18"/>
                <a:gd fmla="*/ 12245 h 446626" name="T19"/>
                <a:gd fmla="*/ 0 w 1648822" name="T20"/>
                <a:gd fmla="*/ 0 h 44662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648822" name="T33"/>
                <a:gd fmla="*/ 0 h 446626" name="T34"/>
                <a:gd fmla="*/ 1648822 w 1648822" name="T35"/>
                <a:gd fmla="*/ 446626 h 44662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6626" w="1648822">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w="12700">
                  <a:solidFill>
                    <a:srgbClr val="42719B"/>
                  </a:solidFill>
                  <a:bevel/>
                </a14:hiddenLine>
              </a:ext>
            </a:extLst>
          </p:spPr>
          <p:txBody>
            <a:bodyPr anchor="ctr"/>
            <a:lstStyle/>
            <a:p>
              <a:endParaRPr altLang="en-US" lang="zh-CN">
                <a:ea charset="-122" panose="020b0503020204020204" pitchFamily="34" typeface="微软雅黑"/>
              </a:endParaRPr>
            </a:p>
          </p:txBody>
        </p:sp>
      </p:grpSp>
      <p:sp>
        <p:nvSpPr>
          <p:cNvPr id="7" name="矩形 6"/>
          <p:cNvSpPr>
            <a:spLocks noChangeArrowheads="1"/>
          </p:cNvSpPr>
          <p:nvPr/>
        </p:nvSpPr>
        <p:spPr bwMode="auto">
          <a:xfrm>
            <a:off x="0" y="2223929"/>
            <a:ext cx="5054204" cy="276225"/>
          </a:xfrm>
          <a:prstGeom prst="rect">
            <a:avLst/>
          </a:prstGeom>
          <a:solidFill>
            <a:schemeClr val="tx1">
              <a:lumMod val="65000"/>
              <a:lumOff val="35000"/>
              <a:alpha val="39999"/>
            </a:schemeClr>
          </a:solidFill>
          <a:ln>
            <a:noFill/>
          </a:ln>
        </p:spPr>
        <p:txBody>
          <a:bodyPr anchor="ctr" bIns="34287" lIns="68573" rIns="68573" tIns="34287"/>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sym charset="-122" panose="02000000000000000000" pitchFamily="2" typeface="方正兰亭黑_GBK"/>
            </a:endParaRPr>
          </a:p>
        </p:txBody>
      </p:sp>
      <p:grpSp>
        <p:nvGrpSpPr>
          <p:cNvPr id="9" name="组合 3"/>
          <p:cNvGrpSpPr/>
          <p:nvPr/>
        </p:nvGrpSpPr>
        <p:grpSpPr>
          <a:xfrm>
            <a:off x="4214813" y="764223"/>
            <a:ext cx="1734741" cy="1735931"/>
            <a:chExt cx="1970470" cy="1970470"/>
          </a:xfrm>
        </p:grpSpPr>
        <p:sp>
          <p:nvSpPr>
            <p:cNvPr id="10" name="任意多边形 4"/>
            <p:cNvSpPr>
              <a:spLocks noChangeArrowheads="1"/>
            </p:cNvSpPr>
            <p:nvPr/>
          </p:nvSpPr>
          <p:spPr bwMode="auto">
            <a:xfrm>
              <a:off x="0" y="0"/>
              <a:ext cx="1970470" cy="1523844"/>
            </a:xfrm>
            <a:custGeom>
              <a:gdLst>
                <a:gd fmla="*/ 985235 w 1970470" name="T0"/>
                <a:gd fmla="*/ 0 h 1523844" name="T1"/>
                <a:gd fmla="*/ 1970470 w 1970470" name="T2"/>
                <a:gd fmla="*/ 985235 h 1523844" name="T3"/>
                <a:gd fmla="*/ 1851557 w 1970470" name="T4"/>
                <a:gd fmla="*/ 1454856 h 1523844" name="T5"/>
                <a:gd fmla="*/ 1809646 w 1970470" name="T6"/>
                <a:gd fmla="*/ 1523844 h 1523844" name="T7"/>
                <a:gd fmla="*/ 1380307 w 1970470" name="T8"/>
                <a:gd fmla="*/ 1523844 h 1523844" name="T9"/>
                <a:gd fmla="*/ 1458954 w 1970470" name="T10"/>
                <a:gd fmla="*/ 1458954 h 1523844" name="T11"/>
                <a:gd fmla="*/ 1655175 w 1970470" name="T12"/>
                <a:gd fmla="*/ 985235 h 1523844" name="T13"/>
                <a:gd fmla="*/ 985235 w 1970470" name="T14"/>
                <a:gd fmla="*/ 315295 h 1523844" name="T15"/>
                <a:gd fmla="*/ 315295 w 1970470" name="T16"/>
                <a:gd fmla="*/ 985235 h 1523844" name="T17"/>
                <a:gd fmla="*/ 511516 w 1970470" name="T18"/>
                <a:gd fmla="*/ 1458954 h 1523844" name="T19"/>
                <a:gd fmla="*/ 590163 w 1970470" name="T20"/>
                <a:gd fmla="*/ 1523844 h 1523844" name="T21"/>
                <a:gd fmla="*/ 160824 w 1970470" name="T22"/>
                <a:gd fmla="*/ 1523844 h 1523844" name="T23"/>
                <a:gd fmla="*/ 118913 w 1970470" name="T24"/>
                <a:gd fmla="*/ 1454856 h 1523844" name="T25"/>
                <a:gd fmla="*/ 0 w 1970470" name="T26"/>
                <a:gd fmla="*/ 985235 h 1523844" name="T27"/>
                <a:gd fmla="*/ 985235 w 1970470" name="T28"/>
                <a:gd fmla="*/ 0 h 152384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970470" name="T45"/>
                <a:gd fmla="*/ 0 h 1523844" name="T46"/>
                <a:gd fmla="*/ 1970470 w 1970470" name="T47"/>
                <a:gd fmla="*/ 1523844 h 152384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523844" w="1970470">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w="12700">
                  <a:solidFill>
                    <a:srgbClr val="42719B"/>
                  </a:solidFill>
                  <a:bevel/>
                </a14:hiddenLine>
              </a:ext>
            </a:extLst>
          </p:spPr>
          <p:txBody>
            <a:bodyPr anchor="ctr"/>
            <a:lstStyle/>
            <a:p>
              <a:endParaRPr altLang="en-US" lang="zh-CN">
                <a:ea charset="-122" panose="020b0503020204020204" pitchFamily="34" typeface="微软雅黑"/>
              </a:endParaRPr>
            </a:p>
          </p:txBody>
        </p:sp>
        <p:sp>
          <p:nvSpPr>
            <p:cNvPr id="11" name="任意多边形 5"/>
            <p:cNvSpPr>
              <a:spLocks noChangeArrowheads="1"/>
            </p:cNvSpPr>
            <p:nvPr/>
          </p:nvSpPr>
          <p:spPr bwMode="auto">
            <a:xfrm>
              <a:off x="160824" y="1523844"/>
              <a:ext cx="1648822" cy="446626"/>
            </a:xfrm>
            <a:custGeom>
              <a:gdLst>
                <a:gd fmla="*/ 0 w 1648822" name="T0"/>
                <a:gd fmla="*/ 0 h 446626" name="T1"/>
                <a:gd fmla="*/ 429339 w 1648822" name="T2"/>
                <a:gd fmla="*/ 0 h 446626" name="T3"/>
                <a:gd fmla="*/ 449841 w 1648822" name="T4"/>
                <a:gd fmla="*/ 16916 h 446626" name="T5"/>
                <a:gd fmla="*/ 824411 w 1648822" name="T6"/>
                <a:gd fmla="*/ 131331 h 446626" name="T7"/>
                <a:gd fmla="*/ 1198981 w 1648822" name="T8"/>
                <a:gd fmla="*/ 16916 h 446626" name="T9"/>
                <a:gd fmla="*/ 1219483 w 1648822" name="T10"/>
                <a:gd fmla="*/ 0 h 446626" name="T11"/>
                <a:gd fmla="*/ 1648822 w 1648822" name="T12"/>
                <a:gd fmla="*/ 0 h 446626" name="T13"/>
                <a:gd fmla="*/ 1641383 w 1648822" name="T14"/>
                <a:gd fmla="*/ 12245 h 446626" name="T15"/>
                <a:gd fmla="*/ 824411 w 1648822" name="T16"/>
                <a:gd fmla="*/ 446626 h 446626" name="T17"/>
                <a:gd fmla="*/ 7439 w 1648822" name="T18"/>
                <a:gd fmla="*/ 12245 h 446626" name="T19"/>
                <a:gd fmla="*/ 0 w 1648822" name="T20"/>
                <a:gd fmla="*/ 0 h 44662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648822" name="T33"/>
                <a:gd fmla="*/ 0 h 446626" name="T34"/>
                <a:gd fmla="*/ 1648822 w 1648822" name="T35"/>
                <a:gd fmla="*/ 446626 h 44662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6626" w="1648822">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w="12700">
                  <a:solidFill>
                    <a:srgbClr val="42719B"/>
                  </a:solidFill>
                  <a:bevel/>
                </a14:hiddenLine>
              </a:ext>
            </a:extLst>
          </p:spPr>
          <p:txBody>
            <a:bodyPr anchor="ctr"/>
            <a:lstStyle/>
            <a:p>
              <a:endParaRPr altLang="en-US" lang="zh-CN">
                <a:ea charset="-122" panose="020b0503020204020204" pitchFamily="34" typeface="微软雅黑"/>
              </a:endParaRPr>
            </a:p>
          </p:txBody>
        </p:sp>
      </p:grpSp>
      <p:sp>
        <p:nvSpPr>
          <p:cNvPr id="5" name="任意多边形 4"/>
          <p:cNvSpPr>
            <a:spLocks noChangeArrowheads="1"/>
          </p:cNvSpPr>
          <p:nvPr/>
        </p:nvSpPr>
        <p:spPr bwMode="auto">
          <a:xfrm>
            <a:off x="8743950" y="4314666"/>
            <a:ext cx="476250" cy="300038"/>
          </a:xfrm>
          <a:custGeom>
            <a:gdLst>
              <a:gd fmla="*/ 154365 w 808522" name="T0"/>
              <a:gd fmla="*/ 0 h 510140" name="T1"/>
              <a:gd fmla="*/ 157334 w 808522" name="T2"/>
              <a:gd fmla="*/ 0 h 510140" name="T3"/>
              <a:gd fmla="*/ 498719 w 808522" name="T4"/>
              <a:gd fmla="*/ 0 h 510140" name="T5"/>
              <a:gd fmla="*/ 498719 w 808522" name="T6"/>
              <a:gd fmla="*/ 313717 h 510140" name="T7"/>
              <a:gd fmla="*/ 157341 w 808522" name="T8"/>
              <a:gd fmla="*/ 313717 h 510140" name="T9"/>
              <a:gd fmla="*/ 157334 w 808522" name="T10"/>
              <a:gd fmla="*/ 313718 h 510140" name="T11"/>
              <a:gd fmla="*/ 157328 w 808522" name="T12"/>
              <a:gd fmla="*/ 313717 h 510140" name="T13"/>
              <a:gd fmla="*/ 154365 w 808522" name="T14"/>
              <a:gd fmla="*/ 313717 h 510140" name="T15"/>
              <a:gd fmla="*/ 154365 w 808522" name="T16"/>
              <a:gd fmla="*/ 313420 h 510140" name="T17"/>
              <a:gd fmla="*/ 125625 w 808522" name="T18"/>
              <a:gd fmla="*/ 310531 h 510140" name="T19"/>
              <a:gd fmla="*/ 0 w 808522" name="T20"/>
              <a:gd fmla="*/ 156859 h 510140" name="T21"/>
              <a:gd fmla="*/ 125625 w 808522" name="T22"/>
              <a:gd fmla="*/ 3187 h 510140" name="T23"/>
              <a:gd fmla="*/ 154365 w 808522" name="T24"/>
              <a:gd fmla="*/ 298 h 51014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808522" name="T39"/>
              <a:gd fmla="*/ 0 h 510140" name="T40"/>
              <a:gd fmla="*/ 808522 w 808522" name="T41"/>
              <a:gd fmla="*/ 510140 h 51014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510140" w="808522">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w="12700">
                <a:solidFill>
                  <a:srgbClr val="42719B"/>
                </a:solidFill>
                <a:bevel/>
              </a14:hiddenLine>
            </a:ext>
          </a:extLst>
        </p:spPr>
        <p:txBody>
          <a:bodyPr anchor="ctr" bIns="34290" lIns="68580" rIns="68580" tIns="34290"/>
          <a:lstStyle/>
          <a:p>
            <a:endParaRPr altLang="en-US" lang="zh-CN">
              <a:ea charset="-122" panose="020b0503020204020204" pitchFamily="34" typeface="微软雅黑"/>
            </a:endParaRPr>
          </a:p>
        </p:txBody>
      </p:sp>
      <p:sp>
        <p:nvSpPr>
          <p:cNvPr id="6" name="TextBox 15"/>
          <p:cNvSpPr>
            <a:spLocks noChangeArrowheads="1"/>
          </p:cNvSpPr>
          <p:nvPr/>
        </p:nvSpPr>
        <p:spPr bwMode="auto">
          <a:xfrm>
            <a:off x="8803481" y="4349195"/>
            <a:ext cx="340519" cy="2190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09" lIns="51419" rIns="51419" tIns="25709">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lang="zh-CN" sz="11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sym charset="-122" panose="020b0604020202020204" pitchFamily="34" typeface="Arial Unicode MS"/>
              </a:rPr>
              <a:t>* </a:t>
            </a:r>
          </a:p>
        </p:txBody>
      </p:sp>
      <p:grpSp>
        <p:nvGrpSpPr>
          <p:cNvPr id="48" name="组合 47"/>
          <p:cNvGrpSpPr/>
          <p:nvPr/>
        </p:nvGrpSpPr>
        <p:grpSpPr>
          <a:xfrm>
            <a:off x="4481014" y="1013253"/>
            <a:ext cx="1244010" cy="1244013"/>
            <a:chOff x="4481014" y="1320593"/>
            <a:chExt cx="1244010" cy="1244013"/>
          </a:xfrm>
        </p:grpSpPr>
        <p:grpSp>
          <p:nvGrpSpPr>
            <p:cNvPr id="29" name="组合 28"/>
            <p:cNvGrpSpPr/>
            <p:nvPr/>
          </p:nvGrpSpPr>
          <p:grpSpPr>
            <a:xfrm>
              <a:off x="4481014" y="1320593"/>
              <a:ext cx="1244010" cy="1244013"/>
              <a:chOff x="304800" y="673100"/>
              <a:chExt cx="4000500" cy="4000500"/>
            </a:xfrm>
            <a:effectLst>
              <a:outerShdw algn="tr" blurRad="444500" dir="8100000" dist="254000" rotWithShape="0">
                <a:prstClr val="black">
                  <a:alpha val="50000"/>
                </a:prstClr>
              </a:outerShdw>
            </a:effectLst>
          </p:grpSpPr>
          <p:sp>
            <p:nvSpPr>
              <p:cNvPr id="31" name="同心圆 3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2" name="椭圆 3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8" name="文本框 3"/>
            <p:cNvSpPr>
              <a:spLocks noChangeArrowheads="1"/>
            </p:cNvSpPr>
            <p:nvPr/>
          </p:nvSpPr>
          <p:spPr bwMode="auto">
            <a:xfrm>
              <a:off x="4780445" y="1497806"/>
              <a:ext cx="645146" cy="617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spcBef>
                  <a:spcPct val="0"/>
                </a:spcBef>
                <a:buFont charset="0" panose="020b0604020202020204" pitchFamily="34" typeface="Arial"/>
                <a:buNone/>
              </a:pPr>
              <a:r>
                <a:rPr altLang="zh-CN" lang="en-US" sz="2000">
                  <a:solidFill>
                    <a:srgbClr val="163A5A"/>
                  </a:solidFill>
                  <a:sym charset="-122" panose="02000000000000000000" pitchFamily="2" typeface="方正兰亭黑_GBK"/>
                </a:rPr>
                <a:t>Step</a:t>
              </a:r>
            </a:p>
            <a:p>
              <a:pPr algn="ctr" eaLnBrk="1" hangingPunct="1">
                <a:spcBef>
                  <a:spcPct val="0"/>
                </a:spcBef>
                <a:buFont charset="0" panose="020b0604020202020204" pitchFamily="34" typeface="Arial"/>
                <a:buNone/>
              </a:pPr>
              <a:r>
                <a:rPr altLang="zh-CN" lang="en-US" sz="2000">
                  <a:solidFill>
                    <a:srgbClr val="163A5A"/>
                  </a:solidFill>
                  <a:sym charset="-122" panose="02000000000000000000" pitchFamily="2" typeface="方正兰亭黑_GBK"/>
                </a:rPr>
                <a:t>01</a:t>
              </a:r>
            </a:p>
          </p:txBody>
        </p:sp>
      </p:grpSp>
      <p:grpSp>
        <p:nvGrpSpPr>
          <p:cNvPr id="49" name="组合 48"/>
          <p:cNvGrpSpPr/>
          <p:nvPr/>
        </p:nvGrpSpPr>
        <p:grpSpPr>
          <a:xfrm>
            <a:off x="2824855" y="2987575"/>
            <a:ext cx="1244010" cy="1244013"/>
            <a:chOff x="2824855" y="3294915"/>
            <a:chExt cx="1244010" cy="1244013"/>
          </a:xfrm>
        </p:grpSpPr>
        <p:grpSp>
          <p:nvGrpSpPr>
            <p:cNvPr id="40" name="组合 39"/>
            <p:cNvGrpSpPr/>
            <p:nvPr/>
          </p:nvGrpSpPr>
          <p:grpSpPr>
            <a:xfrm>
              <a:off x="2824855" y="3294915"/>
              <a:ext cx="1244010" cy="1244013"/>
              <a:chOff x="304800" y="673100"/>
              <a:chExt cx="4000500" cy="4000500"/>
            </a:xfrm>
            <a:effectLst>
              <a:outerShdw algn="tr" blurRad="444500" dir="8100000" dist="254000" rotWithShape="0">
                <a:prstClr val="black">
                  <a:alpha val="50000"/>
                </a:prstClr>
              </a:outerShdw>
            </a:effectLst>
          </p:grpSpPr>
          <p:sp>
            <p:nvSpPr>
              <p:cNvPr id="41" name="同心圆 4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42" name="椭圆 4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13" name="文本框 16"/>
            <p:cNvSpPr>
              <a:spLocks noChangeArrowheads="1"/>
            </p:cNvSpPr>
            <p:nvPr/>
          </p:nvSpPr>
          <p:spPr bwMode="auto">
            <a:xfrm>
              <a:off x="3132621" y="3471863"/>
              <a:ext cx="645146" cy="617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spcBef>
                  <a:spcPct val="0"/>
                </a:spcBef>
                <a:buFont charset="0" panose="020b0604020202020204" pitchFamily="34" typeface="Arial"/>
                <a:buNone/>
              </a:pPr>
              <a:r>
                <a:rPr altLang="zh-CN" lang="en-US" sz="2000">
                  <a:solidFill>
                    <a:srgbClr val="163A5A"/>
                  </a:solidFill>
                  <a:sym charset="-122" panose="02000000000000000000" pitchFamily="2" typeface="方正兰亭黑_GBK"/>
                </a:rPr>
                <a:t>Step</a:t>
              </a:r>
            </a:p>
            <a:p>
              <a:pPr algn="ctr" eaLnBrk="1" hangingPunct="1">
                <a:spcBef>
                  <a:spcPct val="0"/>
                </a:spcBef>
                <a:buFont charset="0" panose="020b0604020202020204" pitchFamily="34" typeface="Arial"/>
                <a:buNone/>
              </a:pPr>
              <a:r>
                <a:rPr altLang="zh-CN" lang="en-US" sz="2000">
                  <a:solidFill>
                    <a:srgbClr val="163A5A"/>
                  </a:solidFill>
                  <a:sym charset="-122" panose="02000000000000000000" pitchFamily="2" typeface="方正兰亭黑_GBK"/>
                </a:rPr>
                <a:t>02</a:t>
              </a:r>
            </a:p>
          </p:txBody>
        </p:sp>
      </p:grpSp>
      <p:grpSp>
        <p:nvGrpSpPr>
          <p:cNvPr id="50" name="组合 49"/>
          <p:cNvGrpSpPr/>
          <p:nvPr/>
        </p:nvGrpSpPr>
        <p:grpSpPr>
          <a:xfrm>
            <a:off x="4700208" y="2987310"/>
            <a:ext cx="1244010" cy="1244013"/>
            <a:chOff x="4700208" y="3294650"/>
            <a:chExt cx="1244010" cy="1244013"/>
          </a:xfrm>
        </p:grpSpPr>
        <p:grpSp>
          <p:nvGrpSpPr>
            <p:cNvPr id="37" name="组合 36"/>
            <p:cNvGrpSpPr/>
            <p:nvPr/>
          </p:nvGrpSpPr>
          <p:grpSpPr>
            <a:xfrm>
              <a:off x="4700208" y="3294650"/>
              <a:ext cx="1244010" cy="1244013"/>
              <a:chOff x="304800" y="673100"/>
              <a:chExt cx="4000500" cy="4000500"/>
            </a:xfrm>
            <a:effectLst>
              <a:outerShdw algn="tr" blurRad="444500" dir="8100000" dist="254000" rotWithShape="0">
                <a:prstClr val="black">
                  <a:alpha val="50000"/>
                </a:prstClr>
              </a:outerShdw>
            </a:effectLst>
          </p:grpSpPr>
          <p:sp>
            <p:nvSpPr>
              <p:cNvPr id="38" name="同心圆 3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39" name="椭圆 3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8" name="文本框 24"/>
            <p:cNvSpPr>
              <a:spLocks noChangeArrowheads="1"/>
            </p:cNvSpPr>
            <p:nvPr/>
          </p:nvSpPr>
          <p:spPr bwMode="auto">
            <a:xfrm>
              <a:off x="5001901" y="3483769"/>
              <a:ext cx="645146" cy="617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spcBef>
                  <a:spcPct val="0"/>
                </a:spcBef>
                <a:buFont charset="0" panose="020b0604020202020204" pitchFamily="34" typeface="Arial"/>
                <a:buNone/>
              </a:pPr>
              <a:r>
                <a:rPr altLang="zh-CN" lang="en-US" sz="2000">
                  <a:sym charset="-122" panose="02000000000000000000" pitchFamily="2" typeface="方正兰亭黑_GBK"/>
                </a:rPr>
                <a:t>Step</a:t>
              </a:r>
            </a:p>
            <a:p>
              <a:pPr algn="ctr" eaLnBrk="1" hangingPunct="1">
                <a:spcBef>
                  <a:spcPct val="0"/>
                </a:spcBef>
                <a:buFont charset="0" panose="020b0604020202020204" pitchFamily="34" typeface="Arial"/>
                <a:buNone/>
              </a:pPr>
              <a:r>
                <a:rPr altLang="zh-CN" lang="en-US" sz="2000">
                  <a:sym charset="-122" panose="02000000000000000000" pitchFamily="2" typeface="方正兰亭黑_GBK"/>
                </a:rPr>
                <a:t>03</a:t>
              </a:r>
            </a:p>
          </p:txBody>
        </p:sp>
      </p:grpSp>
      <p:sp>
        <p:nvSpPr>
          <p:cNvPr id="22" name="TextBox 59"/>
          <p:cNvSpPr>
            <a:spLocks noChangeArrowheads="1"/>
          </p:cNvSpPr>
          <p:nvPr/>
        </p:nvSpPr>
        <p:spPr bwMode="auto">
          <a:xfrm flipH="1">
            <a:off x="1980010" y="1098788"/>
            <a:ext cx="1941909"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r">
              <a:lnSpc>
                <a:spcPct val="100000"/>
              </a:lnSpc>
              <a:spcBef>
                <a:spcPct val="0"/>
              </a:spcBef>
              <a:buFont charset="0" panose="020b0604020202020204" pitchFamily="34" typeface="Arial"/>
              <a:buNone/>
            </a:pPr>
            <a:r>
              <a:rPr altLang="en-US" lang="zh-CN" sz="1500">
                <a:solidFill>
                  <a:srgbClr val="163A5A"/>
                </a:solidFill>
                <a:sym charset="-122" panose="02000000000000000000" pitchFamily="2" typeface="方正兰亭黑_GBK"/>
              </a:rPr>
              <a:t>点击此处输入内容</a:t>
            </a:r>
          </a:p>
        </p:txBody>
      </p:sp>
      <p:sp>
        <p:nvSpPr>
          <p:cNvPr id="23" name="矩形 17"/>
          <p:cNvSpPr>
            <a:spLocks noChangeArrowheads="1"/>
          </p:cNvSpPr>
          <p:nvPr/>
        </p:nvSpPr>
        <p:spPr bwMode="auto">
          <a:xfrm>
            <a:off x="1014412" y="1378586"/>
            <a:ext cx="2976563" cy="833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100">
                <a:solidFill>
                  <a:schemeClr val="tx1">
                    <a:lumMod val="85000"/>
                    <a:lumOff val="15000"/>
                  </a:schemeClr>
                </a:solidFill>
                <a:sym charset="-122" panose="02000000000000000000" pitchFamily="2" typeface="方正兰亭黑_GBK"/>
              </a:rPr>
              <a:t>在此录入上述图表的综合描述说明，在此录入上述图表的综合描述说明，在此录入上述图表的综合描述说明，在此录入上述图表的综合描述说明。</a:t>
            </a:r>
          </a:p>
        </p:txBody>
      </p:sp>
      <p:sp>
        <p:nvSpPr>
          <p:cNvPr id="24" name="TextBox 59"/>
          <p:cNvSpPr>
            <a:spLocks noChangeArrowheads="1"/>
          </p:cNvSpPr>
          <p:nvPr/>
        </p:nvSpPr>
        <p:spPr bwMode="auto">
          <a:xfrm flipH="1">
            <a:off x="6179345" y="3144281"/>
            <a:ext cx="1940719"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a:lnSpc>
                <a:spcPct val="100000"/>
              </a:lnSpc>
              <a:spcBef>
                <a:spcPct val="0"/>
              </a:spcBef>
              <a:buFont charset="0" panose="020b0604020202020204" pitchFamily="34" typeface="Arial"/>
              <a:buNone/>
            </a:pPr>
            <a:r>
              <a:rPr altLang="en-US" lang="zh-CN" sz="1500">
                <a:sym charset="-122" panose="02000000000000000000" pitchFamily="2" typeface="方正兰亭黑_GBK"/>
              </a:rPr>
              <a:t>点击此处输入内容</a:t>
            </a:r>
          </a:p>
        </p:txBody>
      </p:sp>
      <p:sp>
        <p:nvSpPr>
          <p:cNvPr id="25" name="矩形 17"/>
          <p:cNvSpPr>
            <a:spLocks noChangeArrowheads="1"/>
          </p:cNvSpPr>
          <p:nvPr/>
        </p:nvSpPr>
        <p:spPr bwMode="auto">
          <a:xfrm>
            <a:off x="6329363" y="3433603"/>
            <a:ext cx="1940719" cy="833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100">
                <a:solidFill>
                  <a:schemeClr val="tx1">
                    <a:lumMod val="85000"/>
                    <a:lumOff val="15000"/>
                  </a:schemeClr>
                </a:solidFill>
                <a:sym charset="-122" panose="02000000000000000000" pitchFamily="2" typeface="方正兰亭黑_GBK"/>
              </a:rPr>
              <a:t>在此录入上述图表的综合描述说明，在此录入上述图表的综合描述说明，在此录入上述图表的综合描述说明。</a:t>
            </a:r>
          </a:p>
        </p:txBody>
      </p:sp>
      <p:sp>
        <p:nvSpPr>
          <p:cNvPr id="26" name="TextBox 59"/>
          <p:cNvSpPr>
            <a:spLocks noChangeArrowheads="1"/>
          </p:cNvSpPr>
          <p:nvPr/>
        </p:nvSpPr>
        <p:spPr bwMode="auto">
          <a:xfrm flipH="1">
            <a:off x="742950" y="3121659"/>
            <a:ext cx="1941910"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a:lnSpc>
                <a:spcPct val="100000"/>
              </a:lnSpc>
              <a:spcBef>
                <a:spcPct val="0"/>
              </a:spcBef>
              <a:buFont charset="0" panose="020b0604020202020204" pitchFamily="34" typeface="Arial"/>
              <a:buNone/>
            </a:pPr>
            <a:r>
              <a:rPr altLang="en-US" lang="zh-CN" sz="1500">
                <a:solidFill>
                  <a:srgbClr val="163A5A"/>
                </a:solidFill>
                <a:sym charset="-122" panose="02000000000000000000" pitchFamily="2" typeface="方正兰亭黑_GBK"/>
              </a:rPr>
              <a:t>点击输入内容</a:t>
            </a:r>
          </a:p>
        </p:txBody>
      </p:sp>
      <p:sp>
        <p:nvSpPr>
          <p:cNvPr id="27" name="矩形 17"/>
          <p:cNvSpPr>
            <a:spLocks noChangeArrowheads="1"/>
          </p:cNvSpPr>
          <p:nvPr/>
        </p:nvSpPr>
        <p:spPr bwMode="auto">
          <a:xfrm>
            <a:off x="1014412" y="3410982"/>
            <a:ext cx="1395413" cy="833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100">
                <a:solidFill>
                  <a:schemeClr val="tx1">
                    <a:lumMod val="85000"/>
                    <a:lumOff val="15000"/>
                  </a:schemeClr>
                </a:solidFill>
                <a:sym charset="-122" panose="02000000000000000000" pitchFamily="2" typeface="方正兰亭黑_GBK"/>
              </a:rPr>
              <a:t>在此录入上述图表的综合描述说明，在此录入上述图表的综合描述说明。</a:t>
            </a:r>
          </a:p>
        </p:txBody>
      </p:sp>
      <p:cxnSp>
        <p:nvCxnSpPr>
          <p:cNvPr id="43" name="直接连接符 4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646880" y="242192"/>
            <a:ext cx="274777" cy="274777"/>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5" name="TextBox 44"/>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sym typeface="+mn-ea"/>
              </a:rPr>
              <a:t>此处添加标题</a:t>
            </a:r>
          </a:p>
        </p:txBody>
      </p:sp>
      <p:cxnSp>
        <p:nvCxnSpPr>
          <p:cNvPr id="46" name="直接连接符 45"/>
          <p:cNvCxnSpPr/>
          <p:nvPr/>
        </p:nvCxnSpPr>
        <p:spPr>
          <a:xfrm flipH="1">
            <a:off x="2502648"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TextBox 36"/>
          <p:cNvSpPr txBox="1"/>
          <p:nvPr/>
        </p:nvSpPr>
        <p:spPr>
          <a:xfrm>
            <a:off x="746760" y="948690"/>
            <a:ext cx="7791450" cy="457200"/>
          </a:xfrm>
          <a:prstGeom prst="rect">
            <a:avLst/>
          </a:prstGeom>
          <a:noFill/>
        </p:spPr>
        <p:txBody>
          <a:bodyPr rtlCol="0" wrap="square">
            <a:spAutoFit/>
          </a:bodyPr>
          <a:lstStyle/>
          <a:p>
            <a:pPr algn="l"/>
            <a:r>
              <a:rPr altLang="en-US" lang="zh-CN" smtClean="0" sz="1200">
                <a:latin charset="-122" panose="02010600030101010101" typeface="黑体"/>
                <a:ea charset="-122" panose="02010600030101010101" typeface="黑体"/>
                <a:cs charset="2" panose="02010600010101010101" pitchFamily="2" typeface="方正兰亭细黑_GBK_M"/>
              </a:rPr>
              <a:t>您的内容打在这里，或者通过复制您的文本后，在此框中选择粘贴，并选择只保留文字。您的内容打在这里，或者通过复制您的文本后，在此框中</a:t>
            </a:r>
          </a:p>
        </p:txBody>
      </p:sp>
      <p:grpSp>
        <p:nvGrpSpPr>
          <p:cNvPr id="3" name="组合 2"/>
          <p:cNvGrpSpPr/>
          <p:nvPr/>
        </p:nvGrpSpPr>
        <p:grpSpPr>
          <a:xfrm>
            <a:off x="985563" y="3186015"/>
            <a:ext cx="1721136" cy="548848"/>
            <a:chOff x="695368" y="3811490"/>
            <a:chExt cx="1721136" cy="548848"/>
          </a:xfrm>
        </p:grpSpPr>
        <p:grpSp>
          <p:nvGrpSpPr>
            <p:cNvPr id="52" name="组合 51"/>
            <p:cNvGrpSpPr/>
            <p:nvPr/>
          </p:nvGrpSpPr>
          <p:grpSpPr>
            <a:xfrm>
              <a:off x="695368" y="3811490"/>
              <a:ext cx="1721136" cy="548848"/>
              <a:chOff x="4304043" y="1286668"/>
              <a:chExt cx="3837944" cy="2757793"/>
            </a:xfrm>
            <a:effectLst>
              <a:outerShdw algn="tr" blurRad="381000" dir="8100000" dist="254000" rotWithShape="0">
                <a:prstClr val="black">
                  <a:alpha val="40000"/>
                </a:prstClr>
              </a:outerShdw>
            </a:effectLst>
          </p:grpSpPr>
          <p:sp>
            <p:nvSpPr>
              <p:cNvPr id="53" name="圆角矩形 5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sp>
            <p:nvSpPr>
              <p:cNvPr id="54" name="圆角矩形 5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sp>
          <p:nvSpPr>
            <p:cNvPr id="62" name="椭圆 61"/>
            <p:cNvSpPr/>
            <p:nvPr/>
          </p:nvSpPr>
          <p:spPr>
            <a:xfrm>
              <a:off x="825405" y="3951961"/>
              <a:ext cx="279463" cy="279463"/>
            </a:xfrm>
            <a:prstGeom prst="ellipse">
              <a:avLst/>
            </a:prstGeom>
            <a:solidFill>
              <a:schemeClr val="tx2">
                <a:lumMod val="50000"/>
              </a:schemeClr>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grpSp>
        <p:nvGrpSpPr>
          <p:cNvPr id="4" name="组合 3"/>
          <p:cNvGrpSpPr/>
          <p:nvPr/>
        </p:nvGrpSpPr>
        <p:grpSpPr>
          <a:xfrm>
            <a:off x="2464122" y="2660044"/>
            <a:ext cx="1721136" cy="548848"/>
            <a:chOff x="2173927" y="3285519"/>
            <a:chExt cx="1721136" cy="548848"/>
          </a:xfrm>
        </p:grpSpPr>
        <p:grpSp>
          <p:nvGrpSpPr>
            <p:cNvPr id="49" name="组合 48"/>
            <p:cNvGrpSpPr/>
            <p:nvPr/>
          </p:nvGrpSpPr>
          <p:grpSpPr>
            <a:xfrm>
              <a:off x="2173927" y="3285519"/>
              <a:ext cx="1721136" cy="548848"/>
              <a:chOff x="4304043" y="1286668"/>
              <a:chExt cx="3837944" cy="2757793"/>
            </a:xfrm>
            <a:effectLst>
              <a:outerShdw algn="tr" blurRad="381000" dir="8100000" dist="254000" rotWithShape="0">
                <a:prstClr val="black">
                  <a:alpha val="40000"/>
                </a:prstClr>
              </a:outerShdw>
            </a:effectLst>
          </p:grpSpPr>
          <p:sp>
            <p:nvSpPr>
              <p:cNvPr id="50" name="圆角矩形 4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sp>
            <p:nvSpPr>
              <p:cNvPr id="51" name="圆角矩形 5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sp>
          <p:nvSpPr>
            <p:cNvPr id="63" name="椭圆 62"/>
            <p:cNvSpPr/>
            <p:nvPr/>
          </p:nvSpPr>
          <p:spPr>
            <a:xfrm>
              <a:off x="2307128" y="3420211"/>
              <a:ext cx="279463" cy="279463"/>
            </a:xfrm>
            <a:prstGeom prst="ellipse">
              <a:avLst/>
            </a:prstGeom>
            <a:solidFill>
              <a:schemeClr val="tx2">
                <a:lumMod val="50000"/>
              </a:schemeClr>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grpSp>
        <p:nvGrpSpPr>
          <p:cNvPr id="5" name="组合 4"/>
          <p:cNvGrpSpPr/>
          <p:nvPr/>
        </p:nvGrpSpPr>
        <p:grpSpPr>
          <a:xfrm>
            <a:off x="3975422" y="2134072"/>
            <a:ext cx="1721136" cy="548848"/>
            <a:chOff x="3685227" y="2759547"/>
            <a:chExt cx="1721136" cy="548848"/>
          </a:xfrm>
        </p:grpSpPr>
        <p:grpSp>
          <p:nvGrpSpPr>
            <p:cNvPr id="46" name="组合 45"/>
            <p:cNvGrpSpPr/>
            <p:nvPr/>
          </p:nvGrpSpPr>
          <p:grpSpPr>
            <a:xfrm>
              <a:off x="3685227" y="2759547"/>
              <a:ext cx="1721136" cy="548848"/>
              <a:chOff x="4304043" y="1286668"/>
              <a:chExt cx="3837944" cy="2757793"/>
            </a:xfrm>
            <a:effectLst>
              <a:outerShdw algn="tr" blurRad="381000" dir="8100000" dist="254000"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sp>
            <p:nvSpPr>
              <p:cNvPr id="48" name="圆角矩形 4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sp>
          <p:nvSpPr>
            <p:cNvPr id="64" name="椭圆 63"/>
            <p:cNvSpPr/>
            <p:nvPr/>
          </p:nvSpPr>
          <p:spPr>
            <a:xfrm>
              <a:off x="3829063" y="2894239"/>
              <a:ext cx="279463" cy="279463"/>
            </a:xfrm>
            <a:prstGeom prst="ellipse">
              <a:avLst/>
            </a:prstGeom>
            <a:solidFill>
              <a:schemeClr val="tx2">
                <a:lumMod val="50000"/>
              </a:schemeClr>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grpSp>
        <p:nvGrpSpPr>
          <p:cNvPr id="6" name="组合 5"/>
          <p:cNvGrpSpPr/>
          <p:nvPr/>
        </p:nvGrpSpPr>
        <p:grpSpPr>
          <a:xfrm>
            <a:off x="5494821" y="1608100"/>
            <a:ext cx="1721136" cy="548848"/>
            <a:chOff x="5204626" y="2233575"/>
            <a:chExt cx="1721136" cy="548848"/>
          </a:xfrm>
        </p:grpSpPr>
        <p:grpSp>
          <p:nvGrpSpPr>
            <p:cNvPr id="43" name="组合 42"/>
            <p:cNvGrpSpPr/>
            <p:nvPr/>
          </p:nvGrpSpPr>
          <p:grpSpPr>
            <a:xfrm>
              <a:off x="5204626" y="2233575"/>
              <a:ext cx="1721136" cy="548848"/>
              <a:chOff x="4304043" y="1286668"/>
              <a:chExt cx="3837944" cy="2757793"/>
            </a:xfrm>
            <a:effectLst>
              <a:outerShdw algn="tr" blurRad="381000" dir="8100000" dist="254000"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sp>
            <p:nvSpPr>
              <p:cNvPr id="45" name="圆角矩形 4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sp>
          <p:nvSpPr>
            <p:cNvPr id="65" name="椭圆 64"/>
            <p:cNvSpPr/>
            <p:nvPr/>
          </p:nvSpPr>
          <p:spPr>
            <a:xfrm>
              <a:off x="5384889" y="2368267"/>
              <a:ext cx="279463" cy="279463"/>
            </a:xfrm>
            <a:prstGeom prst="ellipse">
              <a:avLst/>
            </a:prstGeom>
            <a:solidFill>
              <a:schemeClr val="tx2">
                <a:lumMod val="50000"/>
              </a:schemeClr>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grpSp>
      <p:sp>
        <p:nvSpPr>
          <p:cNvPr id="38" name="TextBox 37"/>
          <p:cNvSpPr txBox="1"/>
          <p:nvPr/>
        </p:nvSpPr>
        <p:spPr>
          <a:xfrm>
            <a:off x="1395063" y="3318195"/>
            <a:ext cx="1630680" cy="335280"/>
          </a:xfrm>
          <a:prstGeom prst="rect">
            <a:avLst/>
          </a:prstGeom>
          <a:noFill/>
          <a:effectLst/>
        </p:spPr>
        <p:txBody>
          <a:bodyPr rtlCol="0" wrap="none">
            <a:spAutoFit/>
          </a:bodyPr>
          <a:lstStyle/>
          <a:p>
            <a:pPr algn="l"/>
            <a:r>
              <a:rPr altLang="en-US" lang="zh-CN" smtClean="0" spc="300" sz="1600">
                <a:latin charset="-122" panose="02010600030101010101" typeface="黑体"/>
                <a:ea charset="-122" panose="02010600030101010101" typeface="黑体"/>
                <a:sym typeface="+mn-ea"/>
              </a:rPr>
              <a:t>此处添加标题</a:t>
            </a:r>
          </a:p>
        </p:txBody>
      </p:sp>
      <p:sp>
        <p:nvSpPr>
          <p:cNvPr id="39" name="TextBox 38"/>
          <p:cNvSpPr txBox="1"/>
          <p:nvPr/>
        </p:nvSpPr>
        <p:spPr>
          <a:xfrm>
            <a:off x="2920769" y="2765190"/>
            <a:ext cx="1630680" cy="335280"/>
          </a:xfrm>
          <a:prstGeom prst="rect">
            <a:avLst/>
          </a:prstGeom>
          <a:noFill/>
          <a:effectLst/>
        </p:spPr>
        <p:txBody>
          <a:bodyPr rtlCol="0" wrap="none">
            <a:spAutoFit/>
          </a:bodyPr>
          <a:lstStyle/>
          <a:p>
            <a:pPr algn="l"/>
            <a:r>
              <a:rPr altLang="en-US" lang="zh-CN" smtClean="0" spc="300" sz="1600">
                <a:latin charset="-122" panose="02010600030101010101" typeface="黑体"/>
                <a:ea charset="-122" panose="02010600030101010101" typeface="黑体"/>
                <a:sym typeface="+mn-ea"/>
              </a:rPr>
              <a:t>此处添加标题</a:t>
            </a:r>
          </a:p>
        </p:txBody>
      </p:sp>
      <p:sp>
        <p:nvSpPr>
          <p:cNvPr id="40" name="TextBox 39"/>
          <p:cNvSpPr txBox="1"/>
          <p:nvPr/>
        </p:nvSpPr>
        <p:spPr>
          <a:xfrm>
            <a:off x="4398721" y="2264619"/>
            <a:ext cx="1630680" cy="335280"/>
          </a:xfrm>
          <a:prstGeom prst="rect">
            <a:avLst/>
          </a:prstGeom>
          <a:noFill/>
          <a:effectLst/>
        </p:spPr>
        <p:txBody>
          <a:bodyPr rtlCol="0" wrap="none">
            <a:spAutoFit/>
          </a:bodyPr>
          <a:lstStyle/>
          <a:p>
            <a:pPr algn="l"/>
            <a:r>
              <a:rPr altLang="en-US" lang="zh-CN" smtClean="0" spc="300" sz="1600">
                <a:latin charset="-122" panose="02010600030101010101" typeface="黑体"/>
                <a:ea charset="-122" panose="02010600030101010101" typeface="黑体"/>
                <a:sym typeface="+mn-ea"/>
              </a:rPr>
              <a:t>此处添加标题</a:t>
            </a:r>
          </a:p>
        </p:txBody>
      </p:sp>
      <p:sp>
        <p:nvSpPr>
          <p:cNvPr id="41" name="TextBox 40"/>
          <p:cNvSpPr txBox="1"/>
          <p:nvPr/>
        </p:nvSpPr>
        <p:spPr>
          <a:xfrm>
            <a:off x="5967269" y="1730157"/>
            <a:ext cx="1630680" cy="335280"/>
          </a:xfrm>
          <a:prstGeom prst="rect">
            <a:avLst/>
          </a:prstGeom>
          <a:noFill/>
          <a:effectLst/>
        </p:spPr>
        <p:txBody>
          <a:bodyPr rtlCol="0" wrap="none">
            <a:spAutoFit/>
          </a:bodyPr>
          <a:lstStyle/>
          <a:p>
            <a:pPr algn="l"/>
            <a:r>
              <a:rPr altLang="en-US" lang="zh-CN" smtClean="0" spc="300" sz="1600">
                <a:latin charset="-122" panose="02010600030101010101" typeface="黑体"/>
                <a:ea charset="-122" panose="02010600030101010101" typeface="黑体"/>
                <a:sym typeface="+mn-ea"/>
              </a:rPr>
              <a:t>此处添加标题</a:t>
            </a:r>
          </a:p>
        </p:txBody>
      </p:sp>
      <p:sp>
        <p:nvSpPr>
          <p:cNvPr id="68" name="TextBox 67"/>
          <p:cNvSpPr txBox="1"/>
          <p:nvPr/>
        </p:nvSpPr>
        <p:spPr>
          <a:xfrm>
            <a:off x="1064402" y="3947671"/>
            <a:ext cx="1563458" cy="502920"/>
          </a:xfrm>
          <a:prstGeom prst="rect">
            <a:avLst/>
          </a:prstGeom>
          <a:noFill/>
        </p:spPr>
        <p:txBody>
          <a:bodyPr rtlCol="0" wrap="square">
            <a:spAutoFit/>
          </a:bodyPr>
          <a:lstStyle/>
          <a:p>
            <a:r>
              <a:rPr altLang="en-US" lang="zh-CN" sz="900">
                <a:latin charset="-122" panose="02010600030101010101" typeface="黑体"/>
                <a:ea charset="-122" panose="02010600030101010101" typeface="黑体"/>
              </a:rPr>
              <a:t>您的内容打在这里，或者通过复制您的文本后，在此框中选择粘贴，</a:t>
            </a:r>
          </a:p>
        </p:txBody>
      </p:sp>
      <p:sp>
        <p:nvSpPr>
          <p:cNvPr id="69" name="TextBox 68"/>
          <p:cNvSpPr txBox="1"/>
          <p:nvPr/>
        </p:nvSpPr>
        <p:spPr>
          <a:xfrm>
            <a:off x="3554631" y="3384809"/>
            <a:ext cx="1563458" cy="502920"/>
          </a:xfrm>
          <a:prstGeom prst="rect">
            <a:avLst/>
          </a:prstGeom>
          <a:noFill/>
        </p:spPr>
        <p:txBody>
          <a:bodyPr rtlCol="0" wrap="square">
            <a:spAutoFit/>
          </a:bodyPr>
          <a:lstStyle/>
          <a:p>
            <a:r>
              <a:rPr altLang="en-US" lang="zh-CN" sz="900">
                <a:latin charset="-122" panose="02010600030101010101" typeface="黑体"/>
                <a:ea charset="-122" panose="02010600030101010101" typeface="黑体"/>
              </a:rPr>
              <a:t>您的内容打在这里，或者通过复制您的文本后，在此框中选择粘贴，</a:t>
            </a:r>
          </a:p>
        </p:txBody>
      </p:sp>
      <p:sp>
        <p:nvSpPr>
          <p:cNvPr id="70" name="TextBox 69"/>
          <p:cNvSpPr txBox="1"/>
          <p:nvPr/>
        </p:nvSpPr>
        <p:spPr>
          <a:xfrm>
            <a:off x="5494821" y="2979641"/>
            <a:ext cx="1563458" cy="502920"/>
          </a:xfrm>
          <a:prstGeom prst="rect">
            <a:avLst/>
          </a:prstGeom>
          <a:noFill/>
        </p:spPr>
        <p:txBody>
          <a:bodyPr rtlCol="0" wrap="square">
            <a:spAutoFit/>
          </a:bodyPr>
          <a:lstStyle/>
          <a:p>
            <a:r>
              <a:rPr altLang="en-US" lang="zh-CN" sz="900">
                <a:latin charset="-122" panose="02010600030101010101" typeface="黑体"/>
                <a:ea charset="-122" panose="02010600030101010101" typeface="黑体"/>
              </a:rPr>
              <a:t>您的内容打在这里，或者通过复制您的文本后，在此框中选择粘贴，</a:t>
            </a:r>
          </a:p>
        </p:txBody>
      </p:sp>
      <p:sp>
        <p:nvSpPr>
          <p:cNvPr id="71" name="TextBox 70"/>
          <p:cNvSpPr txBox="1"/>
          <p:nvPr/>
        </p:nvSpPr>
        <p:spPr>
          <a:xfrm>
            <a:off x="6883369" y="2236948"/>
            <a:ext cx="1563458" cy="502920"/>
          </a:xfrm>
          <a:prstGeom prst="rect">
            <a:avLst/>
          </a:prstGeom>
          <a:noFill/>
        </p:spPr>
        <p:txBody>
          <a:bodyPr rtlCol="0" wrap="square">
            <a:spAutoFit/>
          </a:bodyPr>
          <a:lstStyle/>
          <a:p>
            <a:r>
              <a:rPr altLang="en-US" lang="zh-CN" sz="900">
                <a:latin charset="-122" panose="02010600030101010101" typeface="黑体"/>
                <a:ea charset="-122" panose="02010600030101010101" typeface="黑体"/>
              </a:rPr>
              <a:t>您的内容打在这里，或者通过复制您的文本后，在此框中选择粘贴，</a:t>
            </a:r>
          </a:p>
        </p:txBody>
      </p:sp>
      <p:cxnSp>
        <p:nvCxnSpPr>
          <p:cNvPr id="75" name="直接连接符 7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646880" y="242192"/>
            <a:ext cx="274777" cy="274777"/>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sp>
        <p:nvSpPr>
          <p:cNvPr id="77" name="TextBox 76"/>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sym typeface="+mn-ea"/>
              </a:rPr>
              <a:t>此处添加标题</a:t>
            </a:r>
          </a:p>
        </p:txBody>
      </p:sp>
      <p:cxnSp>
        <p:nvCxnSpPr>
          <p:cNvPr id="78" name="直接连接符 77"/>
          <p:cNvCxnSpPr/>
          <p:nvPr/>
        </p:nvCxnSpPr>
        <p:spPr>
          <a:xfrm flipH="1">
            <a:off x="252868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mc:AlternateContent>
    <mc:Choice Requires="p14">
      <p:transition p14:dur="700" spd="med">
        <p:fade/>
      </p:transition>
    </mc:Choice>
    <mc:Fallback>
      <p:transition spd="med">
        <p:fade/>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94" name="TextBox 93"/>
          <p:cNvSpPr txBox="1"/>
          <p:nvPr/>
        </p:nvSpPr>
        <p:spPr>
          <a:xfrm>
            <a:off x="4592177" y="2130644"/>
            <a:ext cx="2545080" cy="518160"/>
          </a:xfrm>
          <a:prstGeom prst="rect">
            <a:avLst/>
          </a:prstGeom>
          <a:noFill/>
        </p:spPr>
        <p:txBody>
          <a:bodyPr rtlCol="0" wrap="none">
            <a:spAutoFit/>
          </a:bodyPr>
          <a:lstStyle/>
          <a:p>
            <a:pPr algn="l"/>
            <a:r>
              <a:rPr altLang="en-US" lang="zh-CN" smtClean="0" spc="300" sz="2800">
                <a:latin charset="-122" panose="02010600030101010101" typeface="黑体"/>
                <a:ea charset="-122" panose="02010600030101010101" typeface="黑体"/>
                <a:sym typeface="+mn-ea"/>
              </a:rPr>
              <a:t>此处添加标题</a:t>
            </a:r>
          </a:p>
        </p:txBody>
      </p:sp>
      <p:sp>
        <p:nvSpPr>
          <p:cNvPr id="116" name="TextBox 115"/>
          <p:cNvSpPr txBox="1"/>
          <p:nvPr/>
        </p:nvSpPr>
        <p:spPr>
          <a:xfrm>
            <a:off x="5047430" y="2694582"/>
            <a:ext cx="1300480" cy="335280"/>
          </a:xfrm>
          <a:prstGeom prst="rect">
            <a:avLst/>
          </a:prstGeom>
          <a:noFill/>
        </p:spPr>
        <p:txBody>
          <a:bodyPr rtlCol="0" wrap="none">
            <a:spAutoFit/>
          </a:bodyPr>
          <a:lstStyle/>
          <a:p>
            <a:r>
              <a:rPr altLang="zh-CN" lang="en-US" smtClean="0" sz="1600">
                <a:solidFill>
                  <a:srgbClr val="163A5A"/>
                </a:solidFill>
                <a:latin charset="-122" panose="02010600030101010101" typeface="黑体"/>
                <a:ea charset="-122" panose="02010600030101010101" typeface="黑体"/>
              </a:rPr>
              <a:t>PROGRAMMING</a:t>
            </a: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algn="tr" blurRad="254000" dir="8100000" dist="254000"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sp>
          <p:nvSpPr>
            <p:cNvPr id="108" name="TextBox 107"/>
            <p:cNvSpPr txBox="1"/>
            <p:nvPr/>
          </p:nvSpPr>
          <p:spPr>
            <a:xfrm>
              <a:off x="3002623" y="2185262"/>
              <a:ext cx="487680" cy="822960"/>
            </a:xfrm>
            <a:prstGeom prst="rect">
              <a:avLst/>
            </a:prstGeom>
            <a:grpFill/>
          </p:spPr>
          <p:txBody>
            <a:bodyPr rtlCol="0" wrap="none">
              <a:spAutoFit/>
            </a:bodyPr>
            <a:lstStyle/>
            <a:p>
              <a:r>
                <a:rPr altLang="zh-CN" lang="en-US" sz="4800">
                  <a:solidFill>
                    <a:schemeClr val="bg1"/>
                  </a:solidFill>
                  <a:latin charset="-122" panose="02010600030101010101" typeface="黑体"/>
                  <a:ea charset="-122" panose="02010600030101010101" typeface="黑体"/>
                </a:rPr>
                <a:t>5</a:t>
              </a:r>
            </a:p>
          </p:txBody>
        </p:sp>
      </p:grpSp>
      <p:cxnSp>
        <p:nvCxnSpPr>
          <p:cNvPr id="38" name="直接连接符 37"/>
          <p:cNvCxnSpPr/>
          <p:nvPr/>
        </p:nvCxnSpPr>
        <p:spPr>
          <a:xfrm flipH="1"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mc:AlternateContent>
    <mc:Choice Requires="p14">
      <p:transition p14:dur="700" spd="med">
        <p:fade/>
      </p:transition>
    </mc:Choice>
    <mc:Fallback>
      <p:transition spd="med">
        <p:fade/>
      </p:transition>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15"/>
          <p:cNvSpPr>
            <a:spLocks noChangeArrowheads="1"/>
          </p:cNvSpPr>
          <p:nvPr/>
        </p:nvSpPr>
        <p:spPr bwMode="auto">
          <a:xfrm>
            <a:off x="8803481" y="4656535"/>
            <a:ext cx="340519" cy="2190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09" lIns="51419" rIns="51419" tIns="25709">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lang="zh-CN" sz="11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sym charset="-122" panose="020b0604020202020204" pitchFamily="34" typeface="Arial Unicode MS"/>
              </a:rPr>
              <a:t>* </a:t>
            </a:r>
          </a:p>
        </p:txBody>
      </p:sp>
      <p:cxnSp>
        <p:nvCxnSpPr>
          <p:cNvPr id="27" name="直接连接符 13"/>
          <p:cNvCxnSpPr>
            <a:cxnSpLocks noChangeShapeType="1"/>
            <a:stCxn id="10" idx="7"/>
          </p:cNvCxnSpPr>
          <p:nvPr/>
        </p:nvCxnSpPr>
        <p:spPr bwMode="auto">
          <a:xfrm flipV="1">
            <a:off x="2280047" y="2695575"/>
            <a:ext cx="360759" cy="292894"/>
          </a:xfrm>
          <a:prstGeom prst="line">
            <a:avLst/>
          </a:prstGeom>
          <a:noFill/>
          <a:ln w="28575">
            <a:solidFill>
              <a:schemeClr val="tx1">
                <a:lumMod val="50000"/>
                <a:lumOff val="50000"/>
              </a:schemeClr>
            </a:solidFill>
            <a:round/>
          </a:ln>
          <a:extLst>
            <a:ext uri="{909E8E84-426E-40DD-AFC4-6F175D3DCCD1}">
              <a14:hiddenFill>
                <a:noFill/>
              </a14:hiddenFill>
            </a:ext>
          </a:extLst>
        </p:spPr>
      </p:cxnSp>
      <p:sp>
        <p:nvSpPr>
          <p:cNvPr id="28" name="直接连接符 17"/>
          <p:cNvSpPr>
            <a:spLocks noChangeShapeType="1"/>
          </p:cNvSpPr>
          <p:nvPr/>
        </p:nvSpPr>
        <p:spPr bwMode="auto">
          <a:xfrm>
            <a:off x="3669506" y="2530078"/>
            <a:ext cx="681038" cy="490538"/>
          </a:xfrm>
          <a:prstGeom prst="line">
            <a:avLst/>
          </a:prstGeom>
          <a:noFill/>
          <a:ln w="28575">
            <a:solidFill>
              <a:schemeClr val="tx1">
                <a:lumMod val="50000"/>
                <a:lumOff val="50000"/>
              </a:schemeClr>
            </a:solidFill>
            <a:round/>
          </a:ln>
          <a:extLst>
            <a:ext uri="{909E8E84-426E-40DD-AFC4-6F175D3DCCD1}">
              <a14:hiddenFill>
                <a:noFill/>
              </a14:hiddenFill>
            </a:ext>
          </a:extLst>
        </p:spPr>
        <p:txBody>
          <a:bodyPr bIns="34290" lIns="68580" rIns="68580" tIns="34290"/>
          <a:lstStyle/>
          <a:p>
            <a:endParaRPr altLang="en-US" lang="zh-CN">
              <a:ea charset="-122" panose="020b0503020204020204" pitchFamily="34" typeface="微软雅黑"/>
            </a:endParaRPr>
          </a:p>
        </p:txBody>
      </p:sp>
      <p:cxnSp>
        <p:nvCxnSpPr>
          <p:cNvPr id="29" name="直接连接符 20"/>
          <p:cNvCxnSpPr>
            <a:cxnSpLocks noChangeShapeType="1"/>
          </p:cNvCxnSpPr>
          <p:nvPr/>
        </p:nvCxnSpPr>
        <p:spPr bwMode="auto">
          <a:xfrm flipV="1">
            <a:off x="5176837" y="2472929"/>
            <a:ext cx="623888" cy="548878"/>
          </a:xfrm>
          <a:prstGeom prst="line">
            <a:avLst/>
          </a:prstGeom>
          <a:noFill/>
          <a:ln w="28575">
            <a:solidFill>
              <a:schemeClr val="tx1">
                <a:lumMod val="50000"/>
                <a:lumOff val="50000"/>
              </a:schemeClr>
            </a:solidFill>
            <a:round/>
          </a:ln>
          <a:extLst>
            <a:ext uri="{909E8E84-426E-40DD-AFC4-6F175D3DCCD1}">
              <a14:hiddenFill>
                <a:noFill/>
              </a14:hiddenFill>
            </a:ext>
          </a:extLst>
        </p:spPr>
      </p:cxnSp>
      <p:cxnSp>
        <p:nvCxnSpPr>
          <p:cNvPr id="30" name="直接连接符 23"/>
          <p:cNvCxnSpPr>
            <a:cxnSpLocks noChangeShapeType="1"/>
            <a:endCxn id="10" idx="1"/>
          </p:cNvCxnSpPr>
          <p:nvPr/>
        </p:nvCxnSpPr>
        <p:spPr bwMode="auto">
          <a:xfrm>
            <a:off x="1307307" y="2775347"/>
            <a:ext cx="298847" cy="213122"/>
          </a:xfrm>
          <a:prstGeom prst="line">
            <a:avLst/>
          </a:prstGeom>
          <a:noFill/>
          <a:ln w="28575">
            <a:solidFill>
              <a:schemeClr val="tx1">
                <a:lumMod val="50000"/>
                <a:lumOff val="50000"/>
              </a:schemeClr>
            </a:solidFill>
            <a:round/>
          </a:ln>
          <a:extLst>
            <a:ext uri="{909E8E84-426E-40DD-AFC4-6F175D3DCCD1}">
              <a14:hiddenFill>
                <a:noFill/>
              </a14:hiddenFill>
            </a:ext>
          </a:extLst>
        </p:spPr>
      </p:cxnSp>
      <p:cxnSp>
        <p:nvCxnSpPr>
          <p:cNvPr id="31" name="直接连接符 43"/>
          <p:cNvCxnSpPr>
            <a:cxnSpLocks noChangeShapeType="1"/>
          </p:cNvCxnSpPr>
          <p:nvPr/>
        </p:nvCxnSpPr>
        <p:spPr bwMode="auto">
          <a:xfrm flipV="1">
            <a:off x="4049316" y="3848101"/>
            <a:ext cx="301228" cy="278606"/>
          </a:xfrm>
          <a:prstGeom prst="line">
            <a:avLst/>
          </a:prstGeom>
          <a:noFill/>
          <a:ln w="28575">
            <a:solidFill>
              <a:schemeClr val="tx1">
                <a:lumMod val="50000"/>
                <a:lumOff val="50000"/>
              </a:schemeClr>
            </a:solidFill>
            <a:round/>
          </a:ln>
          <a:extLst>
            <a:ext uri="{909E8E84-426E-40DD-AFC4-6F175D3DCCD1}">
              <a14:hiddenFill>
                <a:noFill/>
              </a14:hiddenFill>
            </a:ext>
          </a:extLst>
        </p:spPr>
      </p:cxnSp>
      <p:cxnSp>
        <p:nvCxnSpPr>
          <p:cNvPr id="32" name="直接连接符 72"/>
          <p:cNvCxnSpPr>
            <a:cxnSpLocks noChangeShapeType="1"/>
          </p:cNvCxnSpPr>
          <p:nvPr/>
        </p:nvCxnSpPr>
        <p:spPr bwMode="auto">
          <a:xfrm>
            <a:off x="7265194" y="1866900"/>
            <a:ext cx="417910" cy="280988"/>
          </a:xfrm>
          <a:prstGeom prst="line">
            <a:avLst/>
          </a:prstGeom>
          <a:noFill/>
          <a:ln w="28575">
            <a:solidFill>
              <a:schemeClr val="tx1">
                <a:lumMod val="50000"/>
                <a:lumOff val="50000"/>
              </a:schemeClr>
            </a:solidFill>
            <a:round/>
          </a:ln>
          <a:extLst>
            <a:ext uri="{909E8E84-426E-40DD-AFC4-6F175D3DCCD1}">
              <a14:hiddenFill>
                <a:noFill/>
              </a14:hiddenFill>
            </a:ext>
          </a:extLst>
        </p:spPr>
      </p:cxnSp>
      <p:sp>
        <p:nvSpPr>
          <p:cNvPr id="33" name="矩形 76"/>
          <p:cNvSpPr>
            <a:spLocks noChangeArrowheads="1"/>
          </p:cNvSpPr>
          <p:nvPr/>
        </p:nvSpPr>
        <p:spPr bwMode="auto">
          <a:xfrm>
            <a:off x="1221582" y="3811191"/>
            <a:ext cx="1365647" cy="2590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0323" lIns="80645" rIns="80645" tIns="40323">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ts val="1405"/>
              </a:lnSpc>
              <a:spcBef>
                <a:spcPct val="0"/>
              </a:spcBef>
              <a:buNone/>
            </a:pPr>
            <a:r>
              <a:rPr altLang="en-US" lang="zh-CN" sz="1000">
                <a:sym charset="-122" panose="02000000000000000000" pitchFamily="2" typeface="方正兰亭黑_GBK"/>
              </a:rPr>
              <a:t>点击添加描述总结 </a:t>
            </a:r>
          </a:p>
        </p:txBody>
      </p:sp>
      <p:sp>
        <p:nvSpPr>
          <p:cNvPr id="34" name="矩形 80"/>
          <p:cNvSpPr>
            <a:spLocks noChangeArrowheads="1"/>
          </p:cNvSpPr>
          <p:nvPr/>
        </p:nvSpPr>
        <p:spPr bwMode="auto">
          <a:xfrm>
            <a:off x="2407444" y="2913460"/>
            <a:ext cx="1365647" cy="2590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0323" lIns="80645" rIns="80645" tIns="40323">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ts val="1405"/>
              </a:lnSpc>
              <a:spcBef>
                <a:spcPct val="0"/>
              </a:spcBef>
              <a:buNone/>
            </a:pPr>
            <a:r>
              <a:rPr altLang="en-US" lang="zh-CN" sz="1000">
                <a:solidFill>
                  <a:srgbClr val="163A5A"/>
                </a:solidFill>
                <a:sym charset="-122" panose="02000000000000000000" pitchFamily="2" typeface="方正兰亭黑_GBK"/>
              </a:rPr>
              <a:t>点击添加描述总结 </a:t>
            </a:r>
          </a:p>
        </p:txBody>
      </p:sp>
      <p:sp>
        <p:nvSpPr>
          <p:cNvPr id="35" name="矩形 81"/>
          <p:cNvSpPr>
            <a:spLocks noChangeArrowheads="1"/>
          </p:cNvSpPr>
          <p:nvPr/>
        </p:nvSpPr>
        <p:spPr bwMode="auto">
          <a:xfrm>
            <a:off x="4099321" y="4055269"/>
            <a:ext cx="1365647" cy="2590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0323" lIns="80645" rIns="80645" tIns="40323">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ts val="1405"/>
              </a:lnSpc>
              <a:spcBef>
                <a:spcPct val="0"/>
              </a:spcBef>
              <a:buNone/>
            </a:pPr>
            <a:r>
              <a:rPr altLang="en-US" lang="zh-CN" sz="1000">
                <a:sym charset="-122" panose="02000000000000000000" pitchFamily="2" typeface="方正兰亭黑_GBK"/>
              </a:rPr>
              <a:t>点击添加描述总结 </a:t>
            </a:r>
          </a:p>
        </p:txBody>
      </p:sp>
      <p:sp>
        <p:nvSpPr>
          <p:cNvPr id="36" name="矩形 82"/>
          <p:cNvSpPr>
            <a:spLocks noChangeArrowheads="1"/>
          </p:cNvSpPr>
          <p:nvPr/>
        </p:nvSpPr>
        <p:spPr bwMode="auto">
          <a:xfrm>
            <a:off x="5800725" y="2782975"/>
            <a:ext cx="1366838" cy="2590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0323" lIns="80645" rIns="80645" tIns="40323">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ts val="1405"/>
              </a:lnSpc>
              <a:spcBef>
                <a:spcPct val="0"/>
              </a:spcBef>
              <a:buNone/>
            </a:pPr>
            <a:r>
              <a:rPr altLang="en-US" lang="zh-CN" sz="1000">
                <a:solidFill>
                  <a:srgbClr val="163A5A"/>
                </a:solidFill>
                <a:sym charset="-122" panose="02000000000000000000" pitchFamily="2" typeface="方正兰亭黑_GBK"/>
              </a:rPr>
              <a:t>点击添加描述总结</a:t>
            </a:r>
          </a:p>
        </p:txBody>
      </p:sp>
      <p:sp>
        <p:nvSpPr>
          <p:cNvPr id="37" name="矩形 85"/>
          <p:cNvSpPr>
            <a:spLocks noChangeArrowheads="1"/>
          </p:cNvSpPr>
          <p:nvPr/>
        </p:nvSpPr>
        <p:spPr bwMode="auto">
          <a:xfrm>
            <a:off x="6564948" y="3345974"/>
            <a:ext cx="2324100" cy="319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3202" lIns="86406" rIns="86406" tIns="43202">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l"/>
            <a:r>
              <a:rPr altLang="en-US" lang="zh-CN" smtClean="0" spc="300" sz="1700">
                <a:latin charset="-122" panose="02000000000000000000" pitchFamily="2" typeface="方正兰亭细黑_GBK"/>
                <a:ea charset="-122" panose="02000000000000000000" pitchFamily="2" typeface="方正兰亭细黑_GBK"/>
                <a:sym typeface="+mn-ea"/>
              </a:rPr>
              <a:t>此处添加标题</a:t>
            </a:r>
          </a:p>
        </p:txBody>
      </p:sp>
      <p:sp>
        <p:nvSpPr>
          <p:cNvPr id="38" name="文本框 13"/>
          <p:cNvSpPr>
            <a:spLocks noChangeArrowheads="1"/>
          </p:cNvSpPr>
          <p:nvPr/>
        </p:nvSpPr>
        <p:spPr bwMode="auto">
          <a:xfrm>
            <a:off x="5557838" y="3687367"/>
            <a:ext cx="2740819"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6" rIns="68576"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100">
                <a:solidFill>
                  <a:schemeClr val="tx1">
                    <a:lumMod val="85000"/>
                    <a:lumOff val="15000"/>
                  </a:schemeClr>
                </a:solidFill>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48" name="组合 47"/>
          <p:cNvGrpSpPr/>
          <p:nvPr/>
        </p:nvGrpSpPr>
        <p:grpSpPr>
          <a:xfrm>
            <a:off x="2450306" y="1581150"/>
            <a:ext cx="1306116" cy="1306116"/>
            <a:chOff x="2450306" y="1581150"/>
            <a:chExt cx="1306116" cy="1306116"/>
          </a:xfrm>
        </p:grpSpPr>
        <p:sp>
          <p:nvSpPr>
            <p:cNvPr id="15"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600">
                <a:solidFill>
                  <a:srgbClr val="163A5A"/>
                </a:solidFill>
                <a:sym charset="-122" panose="02000000000000000000" pitchFamily="2" typeface="方正兰亭黑_GBK"/>
              </a:endParaRPr>
            </a:p>
          </p:txBody>
        </p:sp>
        <p:grpSp>
          <p:nvGrpSpPr>
            <p:cNvPr id="42" name="组合 41"/>
            <p:cNvGrpSpPr/>
            <p:nvPr/>
          </p:nvGrpSpPr>
          <p:grpSpPr>
            <a:xfrm>
              <a:off x="2506149" y="1638971"/>
              <a:ext cx="1194435" cy="1194435"/>
              <a:chOff x="304800" y="673100"/>
              <a:chExt cx="4000500" cy="4000500"/>
            </a:xfrm>
            <a:effectLst>
              <a:outerShdw algn="tr" blurRad="444500" dir="8100000" dist="254000" rotWithShape="0">
                <a:prstClr val="black">
                  <a:alpha val="50000"/>
                </a:prstClr>
              </a:outerShdw>
            </a:effectLst>
          </p:grpSpPr>
          <p:sp>
            <p:nvSpPr>
              <p:cNvPr id="43" name="同心圆 4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14" name="文本框 26"/>
            <p:cNvSpPr>
              <a:spLocks noChangeArrowheads="1"/>
            </p:cNvSpPr>
            <p:nvPr/>
          </p:nvSpPr>
          <p:spPr bwMode="auto">
            <a:xfrm>
              <a:off x="2575086" y="2026504"/>
              <a:ext cx="1097280" cy="457200"/>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2400">
                  <a:solidFill>
                    <a:srgbClr val="163A5A"/>
                  </a:solidFill>
                  <a:sym charset="-122" panose="02000000000000000000" pitchFamily="2" typeface="方正兰亭黑_GBK"/>
                </a:rPr>
                <a:t>关键词</a:t>
              </a:r>
            </a:p>
          </p:txBody>
        </p:sp>
      </p:grpSp>
      <p:grpSp>
        <p:nvGrpSpPr>
          <p:cNvPr id="70" name="组合 69"/>
          <p:cNvGrpSpPr/>
          <p:nvPr/>
        </p:nvGrpSpPr>
        <p:grpSpPr>
          <a:xfrm>
            <a:off x="1466850" y="2849166"/>
            <a:ext cx="952500" cy="953690"/>
            <a:chOff x="1466850" y="2849166"/>
            <a:chExt cx="952500" cy="953690"/>
          </a:xfrm>
        </p:grpSpPr>
        <p:sp>
          <p:nvSpPr>
            <p:cNvPr id="10" name="椭圆 6"/>
            <p:cNvSpPr>
              <a:spLocks noChangeArrowheads="1"/>
            </p:cNvSpPr>
            <p:nvPr/>
          </p:nvSpPr>
          <p:spPr bwMode="auto">
            <a:xfrm>
              <a:off x="1466850" y="2849166"/>
              <a:ext cx="952500" cy="953690"/>
            </a:xfrm>
            <a:prstGeom prst="ellipse">
              <a:avLst/>
            </a:prstGeom>
            <a:solidFill>
              <a:schemeClr val="tx1">
                <a:lumMod val="95000"/>
                <a:lumOff val="5000"/>
                <a:alpha val="29803"/>
              </a:schemeClr>
            </a:solidFill>
            <a:ln>
              <a:noFill/>
            </a:ln>
          </p:spPr>
          <p:txBody>
            <a:bodyPr anchor="ct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600">
                <a:solidFill>
                  <a:srgbClr val="FFFFFF"/>
                </a:solidFill>
                <a:sym charset="-122" panose="02000000000000000000" pitchFamily="2" typeface="方正兰亭黑_GBK"/>
              </a:endParaRPr>
            </a:p>
          </p:txBody>
        </p:sp>
        <p:grpSp>
          <p:nvGrpSpPr>
            <p:cNvPr id="45" name="组合 44"/>
            <p:cNvGrpSpPr/>
            <p:nvPr/>
          </p:nvGrpSpPr>
          <p:grpSpPr>
            <a:xfrm>
              <a:off x="1542455" y="2925355"/>
              <a:ext cx="801290" cy="801290"/>
              <a:chOff x="304800" y="673100"/>
              <a:chExt cx="4000500" cy="4000500"/>
            </a:xfrm>
            <a:effectLst>
              <a:outerShdw algn="tr" blurRad="444500" dir="8100000" dist="254000" rotWithShape="0">
                <a:prstClr val="black">
                  <a:alpha val="50000"/>
                </a:prstClr>
              </a:outerShdw>
            </a:effectLst>
          </p:grpSpPr>
          <p:sp>
            <p:nvSpPr>
              <p:cNvPr id="46" name="同心圆 4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9" name="文本框 10"/>
            <p:cNvSpPr>
              <a:spLocks noChangeArrowheads="1"/>
            </p:cNvSpPr>
            <p:nvPr/>
          </p:nvSpPr>
          <p:spPr bwMode="auto">
            <a:xfrm>
              <a:off x="1544375" y="3172112"/>
              <a:ext cx="792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00">
                  <a:sym charset="-122" panose="02000000000000000000" pitchFamily="2" typeface="方正兰亭黑_GBK"/>
                </a:rPr>
                <a:t>关键词</a:t>
              </a:r>
            </a:p>
          </p:txBody>
        </p:sp>
      </p:grpSp>
      <p:grpSp>
        <p:nvGrpSpPr>
          <p:cNvPr id="49" name="组合 48"/>
          <p:cNvGrpSpPr/>
          <p:nvPr/>
        </p:nvGrpSpPr>
        <p:grpSpPr>
          <a:xfrm>
            <a:off x="4099322" y="2777481"/>
            <a:ext cx="1224209" cy="1224209"/>
            <a:chOff x="2450306" y="1581150"/>
            <a:chExt cx="1306116" cy="1306116"/>
          </a:xfrm>
        </p:grpSpPr>
        <p:sp>
          <p:nvSpPr>
            <p:cNvPr id="50"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600">
                <a:solidFill>
                  <a:srgbClr val="FFFFFF"/>
                </a:solidFill>
                <a:sym charset="-122" panose="02000000000000000000" pitchFamily="2" typeface="方正兰亭黑_GBK"/>
              </a:endParaRPr>
            </a:p>
          </p:txBody>
        </p:sp>
        <p:grpSp>
          <p:nvGrpSpPr>
            <p:cNvPr id="51" name="组合 50"/>
            <p:cNvGrpSpPr/>
            <p:nvPr/>
          </p:nvGrpSpPr>
          <p:grpSpPr>
            <a:xfrm>
              <a:off x="2506149" y="1638971"/>
              <a:ext cx="1194435" cy="1194435"/>
              <a:chOff x="304800" y="673100"/>
              <a:chExt cx="4000500" cy="4000500"/>
            </a:xfrm>
            <a:effectLst>
              <a:outerShdw algn="tr" blurRad="444500" dir="8100000" dist="254000" rotWithShape="0">
                <a:prstClr val="black">
                  <a:alpha val="50000"/>
                </a:prstClr>
              </a:outerShdw>
            </a:effectLst>
          </p:grpSpPr>
          <p:sp>
            <p:nvSpPr>
              <p:cNvPr id="53" name="同心圆 5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52" name="文本框 26"/>
            <p:cNvSpPr>
              <a:spLocks noChangeArrowheads="1"/>
            </p:cNvSpPr>
            <p:nvPr/>
          </p:nvSpPr>
          <p:spPr bwMode="auto">
            <a:xfrm>
              <a:off x="2538379" y="2026504"/>
              <a:ext cx="1170695" cy="487789"/>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2400">
                  <a:sym charset="-122" panose="02000000000000000000" pitchFamily="2" typeface="方正兰亭黑_GBK"/>
                </a:rPr>
                <a:t>关键词</a:t>
              </a:r>
            </a:p>
          </p:txBody>
        </p:sp>
      </p:grpSp>
      <p:grpSp>
        <p:nvGrpSpPr>
          <p:cNvPr id="55" name="组合 54"/>
          <p:cNvGrpSpPr/>
          <p:nvPr/>
        </p:nvGrpSpPr>
        <p:grpSpPr>
          <a:xfrm>
            <a:off x="5541407" y="1000534"/>
            <a:ext cx="1773555" cy="1773555"/>
            <a:chOff x="2450306" y="1581150"/>
            <a:chExt cx="1306116" cy="1306116"/>
          </a:xfrm>
        </p:grpSpPr>
        <p:sp>
          <p:nvSpPr>
            <p:cNvPr id="56"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600">
                <a:solidFill>
                  <a:srgbClr val="163A5A"/>
                </a:solidFill>
                <a:sym charset="-122" panose="02000000000000000000" pitchFamily="2" typeface="方正兰亭黑_GBK"/>
              </a:endParaRPr>
            </a:p>
          </p:txBody>
        </p:sp>
        <p:grpSp>
          <p:nvGrpSpPr>
            <p:cNvPr id="57" name="组合 56"/>
            <p:cNvGrpSpPr/>
            <p:nvPr/>
          </p:nvGrpSpPr>
          <p:grpSpPr>
            <a:xfrm>
              <a:off x="2506149" y="1638971"/>
              <a:ext cx="1194435" cy="1194435"/>
              <a:chOff x="304800" y="673100"/>
              <a:chExt cx="4000500" cy="4000500"/>
            </a:xfrm>
            <a:effectLst>
              <a:outerShdw algn="tr" blurRad="444500" dir="8100000" dist="254000" rotWithShape="0">
                <a:prstClr val="black">
                  <a:alpha val="50000"/>
                </a:prstClr>
              </a:outerShdw>
            </a:effectLst>
          </p:grpSpPr>
          <p:sp>
            <p:nvSpPr>
              <p:cNvPr id="59" name="同心圆 5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58" name="文本框 26"/>
            <p:cNvSpPr>
              <a:spLocks noChangeArrowheads="1"/>
            </p:cNvSpPr>
            <p:nvPr/>
          </p:nvSpPr>
          <p:spPr bwMode="auto">
            <a:xfrm>
              <a:off x="2607452" y="2026504"/>
              <a:ext cx="1032547" cy="426487"/>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3200">
                  <a:solidFill>
                    <a:srgbClr val="163A5A"/>
                  </a:solidFill>
                  <a:sym charset="-122" panose="02000000000000000000" pitchFamily="2" typeface="方正兰亭黑_GBK"/>
                </a:rPr>
                <a:t>关键词</a:t>
              </a:r>
            </a:p>
          </p:txBody>
        </p:sp>
      </p:grpSp>
      <p:sp>
        <p:nvSpPr>
          <p:cNvPr id="61" name="椭圆 60"/>
          <p:cNvSpPr/>
          <p:nvPr/>
        </p:nvSpPr>
        <p:spPr>
          <a:xfrm>
            <a:off x="1023560" y="2511581"/>
            <a:ext cx="370327" cy="370327"/>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2" name="椭圆 61"/>
          <p:cNvSpPr/>
          <p:nvPr/>
        </p:nvSpPr>
        <p:spPr>
          <a:xfrm>
            <a:off x="3700017" y="4013064"/>
            <a:ext cx="407360" cy="407360"/>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3" name="椭圆 62"/>
          <p:cNvSpPr/>
          <p:nvPr/>
        </p:nvSpPr>
        <p:spPr>
          <a:xfrm>
            <a:off x="7586216" y="2053655"/>
            <a:ext cx="483363" cy="483363"/>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64" name="直接连接符 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646880" y="242192"/>
            <a:ext cx="274777" cy="274777"/>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6" name="TextBox 65"/>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sym typeface="+mn-ea"/>
              </a:rPr>
              <a:t>此处添加标题</a:t>
            </a:r>
          </a:p>
        </p:txBody>
      </p:sp>
      <p:cxnSp>
        <p:nvCxnSpPr>
          <p:cNvPr id="67" name="直接连接符 66"/>
          <p:cNvCxnSpPr/>
          <p:nvPr/>
        </p:nvCxnSpPr>
        <p:spPr>
          <a:xfrm flipH="1">
            <a:off x="2506591" y="308862"/>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5" name="任意多边形 4"/>
          <p:cNvSpPr/>
          <p:nvPr/>
        </p:nvSpPr>
        <p:spPr>
          <a:xfrm>
            <a:off x="913537" y="2403049"/>
            <a:ext cx="7152685" cy="1209734"/>
          </a:xfrm>
          <a:custGeom>
            <a:gdLst>
              <a:gd fmla="*/ 0 w 5867400" name="connsiteX0"/>
              <a:gd fmla="*/ 1629397 h 1629397" name="connsiteY0"/>
              <a:gd fmla="*/ 1266825 w 5867400" name="connsiteX1"/>
              <a:gd fmla="*/ 622 h 1629397" name="connsiteY1"/>
              <a:gd fmla="*/ 2790825 w 5867400" name="connsiteX2"/>
              <a:gd fmla="*/ 1419847 h 1629397" name="connsiteY2"/>
              <a:gd fmla="*/ 4181475 w 5867400" name="connsiteX3"/>
              <a:gd fmla="*/ 48247 h 1629397" name="connsiteY3"/>
              <a:gd fmla="*/ 5867400 w 5867400" name="connsiteX4"/>
              <a:gd fmla="*/ 1524622 h 1629397" name="connsiteY4"/>
              <a:gd fmla="*/ 0 w 5867400" name="connsiteX0-1"/>
              <a:gd fmla="*/ 1629395 h 1629395" name="connsiteY0-2"/>
              <a:gd fmla="*/ 1266825 w 5867400" name="connsiteX1-3"/>
              <a:gd fmla="*/ 620 h 1629395" name="connsiteY1-4"/>
              <a:gd fmla="*/ 2790825 w 5867400" name="connsiteX2-5"/>
              <a:gd fmla="*/ 1419845 h 1629395" name="connsiteY2-6"/>
              <a:gd fmla="*/ 4419600 w 5867400" name="connsiteX3-7"/>
              <a:gd fmla="*/ 620 h 1629395" name="connsiteY3-8"/>
              <a:gd fmla="*/ 5867400 w 5867400" name="connsiteX4-9"/>
              <a:gd fmla="*/ 1524620 h 1629395" name="connsiteY4-10"/>
              <a:gd fmla="*/ 0 w 5867400" name="connsiteX0-11"/>
              <a:gd fmla="*/ 1629283 h 1629283" name="connsiteY0-12"/>
              <a:gd fmla="*/ 1266825 w 5867400" name="connsiteX1-13"/>
              <a:gd fmla="*/ 508 h 1629283" name="connsiteY1-14"/>
              <a:gd fmla="*/ 2647950 w 5867400" name="connsiteX2-15"/>
              <a:gd fmla="*/ 1438783 h 1629283" name="connsiteY2-16"/>
              <a:gd fmla="*/ 4419600 w 5867400" name="connsiteX3-17"/>
              <a:gd fmla="*/ 508 h 1629283" name="connsiteY3-18"/>
              <a:gd fmla="*/ 5867400 w 5867400" name="connsiteX4-19"/>
              <a:gd fmla="*/ 1524508 h 1629283" name="connsiteY4-20"/>
              <a:gd fmla="*/ 0 w 6183053" name="connsiteX0-21"/>
              <a:gd fmla="*/ 1333902 h 1524402" name="connsiteY0-22"/>
              <a:gd fmla="*/ 1582478 w 6183053" name="connsiteX1-23"/>
              <a:gd fmla="*/ 402 h 1524402" name="connsiteY1-24"/>
              <a:gd fmla="*/ 2963603 w 6183053" name="connsiteX2-25"/>
              <a:gd fmla="*/ 1438677 h 1524402" name="connsiteY2-26"/>
              <a:gd fmla="*/ 4735253 w 6183053" name="connsiteX3-27"/>
              <a:gd fmla="*/ 402 h 1524402" name="connsiteY3-28"/>
              <a:gd fmla="*/ 6183053 w 6183053" name="connsiteX4-29"/>
              <a:gd fmla="*/ 1524402 h 1524402" name="connsiteY4-30"/>
              <a:gd fmla="*/ 0 w 6183053" name="connsiteX0-31"/>
              <a:gd fmla="*/ 1335661 h 1526161" name="connsiteY0-32"/>
              <a:gd fmla="*/ 1582478 w 6183053" name="connsiteX1-33"/>
              <a:gd fmla="*/ 2161 h 1526161" name="connsiteY1-34"/>
              <a:gd fmla="*/ 2898854 w 6183053" name="connsiteX2-35"/>
              <a:gd fmla="*/ 1164211 h 1526161" name="connsiteY2-36"/>
              <a:gd fmla="*/ 4735253 w 6183053" name="connsiteX3-37"/>
              <a:gd fmla="*/ 2161 h 1526161" name="connsiteY3-38"/>
              <a:gd fmla="*/ 6183053 w 6183053" name="connsiteX4-39"/>
              <a:gd fmla="*/ 1526161 h 1526161" name="connsiteY4-40"/>
              <a:gd fmla="*/ 0 w 6174959" name="connsiteX0-41"/>
              <a:gd fmla="*/ 1334007 h 1334007" name="connsiteY0-42"/>
              <a:gd fmla="*/ 1582478 w 6174959" name="connsiteX1-43"/>
              <a:gd fmla="*/ 507 h 1334007" name="connsiteY1-44"/>
              <a:gd fmla="*/ 2898854 w 6174959" name="connsiteX2-45"/>
              <a:gd fmla="*/ 1162557 h 1334007" name="connsiteY2-46"/>
              <a:gd fmla="*/ 4735253 w 6174959" name="connsiteX3-47"/>
              <a:gd fmla="*/ 507 h 1334007" name="connsiteY3-48"/>
              <a:gd fmla="*/ 6174959 w 6174959" name="connsiteX4-49"/>
              <a:gd fmla="*/ 1162557 h 1334007" name="connsiteY4-50"/>
              <a:gd fmla="*/ 0 w 6174959" name="connsiteX0-51"/>
              <a:gd fmla="*/ 1334067 h 1334067" name="connsiteY0-52"/>
              <a:gd fmla="*/ 1582478 w 6174959" name="connsiteX1-53"/>
              <a:gd fmla="*/ 567 h 1334067" name="connsiteY1-54"/>
              <a:gd fmla="*/ 3157851 w 6174959" name="connsiteX2-55"/>
              <a:gd fmla="*/ 1153092 h 1334067" name="connsiteY2-56"/>
              <a:gd fmla="*/ 4735253 w 6174959" name="connsiteX3-57"/>
              <a:gd fmla="*/ 567 h 1334067" name="connsiteY3-58"/>
              <a:gd fmla="*/ 6174959 w 6174959" name="connsiteX4-59"/>
              <a:gd fmla="*/ 1162617 h 1334067" name="connsiteY4-60"/>
              <a:gd fmla="*/ 0 w 6077835" name="connsiteX0-61"/>
              <a:gd fmla="*/ 1209734 h 1209734" name="connsiteY0-62"/>
              <a:gd fmla="*/ 1485354 w 6077835" name="connsiteX1-63"/>
              <a:gd fmla="*/ 59 h 1209734" name="connsiteY1-64"/>
              <a:gd fmla="*/ 3060727 w 6077835" name="connsiteX2-65"/>
              <a:gd fmla="*/ 1152584 h 1209734" name="connsiteY2-66"/>
              <a:gd fmla="*/ 4638129 w 6077835" name="connsiteX3-67"/>
              <a:gd fmla="*/ 59 h 1209734" name="connsiteY3-68"/>
              <a:gd fmla="*/ 6077835 w 6077835" name="connsiteX4-69"/>
              <a:gd fmla="*/ 1162109 h 1209734" name="connsiteY4-7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209734" w="6077835">
                <a:moveTo>
                  <a:pt x="0" y="1209734"/>
                </a:moveTo>
                <a:cubicBezTo>
                  <a:pt x="400844" y="412809"/>
                  <a:pt x="975233" y="9584"/>
                  <a:pt x="1485354" y="59"/>
                </a:cubicBezTo>
                <a:cubicBezTo>
                  <a:pt x="1995475" y="-9466"/>
                  <a:pt x="2535265" y="1152584"/>
                  <a:pt x="3060727" y="1152584"/>
                </a:cubicBezTo>
                <a:cubicBezTo>
                  <a:pt x="3586189" y="1152584"/>
                  <a:pt x="4135278" y="-1528"/>
                  <a:pt x="4638129" y="59"/>
                </a:cubicBezTo>
                <a:cubicBezTo>
                  <a:pt x="5140980" y="1646"/>
                  <a:pt x="5931785" y="820796"/>
                  <a:pt x="6077835" y="1162109"/>
                </a:cubicBezTo>
              </a:path>
            </a:pathLst>
          </a:custGeom>
          <a:noFill/>
          <a:ln w="76200">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6"/>
          <p:cNvSpPr txBox="1">
            <a:spLocks noChangeArrowheads="1"/>
          </p:cNvSpPr>
          <p:nvPr/>
        </p:nvSpPr>
        <p:spPr bwMode="auto">
          <a:xfrm>
            <a:off x="1612428" y="3547588"/>
            <a:ext cx="161569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a:latin charset="-122" panose="02010600030101010101" typeface="黑体"/>
                <a:ea charset="-122" panose="02010600030101010101" typeface="黑体"/>
                <a:sym typeface="+mn-ea"/>
              </a:rPr>
              <a:t>此处添加标题标题</a:t>
            </a:r>
          </a:p>
        </p:txBody>
      </p:sp>
      <p:sp>
        <p:nvSpPr>
          <p:cNvPr id="105" name="TextBox 6"/>
          <p:cNvSpPr txBox="1">
            <a:spLocks noChangeArrowheads="1"/>
          </p:cNvSpPr>
          <p:nvPr/>
        </p:nvSpPr>
        <p:spPr bwMode="auto">
          <a:xfrm>
            <a:off x="1878627" y="1175543"/>
            <a:ext cx="183269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a:latin charset="-122" panose="02010600030101010101" typeface="黑体"/>
                <a:ea charset="-122" panose="02010600030101010101" typeface="黑体"/>
              </a:rPr>
              <a:t>此处添加标题标题</a:t>
            </a:r>
          </a:p>
        </p:txBody>
      </p:sp>
      <p:sp>
        <p:nvSpPr>
          <p:cNvPr id="106" name="TextBox 6"/>
          <p:cNvSpPr txBox="1">
            <a:spLocks noChangeArrowheads="1"/>
          </p:cNvSpPr>
          <p:nvPr/>
        </p:nvSpPr>
        <p:spPr bwMode="auto">
          <a:xfrm>
            <a:off x="3695840" y="2241913"/>
            <a:ext cx="185078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a:latin charset="-122" panose="02010600030101010101" typeface="黑体"/>
                <a:ea charset="-122" panose="02010600030101010101" typeface="黑体"/>
                <a:sym typeface="+mn-ea"/>
              </a:rPr>
              <a:t>此处添加标题标题</a:t>
            </a:r>
          </a:p>
        </p:txBody>
      </p:sp>
      <p:sp>
        <p:nvSpPr>
          <p:cNvPr id="107" name="TextBox 6"/>
          <p:cNvSpPr txBox="1">
            <a:spLocks noChangeArrowheads="1"/>
          </p:cNvSpPr>
          <p:nvPr/>
        </p:nvSpPr>
        <p:spPr bwMode="auto">
          <a:xfrm>
            <a:off x="5480381" y="3164877"/>
            <a:ext cx="181269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a:latin charset="-122" panose="02010600030101010101" typeface="黑体"/>
                <a:ea charset="-122" panose="02010600030101010101" typeface="黑体"/>
                <a:sym typeface="+mn-ea"/>
              </a:rPr>
              <a:t>此处添加标题标题</a:t>
            </a:r>
          </a:p>
        </p:txBody>
      </p:sp>
      <p:sp>
        <p:nvSpPr>
          <p:cNvPr id="112" name="TextBox 111"/>
          <p:cNvSpPr txBox="1"/>
          <p:nvPr/>
        </p:nvSpPr>
        <p:spPr>
          <a:xfrm>
            <a:off x="1897726" y="3850932"/>
            <a:ext cx="1402080" cy="274320"/>
          </a:xfrm>
          <a:prstGeom prst="rect">
            <a:avLst/>
          </a:prstGeom>
          <a:noFill/>
        </p:spPr>
        <p:txBody>
          <a:bodyPr rtlCol="0" wrap="none">
            <a:spAutoFit/>
          </a:bodyPr>
          <a:lstStyle/>
          <a:p>
            <a:pPr algn="l"/>
            <a:r>
              <a:rPr altLang="en-US" lang="zh-CN" smtClean="0" sz="1200">
                <a:latin charset="-122" panose="02010600030101010101" typeface="黑体"/>
                <a:ea charset="-122" panose="02010600030101010101" typeface="黑体"/>
                <a:sym typeface="+mn-ea"/>
              </a:rPr>
              <a:t>此处添加标题标题</a:t>
            </a:r>
          </a:p>
        </p:txBody>
      </p:sp>
      <p:sp>
        <p:nvSpPr>
          <p:cNvPr id="113" name="TextBox 112"/>
          <p:cNvSpPr txBox="1"/>
          <p:nvPr/>
        </p:nvSpPr>
        <p:spPr>
          <a:xfrm>
            <a:off x="2054515" y="1487743"/>
            <a:ext cx="1402080" cy="274320"/>
          </a:xfrm>
          <a:prstGeom prst="rect">
            <a:avLst/>
          </a:prstGeom>
          <a:noFill/>
        </p:spPr>
        <p:txBody>
          <a:bodyPr rtlCol="0" wrap="none">
            <a:spAutoFit/>
          </a:bodyPr>
          <a:lstStyle/>
          <a:p>
            <a:pPr algn="l"/>
            <a:r>
              <a:rPr altLang="en-US" lang="zh-CN" smtClean="0" sz="1200">
                <a:latin charset="-122" panose="02010600030101010101" typeface="黑体"/>
                <a:ea charset="-122" panose="02010600030101010101" typeface="黑体"/>
                <a:sym typeface="+mn-ea"/>
              </a:rPr>
              <a:t>此处添加标题标题</a:t>
            </a:r>
          </a:p>
        </p:txBody>
      </p:sp>
      <p:sp>
        <p:nvSpPr>
          <p:cNvPr id="114" name="TextBox 113"/>
          <p:cNvSpPr txBox="1"/>
          <p:nvPr/>
        </p:nvSpPr>
        <p:spPr>
          <a:xfrm>
            <a:off x="3947573" y="2548391"/>
            <a:ext cx="1402080" cy="274320"/>
          </a:xfrm>
          <a:prstGeom prst="rect">
            <a:avLst/>
          </a:prstGeom>
          <a:noFill/>
        </p:spPr>
        <p:txBody>
          <a:bodyPr rtlCol="0" wrap="none">
            <a:spAutoFit/>
          </a:bodyPr>
          <a:lstStyle/>
          <a:p>
            <a:pPr algn="l"/>
            <a:r>
              <a:rPr altLang="en-US" lang="zh-CN" smtClean="0" sz="1200">
                <a:latin charset="-122" panose="02010600030101010101" typeface="黑体"/>
                <a:ea charset="-122" panose="02010600030101010101" typeface="黑体"/>
                <a:sym typeface="+mn-ea"/>
              </a:rPr>
              <a:t>此处添加标题标题</a:t>
            </a:r>
          </a:p>
        </p:txBody>
      </p:sp>
      <p:sp>
        <p:nvSpPr>
          <p:cNvPr id="115" name="TextBox 114"/>
          <p:cNvSpPr txBox="1"/>
          <p:nvPr/>
        </p:nvSpPr>
        <p:spPr>
          <a:xfrm>
            <a:off x="5539828" y="3477703"/>
            <a:ext cx="1402080" cy="274320"/>
          </a:xfrm>
          <a:prstGeom prst="rect">
            <a:avLst/>
          </a:prstGeom>
          <a:noFill/>
        </p:spPr>
        <p:txBody>
          <a:bodyPr rtlCol="0" wrap="none">
            <a:spAutoFit/>
          </a:bodyPr>
          <a:lstStyle/>
          <a:p>
            <a:pPr algn="l"/>
            <a:r>
              <a:rPr altLang="en-US" lang="zh-CN" smtClean="0" sz="1200">
                <a:latin charset="-122" panose="02010600030101010101" typeface="黑体"/>
                <a:ea charset="-122" panose="02010600030101010101" typeface="黑体"/>
                <a:sym typeface="+mn-ea"/>
              </a:rPr>
              <a:t>此处添加标题标题</a:t>
            </a:r>
          </a:p>
        </p:txBody>
      </p:sp>
      <p:sp>
        <p:nvSpPr>
          <p:cNvPr id="103" name="椭圆 102"/>
          <p:cNvSpPr/>
          <p:nvPr/>
        </p:nvSpPr>
        <p:spPr>
          <a:xfrm>
            <a:off x="646880" y="242192"/>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typeface="黑体"/>
              <a:ea charset="-122" panose="02010600030101010101" typeface="黑体"/>
            </a:endParaRPr>
          </a:p>
        </p:txBody>
      </p:sp>
      <p:sp>
        <p:nvSpPr>
          <p:cNvPr id="94" name="TextBox 93"/>
          <p:cNvSpPr txBox="1"/>
          <p:nvPr/>
        </p:nvSpPr>
        <p:spPr>
          <a:xfrm>
            <a:off x="908957" y="206330"/>
            <a:ext cx="767080" cy="396240"/>
          </a:xfrm>
          <a:prstGeom prst="rect">
            <a:avLst/>
          </a:prstGeom>
          <a:noFill/>
        </p:spPr>
        <p:txBody>
          <a:bodyPr rtlCol="0" wrap="none">
            <a:spAutoFit/>
          </a:bodyPr>
          <a:lstStyle/>
          <a:p>
            <a:r>
              <a:rPr altLang="en-US" lang="zh-CN" smtClean="0" spc="300" sz="2000">
                <a:latin charset="-122" panose="02010600030101010101" typeface="黑体"/>
                <a:ea charset="-122" panose="02010600030101010101" typeface="黑体"/>
              </a:rPr>
              <a:t>目录</a:t>
            </a:r>
          </a:p>
        </p:txBody>
      </p:sp>
      <p:sp>
        <p:nvSpPr>
          <p:cNvPr id="116" name="TextBox 115"/>
          <p:cNvSpPr txBox="1"/>
          <p:nvPr/>
        </p:nvSpPr>
        <p:spPr>
          <a:xfrm>
            <a:off x="2160085" y="267886"/>
            <a:ext cx="995680" cy="335280"/>
          </a:xfrm>
          <a:prstGeom prst="rect">
            <a:avLst/>
          </a:prstGeom>
          <a:noFill/>
        </p:spPr>
        <p:txBody>
          <a:bodyPr rtlCol="0" wrap="none">
            <a:spAutoFit/>
          </a:bodyPr>
          <a:lstStyle/>
          <a:p>
            <a:r>
              <a:rPr altLang="zh-CN" lang="en-US" smtClean="0" sz="1600">
                <a:solidFill>
                  <a:srgbClr val="163A5A"/>
                </a:solidFill>
                <a:latin charset="-122" panose="02010600030101010101" typeface="黑体"/>
                <a:ea charset="-122" panose="02010600030101010101" typeface="黑体"/>
              </a:rPr>
              <a:t>CONTENTS</a:t>
            </a:r>
          </a:p>
        </p:txBody>
      </p:sp>
      <p:cxnSp>
        <p:nvCxnSpPr>
          <p:cNvPr id="14" name="直接连接符 13"/>
          <p:cNvCxnSpPr/>
          <p:nvPr/>
        </p:nvCxnSpPr>
        <p:spPr>
          <a:xfrm flipH="1">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82574" y="3108141"/>
            <a:ext cx="1061926" cy="1061926"/>
            <a:chOff x="1008115" y="2542722"/>
            <a:chExt cx="1360493" cy="1360493"/>
          </a:xfrm>
        </p:grpSpPr>
        <p:grpSp>
          <p:nvGrpSpPr>
            <p:cNvPr id="86" name="组合 85"/>
            <p:cNvGrpSpPr/>
            <p:nvPr/>
          </p:nvGrpSpPr>
          <p:grpSpPr>
            <a:xfrm>
              <a:off x="1008115" y="2542722"/>
              <a:ext cx="1360493" cy="1360493"/>
              <a:chOff x="304800" y="673100"/>
              <a:chExt cx="4000500" cy="4000500"/>
            </a:xfrm>
            <a:effectLst>
              <a:outerShdw algn="tr" blurRad="444500" dir="8100000" dist="254000" rotWithShape="0">
                <a:prstClr val="black">
                  <a:alpha val="50000"/>
                </a:prstClr>
              </a:outerShdw>
            </a:effectLst>
          </p:grpSpPr>
          <p:sp>
            <p:nvSpPr>
              <p:cNvPr id="87" name="同心圆 8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latin charset="-122" panose="02010600030101010101" typeface="黑体"/>
                  <a:ea charset="-122" panose="02010600030101010101" typeface="黑体"/>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latin charset="-122" panose="02010600030101010101" typeface="黑体"/>
                  <a:ea charset="-122" panose="02010600030101010101" typeface="黑体"/>
                </a:endParaRPr>
              </a:p>
            </p:txBody>
          </p:sp>
        </p:grpSp>
        <p:sp>
          <p:nvSpPr>
            <p:cNvPr id="108" name="TextBox 107"/>
            <p:cNvSpPr txBox="1"/>
            <p:nvPr/>
          </p:nvSpPr>
          <p:spPr>
            <a:xfrm>
              <a:off x="1327879" y="2645288"/>
              <a:ext cx="624794" cy="1054340"/>
            </a:xfrm>
            <a:prstGeom prst="rect">
              <a:avLst/>
            </a:prstGeom>
            <a:noFill/>
          </p:spPr>
          <p:txBody>
            <a:bodyPr rtlCol="0" wrap="none">
              <a:spAutoFit/>
            </a:bodyPr>
            <a:lstStyle/>
            <a:p>
              <a:r>
                <a:rPr altLang="zh-CN" lang="en-US" smtClean="0" sz="4800">
                  <a:solidFill>
                    <a:srgbClr val="163A5A"/>
                  </a:solidFill>
                  <a:latin charset="-122" panose="02010600030101010101" typeface="黑体"/>
                  <a:ea charset="-122" panose="02010600030101010101" typeface="黑体"/>
                </a:rPr>
                <a:t>1</a:t>
              </a:r>
            </a:p>
          </p:txBody>
        </p:sp>
      </p:grpSp>
      <p:pic>
        <p:nvPicPr>
          <p:cNvPr hidden="1" id="3" name="图片 2"/>
          <p:cNvPicPr>
            <a:picLocks noChangeAspect="1"/>
          </p:cNvPicPr>
          <p:nvPr/>
        </p:nvPicPr>
        <p:blipFill>
          <a:blip r:embed="rId3">
            <a:extLst>
              <a:ext uri="{28A0092B-C50C-407E-A947-70E740481C1C}">
                <a14:useLocalDpi val="0"/>
              </a:ext>
            </a:extLst>
          </a:blip>
          <a:stretch>
            <a:fillRect/>
          </a:stretch>
        </p:blipFill>
        <p:spPr>
          <a:xfrm>
            <a:off x="-6791084" y="-1050904"/>
            <a:ext cx="8810625" cy="4924425"/>
          </a:xfrm>
          <a:prstGeom prst="rect">
            <a:avLst/>
          </a:prstGeom>
        </p:spPr>
      </p:pic>
      <p:grpSp>
        <p:nvGrpSpPr>
          <p:cNvPr id="44" name="组合 43"/>
          <p:cNvGrpSpPr/>
          <p:nvPr/>
        </p:nvGrpSpPr>
        <p:grpSpPr>
          <a:xfrm>
            <a:off x="2033846" y="1841572"/>
            <a:ext cx="1061926" cy="1061926"/>
            <a:chOff x="1008115" y="2542722"/>
            <a:chExt cx="1360493" cy="1360493"/>
          </a:xfrm>
        </p:grpSpPr>
        <p:grpSp>
          <p:nvGrpSpPr>
            <p:cNvPr id="45" name="组合 44"/>
            <p:cNvGrpSpPr/>
            <p:nvPr/>
          </p:nvGrpSpPr>
          <p:grpSpPr>
            <a:xfrm>
              <a:off x="1008115" y="2542722"/>
              <a:ext cx="1360493" cy="1360493"/>
              <a:chOff x="304800" y="673100"/>
              <a:chExt cx="4000500" cy="4000500"/>
            </a:xfrm>
            <a:effectLst>
              <a:outerShdw algn="tr" blurRad="444500" dir="8100000" dist="254000" rotWithShape="0">
                <a:prstClr val="black">
                  <a:alpha val="50000"/>
                </a:prstClr>
              </a:outerShdw>
            </a:effectLst>
          </p:grpSpPr>
          <p:sp>
            <p:nvSpPr>
              <p:cNvPr id="47" name="同心圆 4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latin charset="-122" panose="02010600030101010101" typeface="黑体"/>
                  <a:ea charset="-122" panose="02010600030101010101" typeface="黑体"/>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latin charset="-122" panose="02010600030101010101" typeface="黑体"/>
                  <a:ea charset="-122" panose="02010600030101010101" typeface="黑体"/>
                </a:endParaRPr>
              </a:p>
            </p:txBody>
          </p:sp>
        </p:grpSp>
        <p:sp>
          <p:nvSpPr>
            <p:cNvPr id="46" name="TextBox 45"/>
            <p:cNvSpPr txBox="1"/>
            <p:nvPr/>
          </p:nvSpPr>
          <p:spPr>
            <a:xfrm>
              <a:off x="1301305" y="2643677"/>
              <a:ext cx="624794" cy="1054340"/>
            </a:xfrm>
            <a:prstGeom prst="rect">
              <a:avLst/>
            </a:prstGeom>
            <a:noFill/>
          </p:spPr>
          <p:txBody>
            <a:bodyPr rtlCol="0" wrap="none">
              <a:spAutoFit/>
            </a:bodyPr>
            <a:lstStyle/>
            <a:p>
              <a:r>
                <a:rPr altLang="zh-CN" lang="en-US" smtClean="0" sz="4800">
                  <a:solidFill>
                    <a:srgbClr val="163A5A"/>
                  </a:solidFill>
                  <a:latin charset="-122" panose="02010600030101010101" typeface="黑体"/>
                  <a:ea charset="-122" panose="02010600030101010101" typeface="黑体"/>
                </a:rPr>
                <a:t>2</a:t>
              </a:r>
            </a:p>
          </p:txBody>
        </p:sp>
      </p:grpSp>
      <p:grpSp>
        <p:nvGrpSpPr>
          <p:cNvPr id="54" name="组合 53"/>
          <p:cNvGrpSpPr/>
          <p:nvPr/>
        </p:nvGrpSpPr>
        <p:grpSpPr>
          <a:xfrm>
            <a:off x="5898539" y="1791877"/>
            <a:ext cx="1061926" cy="1061926"/>
            <a:chOff x="1008115" y="2542722"/>
            <a:chExt cx="1360493" cy="1360493"/>
          </a:xfrm>
        </p:grpSpPr>
        <p:grpSp>
          <p:nvGrpSpPr>
            <p:cNvPr id="55" name="组合 54"/>
            <p:cNvGrpSpPr/>
            <p:nvPr/>
          </p:nvGrpSpPr>
          <p:grpSpPr>
            <a:xfrm>
              <a:off x="1008115" y="2542722"/>
              <a:ext cx="1360493" cy="1360493"/>
              <a:chOff x="304800" y="673100"/>
              <a:chExt cx="4000500" cy="4000500"/>
            </a:xfrm>
            <a:effectLst>
              <a:outerShdw algn="tr" blurRad="444500" dir="8100000" dist="254000" rotWithShape="0">
                <a:prstClr val="black">
                  <a:alpha val="50000"/>
                </a:prstClr>
              </a:outerShdw>
            </a:effectLst>
          </p:grpSpPr>
          <p:sp>
            <p:nvSpPr>
              <p:cNvPr id="57" name="同心圆 5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latin charset="-122" panose="02010600030101010101" typeface="黑体"/>
                  <a:ea charset="-122" panose="02010600030101010101" typeface="黑体"/>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latin charset="-122" panose="02010600030101010101" typeface="黑体"/>
                  <a:ea charset="-122" panose="02010600030101010101" typeface="黑体"/>
                </a:endParaRPr>
              </a:p>
            </p:txBody>
          </p:sp>
        </p:grpSp>
        <p:sp>
          <p:nvSpPr>
            <p:cNvPr id="56" name="TextBox 55"/>
            <p:cNvSpPr txBox="1"/>
            <p:nvPr/>
          </p:nvSpPr>
          <p:spPr>
            <a:xfrm>
              <a:off x="1268621" y="2643677"/>
              <a:ext cx="624794" cy="1054340"/>
            </a:xfrm>
            <a:prstGeom prst="rect">
              <a:avLst/>
            </a:prstGeom>
            <a:noFill/>
          </p:spPr>
          <p:txBody>
            <a:bodyPr rtlCol="0" wrap="none">
              <a:spAutoFit/>
            </a:bodyPr>
            <a:lstStyle/>
            <a:p>
              <a:r>
                <a:rPr altLang="zh-CN" lang="en-US" smtClean="0" sz="4800">
                  <a:solidFill>
                    <a:srgbClr val="163A5A"/>
                  </a:solidFill>
                  <a:latin charset="-122" panose="02010600030101010101" typeface="黑体"/>
                  <a:ea charset="-122" panose="02010600030101010101" typeface="黑体"/>
                </a:rPr>
                <a:t>4</a:t>
              </a:r>
            </a:p>
          </p:txBody>
        </p:sp>
      </p:grpSp>
      <p:grpSp>
        <p:nvGrpSpPr>
          <p:cNvPr id="65" name="组合 64"/>
          <p:cNvGrpSpPr/>
          <p:nvPr/>
        </p:nvGrpSpPr>
        <p:grpSpPr>
          <a:xfrm>
            <a:off x="3958916" y="2938252"/>
            <a:ext cx="1061926" cy="1061926"/>
            <a:chOff x="1008115" y="2542722"/>
            <a:chExt cx="1360493" cy="1360493"/>
          </a:xfrm>
        </p:grpSpPr>
        <p:grpSp>
          <p:nvGrpSpPr>
            <p:cNvPr id="66" name="组合 65"/>
            <p:cNvGrpSpPr/>
            <p:nvPr/>
          </p:nvGrpSpPr>
          <p:grpSpPr>
            <a:xfrm>
              <a:off x="1008115" y="2542722"/>
              <a:ext cx="1360493" cy="1360493"/>
              <a:chOff x="304800" y="673100"/>
              <a:chExt cx="4000500" cy="4000500"/>
            </a:xfrm>
            <a:effectLst>
              <a:outerShdw algn="tr" blurRad="444500" dir="8100000" dist="254000" rotWithShape="0">
                <a:prstClr val="black">
                  <a:alpha val="50000"/>
                </a:prstClr>
              </a:outerShdw>
            </a:effectLst>
          </p:grpSpPr>
          <p:sp>
            <p:nvSpPr>
              <p:cNvPr id="68" name="同心圆 6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latin charset="-122" panose="02010600030101010101" typeface="黑体"/>
                  <a:ea charset="-122" panose="02010600030101010101" typeface="黑体"/>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latin charset="-122" panose="02010600030101010101" typeface="黑体"/>
                  <a:ea charset="-122" panose="02010600030101010101" typeface="黑体"/>
                </a:endParaRPr>
              </a:p>
            </p:txBody>
          </p:sp>
        </p:grpSp>
        <p:sp>
          <p:nvSpPr>
            <p:cNvPr id="67" name="TextBox 66"/>
            <p:cNvSpPr txBox="1"/>
            <p:nvPr/>
          </p:nvSpPr>
          <p:spPr>
            <a:xfrm>
              <a:off x="1287848" y="2585262"/>
              <a:ext cx="624794" cy="1054340"/>
            </a:xfrm>
            <a:prstGeom prst="rect">
              <a:avLst/>
            </a:prstGeom>
            <a:noFill/>
          </p:spPr>
          <p:txBody>
            <a:bodyPr rtlCol="0" wrap="none">
              <a:spAutoFit/>
            </a:bodyPr>
            <a:lstStyle/>
            <a:p>
              <a:r>
                <a:rPr altLang="zh-CN" lang="en-US" smtClean="0" sz="4800">
                  <a:solidFill>
                    <a:srgbClr val="163A5A"/>
                  </a:solidFill>
                  <a:latin charset="-122" panose="02010600030101010101" typeface="黑体"/>
                  <a:ea charset="-122" panose="02010600030101010101" typeface="黑体"/>
                </a:rPr>
                <a:t>3</a:t>
              </a:r>
            </a:p>
          </p:txBody>
        </p:sp>
      </p:grpSp>
      <p:grpSp>
        <p:nvGrpSpPr>
          <p:cNvPr id="70" name="组合 69"/>
          <p:cNvGrpSpPr/>
          <p:nvPr/>
        </p:nvGrpSpPr>
        <p:grpSpPr>
          <a:xfrm>
            <a:off x="7356178" y="2878172"/>
            <a:ext cx="1061926" cy="1061926"/>
            <a:chOff x="1008115" y="2542722"/>
            <a:chExt cx="1360493" cy="1360493"/>
          </a:xfrm>
        </p:grpSpPr>
        <p:grpSp>
          <p:nvGrpSpPr>
            <p:cNvPr id="71" name="组合 70"/>
            <p:cNvGrpSpPr/>
            <p:nvPr/>
          </p:nvGrpSpPr>
          <p:grpSpPr>
            <a:xfrm>
              <a:off x="1008115" y="2542722"/>
              <a:ext cx="1360493" cy="1360493"/>
              <a:chOff x="304800" y="673100"/>
              <a:chExt cx="4000500" cy="4000500"/>
            </a:xfrm>
            <a:effectLst>
              <a:outerShdw algn="tr" blurRad="444500" dir="8100000" dist="254000" rotWithShape="0">
                <a:prstClr val="black">
                  <a:alpha val="50000"/>
                </a:prstClr>
              </a:outerShdw>
            </a:effectLst>
          </p:grpSpPr>
          <p:sp>
            <p:nvSpPr>
              <p:cNvPr id="73" name="同心圆 7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latin charset="-122" panose="02010600030101010101" typeface="黑体"/>
                  <a:ea charset="-122" panose="02010600030101010101" typeface="黑体"/>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latin charset="-122" panose="02010600030101010101" typeface="黑体"/>
                  <a:ea charset="-122" panose="02010600030101010101" typeface="黑体"/>
                </a:endParaRPr>
              </a:p>
            </p:txBody>
          </p:sp>
        </p:grpSp>
        <p:sp>
          <p:nvSpPr>
            <p:cNvPr id="72" name="TextBox 71"/>
            <p:cNvSpPr txBox="1"/>
            <p:nvPr/>
          </p:nvSpPr>
          <p:spPr>
            <a:xfrm>
              <a:off x="1264068" y="2660892"/>
              <a:ext cx="624794" cy="1054340"/>
            </a:xfrm>
            <a:prstGeom prst="rect">
              <a:avLst/>
            </a:prstGeom>
            <a:noFill/>
          </p:spPr>
          <p:txBody>
            <a:bodyPr rtlCol="0" wrap="none">
              <a:spAutoFit/>
            </a:bodyPr>
            <a:lstStyle/>
            <a:p>
              <a:r>
                <a:rPr altLang="zh-CN" lang="en-US" smtClean="0" sz="4800">
                  <a:solidFill>
                    <a:srgbClr val="163A5A"/>
                  </a:solidFill>
                  <a:latin charset="-122" panose="02010600030101010101" typeface="黑体"/>
                  <a:ea charset="-122" panose="02010600030101010101" typeface="黑体"/>
                </a:rPr>
                <a:t>5</a:t>
              </a:r>
            </a:p>
          </p:txBody>
        </p:sp>
      </p:grpSp>
      <p:sp>
        <p:nvSpPr>
          <p:cNvPr id="75" name="TextBox 6"/>
          <p:cNvSpPr txBox="1">
            <a:spLocks noChangeArrowheads="1"/>
          </p:cNvSpPr>
          <p:nvPr/>
        </p:nvSpPr>
        <p:spPr bwMode="auto">
          <a:xfrm>
            <a:off x="7245581" y="1953508"/>
            <a:ext cx="181269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a:latin charset="-122" panose="02010600030101010101" typeface="黑体"/>
                <a:ea charset="-122" panose="02010600030101010101" typeface="黑体"/>
                <a:sym typeface="+mn-ea"/>
              </a:rPr>
              <a:t>此处添加标题标题</a:t>
            </a:r>
          </a:p>
        </p:txBody>
      </p:sp>
      <p:sp>
        <p:nvSpPr>
          <p:cNvPr id="76" name="TextBox 75"/>
          <p:cNvSpPr txBox="1"/>
          <p:nvPr/>
        </p:nvSpPr>
        <p:spPr>
          <a:xfrm>
            <a:off x="7305026" y="2266334"/>
            <a:ext cx="1402080" cy="274320"/>
          </a:xfrm>
          <a:prstGeom prst="rect">
            <a:avLst/>
          </a:prstGeom>
          <a:noFill/>
        </p:spPr>
        <p:txBody>
          <a:bodyPr rtlCol="0" wrap="none">
            <a:spAutoFit/>
          </a:bodyPr>
          <a:lstStyle/>
          <a:p>
            <a:pPr algn="l"/>
            <a:r>
              <a:rPr altLang="en-US" lang="zh-CN" smtClean="0" sz="1200">
                <a:latin charset="-122" panose="02010600030101010101" typeface="黑体"/>
                <a:ea charset="-122" panose="02010600030101010101" typeface="黑体"/>
                <a:sym typeface="+mn-ea"/>
              </a:rPr>
              <a:t>此处添加标题标题</a:t>
            </a:r>
          </a:p>
        </p:txBody>
      </p:sp>
    </p:spTree>
    <p:custDataLst>
      <p:tags r:id="rId5"/>
    </p:custDataLst>
  </p:cSld>
  <p:clrMapOvr>
    <a:masterClrMapping/>
  </p:clrMapOvr>
  <mc:AlternateContent>
    <mc:Choice Requires="p14">
      <p:transition p14:dur="700" spd="med">
        <p:fade/>
      </p:transition>
    </mc:Choice>
    <mc:Fallback>
      <p:transition spd="med">
        <p:fade/>
      </p:transition>
    </mc:Fallback>
  </mc:AlternateConten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肘形连接符 151"/>
          <p:cNvCxnSpPr>
            <a:cxnSpLocks noChangeShapeType="1"/>
          </p:cNvCxnSpPr>
          <p:nvPr/>
        </p:nvCxnSpPr>
        <p:spPr bwMode="auto">
          <a:xfrm>
            <a:off x="3197017" y="2108689"/>
            <a:ext cx="4333687" cy="472586"/>
          </a:xfrm>
          <a:prstGeom prst="bentConnector3">
            <a:avLst>
              <a:gd fmla="val 46218" name="adj1"/>
            </a:avLst>
          </a:prstGeom>
          <a:noFill/>
          <a:ln w="12700">
            <a:solidFill>
              <a:schemeClr val="tx1">
                <a:lumMod val="75000"/>
                <a:lumOff val="25000"/>
              </a:schemeClr>
            </a:solidFill>
            <a:bevel/>
          </a:ln>
          <a:extLst>
            <a:ext uri="{909E8E84-426E-40DD-AFC4-6F175D3DCCD1}">
              <a14:hiddenFill>
                <a:noFill/>
              </a14:hiddenFill>
            </a:ext>
          </a:extLst>
        </p:spPr>
      </p:cxnSp>
      <p:cxnSp>
        <p:nvCxnSpPr>
          <p:cNvPr id="12" name="肘形连接符 160"/>
          <p:cNvCxnSpPr>
            <a:cxnSpLocks noChangeShapeType="1"/>
          </p:cNvCxnSpPr>
          <p:nvPr/>
        </p:nvCxnSpPr>
        <p:spPr bwMode="auto">
          <a:xfrm>
            <a:off x="3197120" y="3515916"/>
            <a:ext cx="2483353" cy="281977"/>
          </a:xfrm>
          <a:prstGeom prst="bentConnector3">
            <a:avLst>
              <a:gd fmla="val 50000" name="adj1"/>
            </a:avLst>
          </a:prstGeom>
          <a:noFill/>
          <a:ln w="12700">
            <a:solidFill>
              <a:schemeClr val="tx1">
                <a:lumMod val="75000"/>
                <a:lumOff val="25000"/>
              </a:schemeClr>
            </a:solidFill>
            <a:bevel/>
          </a:ln>
          <a:extLst>
            <a:ext uri="{909E8E84-426E-40DD-AFC4-6F175D3DCCD1}">
              <a14:hiddenFill>
                <a:noFill/>
              </a14:hiddenFill>
            </a:ext>
          </a:extLst>
        </p:spPr>
      </p:cxnSp>
      <p:cxnSp>
        <p:nvCxnSpPr>
          <p:cNvPr id="16" name="肘形连接符 154"/>
          <p:cNvCxnSpPr>
            <a:cxnSpLocks noChangeShapeType="1"/>
          </p:cNvCxnSpPr>
          <p:nvPr/>
        </p:nvCxnSpPr>
        <p:spPr bwMode="auto">
          <a:xfrm>
            <a:off x="3197056" y="2812555"/>
            <a:ext cx="3408532" cy="505718"/>
          </a:xfrm>
          <a:prstGeom prst="bentConnector3">
            <a:avLst>
              <a:gd fmla="val 50000" name="adj1"/>
            </a:avLst>
          </a:prstGeom>
          <a:noFill/>
          <a:ln w="12700">
            <a:solidFill>
              <a:schemeClr val="tx1">
                <a:lumMod val="75000"/>
                <a:lumOff val="25000"/>
              </a:schemeClr>
            </a:solidFill>
            <a:bevel/>
          </a:ln>
          <a:extLst>
            <a:ext uri="{909E8E84-426E-40DD-AFC4-6F175D3DCCD1}">
              <a14:hiddenFill>
                <a:noFill/>
              </a14:hiddenFill>
            </a:ext>
          </a:extLst>
        </p:spPr>
      </p:cxnSp>
      <p:sp>
        <p:nvSpPr>
          <p:cNvPr id="23" name="直接连接符 68"/>
          <p:cNvSpPr>
            <a:spLocks noChangeShapeType="1"/>
          </p:cNvSpPr>
          <p:nvPr/>
        </p:nvSpPr>
        <p:spPr bwMode="auto">
          <a:xfrm flipH="1">
            <a:off x="2939716" y="4219576"/>
            <a:ext cx="1531081" cy="1"/>
          </a:xfrm>
          <a:prstGeom prst="line">
            <a:avLst/>
          </a:prstGeom>
          <a:noFill/>
          <a:ln w="12700">
            <a:solidFill>
              <a:schemeClr val="tx1">
                <a:lumMod val="75000"/>
                <a:lumOff val="25000"/>
              </a:schemeClr>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3" name="任意多边形 4"/>
          <p:cNvSpPr>
            <a:spLocks noChangeArrowheads="1"/>
          </p:cNvSpPr>
          <p:nvPr/>
        </p:nvSpPr>
        <p:spPr bwMode="auto">
          <a:xfrm>
            <a:off x="8743950" y="4622006"/>
            <a:ext cx="476250" cy="300038"/>
          </a:xfrm>
          <a:custGeom>
            <a:gdLst>
              <a:gd fmla="*/ 154365 w 808522" name="T0"/>
              <a:gd fmla="*/ 0 h 510140" name="T1"/>
              <a:gd fmla="*/ 157334 w 808522" name="T2"/>
              <a:gd fmla="*/ 0 h 510140" name="T3"/>
              <a:gd fmla="*/ 498719 w 808522" name="T4"/>
              <a:gd fmla="*/ 0 h 510140" name="T5"/>
              <a:gd fmla="*/ 498719 w 808522" name="T6"/>
              <a:gd fmla="*/ 313717 h 510140" name="T7"/>
              <a:gd fmla="*/ 157341 w 808522" name="T8"/>
              <a:gd fmla="*/ 313717 h 510140" name="T9"/>
              <a:gd fmla="*/ 157334 w 808522" name="T10"/>
              <a:gd fmla="*/ 313718 h 510140" name="T11"/>
              <a:gd fmla="*/ 157328 w 808522" name="T12"/>
              <a:gd fmla="*/ 313717 h 510140" name="T13"/>
              <a:gd fmla="*/ 154365 w 808522" name="T14"/>
              <a:gd fmla="*/ 313717 h 510140" name="T15"/>
              <a:gd fmla="*/ 154365 w 808522" name="T16"/>
              <a:gd fmla="*/ 313420 h 510140" name="T17"/>
              <a:gd fmla="*/ 125625 w 808522" name="T18"/>
              <a:gd fmla="*/ 310531 h 510140" name="T19"/>
              <a:gd fmla="*/ 0 w 808522" name="T20"/>
              <a:gd fmla="*/ 156859 h 510140" name="T21"/>
              <a:gd fmla="*/ 125625 w 808522" name="T22"/>
              <a:gd fmla="*/ 3187 h 510140" name="T23"/>
              <a:gd fmla="*/ 154365 w 808522" name="T24"/>
              <a:gd fmla="*/ 298 h 51014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808522" name="T39"/>
              <a:gd fmla="*/ 0 h 510140" name="T40"/>
              <a:gd fmla="*/ 808522 w 808522" name="T41"/>
              <a:gd fmla="*/ 510140 h 51014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510140" w="808522">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w="12700">
                <a:solidFill>
                  <a:srgbClr val="42719B"/>
                </a:solidFill>
                <a:bevel/>
              </a14:hiddenLine>
            </a:ext>
          </a:extLst>
        </p:spPr>
        <p:txBody>
          <a:bodyPr anchor="ctr" bIns="34290" lIns="68580" rIns="68580" tIns="34290"/>
          <a:lstStyle/>
          <a:p>
            <a:endParaRPr altLang="en-US" lang="zh-CN">
              <a:ea charset="-122" panose="020b0503020204020204" pitchFamily="34" typeface="微软雅黑"/>
            </a:endParaRPr>
          </a:p>
        </p:txBody>
      </p:sp>
      <p:grpSp>
        <p:nvGrpSpPr>
          <p:cNvPr id="75" name="组合 74"/>
          <p:cNvGrpSpPr/>
          <p:nvPr/>
        </p:nvGrpSpPr>
        <p:grpSpPr>
          <a:xfrm>
            <a:off x="2646403" y="1850353"/>
            <a:ext cx="534177" cy="534177"/>
            <a:chOff x="2646403" y="1850353"/>
            <a:chExt cx="534177" cy="534177"/>
          </a:xfrm>
        </p:grpSpPr>
        <p:grpSp>
          <p:nvGrpSpPr>
            <p:cNvPr id="45" name="组合 44"/>
            <p:cNvGrpSpPr/>
            <p:nvPr/>
          </p:nvGrpSpPr>
          <p:grpSpPr>
            <a:xfrm>
              <a:off x="2646403" y="1850353"/>
              <a:ext cx="534177" cy="534177"/>
              <a:chOff x="304800" y="673100"/>
              <a:chExt cx="4000500" cy="4000500"/>
            </a:xfrm>
            <a:effectLst>
              <a:outerShdw algn="tr" blurRad="317500" dir="8100000" dist="190500" rotWithShape="0">
                <a:prstClr val="black">
                  <a:alpha val="50000"/>
                </a:prstClr>
              </a:outerShdw>
            </a:effectLst>
          </p:grpSpPr>
          <p:sp>
            <p:nvSpPr>
              <p:cNvPr id="46" name="同心圆 4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8" name="组合 125"/>
            <p:cNvGrpSpPr/>
            <p:nvPr/>
          </p:nvGrpSpPr>
          <p:grpSpPr>
            <a:xfrm>
              <a:off x="2744763" y="1943249"/>
              <a:ext cx="337456" cy="325902"/>
              <a:chExt cx="583915" cy="496874"/>
            </a:xfrm>
            <a:solidFill>
              <a:srgbClr val="C00000"/>
            </a:solidFill>
          </p:grpSpPr>
          <p:sp>
            <p:nvSpPr>
              <p:cNvPr id="9" name="Freeform 159"/>
              <p:cNvSpPr>
                <a:spLocks noChangeArrowheads="1"/>
              </p:cNvSpPr>
              <p:nvPr/>
            </p:nvSpPr>
            <p:spPr bwMode="auto">
              <a:xfrm>
                <a:off x="61656" y="94297"/>
                <a:ext cx="460603" cy="402577"/>
              </a:xfrm>
              <a:custGeom>
                <a:gdLst>
                  <a:gd fmla="*/ 2109911457 w 54" name="T0"/>
                  <a:gd fmla="*/ 73363234 h 47" name="T1"/>
                  <a:gd fmla="*/ 1746128914 w 54" name="T2"/>
                  <a:gd fmla="*/ 73363234 h 47" name="T3"/>
                  <a:gd fmla="*/ 145507900 w 54" name="T4"/>
                  <a:gd fmla="*/ 1100508471 h 47" name="T5"/>
                  <a:gd fmla="*/ 0 w 54" name="T6"/>
                  <a:gd fmla="*/ 1467341772 h 47" name="T7"/>
                  <a:gd fmla="*/ 0 w 54" name="T8"/>
                  <a:gd fmla="*/ 2147483647 h 47" name="T9"/>
                  <a:gd fmla="*/ 218266114 w 54" name="T10"/>
                  <a:gd fmla="*/ 2147483647 h 47" name="T11"/>
                  <a:gd fmla="*/ 945822671 w 54" name="T12"/>
                  <a:gd fmla="*/ 2147483647 h 47" name="T13"/>
                  <a:gd fmla="*/ 1164088786 w 54" name="T14"/>
                  <a:gd fmla="*/ 2147483647 h 47" name="T15"/>
                  <a:gd fmla="*/ 1164088786 w 54" name="T16"/>
                  <a:gd fmla="*/ 1980918673 h 47" name="T17"/>
                  <a:gd fmla="*/ 1382354900 w 54" name="T18"/>
                  <a:gd fmla="*/ 1760811840 h 47" name="T19"/>
                  <a:gd fmla="*/ 2147483647 w 54" name="T20"/>
                  <a:gd fmla="*/ 1760811840 h 47" name="T21"/>
                  <a:gd fmla="*/ 2147483647 w 54" name="T22"/>
                  <a:gd fmla="*/ 1980918673 h 47" name="T23"/>
                  <a:gd fmla="*/ 2147483647 w 54" name="T24"/>
                  <a:gd fmla="*/ 2147483647 h 47" name="T25"/>
                  <a:gd fmla="*/ 2147483647 w 54" name="T26"/>
                  <a:gd fmla="*/ 2147483647 h 47" name="T27"/>
                  <a:gd fmla="*/ 2147483647 w 54" name="T28"/>
                  <a:gd fmla="*/ 2147483647 h 47" name="T29"/>
                  <a:gd fmla="*/ 2147483647 w 54" name="T30"/>
                  <a:gd fmla="*/ 2147483647 h 47" name="T31"/>
                  <a:gd fmla="*/ 2147483647 w 54" name="T32"/>
                  <a:gd fmla="*/ 1467341772 h 47" name="T33"/>
                  <a:gd fmla="*/ 2147483647 w 54" name="T34"/>
                  <a:gd fmla="*/ 1173871705 h 47" name="T35"/>
                  <a:gd fmla="*/ 2109911457 w 54" name="T36"/>
                  <a:gd fmla="*/ 73363234 h 4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54" name="T57"/>
                  <a:gd fmla="*/ 0 h 47" name="T58"/>
                  <a:gd fmla="*/ 54 w 54" name="T59"/>
                  <a:gd fmla="*/ 47 h 47"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47" w="54">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tx2">
                  <a:lumMod val="50000"/>
                </a:schemeClr>
              </a:solidFill>
              <a:ln cmpd="sng" w="9525">
                <a:noFill/>
                <a:bevel/>
              </a:ln>
            </p:spPr>
            <p:txBody>
              <a:bodyPr bIns="60960" lIns="121920" rIns="121920" tIns="60960"/>
              <a:lstStyle/>
              <a:p>
                <a:endParaRPr altLang="en-US" lang="zh-CN">
                  <a:ea charset="-122" panose="020b0503020204020204" pitchFamily="34" typeface="微软雅黑"/>
                </a:endParaRPr>
              </a:p>
            </p:txBody>
          </p:sp>
          <p:sp>
            <p:nvSpPr>
              <p:cNvPr id="10" name="Freeform 160"/>
              <p:cNvSpPr>
                <a:spLocks noChangeArrowheads="1"/>
              </p:cNvSpPr>
              <p:nvPr/>
            </p:nvSpPr>
            <p:spPr bwMode="auto">
              <a:xfrm>
                <a:off x="0" y="0"/>
                <a:ext cx="583915" cy="224863"/>
              </a:xfrm>
              <a:custGeom>
                <a:gdLst>
                  <a:gd fmla="*/ 2147483647 w 68" name="T0"/>
                  <a:gd fmla="*/ 1495961648 h 26" name="T1"/>
                  <a:gd fmla="*/ 2147483647 w 68" name="T2"/>
                  <a:gd fmla="*/ 1121971236 h 26" name="T3"/>
                  <a:gd fmla="*/ 2147483647 w 68" name="T4"/>
                  <a:gd fmla="*/ 747980824 h 26" name="T5"/>
                  <a:gd fmla="*/ 2147483647 w 68" name="T6"/>
                  <a:gd fmla="*/ 523584847 h 26" name="T7"/>
                  <a:gd fmla="*/ 2147483647 w 68" name="T8"/>
                  <a:gd fmla="*/ 523584847 h 26" name="T9"/>
                  <a:gd fmla="*/ 2147483647 w 68" name="T10"/>
                  <a:gd fmla="*/ 747980824 h 26" name="T11"/>
                  <a:gd fmla="*/ 2147483647 w 68" name="T12"/>
                  <a:gd fmla="*/ 747980824 h 26" name="T13"/>
                  <a:gd fmla="*/ 2147483647 w 68" name="T14"/>
                  <a:gd fmla="*/ 897575259 h 26" name="T15"/>
                  <a:gd fmla="*/ 2147483647 w 68" name="T16"/>
                  <a:gd fmla="*/ 74801542 h 26" name="T17"/>
                  <a:gd fmla="*/ 2147483647 w 68" name="T18"/>
                  <a:gd fmla="*/ 0 h 26" name="T19"/>
                  <a:gd fmla="*/ 2147483647 w 68" name="T20"/>
                  <a:gd fmla="*/ 74801542 h 26" name="T21"/>
                  <a:gd fmla="*/ 147472885 w 68" name="T22"/>
                  <a:gd fmla="*/ 1495961648 h 26" name="T23"/>
                  <a:gd fmla="*/ 73736443 w 68" name="T24"/>
                  <a:gd fmla="*/ 1795150518 h 26" name="T25"/>
                  <a:gd fmla="*/ 368682214 w 68" name="T26"/>
                  <a:gd fmla="*/ 1795150518 h 26" name="T27"/>
                  <a:gd fmla="*/ 2147483647 w 68" name="T28"/>
                  <a:gd fmla="*/ 523584847 h 26" name="T29"/>
                  <a:gd fmla="*/ 2147483647 w 68" name="T30"/>
                  <a:gd fmla="*/ 523584847 h 26" name="T31"/>
                  <a:gd fmla="*/ 2147483647 w 68" name="T32"/>
                  <a:gd fmla="*/ 1869943411 h 26" name="T33"/>
                  <a:gd fmla="*/ 2147483647 w 68" name="T34"/>
                  <a:gd fmla="*/ 1869943411 h 26" name="T35"/>
                  <a:gd fmla="*/ 2147483647 w 68" name="T36"/>
                  <a:gd fmla="*/ 1570754541 h 26" name="T37"/>
                  <a:gd fmla="*/ 2147483647 w 68" name="T38"/>
                  <a:gd fmla="*/ 1495961648 h 2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68" name="T60"/>
                  <a:gd fmla="*/ 0 h 26" name="T61"/>
                  <a:gd fmla="*/ 68 w 68" name="T62"/>
                  <a:gd fmla="*/ 26 h 26"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26" w="68">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tx2">
                  <a:lumMod val="50000"/>
                </a:schemeClr>
              </a:solidFill>
              <a:ln cmpd="sng" w="9525">
                <a:noFill/>
                <a:bevel/>
              </a:ln>
            </p:spPr>
            <p:txBody>
              <a:bodyPr bIns="60960" lIns="121920" rIns="121920" tIns="60960"/>
              <a:lstStyle/>
              <a:p>
                <a:endParaRPr altLang="en-US" lang="zh-CN">
                  <a:ea charset="-122" panose="020b0503020204020204" pitchFamily="34" typeface="微软雅黑"/>
                </a:endParaRPr>
              </a:p>
            </p:txBody>
          </p:sp>
        </p:grpSp>
      </p:grpSp>
      <p:grpSp>
        <p:nvGrpSpPr>
          <p:cNvPr id="73" name="组合 72"/>
          <p:cNvGrpSpPr/>
          <p:nvPr/>
        </p:nvGrpSpPr>
        <p:grpSpPr>
          <a:xfrm>
            <a:off x="2656009" y="3263716"/>
            <a:ext cx="534177" cy="534177"/>
            <a:chOff x="2656009" y="3263716"/>
            <a:chExt cx="534177" cy="534177"/>
          </a:xfrm>
        </p:grpSpPr>
        <p:grpSp>
          <p:nvGrpSpPr>
            <p:cNvPr id="57" name="组合 56"/>
            <p:cNvGrpSpPr/>
            <p:nvPr/>
          </p:nvGrpSpPr>
          <p:grpSpPr>
            <a:xfrm>
              <a:off x="2656009" y="3263716"/>
              <a:ext cx="534177" cy="534177"/>
              <a:chOff x="304800" y="673100"/>
              <a:chExt cx="4000500" cy="4000500"/>
            </a:xfrm>
            <a:effectLst>
              <a:outerShdw algn="tr" blurRad="317500" dir="8100000" dist="190500" rotWithShape="0">
                <a:prstClr val="black">
                  <a:alpha val="50000"/>
                </a:prstClr>
              </a:outerShdw>
            </a:effectLst>
          </p:grpSpPr>
          <p:sp>
            <p:nvSpPr>
              <p:cNvPr id="58" name="同心圆 5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4" name="Freeform 277"/>
            <p:cNvSpPr>
              <a:spLocks noChangeArrowheads="1" noEditPoints="1"/>
            </p:cNvSpPr>
            <p:nvPr/>
          </p:nvSpPr>
          <p:spPr bwMode="auto">
            <a:xfrm>
              <a:off x="2772932" y="3323860"/>
              <a:ext cx="287993" cy="341712"/>
            </a:xfrm>
            <a:custGeom>
              <a:gdLst>
                <a:gd fmla="*/ 1763300750 w 72" name="T0"/>
                <a:gd fmla="*/ 927075880 h 86" name="T1"/>
                <a:gd fmla="*/ 1621097786 w 72" name="T2"/>
                <a:gd fmla="*/ 927075880 h 86" name="T3"/>
                <a:gd fmla="*/ 1621097786 w 72" name="T4"/>
                <a:gd fmla="*/ 533772246 h 86" name="T5"/>
                <a:gd fmla="*/ 1080731858 w 72" name="T6"/>
                <a:gd fmla="*/ 0 h 86" name="T7"/>
                <a:gd fmla="*/ 966969487 w 72" name="T8"/>
                <a:gd fmla="*/ 0 h 86" name="T9"/>
                <a:gd fmla="*/ 426603558 w 72" name="T10"/>
                <a:gd fmla="*/ 533772246 h 86" name="T11"/>
                <a:gd fmla="*/ 426603558 w 72" name="T12"/>
                <a:gd fmla="*/ 927075880 h 86" name="T13"/>
                <a:gd fmla="*/ 284400594 w 72" name="T14"/>
                <a:gd fmla="*/ 927075880 h 86" name="T15"/>
                <a:gd fmla="*/ 0 w 72" name="T16"/>
                <a:gd fmla="*/ 1208007804 h 86" name="T17"/>
                <a:gd fmla="*/ 0 w 72" name="T18"/>
                <a:gd fmla="*/ 2135083684 h 86" name="T19"/>
                <a:gd fmla="*/ 284400594 w 72" name="T20"/>
                <a:gd fmla="*/ 2147483647 h 86" name="T21"/>
                <a:gd fmla="*/ 1763300750 w 72" name="T22"/>
                <a:gd fmla="*/ 2147483647 h 86" name="T23"/>
                <a:gd fmla="*/ 2047701344 w 72" name="T24"/>
                <a:gd fmla="*/ 2135083684 h 86" name="T25"/>
                <a:gd fmla="*/ 2047701344 w 72" name="T26"/>
                <a:gd fmla="*/ 1208007804 h 86" name="T27"/>
                <a:gd fmla="*/ 1763300750 w 72" name="T28"/>
                <a:gd fmla="*/ 927075880 h 86" name="T29"/>
                <a:gd fmla="*/ 1194494228 w 72" name="T30"/>
                <a:gd fmla="*/ 2147483647 h 86" name="T31"/>
                <a:gd fmla="*/ 881647709 w 72" name="T32"/>
                <a:gd fmla="*/ 2147483647 h 86" name="T33"/>
                <a:gd fmla="*/ 910088301 w 72" name="T34"/>
                <a:gd fmla="*/ 1797963255 h 86" name="T35"/>
                <a:gd fmla="*/ 824766523 w 72" name="T36"/>
                <a:gd fmla="*/ 1629408340 h 86" name="T37"/>
                <a:gd fmla="*/ 1023850672 w 72" name="T38"/>
                <a:gd fmla="*/ 1432751223 h 86" name="T39"/>
                <a:gd fmla="*/ 1222934821 w 72" name="T40"/>
                <a:gd fmla="*/ 1629408340 h 86" name="T41"/>
                <a:gd fmla="*/ 1137613043 w 72" name="T42"/>
                <a:gd fmla="*/ 1797963255 h 86" name="T43"/>
                <a:gd fmla="*/ 1194494228 w 72" name="T44"/>
                <a:gd fmla="*/ 2147483647 h 86" name="T45"/>
                <a:gd fmla="*/ 1422013637 w 72" name="T46"/>
                <a:gd fmla="*/ 927075880 h 86" name="T47"/>
                <a:gd fmla="*/ 625687707 w 72" name="T48"/>
                <a:gd fmla="*/ 927075880 h 86" name="T49"/>
                <a:gd fmla="*/ 625687707 w 72" name="T50"/>
                <a:gd fmla="*/ 533772246 h 86" name="T51"/>
                <a:gd fmla="*/ 966969487 w 72" name="T52"/>
                <a:gd fmla="*/ 196651817 h 86" name="T53"/>
                <a:gd fmla="*/ 1080731858 w 72" name="T54"/>
                <a:gd fmla="*/ 196651817 h 86" name="T55"/>
                <a:gd fmla="*/ 1422013637 w 72" name="T56"/>
                <a:gd fmla="*/ 533772246 h 86" name="T57"/>
                <a:gd fmla="*/ 1422013637 w 72" name="T58"/>
                <a:gd fmla="*/ 927075880 h 8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72" name="T90"/>
                <a:gd fmla="*/ 0 h 86" name="T91"/>
                <a:gd fmla="*/ 72 w 72" name="T92"/>
                <a:gd fmla="*/ 86 h 86"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86" w="72">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tx2">
                <a:lumMod val="50000"/>
              </a:schemeClr>
            </a:solidFill>
            <a:ln cmpd="sng" w="9525">
              <a:noFill/>
              <a:bevel/>
            </a:ln>
          </p:spPr>
          <p:txBody>
            <a:bodyPr bIns="60960" lIns="121920" rIns="121920" tIns="60960"/>
            <a:lstStyle/>
            <a:p>
              <a:endParaRPr altLang="en-US" lang="zh-CN">
                <a:ea charset="-122" panose="020b0503020204020204" pitchFamily="34" typeface="微软雅黑"/>
              </a:endParaRPr>
            </a:p>
          </p:txBody>
        </p:sp>
      </p:grpSp>
      <p:grpSp>
        <p:nvGrpSpPr>
          <p:cNvPr id="74" name="组合 73"/>
          <p:cNvGrpSpPr/>
          <p:nvPr/>
        </p:nvGrpSpPr>
        <p:grpSpPr>
          <a:xfrm>
            <a:off x="2656009" y="2545271"/>
            <a:ext cx="534177" cy="534177"/>
            <a:chOff x="2656009" y="2545271"/>
            <a:chExt cx="534177" cy="534177"/>
          </a:xfrm>
        </p:grpSpPr>
        <p:grpSp>
          <p:nvGrpSpPr>
            <p:cNvPr id="54" name="组合 53"/>
            <p:cNvGrpSpPr/>
            <p:nvPr/>
          </p:nvGrpSpPr>
          <p:grpSpPr>
            <a:xfrm>
              <a:off x="2656009" y="2545271"/>
              <a:ext cx="534177" cy="534177"/>
              <a:chOff x="304800" y="673100"/>
              <a:chExt cx="4000500" cy="4000500"/>
            </a:xfrm>
            <a:effectLst>
              <a:outerShdw algn="tr" blurRad="317500" dir="8100000" dist="190500" rotWithShape="0">
                <a:prstClr val="black">
                  <a:alpha val="50000"/>
                </a:prstClr>
              </a:outerShdw>
            </a:effectLst>
          </p:grpSpPr>
          <p:sp>
            <p:nvSpPr>
              <p:cNvPr id="55" name="同心圆 5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8" name="Group 92"/>
            <p:cNvGrpSpPr/>
            <p:nvPr/>
          </p:nvGrpSpPr>
          <p:grpSpPr>
            <a:xfrm>
              <a:off x="2745161" y="2705683"/>
              <a:ext cx="355874" cy="221817"/>
              <a:chExt cx="471488" cy="293688"/>
            </a:xfrm>
            <a:solidFill>
              <a:schemeClr val="tx1"/>
            </a:solidFill>
          </p:grpSpPr>
          <p:sp>
            <p:nvSpPr>
              <p:cNvPr id="19" name="Freeform 8"/>
              <p:cNvSpPr>
                <a:spLocks noChangeArrowheads="1" noEditPoints="1"/>
              </p:cNvSpPr>
              <p:nvPr/>
            </p:nvSpPr>
            <p:spPr bwMode="auto">
              <a:xfrm>
                <a:off x="0" y="0"/>
                <a:ext cx="471488" cy="293688"/>
              </a:xfrm>
              <a:custGeom>
                <a:gdLst>
                  <a:gd fmla="*/ 1607679782 w 125" name="T0"/>
                  <a:gd fmla="*/ 255184750 h 78" name="T1"/>
                  <a:gd fmla="*/ 1607679782 w 125" name="T2"/>
                  <a:gd fmla="*/ 0 h 78" name="T3"/>
                  <a:gd fmla="*/ 0 w 125" name="T4"/>
                  <a:gd fmla="*/ 0 h 78" name="T5"/>
                  <a:gd fmla="*/ 0 w 125" name="T6"/>
                  <a:gd fmla="*/ 1105803094 h 78" name="T7"/>
                  <a:gd fmla="*/ 1607679782 w 125" name="T8"/>
                  <a:gd fmla="*/ 1105803094 h 78" name="T9"/>
                  <a:gd fmla="*/ 1607679782 w 125" name="T10"/>
                  <a:gd fmla="*/ 850618344 h 78" name="T11"/>
                  <a:gd fmla="*/ 1778407473 w 125" name="T12"/>
                  <a:gd fmla="*/ 765554250 h 78" name="T13"/>
                  <a:gd fmla="*/ 1778407473 w 125" name="T14"/>
                  <a:gd fmla="*/ 368601031 h 78" name="T15"/>
                  <a:gd fmla="*/ 1607679782 w 125" name="T16"/>
                  <a:gd fmla="*/ 255184750 h 78" name="T17"/>
                  <a:gd fmla="*/ 1479634957 w 125" name="T18"/>
                  <a:gd fmla="*/ 978210719 h 78" name="T19"/>
                  <a:gd fmla="*/ 142272447 w 125" name="T20"/>
                  <a:gd fmla="*/ 978210719 h 78" name="T21"/>
                  <a:gd fmla="*/ 142272447 w 125" name="T22"/>
                  <a:gd fmla="*/ 141768469 h 78" name="T23"/>
                  <a:gd fmla="*/ 1479634957 w 125" name="T24"/>
                  <a:gd fmla="*/ 141768469 h 78" name="T25"/>
                  <a:gd fmla="*/ 1479634957 w 125" name="T26"/>
                  <a:gd fmla="*/ 978210719 h 7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25" name="T42"/>
                  <a:gd fmla="*/ 0 h 78" name="T43"/>
                  <a:gd fmla="*/ 125 w 125" name="T44"/>
                  <a:gd fmla="*/ 78 h 7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cmpd="sng" w="9525">
                <a:noFill/>
                <a:bevel/>
              </a:ln>
            </p:spPr>
            <p:txBody>
              <a:bodyPr bIns="60960" lIns="121920" rIns="121920" tIns="60960"/>
              <a:lstStyle/>
              <a:p>
                <a:endParaRPr altLang="en-US" lang="zh-CN">
                  <a:ea charset="-122" panose="020b0503020204020204" pitchFamily="34" typeface="微软雅黑"/>
                </a:endParaRPr>
              </a:p>
            </p:txBody>
          </p:sp>
          <p:sp>
            <p:nvSpPr>
              <p:cNvPr id="20" name="Rectangle 9"/>
              <p:cNvSpPr>
                <a:spLocks noChangeArrowheads="1"/>
              </p:cNvSpPr>
              <p:nvPr/>
            </p:nvSpPr>
            <p:spPr bwMode="auto">
              <a:xfrm>
                <a:off x="63500" y="63499"/>
                <a:ext cx="90488" cy="166688"/>
              </a:xfrm>
              <a:prstGeom prst="rect">
                <a:avLst/>
              </a:prstGeom>
              <a:grpFill/>
              <a:ln w="9525">
                <a:noFill/>
                <a:bevel/>
              </a:ln>
            </p:spPr>
            <p:txBody>
              <a:bodyPr bIns="60960" lIns="121920" rIns="121920" tIns="60960"/>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900">
                  <a:solidFill>
                    <a:srgbClr val="000000"/>
                  </a:solidFill>
                  <a:latin charset="0" panose="020f0502020204030204" pitchFamily="34" typeface="Calibri"/>
                  <a:ea charset="-122" panose="020b0503020204020204" pitchFamily="34" typeface="微软雅黑"/>
                </a:endParaRPr>
              </a:p>
            </p:txBody>
          </p:sp>
          <p:sp>
            <p:nvSpPr>
              <p:cNvPr id="21" name="Rectangle 10"/>
              <p:cNvSpPr>
                <a:spLocks noChangeArrowheads="1"/>
              </p:cNvSpPr>
              <p:nvPr/>
            </p:nvSpPr>
            <p:spPr bwMode="auto">
              <a:xfrm>
                <a:off x="169862" y="63499"/>
                <a:ext cx="85725" cy="166688"/>
              </a:xfrm>
              <a:prstGeom prst="rect">
                <a:avLst/>
              </a:prstGeom>
              <a:grpFill/>
              <a:ln w="9525">
                <a:noFill/>
                <a:bevel/>
              </a:ln>
            </p:spPr>
            <p:txBody>
              <a:bodyPr bIns="60960" lIns="121920" rIns="121920" tIns="60960"/>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900">
                  <a:solidFill>
                    <a:srgbClr val="000000"/>
                  </a:solidFill>
                  <a:latin charset="0" panose="020f0502020204030204" pitchFamily="34" typeface="Calibri"/>
                  <a:ea charset="-122" panose="020b0503020204020204" pitchFamily="34" typeface="微软雅黑"/>
                </a:endParaRPr>
              </a:p>
            </p:txBody>
          </p:sp>
        </p:grpSp>
      </p:grpSp>
      <p:grpSp>
        <p:nvGrpSpPr>
          <p:cNvPr id="72" name="组合 71"/>
          <p:cNvGrpSpPr/>
          <p:nvPr/>
        </p:nvGrpSpPr>
        <p:grpSpPr>
          <a:xfrm>
            <a:off x="2656009" y="3925997"/>
            <a:ext cx="534177" cy="534177"/>
            <a:chOff x="2656009" y="3925997"/>
            <a:chExt cx="534177" cy="534177"/>
          </a:xfrm>
        </p:grpSpPr>
        <p:grpSp>
          <p:nvGrpSpPr>
            <p:cNvPr id="60" name="组合 59"/>
            <p:cNvGrpSpPr/>
            <p:nvPr/>
          </p:nvGrpSpPr>
          <p:grpSpPr>
            <a:xfrm>
              <a:off x="2656009" y="3925997"/>
              <a:ext cx="534177" cy="534177"/>
              <a:chOff x="304800" y="673100"/>
              <a:chExt cx="4000500" cy="4000500"/>
            </a:xfrm>
            <a:effectLst>
              <a:outerShdw algn="tr" blurRad="317500" dir="8100000" dist="190500" rotWithShape="0">
                <a:prstClr val="black">
                  <a:alpha val="50000"/>
                </a:prstClr>
              </a:outerShdw>
            </a:effectLst>
          </p:grpSpPr>
          <p:sp>
            <p:nvSpPr>
              <p:cNvPr id="61" name="同心圆 6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25" name="Group 9"/>
            <p:cNvGrpSpPr/>
            <p:nvPr/>
          </p:nvGrpSpPr>
          <p:grpSpPr>
            <a:xfrm>
              <a:off x="2723790" y="4084898"/>
              <a:ext cx="386899" cy="286862"/>
              <a:chExt cx="374651" cy="277813"/>
            </a:xfrm>
            <a:solidFill>
              <a:schemeClr val="tx1"/>
            </a:solidFill>
          </p:grpSpPr>
          <p:sp>
            <p:nvSpPr>
              <p:cNvPr id="26" name="Freeform 17"/>
              <p:cNvSpPr>
                <a:spLocks noChangeArrowheads="1"/>
              </p:cNvSpPr>
              <p:nvPr/>
            </p:nvSpPr>
            <p:spPr bwMode="auto">
              <a:xfrm>
                <a:off x="141288" y="66675"/>
                <a:ext cx="233363" cy="211138"/>
              </a:xfrm>
              <a:custGeom>
                <a:gdLst>
                  <a:gd fmla="*/ 611890896 w 89" name="T0"/>
                  <a:gd fmla="*/ 224220736 h 81" name="T1"/>
                  <a:gd fmla="*/ 295631590 w 89" name="T2"/>
                  <a:gd fmla="*/ 0 h 81" name="T3"/>
                  <a:gd fmla="*/ 275006496 w 89" name="T4"/>
                  <a:gd fmla="*/ 6795516 h 81" name="T5"/>
                  <a:gd fmla="*/ 295631590 w 89" name="T6"/>
                  <a:gd fmla="*/ 74740245 h 81" name="T7"/>
                  <a:gd fmla="*/ 0 w 89" name="T8"/>
                  <a:gd fmla="*/ 298960981 h 81" name="T9"/>
                  <a:gd fmla="*/ 0 w 89" name="T10"/>
                  <a:gd fmla="*/ 298960981 h 81" name="T11"/>
                  <a:gd fmla="*/ 275006496 w 89" name="T12"/>
                  <a:gd fmla="*/ 441648563 h 81" name="T13"/>
                  <a:gd fmla="*/ 508762805 w 89" name="T14"/>
                  <a:gd fmla="*/ 550361173 h 81" name="T15"/>
                  <a:gd fmla="*/ 440012492 w 89" name="T16"/>
                  <a:gd fmla="*/ 421264623 h 81" name="T17"/>
                  <a:gd fmla="*/ 611890896 w 89" name="T18"/>
                  <a:gd fmla="*/ 224220736 h 8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89" name="T30"/>
                  <a:gd fmla="*/ 0 h 81" name="T31"/>
                  <a:gd fmla="*/ 89 w 89" name="T32"/>
                  <a:gd fmla="*/ 81 h 8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cmpd="sng" w="9525">
                <a:noFill/>
                <a:bevel/>
              </a:ln>
            </p:spPr>
            <p:txBody>
              <a:bodyPr/>
              <a:lstStyle/>
              <a:p>
                <a:endParaRPr altLang="en-US" lang="zh-CN">
                  <a:ea charset="-122" panose="020b0503020204020204" pitchFamily="34" typeface="微软雅黑"/>
                </a:endParaRPr>
              </a:p>
            </p:txBody>
          </p:sp>
          <p:sp>
            <p:nvSpPr>
              <p:cNvPr id="27" name="Freeform 18"/>
              <p:cNvSpPr>
                <a:spLocks noChangeArrowheads="1"/>
              </p:cNvSpPr>
              <p:nvPr/>
            </p:nvSpPr>
            <p:spPr bwMode="auto">
              <a:xfrm>
                <a:off x="0" y="0"/>
                <a:ext cx="241300" cy="209550"/>
              </a:xfrm>
              <a:custGeom>
                <a:gdLst>
                  <a:gd fmla="*/ 612251539 w 92" name="T0"/>
                  <a:gd fmla="*/ 144083961 h 80" name="T1"/>
                  <a:gd fmla="*/ 316443967 w 92" name="T2"/>
                  <a:gd fmla="*/ 0 h 80" name="T3"/>
                  <a:gd fmla="*/ 0 w 92" name="T4"/>
                  <a:gd fmla="*/ 219556013 h 80" name="T5"/>
                  <a:gd fmla="*/ 171981329 w 92" name="T6"/>
                  <a:gd fmla="*/ 418528976 h 80" name="T7"/>
                  <a:gd fmla="*/ 96310174 w 92" name="T8"/>
                  <a:gd fmla="*/ 548890031 h 80" name="T9"/>
                  <a:gd fmla="*/ 330203313 w 92" name="T10"/>
                  <a:gd fmla="*/ 445972168 h 80" name="T11"/>
                  <a:gd fmla="*/ 337080363 w 92" name="T12"/>
                  <a:gd fmla="*/ 439112025 h 80" name="T13"/>
                  <a:gd fmla="*/ 632887935 w 92" name="T14"/>
                  <a:gd fmla="*/ 219556013 h 80" name="T15"/>
                  <a:gd fmla="*/ 612251539 w 92" name="T16"/>
                  <a:gd fmla="*/ 144083961 h 8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2" name="T27"/>
                  <a:gd fmla="*/ 0 h 80" name="T28"/>
                  <a:gd fmla="*/ 92 w 92" name="T29"/>
                  <a:gd fmla="*/ 80 h 8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cmpd="sng" w="9525">
                <a:noFill/>
                <a:bevel/>
              </a:ln>
            </p:spPr>
            <p:txBody>
              <a:bodyPr/>
              <a:lstStyle/>
              <a:p>
                <a:endParaRPr altLang="en-US" lang="zh-CN">
                  <a:ea charset="-122" panose="020b0503020204020204" pitchFamily="34" typeface="微软雅黑"/>
                </a:endParaRPr>
              </a:p>
            </p:txBody>
          </p:sp>
        </p:grpSp>
      </p:grpSp>
      <p:sp>
        <p:nvSpPr>
          <p:cNvPr id="28" name="任意多边形 56"/>
          <p:cNvSpPr>
            <a:spLocks noChangeArrowheads="1"/>
          </p:cNvSpPr>
          <p:nvPr/>
        </p:nvSpPr>
        <p:spPr bwMode="auto">
          <a:xfrm>
            <a:off x="7196138" y="1695451"/>
            <a:ext cx="885825" cy="2774156"/>
          </a:xfrm>
          <a:custGeom>
            <a:gdLst>
              <a:gd fmla="*/ 1176576 w 1181100" name="T0"/>
              <a:gd fmla="*/ 0 h 3698875" name="T1"/>
              <a:gd fmla="*/ 1181100 w 1181100" name="T2"/>
              <a:gd fmla="*/ 0 h 3698875" name="T3"/>
              <a:gd fmla="*/ 1181100 w 1181100" name="T4"/>
              <a:gd fmla="*/ 3698875 h 3698875" name="T5"/>
              <a:gd fmla="*/ 0 w 1181100" name="T6"/>
              <a:gd fmla="*/ 3698875 h 3698875" name="T7"/>
              <a:gd fmla="*/ 0 w 1181100" name="T8"/>
              <a:gd fmla="*/ 1735795 h 3698875" name="T9"/>
              <a:gd fmla="*/ 48924 w 1181100" name="T10"/>
              <a:gd fmla="*/ 1697678 h 3698875" name="T11"/>
              <a:gd fmla="*/ 278759 w 1181100" name="T12"/>
              <a:gd fmla="*/ 1500788 h 3698875" name="T13"/>
              <a:gd fmla="*/ 453153 w 1181100" name="T14"/>
              <a:gd fmla="*/ 1330349 h 3698875" name="T15"/>
              <a:gd fmla="*/ 510936 w 1181100" name="T16"/>
              <a:gd fmla="*/ 1369307 h 3698875" name="T17"/>
              <a:gd fmla="*/ 590551 w 1181100" name="T18"/>
              <a:gd fmla="*/ 1385380 h 3698875" name="T19"/>
              <a:gd fmla="*/ 795088 w 1181100" name="T20"/>
              <a:gd fmla="*/ 1180843 h 3698875" name="T21"/>
              <a:gd fmla="*/ 735181 w 1181100" name="T22"/>
              <a:gd fmla="*/ 1036213 h 3698875" name="T23"/>
              <a:gd fmla="*/ 717723 w 1181100" name="T24"/>
              <a:gd fmla="*/ 1024442 h 3698875" name="T25"/>
              <a:gd fmla="*/ 820291 w 1181100" name="T26"/>
              <a:gd fmla="*/ 886780 h 3698875" name="T27"/>
              <a:gd fmla="*/ 1174186 w 1181100" name="T28"/>
              <a:gd fmla="*/ 21448 h 3698875" name="T29"/>
              <a:gd fmla="*/ 1176576 w 1181100" name="T30"/>
              <a:gd fmla="*/ 0 h 369887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181100" name="T48"/>
              <a:gd fmla="*/ 0 h 3698875" name="T49"/>
              <a:gd fmla="*/ 1181100 w 1181100" name="T50"/>
              <a:gd fmla="*/ 3698875 h 3698875"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3698875" w="1181100">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2">
              <a:lumMod val="50000"/>
              <a:alpha val="70000"/>
            </a:schemeClr>
          </a:solidFill>
          <a:ln>
            <a:noFill/>
          </a:ln>
        </p:spPr>
        <p:txBody>
          <a:bodyPr anchor="ctr" bIns="34290" lIns="68580" rIns="68580" tIns="34290"/>
          <a:lstStyle/>
          <a:p>
            <a:endParaRPr altLang="en-US" lang="zh-CN">
              <a:ea charset="-122" panose="020b0503020204020204" pitchFamily="34" typeface="微软雅黑"/>
            </a:endParaRPr>
          </a:p>
        </p:txBody>
      </p:sp>
      <p:sp>
        <p:nvSpPr>
          <p:cNvPr id="29" name="任意多边形 59"/>
          <p:cNvSpPr>
            <a:spLocks noChangeArrowheads="1"/>
          </p:cNvSpPr>
          <p:nvPr/>
        </p:nvSpPr>
        <p:spPr bwMode="auto">
          <a:xfrm>
            <a:off x="6271022" y="3028951"/>
            <a:ext cx="885825" cy="1441847"/>
          </a:xfrm>
          <a:custGeom>
            <a:gdLst>
              <a:gd fmla="*/ 1181100 w 1181100" name="T0"/>
              <a:gd fmla="*/ 0 h 1921854" name="T1"/>
              <a:gd fmla="*/ 1181100 w 1181100" name="T2"/>
              <a:gd fmla="*/ 1923072 h 1921854" name="T3"/>
              <a:gd fmla="*/ 0 w 1181100" name="T4"/>
              <a:gd fmla="*/ 1923072 h 1921854" name="T5"/>
              <a:gd fmla="*/ 0 w 1181100" name="T6"/>
              <a:gd fmla="*/ 732430 h 1921854" name="T7"/>
              <a:gd fmla="*/ 319230 w 1181100" name="T8"/>
              <a:gd fmla="*/ 562609 h 1921854" name="T9"/>
              <a:gd fmla="*/ 425975 w 1181100" name="T10"/>
              <a:gd fmla="*/ 500607 h 1921854" name="T11"/>
              <a:gd fmla="*/ 445921 w 1181100" name="T12"/>
              <a:gd fmla="*/ 530208 h 1921854" name="T13"/>
              <a:gd fmla="*/ 590551 w 1181100" name="T14"/>
              <a:gd fmla="*/ 590153 h 1921854" name="T15"/>
              <a:gd fmla="*/ 795088 w 1181100" name="T16"/>
              <a:gd fmla="*/ 385486 h 1921854" name="T17"/>
              <a:gd fmla="*/ 779015 w 1181100" name="T18"/>
              <a:gd fmla="*/ 305821 h 1921854" name="T19"/>
              <a:gd fmla="*/ 768996 w 1181100" name="T20"/>
              <a:gd fmla="*/ 290951 h 1921854" name="T21"/>
              <a:gd fmla="*/ 952789 w 1181100" name="T22"/>
              <a:gd fmla="*/ 167651 h 1921854" name="T23"/>
              <a:gd fmla="*/ 1140954 w 1181100" name="T24"/>
              <a:gd fmla="*/ 31296 h 1921854" name="T25"/>
              <a:gd fmla="*/ 1181100 w 1181100" name="T26"/>
              <a:gd fmla="*/ 0 h 192185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181100" name="T42"/>
              <a:gd fmla="*/ 0 h 1921854" name="T43"/>
              <a:gd fmla="*/ 1181100 w 1181100" name="T44"/>
              <a:gd fmla="*/ 1921854 h 192185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921854" w="1181100">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alpha val="70000"/>
            </a:schemeClr>
          </a:solidFill>
          <a:ln>
            <a:noFill/>
          </a:ln>
        </p:spPr>
        <p:txBody>
          <a:bodyPr anchor="ctr" bIns="34290" lIns="68580" rIns="68580" tIns="34290"/>
          <a:lstStyle/>
          <a:p>
            <a:endParaRPr altLang="en-US" lang="zh-CN">
              <a:ea charset="-122" panose="020b0503020204020204" pitchFamily="34" typeface="微软雅黑"/>
            </a:endParaRPr>
          </a:p>
        </p:txBody>
      </p:sp>
      <p:sp>
        <p:nvSpPr>
          <p:cNvPr id="30" name="任意多边形 63"/>
          <p:cNvSpPr>
            <a:spLocks noChangeArrowheads="1"/>
          </p:cNvSpPr>
          <p:nvPr/>
        </p:nvSpPr>
        <p:spPr bwMode="auto">
          <a:xfrm>
            <a:off x="5344716" y="3599260"/>
            <a:ext cx="885825" cy="871538"/>
          </a:xfrm>
          <a:custGeom>
            <a:gdLst>
              <a:gd fmla="*/ 1181100 w 1181100" name="T0"/>
              <a:gd fmla="*/ 0 h 1161755" name="T1"/>
              <a:gd fmla="*/ 1181100 w 1181100" name="T2"/>
              <a:gd fmla="*/ 1162345 h 1161755" name="T3"/>
              <a:gd fmla="*/ 0 w 1181100" name="T4"/>
              <a:gd fmla="*/ 1162345 h 1161755" name="T5"/>
              <a:gd fmla="*/ 0 w 1181100" name="T6"/>
              <a:gd fmla="*/ 518117 h 1161755" name="T7"/>
              <a:gd fmla="*/ 336342 w 1181100" name="T8"/>
              <a:gd fmla="*/ 385714 h 1161755" name="T9"/>
              <a:gd fmla="*/ 408490 w 1181100" name="T10"/>
              <a:gd fmla="*/ 354408 h 1161755" name="T11"/>
              <a:gd fmla="*/ 445921 w 1181100" name="T12"/>
              <a:gd fmla="*/ 409954 h 1161755" name="T13"/>
              <a:gd fmla="*/ 590551 w 1181100" name="T14"/>
              <a:gd fmla="*/ 469891 h 1161755" name="T15"/>
              <a:gd fmla="*/ 795088 w 1181100" name="T16"/>
              <a:gd fmla="*/ 265250 h 1161755" name="T17"/>
              <a:gd fmla="*/ 790933 w 1181100" name="T18"/>
              <a:gd fmla="*/ 224009 h 1161755" name="T19"/>
              <a:gd fmla="*/ 781056 w 1181100" name="T20"/>
              <a:gd fmla="*/ 192174 h 1161755" name="T21"/>
              <a:gd fmla="*/ 1174526 w 1181100" name="T22"/>
              <a:gd fmla="*/ 3497 h 1161755" name="T23"/>
              <a:gd fmla="*/ 1181100 w 1181100" name="T24"/>
              <a:gd fmla="*/ 0 h 116175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181100" name="T39"/>
              <a:gd fmla="*/ 0 h 1161755" name="T40"/>
              <a:gd fmla="*/ 1181100 w 1181100" name="T41"/>
              <a:gd fmla="*/ 1161755 h 1161755"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161755" w="1181100">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2">
              <a:lumMod val="50000"/>
              <a:alpha val="70000"/>
            </a:schemeClr>
          </a:solidFill>
          <a:ln>
            <a:noFill/>
          </a:ln>
        </p:spPr>
        <p:txBody>
          <a:bodyPr anchor="ctr" bIns="34290" lIns="68580" rIns="68580" tIns="34290"/>
          <a:lstStyle/>
          <a:p>
            <a:endParaRPr altLang="en-US" lang="zh-CN">
              <a:ea charset="-122" panose="020b0503020204020204" pitchFamily="34" typeface="微软雅黑"/>
            </a:endParaRPr>
          </a:p>
        </p:txBody>
      </p:sp>
      <p:sp>
        <p:nvSpPr>
          <p:cNvPr id="31" name="任意多边形 66"/>
          <p:cNvSpPr>
            <a:spLocks noChangeArrowheads="1"/>
          </p:cNvSpPr>
          <p:nvPr/>
        </p:nvSpPr>
        <p:spPr bwMode="auto">
          <a:xfrm>
            <a:off x="3852862" y="4002881"/>
            <a:ext cx="1452563" cy="466725"/>
          </a:xfrm>
          <a:custGeom>
            <a:gdLst>
              <a:gd fmla="*/ 1936752 w 1936748" name="T0"/>
              <a:gd fmla="*/ 0 h 623080" name="T1"/>
              <a:gd fmla="*/ 1936752 w 1936748" name="T2"/>
              <a:gd fmla="*/ 621521 h 623080" name="T3"/>
              <a:gd fmla="*/ 0 w 1936748" name="T4"/>
              <a:gd fmla="*/ 621521 h 623080" name="T5"/>
              <a:gd fmla="*/ 0 w 1936748" name="T6"/>
              <a:gd fmla="*/ 612348 h 623080" name="T7"/>
              <a:gd fmla="*/ 352298 w 1936748" name="T8"/>
              <a:gd fmla="*/ 518226 h 623080" name="T9"/>
              <a:gd fmla="*/ 750619 w 1936748" name="T10"/>
              <a:gd fmla="*/ 402333 h 623080" name="T11"/>
              <a:gd fmla="*/ 791648 w 1936748" name="T12"/>
              <a:gd fmla="*/ 389503 h 623080" name="T13"/>
              <a:gd fmla="*/ 823747 w 1936748" name="T14"/>
              <a:gd fmla="*/ 436994 h 623080" name="T15"/>
              <a:gd fmla="*/ 968377 w 1936748" name="T16"/>
              <a:gd fmla="*/ 496751 h 623080" name="T17"/>
              <a:gd fmla="*/ 1172914 w 1936748" name="T18"/>
              <a:gd fmla="*/ 292726 h 623080" name="T19"/>
              <a:gd fmla="*/ 1170637 w 1936748" name="T20"/>
              <a:gd fmla="*/ 270191 h 623080" name="T21"/>
              <a:gd fmla="*/ 1509045 w 1936748" name="T22"/>
              <a:gd fmla="*/ 156507 h 623080" name="T23"/>
              <a:gd fmla="*/ 1868380 w 1936748" name="T24"/>
              <a:gd fmla="*/ 26834 h 623080" name="T25"/>
              <a:gd fmla="*/ 1936752 w 1936748" name="T26"/>
              <a:gd fmla="*/ 0 h 62308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936748" name="T42"/>
              <a:gd fmla="*/ 0 h 623080" name="T43"/>
              <a:gd fmla="*/ 1936748 w 1936748" name="T44"/>
              <a:gd fmla="*/ 623080 h 623080"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623080" w="1936748">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alpha val="70000"/>
            </a:schemeClr>
          </a:solidFill>
          <a:ln>
            <a:noFill/>
          </a:ln>
        </p:spPr>
        <p:txBody>
          <a:bodyPr anchor="ctr" bIns="34290" lIns="68580" rIns="68580" tIns="34290"/>
          <a:lstStyle/>
          <a:p>
            <a:endParaRPr altLang="en-US" lang="zh-CN">
              <a:ea charset="-122" panose="020b0503020204020204" pitchFamily="34" typeface="微软雅黑"/>
            </a:endParaRPr>
          </a:p>
        </p:txBody>
      </p:sp>
      <p:sp>
        <p:nvSpPr>
          <p:cNvPr id="36" name="矩形 47"/>
          <p:cNvSpPr>
            <a:spLocks noChangeArrowheads="1"/>
          </p:cNvSpPr>
          <p:nvPr/>
        </p:nvSpPr>
        <p:spPr bwMode="auto">
          <a:xfrm>
            <a:off x="977503" y="1106092"/>
            <a:ext cx="7204472" cy="504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100">
                <a:solidFill>
                  <a:schemeClr val="tx1">
                    <a:lumMod val="75000"/>
                    <a:lumOff val="25000"/>
                  </a:schemeClr>
                </a:solidFill>
                <a:sym charset="-122" panose="02000000000000000000" pitchFamily="2" typeface="方正兰亭黑_GBK"/>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37" name="矩形 93"/>
          <p:cNvSpPr>
            <a:spLocks noChangeArrowheads="1"/>
          </p:cNvSpPr>
          <p:nvPr/>
        </p:nvSpPr>
        <p:spPr bwMode="auto">
          <a:xfrm>
            <a:off x="1255886" y="1866900"/>
            <a:ext cx="1280146"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r" eaLnBrk="1" hangingPunct="1">
              <a:lnSpc>
                <a:spcPct val="100000"/>
              </a:lnSpc>
              <a:spcBef>
                <a:spcPct val="0"/>
              </a:spcBef>
              <a:buFont charset="0" panose="020b0604020202020204" pitchFamily="34" typeface="Arial"/>
              <a:buNone/>
            </a:pPr>
            <a:r>
              <a:rPr altLang="en-US" lang="zh-CN" smtClean="0" sz="1500">
                <a:solidFill>
                  <a:srgbClr val="163A5A"/>
                </a:solidFill>
                <a:sym charset="-122" panose="02000000000000000000" pitchFamily="2" typeface="方正兰亭黑_GBK"/>
              </a:rPr>
              <a:t>此处添加标题</a:t>
            </a:r>
          </a:p>
        </p:txBody>
      </p:sp>
      <p:sp>
        <p:nvSpPr>
          <p:cNvPr id="38" name="矩形 165"/>
          <p:cNvSpPr>
            <a:spLocks noChangeArrowheads="1"/>
          </p:cNvSpPr>
          <p:nvPr/>
        </p:nvSpPr>
        <p:spPr bwMode="auto">
          <a:xfrm>
            <a:off x="1001871" y="2159794"/>
            <a:ext cx="1534160" cy="2209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r" eaLnBrk="1" hangingPunct="1">
              <a:lnSpc>
                <a:spcPct val="100000"/>
              </a:lnSpc>
              <a:spcBef>
                <a:spcPct val="0"/>
              </a:spcBef>
              <a:buFont charset="0" panose="020b0604020202020204" pitchFamily="34" typeface="Arial"/>
              <a:buNone/>
            </a:pPr>
            <a:r>
              <a:rPr altLang="en-US" lang="zh-CN" sz="1000">
                <a:solidFill>
                  <a:schemeClr val="tx1">
                    <a:lumMod val="75000"/>
                    <a:lumOff val="25000"/>
                  </a:schemeClr>
                </a:solidFill>
                <a:sym charset="-122" panose="02000000000000000000" pitchFamily="2" typeface="方正兰亭黑_GBK"/>
              </a:rPr>
              <a:t>点击输入图表的描述说明</a:t>
            </a:r>
          </a:p>
        </p:txBody>
      </p:sp>
      <p:sp>
        <p:nvSpPr>
          <p:cNvPr id="39" name="矩形 41"/>
          <p:cNvSpPr>
            <a:spLocks noChangeArrowheads="1"/>
          </p:cNvSpPr>
          <p:nvPr/>
        </p:nvSpPr>
        <p:spPr bwMode="auto">
          <a:xfrm>
            <a:off x="1255886" y="2563416"/>
            <a:ext cx="1280146"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r" eaLnBrk="1" hangingPunct="1">
              <a:lnSpc>
                <a:spcPct val="100000"/>
              </a:lnSpc>
              <a:spcBef>
                <a:spcPct val="0"/>
              </a:spcBef>
              <a:buFont charset="0" panose="020b0604020202020204" pitchFamily="34" typeface="Arial"/>
              <a:buNone/>
            </a:pPr>
            <a:r>
              <a:rPr altLang="en-US" lang="zh-CN" smtClean="0" sz="1500">
                <a:sym charset="-122" panose="02000000000000000000" pitchFamily="2" typeface="方正兰亭黑_GBK"/>
              </a:rPr>
              <a:t>此处添加标题</a:t>
            </a:r>
          </a:p>
        </p:txBody>
      </p:sp>
      <p:sp>
        <p:nvSpPr>
          <p:cNvPr id="40" name="矩形 42"/>
          <p:cNvSpPr>
            <a:spLocks noChangeArrowheads="1"/>
          </p:cNvSpPr>
          <p:nvPr/>
        </p:nvSpPr>
        <p:spPr bwMode="auto">
          <a:xfrm>
            <a:off x="1001871" y="2856310"/>
            <a:ext cx="1534160" cy="2209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r" eaLnBrk="1" hangingPunct="1">
              <a:lnSpc>
                <a:spcPct val="100000"/>
              </a:lnSpc>
              <a:spcBef>
                <a:spcPct val="0"/>
              </a:spcBef>
              <a:buFont charset="0" panose="020b0604020202020204" pitchFamily="34" typeface="Arial"/>
              <a:buNone/>
            </a:pPr>
            <a:r>
              <a:rPr altLang="en-US" lang="zh-CN" sz="1000">
                <a:solidFill>
                  <a:schemeClr val="tx1">
                    <a:lumMod val="75000"/>
                    <a:lumOff val="25000"/>
                  </a:schemeClr>
                </a:solidFill>
                <a:sym charset="-122" panose="02000000000000000000" pitchFamily="2" typeface="方正兰亭黑_GBK"/>
              </a:rPr>
              <a:t>点击输入图表的描述说明</a:t>
            </a:r>
          </a:p>
        </p:txBody>
      </p:sp>
      <p:sp>
        <p:nvSpPr>
          <p:cNvPr id="41" name="矩形 44"/>
          <p:cNvSpPr>
            <a:spLocks noChangeArrowheads="1"/>
          </p:cNvSpPr>
          <p:nvPr/>
        </p:nvSpPr>
        <p:spPr bwMode="auto">
          <a:xfrm>
            <a:off x="1255886" y="3271837"/>
            <a:ext cx="1280146"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r" eaLnBrk="1" hangingPunct="1">
              <a:lnSpc>
                <a:spcPct val="100000"/>
              </a:lnSpc>
              <a:spcBef>
                <a:spcPct val="0"/>
              </a:spcBef>
              <a:buFont charset="0" panose="020b0604020202020204" pitchFamily="34" typeface="Arial"/>
              <a:buNone/>
            </a:pPr>
            <a:r>
              <a:rPr altLang="en-US" lang="zh-CN" smtClean="0" sz="1500">
                <a:solidFill>
                  <a:srgbClr val="163A5A"/>
                </a:solidFill>
                <a:sym charset="-122" panose="02000000000000000000" pitchFamily="2" typeface="方正兰亭黑_GBK"/>
              </a:rPr>
              <a:t>此处添加标题</a:t>
            </a:r>
          </a:p>
        </p:txBody>
      </p:sp>
      <p:sp>
        <p:nvSpPr>
          <p:cNvPr id="42" name="矩形 45"/>
          <p:cNvSpPr>
            <a:spLocks noChangeArrowheads="1"/>
          </p:cNvSpPr>
          <p:nvPr/>
        </p:nvSpPr>
        <p:spPr bwMode="auto">
          <a:xfrm>
            <a:off x="1001871" y="3565922"/>
            <a:ext cx="1534160" cy="2209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r" eaLnBrk="1" hangingPunct="1">
              <a:lnSpc>
                <a:spcPct val="100000"/>
              </a:lnSpc>
              <a:spcBef>
                <a:spcPct val="0"/>
              </a:spcBef>
              <a:buFont charset="0" panose="020b0604020202020204" pitchFamily="34" typeface="Arial"/>
              <a:buNone/>
            </a:pPr>
            <a:r>
              <a:rPr altLang="en-US" lang="zh-CN" sz="1000">
                <a:solidFill>
                  <a:schemeClr val="tx1">
                    <a:lumMod val="75000"/>
                    <a:lumOff val="25000"/>
                  </a:schemeClr>
                </a:solidFill>
                <a:sym charset="-122" panose="02000000000000000000" pitchFamily="2" typeface="方正兰亭黑_GBK"/>
              </a:rPr>
              <a:t>点击输入图表的描述说明</a:t>
            </a:r>
          </a:p>
        </p:txBody>
      </p:sp>
      <p:sp>
        <p:nvSpPr>
          <p:cNvPr id="43" name="矩形 42"/>
          <p:cNvSpPr>
            <a:spLocks noChangeArrowheads="1"/>
          </p:cNvSpPr>
          <p:nvPr/>
        </p:nvSpPr>
        <p:spPr bwMode="auto">
          <a:xfrm>
            <a:off x="1255886" y="3965972"/>
            <a:ext cx="1280146"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r" eaLnBrk="1" hangingPunct="1">
              <a:lnSpc>
                <a:spcPct val="100000"/>
              </a:lnSpc>
              <a:spcBef>
                <a:spcPct val="0"/>
              </a:spcBef>
              <a:buFont charset="0" panose="020b0604020202020204" pitchFamily="34" typeface="Arial"/>
              <a:buNone/>
            </a:pPr>
            <a:r>
              <a:rPr altLang="en-US" lang="zh-CN" smtClean="0" sz="1500">
                <a:sym charset="-122" panose="02000000000000000000" pitchFamily="2" typeface="方正兰亭黑_GBK"/>
              </a:rPr>
              <a:t>此处添加标题</a:t>
            </a:r>
          </a:p>
        </p:txBody>
      </p:sp>
      <p:sp>
        <p:nvSpPr>
          <p:cNvPr id="44" name="矩形 43"/>
          <p:cNvSpPr>
            <a:spLocks noChangeArrowheads="1"/>
          </p:cNvSpPr>
          <p:nvPr/>
        </p:nvSpPr>
        <p:spPr bwMode="auto">
          <a:xfrm>
            <a:off x="1001871" y="4260056"/>
            <a:ext cx="1534160" cy="2209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r" eaLnBrk="1" hangingPunct="1">
              <a:lnSpc>
                <a:spcPct val="100000"/>
              </a:lnSpc>
              <a:spcBef>
                <a:spcPct val="0"/>
              </a:spcBef>
              <a:buFont charset="0" panose="020b0604020202020204" pitchFamily="34" typeface="Arial"/>
              <a:buNone/>
            </a:pPr>
            <a:r>
              <a:rPr altLang="en-US" lang="zh-CN" sz="1000">
                <a:solidFill>
                  <a:schemeClr val="tx1">
                    <a:lumMod val="75000"/>
                    <a:lumOff val="25000"/>
                  </a:schemeClr>
                </a:solidFill>
                <a:sym charset="-122" panose="02000000000000000000" pitchFamily="2" typeface="方正兰亭黑_GBK"/>
              </a:rPr>
              <a:t>点击输入图表的描述说明</a:t>
            </a:r>
          </a:p>
        </p:txBody>
      </p:sp>
      <p:sp>
        <p:nvSpPr>
          <p:cNvPr id="63" name="椭圆 62"/>
          <p:cNvSpPr/>
          <p:nvPr/>
        </p:nvSpPr>
        <p:spPr>
          <a:xfrm>
            <a:off x="4482955" y="4119409"/>
            <a:ext cx="224047" cy="224047"/>
          </a:xfrm>
          <a:prstGeom prst="ellipse">
            <a:avLst/>
          </a:prstGeom>
          <a:solidFill>
            <a:schemeClr val="tx1">
              <a:alpha val="7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4" name="椭圆 63"/>
          <p:cNvSpPr/>
          <p:nvPr/>
        </p:nvSpPr>
        <p:spPr>
          <a:xfrm>
            <a:off x="5680473" y="3685869"/>
            <a:ext cx="224047" cy="224047"/>
          </a:xfrm>
          <a:prstGeom prst="ellipse">
            <a:avLst/>
          </a:prstGeom>
          <a:solidFill>
            <a:schemeClr val="tx2">
              <a:lumMod val="50000"/>
              <a:alpha val="7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5" name="椭圆 64"/>
          <p:cNvSpPr/>
          <p:nvPr/>
        </p:nvSpPr>
        <p:spPr>
          <a:xfrm>
            <a:off x="6601910" y="3211836"/>
            <a:ext cx="224047" cy="224047"/>
          </a:xfrm>
          <a:prstGeom prst="ellipse">
            <a:avLst/>
          </a:prstGeom>
          <a:solidFill>
            <a:schemeClr val="tx1">
              <a:alpha val="7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6" name="椭圆 65"/>
          <p:cNvSpPr/>
          <p:nvPr/>
        </p:nvSpPr>
        <p:spPr>
          <a:xfrm>
            <a:off x="7530704" y="2489388"/>
            <a:ext cx="224047" cy="224047"/>
          </a:xfrm>
          <a:prstGeom prst="ellipse">
            <a:avLst/>
          </a:prstGeom>
          <a:solidFill>
            <a:schemeClr val="tx2">
              <a:lumMod val="50000"/>
              <a:alpha val="7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67" name="直接连接符 6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9" name="TextBox 68"/>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rPr>
              <a:t>此处添加标题</a:t>
            </a:r>
          </a:p>
        </p:txBody>
      </p:sp>
      <p:cxnSp>
        <p:nvCxnSpPr>
          <p:cNvPr id="70" name="直接连接符 69"/>
          <p:cNvCxnSpPr/>
          <p:nvPr/>
        </p:nvCxnSpPr>
        <p:spPr>
          <a:xfrm flipH="1">
            <a:off x="2536492" y="30060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7"/>
          <p:cNvGrpSpPr/>
          <p:nvPr/>
        </p:nvGrpSpPr>
        <p:grpSpPr>
          <a:xfrm>
            <a:off x="2843213" y="2975373"/>
            <a:ext cx="1645444" cy="1420415"/>
            <a:chExt cx="2331720" cy="1752600"/>
          </a:xfrm>
        </p:grpSpPr>
        <p:sp>
          <p:nvSpPr>
            <p:cNvPr id="11" name="文本框 98"/>
            <p:cNvSpPr>
              <a:spLocks noChangeArrowheads="1"/>
            </p:cNvSpPr>
            <p:nvPr/>
          </p:nvSpPr>
          <p:spPr bwMode="auto">
            <a:xfrm>
              <a:off x="121860" y="719622"/>
              <a:ext cx="2088001" cy="338474"/>
            </a:xfrm>
            <a:prstGeom prst="rect">
              <a:avLst/>
            </a:prstGeom>
            <a:noFill/>
            <a:ln w="9525">
              <a:noFill/>
              <a:miter lim="800000"/>
            </a:ln>
            <a:extLst>
              <a:ext uri="{909E8E84-426E-40DD-AFC4-6F175D3DCCD1}">
                <a14:hiddenFill>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mtClean="0" sz="1200">
                  <a:latin charset="0" panose="020b0604020202020204" pitchFamily="34" typeface="Arial"/>
                  <a:sym charset="0" panose="020b0604020202020204" pitchFamily="34" typeface="Arial"/>
                </a:rPr>
                <a:t>此处添加标题</a:t>
              </a:r>
            </a:p>
          </p:txBody>
        </p:sp>
        <p:sp>
          <p:nvSpPr>
            <p:cNvPr id="12" name="文本框 99"/>
            <p:cNvSpPr>
              <a:spLocks noChangeArrowheads="1"/>
            </p:cNvSpPr>
            <p:nvPr/>
          </p:nvSpPr>
          <p:spPr bwMode="auto">
            <a:xfrm>
              <a:off x="121860" y="1260484"/>
              <a:ext cx="2088001" cy="338474"/>
            </a:xfrm>
            <a:prstGeom prst="rect">
              <a:avLst/>
            </a:prstGeom>
            <a:noFill/>
            <a:ln w="9525">
              <a:noFill/>
              <a:miter lim="800000"/>
            </a:ln>
            <a:extLst>
              <a:ext uri="{909E8E84-426E-40DD-AFC4-6F175D3DCCD1}">
                <a14:hiddenFill>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mtClean="0" sz="1200">
                  <a:latin charset="0" panose="020b0604020202020204" pitchFamily="34" typeface="Arial"/>
                  <a:sym charset="0" panose="020b0604020202020204" pitchFamily="34" typeface="Arial"/>
                </a:rPr>
                <a:t>此处添加标题</a:t>
              </a:r>
            </a:p>
          </p:txBody>
        </p:sp>
        <p:sp>
          <p:nvSpPr>
            <p:cNvPr id="13" name="文本框 100"/>
            <p:cNvSpPr>
              <a:spLocks noChangeArrowheads="1"/>
            </p:cNvSpPr>
            <p:nvPr/>
          </p:nvSpPr>
          <p:spPr bwMode="auto">
            <a:xfrm>
              <a:off x="121860" y="178764"/>
              <a:ext cx="2088001" cy="338474"/>
            </a:xfrm>
            <a:prstGeom prst="rect">
              <a:avLst/>
            </a:prstGeom>
            <a:noFill/>
            <a:ln w="9525">
              <a:noFill/>
              <a:miter lim="800000"/>
            </a:ln>
            <a:extLst>
              <a:ext uri="{909E8E84-426E-40DD-AFC4-6F175D3DCCD1}">
                <a14:hiddenFill>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mtClean="0" sz="1200">
                  <a:latin charset="0" panose="020b0604020202020204" pitchFamily="34" typeface="Arial"/>
                  <a:sym charset="0" panose="020b0604020202020204" pitchFamily="34" typeface="Arial"/>
                </a:rPr>
                <a:t>此处添加标题</a:t>
              </a:r>
            </a:p>
          </p:txBody>
        </p:sp>
        <p:sp>
          <p:nvSpPr>
            <p:cNvPr id="14" name="矩形 101"/>
            <p:cNvSpPr>
              <a:spLocks noChangeArrowheads="1"/>
            </p:cNvSpPr>
            <p:nvPr/>
          </p:nvSpPr>
          <p:spPr bwMode="auto">
            <a:xfrm>
              <a:off x="0" y="0"/>
              <a:ext cx="2331720" cy="1752600"/>
            </a:xfrm>
            <a:prstGeom prst="rect">
              <a:avLst/>
            </a:prstGeom>
            <a:noFill/>
            <a:ln w="12700">
              <a:solidFill>
                <a:srgbClr val="163A5A"/>
              </a:solidFill>
              <a:bevel/>
            </a:ln>
            <a:extLst>
              <a:ext uri="{909E8E84-426E-40DD-AFC4-6F175D3DCCD1}">
                <a14:hiddenFill>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chemeClr val="bg1"/>
                </a:solidFill>
                <a:latin charset="0" panose="020b0604020202020204" pitchFamily="34" typeface="Arial"/>
                <a:sym charset="0" panose="020b0604020202020204" pitchFamily="34" typeface="Arial"/>
              </a:endParaRPr>
            </a:p>
          </p:txBody>
        </p:sp>
        <p:sp>
          <p:nvSpPr>
            <p:cNvPr id="15" name="直接连接符 102"/>
            <p:cNvSpPr>
              <a:spLocks noChangeShapeType="1"/>
            </p:cNvSpPr>
            <p:nvPr/>
          </p:nvSpPr>
          <p:spPr bwMode="auto">
            <a:xfrm>
              <a:off x="121860" y="604882"/>
              <a:ext cx="2088000" cy="1"/>
            </a:xfrm>
            <a:prstGeom prst="line">
              <a:avLst/>
            </a:prstGeom>
            <a:noFill/>
            <a:ln w="12700">
              <a:solidFill>
                <a:srgbClr val="163A5A"/>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16" name="直接连接符 103"/>
            <p:cNvSpPr>
              <a:spLocks noChangeShapeType="1"/>
            </p:cNvSpPr>
            <p:nvPr/>
          </p:nvSpPr>
          <p:spPr bwMode="auto">
            <a:xfrm>
              <a:off x="121860" y="1150992"/>
              <a:ext cx="2088000" cy="1"/>
            </a:xfrm>
            <a:prstGeom prst="line">
              <a:avLst/>
            </a:prstGeom>
            <a:noFill/>
            <a:ln w="12700">
              <a:solidFill>
                <a:srgbClr val="163A5A"/>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grpSp>
      <p:sp>
        <p:nvSpPr>
          <p:cNvPr id="2" name="直接连接符 8"/>
          <p:cNvSpPr>
            <a:spLocks noChangeShapeType="1"/>
          </p:cNvSpPr>
          <p:nvPr/>
        </p:nvSpPr>
        <p:spPr bwMode="auto">
          <a:xfrm>
            <a:off x="1107281" y="2368154"/>
            <a:ext cx="1490663" cy="1190"/>
          </a:xfrm>
          <a:prstGeom prst="line">
            <a:avLst/>
          </a:prstGeom>
          <a:noFill/>
          <a:ln w="12700">
            <a:solidFill>
              <a:schemeClr val="tx1"/>
            </a:solidFill>
            <a:bevel/>
          </a:ln>
          <a:extLst>
            <a:ext uri="{909E8E84-426E-40DD-AFC4-6F175D3DCCD1}">
              <a14:hiddenFill>
                <a:noFill/>
              </a14:hiddenFill>
            </a:ext>
          </a:extLst>
        </p:spPr>
        <p:txBody>
          <a:bodyPr bIns="34290" lIns="68580" rIns="68580" tIns="34290"/>
          <a:lstStyle/>
          <a:p>
            <a:endParaRPr altLang="en-US" lang="zh-CN">
              <a:ea charset="-122" panose="020b0503020204020204" pitchFamily="34" typeface="微软雅黑"/>
            </a:endParaRPr>
          </a:p>
        </p:txBody>
      </p:sp>
      <p:sp>
        <p:nvSpPr>
          <p:cNvPr id="3" name="直接连接符 9"/>
          <p:cNvSpPr>
            <a:spLocks noChangeShapeType="1"/>
          </p:cNvSpPr>
          <p:nvPr/>
        </p:nvSpPr>
        <p:spPr bwMode="auto">
          <a:xfrm>
            <a:off x="1107281" y="3449242"/>
            <a:ext cx="1490663" cy="1190"/>
          </a:xfrm>
          <a:prstGeom prst="line">
            <a:avLst/>
          </a:prstGeom>
          <a:noFill/>
          <a:ln w="12700">
            <a:solidFill>
              <a:schemeClr val="tx1"/>
            </a:solidFill>
            <a:bevel/>
          </a:ln>
          <a:extLst>
            <a:ext uri="{909E8E84-426E-40DD-AFC4-6F175D3DCCD1}">
              <a14:hiddenFill>
                <a:noFill/>
              </a14:hiddenFill>
            </a:ext>
          </a:extLst>
        </p:spPr>
        <p:txBody>
          <a:bodyPr bIns="34290" lIns="68580" rIns="68580" tIns="34290"/>
          <a:lstStyle/>
          <a:p>
            <a:endParaRPr altLang="en-US" lang="zh-CN">
              <a:ea charset="-122" panose="020b0503020204020204" pitchFamily="34" typeface="微软雅黑"/>
            </a:endParaRPr>
          </a:p>
        </p:txBody>
      </p:sp>
      <p:sp>
        <p:nvSpPr>
          <p:cNvPr id="4" name="矩形 50"/>
          <p:cNvSpPr>
            <a:spLocks noChangeArrowheads="1"/>
          </p:cNvSpPr>
          <p:nvPr/>
        </p:nvSpPr>
        <p:spPr bwMode="auto">
          <a:xfrm>
            <a:off x="1035844" y="1322785"/>
            <a:ext cx="1102519" cy="5867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mtClean="0" sz="1700">
                <a:solidFill>
                  <a:srgbClr val="163A5A"/>
                </a:solidFill>
                <a:sym charset="-122" panose="02000000000000000000" pitchFamily="2" typeface="方正兰亭黑_GBK"/>
              </a:rPr>
              <a:t>此处添加标题</a:t>
            </a:r>
          </a:p>
        </p:txBody>
      </p:sp>
      <p:sp>
        <p:nvSpPr>
          <p:cNvPr id="5" name="矩形 47"/>
          <p:cNvSpPr>
            <a:spLocks noChangeArrowheads="1"/>
          </p:cNvSpPr>
          <p:nvPr/>
        </p:nvSpPr>
        <p:spPr bwMode="auto">
          <a:xfrm>
            <a:off x="1038226" y="1633537"/>
            <a:ext cx="1699022" cy="617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00">
                <a:solidFill>
                  <a:schemeClr val="tx1">
                    <a:lumMod val="85000"/>
                    <a:lumOff val="15000"/>
                  </a:schemeClr>
                </a:solidFill>
                <a:sym charset="-122" panose="02000000000000000000" pitchFamily="2" typeface="方正兰亭黑_GBK"/>
              </a:rPr>
              <a:t>在此录入上述图表的描述说明，在此录入上述图表的描述说明。</a:t>
            </a:r>
          </a:p>
        </p:txBody>
      </p:sp>
      <p:sp>
        <p:nvSpPr>
          <p:cNvPr id="6" name="矩形 54"/>
          <p:cNvSpPr>
            <a:spLocks noChangeArrowheads="1"/>
          </p:cNvSpPr>
          <p:nvPr/>
        </p:nvSpPr>
        <p:spPr bwMode="auto">
          <a:xfrm>
            <a:off x="1035844" y="2428875"/>
            <a:ext cx="1102519" cy="5867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mtClean="0" sz="1700">
                <a:sym charset="-122" panose="02000000000000000000" pitchFamily="2" typeface="方正兰亭黑_GBK"/>
              </a:rPr>
              <a:t>此处添加标题</a:t>
            </a:r>
          </a:p>
        </p:txBody>
      </p:sp>
      <p:sp>
        <p:nvSpPr>
          <p:cNvPr id="7" name="矩形 47"/>
          <p:cNvSpPr>
            <a:spLocks noChangeArrowheads="1"/>
          </p:cNvSpPr>
          <p:nvPr/>
        </p:nvSpPr>
        <p:spPr bwMode="auto">
          <a:xfrm>
            <a:off x="1038226" y="2738438"/>
            <a:ext cx="1699022" cy="617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00">
                <a:solidFill>
                  <a:schemeClr val="tx1">
                    <a:lumMod val="85000"/>
                    <a:lumOff val="15000"/>
                  </a:schemeClr>
                </a:solidFill>
                <a:sym charset="-122" panose="02000000000000000000" pitchFamily="2" typeface="方正兰亭黑_GBK"/>
              </a:rPr>
              <a:t>在此录入上述图表的描述说明，在此录入上述图表的描述说明。</a:t>
            </a:r>
          </a:p>
        </p:txBody>
      </p:sp>
      <p:sp>
        <p:nvSpPr>
          <p:cNvPr id="8" name="矩形 56"/>
          <p:cNvSpPr>
            <a:spLocks noChangeArrowheads="1"/>
          </p:cNvSpPr>
          <p:nvPr/>
        </p:nvSpPr>
        <p:spPr bwMode="auto">
          <a:xfrm>
            <a:off x="1035844" y="3533775"/>
            <a:ext cx="1102519" cy="5867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mtClean="0" sz="1700">
                <a:solidFill>
                  <a:srgbClr val="163A5A"/>
                </a:solidFill>
                <a:sym charset="-122" panose="02000000000000000000" pitchFamily="2" typeface="方正兰亭黑_GBK"/>
              </a:rPr>
              <a:t>此处添加标题</a:t>
            </a:r>
          </a:p>
        </p:txBody>
      </p:sp>
      <p:sp>
        <p:nvSpPr>
          <p:cNvPr id="9" name="矩形 47"/>
          <p:cNvSpPr>
            <a:spLocks noChangeArrowheads="1"/>
          </p:cNvSpPr>
          <p:nvPr/>
        </p:nvSpPr>
        <p:spPr bwMode="auto">
          <a:xfrm>
            <a:off x="1038226" y="3844529"/>
            <a:ext cx="1699022" cy="617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00">
                <a:solidFill>
                  <a:schemeClr val="tx1">
                    <a:lumMod val="85000"/>
                    <a:lumOff val="15000"/>
                  </a:schemeClr>
                </a:solidFill>
                <a:sym charset="-122" panose="02000000000000000000" pitchFamily="2" typeface="方正兰亭黑_GBK"/>
              </a:rPr>
              <a:t>在此录入上述图表的描述说明，在此录入上述图表的描述说明。</a:t>
            </a:r>
          </a:p>
        </p:txBody>
      </p:sp>
      <p:grpSp>
        <p:nvGrpSpPr>
          <p:cNvPr id="17" name="组合 104"/>
          <p:cNvGrpSpPr/>
          <p:nvPr/>
        </p:nvGrpSpPr>
        <p:grpSpPr>
          <a:xfrm>
            <a:off x="4681538" y="2975373"/>
            <a:ext cx="1645444" cy="1420415"/>
            <a:chExt cx="2331720" cy="1752600"/>
          </a:xfrm>
        </p:grpSpPr>
        <p:sp>
          <p:nvSpPr>
            <p:cNvPr id="18" name="文本框 105"/>
            <p:cNvSpPr>
              <a:spLocks noChangeArrowheads="1"/>
            </p:cNvSpPr>
            <p:nvPr/>
          </p:nvSpPr>
          <p:spPr bwMode="auto">
            <a:xfrm>
              <a:off x="121860" y="719623"/>
              <a:ext cx="2088001" cy="3384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mtClean="0" sz="1200">
                  <a:latin charset="0" panose="020b0604020202020204" pitchFamily="34" typeface="Arial"/>
                  <a:sym charset="0" panose="020b0604020202020204" pitchFamily="34" typeface="Arial"/>
                </a:rPr>
                <a:t>此处添加标题</a:t>
              </a:r>
            </a:p>
          </p:txBody>
        </p:sp>
        <p:sp>
          <p:nvSpPr>
            <p:cNvPr id="19" name="文本框 106"/>
            <p:cNvSpPr>
              <a:spLocks noChangeArrowheads="1"/>
            </p:cNvSpPr>
            <p:nvPr/>
          </p:nvSpPr>
          <p:spPr bwMode="auto">
            <a:xfrm>
              <a:off x="121860" y="1260484"/>
              <a:ext cx="2088001" cy="3384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mtClean="0" sz="1200">
                  <a:latin charset="0" panose="020b0604020202020204" pitchFamily="34" typeface="Arial"/>
                  <a:sym charset="0" panose="020b0604020202020204" pitchFamily="34" typeface="Arial"/>
                </a:rPr>
                <a:t>此处添加标题</a:t>
              </a:r>
            </a:p>
          </p:txBody>
        </p:sp>
        <p:sp>
          <p:nvSpPr>
            <p:cNvPr id="20" name="文本框 107"/>
            <p:cNvSpPr>
              <a:spLocks noChangeArrowheads="1"/>
            </p:cNvSpPr>
            <p:nvPr/>
          </p:nvSpPr>
          <p:spPr bwMode="auto">
            <a:xfrm>
              <a:off x="121860" y="178764"/>
              <a:ext cx="2088001" cy="3384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mtClean="0" sz="1200">
                  <a:latin charset="0" panose="020b0604020202020204" pitchFamily="34" typeface="Arial"/>
                  <a:sym charset="0" panose="020b0604020202020204" pitchFamily="34" typeface="Arial"/>
                </a:rPr>
                <a:t>此处添加标题</a:t>
              </a:r>
            </a:p>
          </p:txBody>
        </p:sp>
        <p:sp>
          <p:nvSpPr>
            <p:cNvPr id="21" name="矩形 108"/>
            <p:cNvSpPr>
              <a:spLocks noChangeArrowheads="1"/>
            </p:cNvSpPr>
            <p:nvPr/>
          </p:nvSpPr>
          <p:spPr bwMode="auto">
            <a:xfrm>
              <a:off x="0" y="0"/>
              <a:ext cx="2331720" cy="1752600"/>
            </a:xfrm>
            <a:prstGeom prst="rect">
              <a:avLst/>
            </a:prstGeom>
            <a:noFill/>
            <a:ln w="12700">
              <a:solidFill>
                <a:schemeClr val="tx1"/>
              </a:solidFill>
              <a:bevel/>
            </a:ln>
            <a:extLst>
              <a:ext uri="{909E8E84-426E-40DD-AFC4-6F175D3DCCD1}">
                <a14:hiddenFill>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chemeClr val="bg1"/>
                </a:solidFill>
                <a:latin charset="0" panose="020b0604020202020204" pitchFamily="34" typeface="Arial"/>
                <a:sym charset="0" panose="020b0604020202020204" pitchFamily="34" typeface="Arial"/>
              </a:endParaRPr>
            </a:p>
          </p:txBody>
        </p:sp>
        <p:sp>
          <p:nvSpPr>
            <p:cNvPr id="22" name="直接连接符 109"/>
            <p:cNvSpPr>
              <a:spLocks noChangeShapeType="1"/>
            </p:cNvSpPr>
            <p:nvPr/>
          </p:nvSpPr>
          <p:spPr bwMode="auto">
            <a:xfrm>
              <a:off x="121860" y="604882"/>
              <a:ext cx="2088000" cy="1"/>
            </a:xfrm>
            <a:prstGeom prst="line">
              <a:avLst/>
            </a:prstGeom>
            <a:noFill/>
            <a:ln w="12700">
              <a:solidFill>
                <a:schemeClr val="tx1"/>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23" name="直接连接符 110"/>
            <p:cNvSpPr>
              <a:spLocks noChangeShapeType="1"/>
            </p:cNvSpPr>
            <p:nvPr/>
          </p:nvSpPr>
          <p:spPr bwMode="auto">
            <a:xfrm>
              <a:off x="121860" y="1150992"/>
              <a:ext cx="2088000" cy="1"/>
            </a:xfrm>
            <a:prstGeom prst="line">
              <a:avLst/>
            </a:prstGeom>
            <a:noFill/>
            <a:ln w="12700">
              <a:solidFill>
                <a:schemeClr val="tx1"/>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grpSp>
      <p:grpSp>
        <p:nvGrpSpPr>
          <p:cNvPr id="62" name="组合 61"/>
          <p:cNvGrpSpPr/>
          <p:nvPr/>
        </p:nvGrpSpPr>
        <p:grpSpPr>
          <a:xfrm>
            <a:off x="2843213" y="1388745"/>
            <a:ext cx="1645444" cy="1556148"/>
            <a:chOff x="2843213" y="1388745"/>
            <a:chExt cx="1645444" cy="1556148"/>
          </a:xfrm>
        </p:grpSpPr>
        <p:sp>
          <p:nvSpPr>
            <p:cNvPr id="43" name="圆角矩形 42"/>
            <p:cNvSpPr/>
            <p:nvPr/>
          </p:nvSpPr>
          <p:spPr>
            <a:xfrm>
              <a:off x="2843213" y="1388745"/>
              <a:ext cx="1645444" cy="1556148"/>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33" name="Freeform 151"/>
            <p:cNvSpPr>
              <a:spLocks noChangeArrowheads="1" noEditPoints="1"/>
            </p:cNvSpPr>
            <p:nvPr/>
          </p:nvSpPr>
          <p:spPr bwMode="auto">
            <a:xfrm>
              <a:off x="3318708" y="1521094"/>
              <a:ext cx="694454" cy="700385"/>
            </a:xfrm>
            <a:custGeom>
              <a:gdLst>
                <a:gd fmla="*/ 2147483647 w 123" name="T0"/>
                <a:gd fmla="*/ 2147483647 h 129" name="T1"/>
                <a:gd fmla="*/ 2147483647 w 123" name="T2"/>
                <a:gd fmla="*/ 2147483647 h 129" name="T3"/>
                <a:gd fmla="*/ 2147483647 w 123" name="T4"/>
                <a:gd fmla="*/ 2147483647 h 129" name="T5"/>
                <a:gd fmla="*/ 2147483647 w 123" name="T6"/>
                <a:gd fmla="*/ 2147483647 h 129" name="T7"/>
                <a:gd fmla="*/ 2147483647 w 123" name="T8"/>
                <a:gd fmla="*/ 2147483647 h 129" name="T9"/>
                <a:gd fmla="*/ 2147483647 w 123" name="T10"/>
                <a:gd fmla="*/ 2147483647 h 129" name="T11"/>
                <a:gd fmla="*/ 2147483647 w 123" name="T12"/>
                <a:gd fmla="*/ 2147483647 h 129" name="T13"/>
                <a:gd fmla="*/ 2147483647 w 123" name="T14"/>
                <a:gd fmla="*/ 2147483647 h 129" name="T15"/>
                <a:gd fmla="*/ 2147483647 w 123" name="T16"/>
                <a:gd fmla="*/ 2147483647 h 129" name="T17"/>
                <a:gd fmla="*/ 2147483647 w 123" name="T18"/>
                <a:gd fmla="*/ 2147483647 h 129" name="T19"/>
                <a:gd fmla="*/ 0 w 123" name="T20"/>
                <a:gd fmla="*/ 2147483647 h 129" name="T21"/>
                <a:gd fmla="*/ 1920369384 w 123" name="T22"/>
                <a:gd fmla="*/ 1703034146 h 129" name="T23"/>
                <a:gd fmla="*/ 2147483647 w 123" name="T24"/>
                <a:gd fmla="*/ 2147483647 h 129" name="T25"/>
                <a:gd fmla="*/ 1856355204 w 123" name="T26"/>
                <a:gd fmla="*/ 2147483647 h 129" name="T27"/>
                <a:gd fmla="*/ 2147483647 w 123" name="T28"/>
                <a:gd fmla="*/ 2147483647 h 129" name="T29"/>
                <a:gd fmla="*/ 2147483647 w 123" name="T30"/>
                <a:gd fmla="*/ 2147483647 h 129" name="T31"/>
                <a:gd fmla="*/ 2147483647 w 123" name="T32"/>
                <a:gd fmla="*/ 2147483647 h 129" name="T33"/>
                <a:gd fmla="*/ 2112403922 w 123" name="T34"/>
                <a:gd fmla="*/ 2147483647 h 129" name="T35"/>
                <a:gd fmla="*/ 704131974 w 123" name="T36"/>
                <a:gd fmla="*/ 2147483647 h 129" name="T37"/>
                <a:gd fmla="*/ 0 w 123" name="T38"/>
                <a:gd fmla="*/ 2147483647 h 129" name="T39"/>
                <a:gd fmla="*/ 2147483647 w 123" name="T40"/>
                <a:gd fmla="*/ 403351954 h 129" name="T41"/>
                <a:gd fmla="*/ 2147483647 w 123" name="T42"/>
                <a:gd fmla="*/ 717064190 h 129" name="T43"/>
                <a:gd fmla="*/ 2147483647 w 123" name="T44"/>
                <a:gd fmla="*/ 537798143 h 129" name="T45"/>
                <a:gd fmla="*/ 2147483647 w 123" name="T46"/>
                <a:gd fmla="*/ 1254869027 h 129" name="T47"/>
                <a:gd fmla="*/ 2147483647 w 123" name="T48"/>
                <a:gd fmla="*/ 1434135075 h 129" name="T49"/>
                <a:gd fmla="*/ 2147483647 w 123" name="T50"/>
                <a:gd fmla="*/ 1165236004 h 129" name="T51"/>
                <a:gd fmla="*/ 2147483647 w 123" name="T52"/>
                <a:gd fmla="*/ 1254869027 h 129" name="T53"/>
                <a:gd fmla="*/ 2147483647 w 123" name="T54"/>
                <a:gd fmla="*/ 1658220981 h 129" name="T55"/>
                <a:gd fmla="*/ 2147483647 w 123" name="T56"/>
                <a:gd fmla="*/ 2061566241 h 129" name="T57"/>
                <a:gd fmla="*/ 2147483647 w 123" name="T58"/>
                <a:gd fmla="*/ 403351954 h 12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123" name="T90"/>
                <a:gd fmla="*/ 0 h 129" name="T91"/>
                <a:gd fmla="*/ 123 w 123" name="T92"/>
                <a:gd fmla="*/ 129 h 129"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29" w="123">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tx2">
                <a:lumMod val="50000"/>
              </a:schemeClr>
            </a:solidFill>
            <a:ln>
              <a:noFill/>
            </a:ln>
          </p:spPr>
          <p:txBody>
            <a:bodyPr bIns="60960" lIns="121920" rIns="121920" tIns="60960"/>
            <a:lstStyle/>
            <a:p>
              <a:endParaRPr altLang="en-US" lang="zh-CN">
                <a:ea charset="-122" panose="020b0503020204020204" pitchFamily="34" typeface="微软雅黑"/>
              </a:endParaRPr>
            </a:p>
          </p:txBody>
        </p:sp>
        <p:sp>
          <p:nvSpPr>
            <p:cNvPr id="34" name="文本框 121"/>
            <p:cNvSpPr>
              <a:spLocks noChangeArrowheads="1"/>
            </p:cNvSpPr>
            <p:nvPr/>
          </p:nvSpPr>
          <p:spPr bwMode="auto">
            <a:xfrm>
              <a:off x="2941233" y="2417913"/>
              <a:ext cx="1473457" cy="304800"/>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mtClean="0" sz="1400">
                  <a:solidFill>
                    <a:srgbClr val="163A5A"/>
                  </a:solidFill>
                  <a:latin charset="0" panose="020b0604020202020204" pitchFamily="34" typeface="Arial"/>
                  <a:sym charset="0" panose="020b0604020202020204" pitchFamily="34" typeface="Arial"/>
                </a:rPr>
                <a:t>此处添加标题</a:t>
              </a:r>
            </a:p>
          </p:txBody>
        </p:sp>
      </p:grpSp>
      <p:grpSp>
        <p:nvGrpSpPr>
          <p:cNvPr id="64" name="组合 63"/>
          <p:cNvGrpSpPr/>
          <p:nvPr/>
        </p:nvGrpSpPr>
        <p:grpSpPr>
          <a:xfrm>
            <a:off x="6439968" y="1388745"/>
            <a:ext cx="1645444" cy="1556148"/>
            <a:chOff x="6439968" y="1388745"/>
            <a:chExt cx="1645444" cy="1556148"/>
          </a:xfrm>
        </p:grpSpPr>
        <p:sp>
          <p:nvSpPr>
            <p:cNvPr id="47" name="圆角矩形 46"/>
            <p:cNvSpPr/>
            <p:nvPr/>
          </p:nvSpPr>
          <p:spPr>
            <a:xfrm>
              <a:off x="6439968" y="1388745"/>
              <a:ext cx="1645444" cy="1556148"/>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49" name="文本框 121"/>
            <p:cNvSpPr>
              <a:spLocks noChangeArrowheads="1"/>
            </p:cNvSpPr>
            <p:nvPr/>
          </p:nvSpPr>
          <p:spPr bwMode="auto">
            <a:xfrm>
              <a:off x="6537987" y="2417913"/>
              <a:ext cx="1473457" cy="304800"/>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mtClean="0" sz="1400">
                  <a:latin charset="0" panose="020b0604020202020204" pitchFamily="34" typeface="Arial"/>
                  <a:sym charset="0" panose="020b0604020202020204" pitchFamily="34" typeface="Arial"/>
                </a:rPr>
                <a:t>此处添加标题</a:t>
              </a:r>
            </a:p>
          </p:txBody>
        </p:sp>
        <p:sp>
          <p:nvSpPr>
            <p:cNvPr id="40" name="Freeform 145"/>
            <p:cNvSpPr>
              <a:spLocks noChangeArrowheads="1" noEditPoints="1"/>
            </p:cNvSpPr>
            <p:nvPr/>
          </p:nvSpPr>
          <p:spPr bwMode="auto">
            <a:xfrm>
              <a:off x="6971366" y="1609890"/>
              <a:ext cx="676952" cy="670533"/>
            </a:xfrm>
            <a:custGeom>
              <a:gdLst>
                <a:gd fmla="*/ 2147483647 w 111" name="T0"/>
                <a:gd fmla="*/ 887684046 h 111" name="T1"/>
                <a:gd fmla="*/ 2147483647 w 111" name="T2"/>
                <a:gd fmla="*/ 2147483647 h 111" name="T3"/>
                <a:gd fmla="*/ 1193301551 w 111" name="T4"/>
                <a:gd fmla="*/ 2147483647 h 111" name="T5"/>
                <a:gd fmla="*/ 1193301551 w 111" name="T6"/>
                <a:gd fmla="*/ 887684046 h 111" name="T7"/>
                <a:gd fmla="*/ 2147483647 w 111" name="T8"/>
                <a:gd fmla="*/ 2147483647 h 111" name="T9"/>
                <a:gd fmla="*/ 2147483647 w 111" name="T10"/>
                <a:gd fmla="*/ 2147483647 h 111" name="T11"/>
                <a:gd fmla="*/ 2147483647 w 111" name="T12"/>
                <a:gd fmla="*/ 2147483647 h 111" name="T13"/>
                <a:gd fmla="*/ 2147483647 w 111" name="T14"/>
                <a:gd fmla="*/ 2147483647 h 111" name="T15"/>
                <a:gd fmla="*/ 2147483647 w 111" name="T16"/>
                <a:gd fmla="*/ 2147483647 h 111" name="T17"/>
                <a:gd fmla="*/ 2147483647 w 111" name="T18"/>
                <a:gd fmla="*/ 2147483647 h 111" name="T19"/>
                <a:gd fmla="*/ 2147483647 w 111" name="T20"/>
                <a:gd fmla="*/ 1997289105 h 111" name="T21"/>
                <a:gd fmla="*/ 2147483647 w 111" name="T22"/>
                <a:gd fmla="*/ 2147483647 h 111" name="T23"/>
                <a:gd fmla="*/ 2147483647 w 111" name="T24"/>
                <a:gd fmla="*/ 554802529 h 111" name="T25"/>
                <a:gd fmla="*/ 2147483647 w 111" name="T26"/>
                <a:gd fmla="*/ 1387010047 h 111" name="T27"/>
                <a:gd fmla="*/ 2147483647 w 111" name="T28"/>
                <a:gd fmla="*/ 554802529 h 111" name="T29"/>
                <a:gd fmla="*/ 2147483647 w 111" name="T30"/>
                <a:gd fmla="*/ 1387010047 h 111" name="T31"/>
                <a:gd fmla="*/ 2147483647 w 111" name="T32"/>
                <a:gd fmla="*/ 554802529 h 111" name="T33"/>
                <a:gd fmla="*/ 2147483647 w 111" name="T34"/>
                <a:gd fmla="*/ 2147483647 h 111" name="T35"/>
                <a:gd fmla="*/ 2147483647 w 111" name="T36"/>
                <a:gd fmla="*/ 1997289105 h 111" name="T37"/>
                <a:gd fmla="*/ 2147483647 w 111" name="T38"/>
                <a:gd fmla="*/ 2147483647 h 111" name="T39"/>
                <a:gd fmla="*/ 2147483647 w 111" name="T40"/>
                <a:gd fmla="*/ 2147483647 h 111" name="T41"/>
                <a:gd fmla="*/ 2147483647 w 111" name="T42"/>
                <a:gd fmla="*/ 2147483647 h 111" name="T43"/>
                <a:gd fmla="*/ 2147483647 w 111" name="T44"/>
                <a:gd fmla="*/ 2147483647 h 111" name="T45"/>
                <a:gd fmla="*/ 2147483647 w 111" name="T46"/>
                <a:gd fmla="*/ 2147483647 h 111" name="T47"/>
                <a:gd fmla="*/ 820388879 w 111" name="T48"/>
                <a:gd fmla="*/ 2147483647 h 111" name="T49"/>
                <a:gd fmla="*/ 1789948009 w 111" name="T50"/>
                <a:gd fmla="*/ 2147483647 h 111" name="T51"/>
                <a:gd fmla="*/ 820388879 w 111" name="T52"/>
                <a:gd fmla="*/ 2147483647 h 111" name="T53"/>
                <a:gd fmla="*/ 2147483647 w 111" name="T54"/>
                <a:gd fmla="*/ 2147483647 h 111" name="T55"/>
                <a:gd fmla="*/ 2147483647 w 111" name="T56"/>
                <a:gd fmla="*/ 2147483647 h 111" name="T57"/>
                <a:gd fmla="*/ 2147483647 w 111" name="T58"/>
                <a:gd fmla="*/ 2147483647 h 111" name="T59"/>
                <a:gd fmla="*/ 2147483647 w 111" name="T60"/>
                <a:gd fmla="*/ 2147483647 h 111" name="T61"/>
                <a:gd fmla="*/ 2147483647 w 111" name="T62"/>
                <a:gd fmla="*/ 2147483647 h 111" name="T63"/>
                <a:gd fmla="*/ 820388879 w 111" name="T64"/>
                <a:gd fmla="*/ 2147483647 h 111" name="T65"/>
                <a:gd fmla="*/ 1789948009 w 111" name="T66"/>
                <a:gd fmla="*/ 2147483647 h 111" name="T67"/>
                <a:gd fmla="*/ 2147483647 w 111" name="T68"/>
                <a:gd fmla="*/ 2147483647 h 111" name="T69"/>
                <a:gd fmla="*/ 2147483647 w 111" name="T70"/>
                <a:gd fmla="*/ 2147483647 h 111" name="T71"/>
                <a:gd fmla="*/ 2147483647 w 111" name="T72"/>
                <a:gd fmla="*/ 2147483647 h 111" name="T73"/>
                <a:gd fmla="*/ 2147483647 w 111" name="T74"/>
                <a:gd fmla="*/ 2147483647 h 111" name="T75"/>
                <a:gd fmla="*/ 1342463166 w 111" name="T76"/>
                <a:gd fmla="*/ 2147483647 h 111" name="T77"/>
                <a:gd fmla="*/ 1715367202 w 111" name="T78"/>
                <a:gd fmla="*/ 2147483647 h 111" name="T79"/>
                <a:gd fmla="*/ 2147483647 w 111" name="T80"/>
                <a:gd fmla="*/ 2147483647 h 111" name="T81"/>
                <a:gd fmla="*/ 1118720744 w 111" name="T82"/>
                <a:gd fmla="*/ 1830852070 h 111" name="T83"/>
                <a:gd fmla="*/ 2013690431 w 111" name="T84"/>
                <a:gd fmla="*/ 1553447081 h 111" name="T85"/>
                <a:gd fmla="*/ 2147483647 w 111" name="T86"/>
                <a:gd fmla="*/ 887684046 h 111" name="T87"/>
                <a:gd fmla="*/ 1118720744 w 111" name="T88"/>
                <a:gd fmla="*/ 1830852070 h 111" name="T89"/>
                <a:gd fmla="*/ 2147483647 w 111" name="T90"/>
                <a:gd fmla="*/ 1775368093 h 111" name="T91"/>
                <a:gd fmla="*/ 2147483647 w 111" name="T92"/>
                <a:gd fmla="*/ 1276049541 h 111" name="T93"/>
                <a:gd fmla="*/ 2147483647 w 111" name="T94"/>
                <a:gd fmla="*/ 943168024 h 111"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11" name="T144"/>
                <a:gd fmla="*/ 0 h 111" name="T145"/>
                <a:gd fmla="*/ 111 w 111" name="T146"/>
                <a:gd fmla="*/ 111 h 111"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10" w="110">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163A5A"/>
            </a:solidFill>
            <a:ln>
              <a:noFill/>
            </a:ln>
          </p:spPr>
          <p:txBody>
            <a:bodyPr bIns="60960" lIns="121920" rIns="121920" tIns="60960"/>
            <a:lstStyle/>
            <a:p>
              <a:endParaRPr altLang="en-US" lang="zh-CN">
                <a:ea charset="-122" panose="020b0503020204020204" pitchFamily="34" typeface="微软雅黑"/>
              </a:endParaRPr>
            </a:p>
          </p:txBody>
        </p:sp>
      </p:grpSp>
      <p:grpSp>
        <p:nvGrpSpPr>
          <p:cNvPr id="63" name="组合 62"/>
          <p:cNvGrpSpPr/>
          <p:nvPr/>
        </p:nvGrpSpPr>
        <p:grpSpPr>
          <a:xfrm>
            <a:off x="4681538" y="1388745"/>
            <a:ext cx="1645444" cy="1556148"/>
            <a:chOff x="4681538" y="1388745"/>
            <a:chExt cx="1645444" cy="1556148"/>
          </a:xfrm>
        </p:grpSpPr>
        <p:sp>
          <p:nvSpPr>
            <p:cNvPr id="44" name="圆角矩形 43"/>
            <p:cNvSpPr/>
            <p:nvPr/>
          </p:nvSpPr>
          <p:spPr>
            <a:xfrm>
              <a:off x="4681538" y="1388745"/>
              <a:ext cx="1645444" cy="1556148"/>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46" name="文本框 121"/>
            <p:cNvSpPr>
              <a:spLocks noChangeArrowheads="1"/>
            </p:cNvSpPr>
            <p:nvPr/>
          </p:nvSpPr>
          <p:spPr bwMode="auto">
            <a:xfrm>
              <a:off x="4779558" y="2417913"/>
              <a:ext cx="1473457" cy="304800"/>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mtClean="0" sz="1400">
                  <a:latin charset="0" panose="020b0604020202020204" pitchFamily="34" typeface="Arial"/>
                  <a:sym charset="0" panose="020b0604020202020204" pitchFamily="34" typeface="Arial"/>
                </a:rPr>
                <a:t>此处添加标题</a:t>
              </a:r>
            </a:p>
          </p:txBody>
        </p:sp>
        <p:sp>
          <p:nvSpPr>
            <p:cNvPr id="42" name="Freeform 123"/>
            <p:cNvSpPr>
              <a:spLocks noChangeArrowheads="1" noEditPoints="1"/>
            </p:cNvSpPr>
            <p:nvPr/>
          </p:nvSpPr>
          <p:spPr bwMode="auto">
            <a:xfrm>
              <a:off x="5126764" y="1633537"/>
              <a:ext cx="779044" cy="550545"/>
            </a:xfrm>
            <a:custGeom>
              <a:gdLst>
                <a:gd fmla="*/ 0 w 61" name="T0"/>
                <a:gd fmla="*/ 1015000805 h 40" name="T1"/>
                <a:gd fmla="*/ 0 w 61" name="T2"/>
                <a:gd fmla="*/ 1015000805 h 40" name="T3"/>
                <a:gd fmla="*/ 0 w 61" name="T4"/>
                <a:gd fmla="*/ 2147483647 h 40" name="T5"/>
                <a:gd fmla="*/ 0 w 61" name="T6"/>
                <a:gd fmla="*/ 2147483647 h 40" name="T7"/>
                <a:gd fmla="*/ 2147483647 w 61" name="T8"/>
                <a:gd fmla="*/ 2147483647 h 40" name="T9"/>
                <a:gd fmla="*/ 0 w 61" name="T10"/>
                <a:gd fmla="*/ 1015000805 h 40" name="T11"/>
                <a:gd fmla="*/ 2147483647 w 61" name="T12"/>
                <a:gd fmla="*/ 2147483647 h 40" name="T13"/>
                <a:gd fmla="*/ 2147483647 w 61" name="T14"/>
                <a:gd fmla="*/ 2147483647 h 40" name="T15"/>
                <a:gd fmla="*/ 2147483647 w 61" name="T16"/>
                <a:gd fmla="*/ 2147483647 h 40" name="T17"/>
                <a:gd fmla="*/ 2147483647 w 61" name="T18"/>
                <a:gd fmla="*/ 2147483647 h 40" name="T19"/>
                <a:gd fmla="*/ 2147483647 w 61" name="T20"/>
                <a:gd fmla="*/ 2147483647 h 40" name="T21"/>
                <a:gd fmla="*/ 2147483647 w 61" name="T22"/>
                <a:gd fmla="*/ 2147483647 h 40" name="T23"/>
                <a:gd fmla="*/ 2147483647 w 61" name="T24"/>
                <a:gd fmla="*/ 2147483647 h 40" name="T25"/>
                <a:gd fmla="*/ 2147483647 w 61" name="T26"/>
                <a:gd fmla="*/ 406006021 h 40" name="T27"/>
                <a:gd fmla="*/ 2147483647 w 61" name="T28"/>
                <a:gd fmla="*/ 0 h 40" name="T29"/>
                <a:gd fmla="*/ 349563024 w 61" name="T30"/>
                <a:gd fmla="*/ 0 h 40" name="T31"/>
                <a:gd fmla="*/ 524337925 w 61" name="T32"/>
                <a:gd fmla="*/ 203003011 h 40" name="T33"/>
                <a:gd fmla="*/ 2147483647 w 61" name="T34"/>
                <a:gd fmla="*/ 2147483647 h 40" name="T35"/>
                <a:gd fmla="*/ 2147483647 w 61" name="T36"/>
                <a:gd fmla="*/ 2147483647 h 40" name="T37"/>
                <a:gd fmla="*/ 2147483647 w 61" name="T38"/>
                <a:gd fmla="*/ 2147483647 h 40" name="T39"/>
                <a:gd fmla="*/ 2147483647 w 61" name="T40"/>
                <a:gd fmla="*/ 2147483647 h 40" name="T41"/>
                <a:gd fmla="*/ 2147483647 w 61" name="T42"/>
                <a:gd fmla="*/ 2147483647 h 40" name="T43"/>
                <a:gd fmla="*/ 2147483647 w 61" name="T44"/>
                <a:gd fmla="*/ 2147483647 h 40" name="T45"/>
                <a:gd fmla="*/ 524337925 w 61" name="T46"/>
                <a:gd fmla="*/ 2147483647 h 40" name="T47"/>
                <a:gd fmla="*/ 349563024 w 61" name="T48"/>
                <a:gd fmla="*/ 2147483647 h 40" name="T49"/>
                <a:gd fmla="*/ 2147483647 w 61" name="T50"/>
                <a:gd fmla="*/ 2147483647 h 40" name="T51"/>
                <a:gd fmla="*/ 2147483647 w 61" name="T52"/>
                <a:gd fmla="*/ 2147483647 h 40" name="T53"/>
                <a:gd fmla="*/ 2147483647 w 61" name="T54"/>
                <a:gd fmla="*/ 2147483647 h 40" name="T55"/>
                <a:gd fmla="*/ 2147483647 w 61" name="T56"/>
                <a:gd fmla="*/ 1218003816 h 40" name="T57"/>
                <a:gd fmla="*/ 2147483647 w 61" name="T58"/>
                <a:gd fmla="*/ 2147483647 h 40" name="T59"/>
                <a:gd fmla="*/ 2147483647 w 61" name="T60"/>
                <a:gd fmla="*/ 2147483647 h 40" name="T61"/>
                <a:gd fmla="*/ 2147483647 w 61" name="T62"/>
                <a:gd fmla="*/ 2147483647 h 40" name="T63"/>
                <a:gd fmla="*/ 2147483647 w 61" name="T64"/>
                <a:gd fmla="*/ 1015000805 h 40" name="T65"/>
                <a:gd fmla="*/ 2147483647 w 61" name="T66"/>
                <a:gd fmla="*/ 1218003816 h 40"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61" name="T102"/>
                <a:gd fmla="*/ 0 h 40" name="T103"/>
                <a:gd fmla="*/ 61 w 61" name="T104"/>
                <a:gd fmla="*/ 40 h 40"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40" w="61">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tx1"/>
            </a:solidFill>
            <a:ln>
              <a:noFill/>
            </a:ln>
          </p:spPr>
          <p:txBody>
            <a:bodyPr bIns="34287" lIns="68573" rIns="68573" tIns="34287"/>
            <a:lstStyle/>
            <a:p>
              <a:endParaRPr altLang="en-US" lang="zh-CN">
                <a:ea charset="-122" panose="020b0503020204020204" pitchFamily="34" typeface="微软雅黑"/>
              </a:endParaRPr>
            </a:p>
          </p:txBody>
        </p:sp>
      </p:grpSp>
      <p:grpSp>
        <p:nvGrpSpPr>
          <p:cNvPr id="50" name="组合 97"/>
          <p:cNvGrpSpPr/>
          <p:nvPr/>
        </p:nvGrpSpPr>
        <p:grpSpPr>
          <a:xfrm>
            <a:off x="6451994" y="2975373"/>
            <a:ext cx="1645444" cy="1420415"/>
            <a:chExt cx="2331720" cy="1752600"/>
          </a:xfrm>
        </p:grpSpPr>
        <p:sp>
          <p:nvSpPr>
            <p:cNvPr id="51" name="文本框 98"/>
            <p:cNvSpPr>
              <a:spLocks noChangeArrowheads="1"/>
            </p:cNvSpPr>
            <p:nvPr/>
          </p:nvSpPr>
          <p:spPr bwMode="auto">
            <a:xfrm>
              <a:off x="121859" y="719622"/>
              <a:ext cx="2088001" cy="338474"/>
            </a:xfrm>
            <a:prstGeom prst="rect">
              <a:avLst/>
            </a:prstGeom>
            <a:noFill/>
            <a:ln w="9525">
              <a:noFill/>
              <a:miter lim="800000"/>
            </a:ln>
            <a:extLst>
              <a:ext uri="{909E8E84-426E-40DD-AFC4-6F175D3DCCD1}">
                <a14:hiddenFill>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mtClean="0" sz="1200">
                  <a:latin charset="0" panose="020b0604020202020204" pitchFamily="34" typeface="Arial"/>
                  <a:sym charset="0" panose="020b0604020202020204" pitchFamily="34" typeface="Arial"/>
                </a:rPr>
                <a:t>此处添加标题</a:t>
              </a:r>
            </a:p>
          </p:txBody>
        </p:sp>
        <p:sp>
          <p:nvSpPr>
            <p:cNvPr id="52" name="文本框 99"/>
            <p:cNvSpPr>
              <a:spLocks noChangeArrowheads="1"/>
            </p:cNvSpPr>
            <p:nvPr/>
          </p:nvSpPr>
          <p:spPr bwMode="auto">
            <a:xfrm>
              <a:off x="121859" y="1260484"/>
              <a:ext cx="2088001" cy="338474"/>
            </a:xfrm>
            <a:prstGeom prst="rect">
              <a:avLst/>
            </a:prstGeom>
            <a:noFill/>
            <a:ln w="9525">
              <a:noFill/>
              <a:miter lim="800000"/>
            </a:ln>
            <a:extLst>
              <a:ext uri="{909E8E84-426E-40DD-AFC4-6F175D3DCCD1}">
                <a14:hiddenFill>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mtClean="0" sz="1200">
                  <a:latin charset="0" panose="020b0604020202020204" pitchFamily="34" typeface="Arial"/>
                  <a:sym charset="0" panose="020b0604020202020204" pitchFamily="34" typeface="Arial"/>
                </a:rPr>
                <a:t>此处添加标题</a:t>
              </a:r>
            </a:p>
          </p:txBody>
        </p:sp>
        <p:sp>
          <p:nvSpPr>
            <p:cNvPr id="53" name="文本框 100"/>
            <p:cNvSpPr>
              <a:spLocks noChangeArrowheads="1"/>
            </p:cNvSpPr>
            <p:nvPr/>
          </p:nvSpPr>
          <p:spPr bwMode="auto">
            <a:xfrm>
              <a:off x="121859" y="178764"/>
              <a:ext cx="2088001" cy="338474"/>
            </a:xfrm>
            <a:prstGeom prst="rect">
              <a:avLst/>
            </a:prstGeom>
            <a:noFill/>
            <a:ln w="9525">
              <a:noFill/>
              <a:miter lim="800000"/>
            </a:ln>
            <a:extLst>
              <a:ext uri="{909E8E84-426E-40DD-AFC4-6F175D3DCCD1}">
                <a14:hiddenFill>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mtClean="0" sz="1200">
                  <a:latin charset="0" panose="020b0604020202020204" pitchFamily="34" typeface="Arial"/>
                  <a:sym charset="0" panose="020b0604020202020204" pitchFamily="34" typeface="Arial"/>
                </a:rPr>
                <a:t>此处添加标题</a:t>
              </a:r>
            </a:p>
          </p:txBody>
        </p:sp>
        <p:sp>
          <p:nvSpPr>
            <p:cNvPr id="54" name="矩形 101"/>
            <p:cNvSpPr>
              <a:spLocks noChangeArrowheads="1"/>
            </p:cNvSpPr>
            <p:nvPr/>
          </p:nvSpPr>
          <p:spPr bwMode="auto">
            <a:xfrm>
              <a:off x="0" y="0"/>
              <a:ext cx="2331720" cy="1752600"/>
            </a:xfrm>
            <a:prstGeom prst="rect">
              <a:avLst/>
            </a:prstGeom>
            <a:noFill/>
            <a:ln w="12700">
              <a:solidFill>
                <a:srgbClr val="163A5A"/>
              </a:solidFill>
              <a:bevel/>
            </a:ln>
            <a:extLst>
              <a:ext uri="{909E8E84-426E-40DD-AFC4-6F175D3DCCD1}">
                <a14:hiddenFill>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chemeClr val="bg1"/>
                </a:solidFill>
                <a:latin charset="0" panose="020b0604020202020204" pitchFamily="34" typeface="Arial"/>
                <a:sym charset="0" panose="020b0604020202020204" pitchFamily="34" typeface="Arial"/>
              </a:endParaRPr>
            </a:p>
          </p:txBody>
        </p:sp>
        <p:sp>
          <p:nvSpPr>
            <p:cNvPr id="55" name="直接连接符 102"/>
            <p:cNvSpPr>
              <a:spLocks noChangeShapeType="1"/>
            </p:cNvSpPr>
            <p:nvPr/>
          </p:nvSpPr>
          <p:spPr bwMode="auto">
            <a:xfrm>
              <a:off x="121860" y="604882"/>
              <a:ext cx="2088000" cy="1"/>
            </a:xfrm>
            <a:prstGeom prst="line">
              <a:avLst/>
            </a:prstGeom>
            <a:noFill/>
            <a:ln w="12700">
              <a:solidFill>
                <a:srgbClr val="163A5A"/>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56" name="直接连接符 103"/>
            <p:cNvSpPr>
              <a:spLocks noChangeShapeType="1"/>
            </p:cNvSpPr>
            <p:nvPr/>
          </p:nvSpPr>
          <p:spPr bwMode="auto">
            <a:xfrm>
              <a:off x="121860" y="1150992"/>
              <a:ext cx="2088000" cy="1"/>
            </a:xfrm>
            <a:prstGeom prst="line">
              <a:avLst/>
            </a:prstGeom>
            <a:noFill/>
            <a:ln w="12700">
              <a:solidFill>
                <a:srgbClr val="163A5A"/>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grpSp>
      <p:cxnSp>
        <p:nvCxnSpPr>
          <p:cNvPr id="57" name="直接连接符 5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646880" y="242192"/>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9" name="TextBox 58"/>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rPr>
              <a:t>此处添加标题</a:t>
            </a:r>
          </a:p>
        </p:txBody>
      </p:sp>
      <p:cxnSp>
        <p:nvCxnSpPr>
          <p:cNvPr id="60" name="直接连接符 59"/>
          <p:cNvCxnSpPr/>
          <p:nvPr/>
        </p:nvCxnSpPr>
        <p:spPr>
          <a:xfrm flipH="1">
            <a:off x="2552367" y="27520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9" name="TextBox 8"/>
          <p:cNvSpPr txBox="1"/>
          <p:nvPr/>
        </p:nvSpPr>
        <p:spPr>
          <a:xfrm>
            <a:off x="3084122" y="2581669"/>
            <a:ext cx="3230880" cy="701040"/>
          </a:xfrm>
          <a:prstGeom prst="rect">
            <a:avLst/>
          </a:prstGeom>
          <a:noFill/>
          <a:ln>
            <a:noFill/>
          </a:ln>
        </p:spPr>
        <p:txBody>
          <a:bodyPr rtlCol="0" wrap="none">
            <a:spAutoFit/>
          </a:bodyPr>
          <a:lstStyle/>
          <a:p>
            <a:r>
              <a:rPr altLang="en-US" lang="zh-CN" smtClean="0" sz="4000">
                <a:latin charset="-122" panose="02010601030101010101" pitchFamily="2" typeface="方正大黑简体"/>
                <a:ea charset="-122" panose="02010601030101010101" pitchFamily="2" typeface="方正大黑简体"/>
              </a:rPr>
              <a:t>谢谢您的观看</a:t>
            </a:r>
          </a:p>
        </p:txBody>
      </p:sp>
      <p:cxnSp>
        <p:nvCxnSpPr>
          <p:cNvPr id="12" name="直接连接符 11"/>
          <p:cNvCxnSpPr/>
          <p:nvPr/>
        </p:nvCxnSpPr>
        <p:spPr>
          <a:xfrm>
            <a:off x="3211195" y="2505184"/>
            <a:ext cx="3064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211194" y="2552371"/>
            <a:ext cx="3064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43885" y="1235710"/>
            <a:ext cx="3219450" cy="1554480"/>
          </a:xfrm>
          <a:prstGeom prst="rect">
            <a:avLst/>
          </a:prstGeom>
          <a:noFill/>
        </p:spPr>
        <p:txBody>
          <a:bodyPr rtlCol="0" wrap="square">
            <a:spAutoFit/>
          </a:bodyPr>
          <a:lstStyle/>
          <a:p>
            <a:pPr algn="dist"/>
            <a:r>
              <a:rPr altLang="zh-CN" lang="en-US" smtClean="0" sz="9600">
                <a:solidFill>
                  <a:srgbClr val="163A5A"/>
                </a:solidFill>
                <a:latin charset="-122" panose="02010601030101010101" pitchFamily="2" typeface="方正大黑简体"/>
                <a:ea charset="-122" panose="02010601030101010101" pitchFamily="2" typeface="方正大黑简体"/>
              </a:rPr>
              <a:t>2017</a:t>
            </a:r>
          </a:p>
        </p:txBody>
      </p:sp>
      <p:sp>
        <p:nvSpPr>
          <p:cNvPr id="51" name="TextBox 50"/>
          <p:cNvSpPr txBox="1"/>
          <p:nvPr/>
        </p:nvSpPr>
        <p:spPr>
          <a:xfrm>
            <a:off x="4143217" y="683901"/>
            <a:ext cx="894080" cy="518160"/>
          </a:xfrm>
          <a:prstGeom prst="rect">
            <a:avLst/>
          </a:prstGeom>
          <a:noFill/>
        </p:spPr>
        <p:txBody>
          <a:bodyPr rtlCol="0" wrap="none">
            <a:spAutoFit/>
          </a:bodyPr>
          <a:lstStyle/>
          <a:p>
            <a:r>
              <a:rPr altLang="zh-CN" lang="en-US" smtClean="0" sz="2800">
                <a:latin charset="-122" panose="02010601030101010101" pitchFamily="2" typeface="方正大黑简体"/>
                <a:ea charset="-122" panose="02010601030101010101" pitchFamily="2" typeface="方正大黑简体"/>
              </a:rPr>
              <a:t>LOGO</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94" name="TextBox 93"/>
          <p:cNvSpPr txBox="1"/>
          <p:nvPr/>
        </p:nvSpPr>
        <p:spPr>
          <a:xfrm>
            <a:off x="4828355" y="2162071"/>
            <a:ext cx="2011680" cy="457200"/>
          </a:xfrm>
          <a:prstGeom prst="rect">
            <a:avLst/>
          </a:prstGeom>
          <a:noFill/>
        </p:spPr>
        <p:txBody>
          <a:bodyPr rtlCol="0" wrap="none">
            <a:spAutoFit/>
          </a:bodyPr>
          <a:lstStyle/>
          <a:p>
            <a:pPr algn="l"/>
            <a:r>
              <a:rPr altLang="en-US" lang="zh-CN" smtClean="0" sz="2400">
                <a:latin charset="-122" panose="02010600030101010101" typeface="黑体"/>
                <a:ea charset="-122" panose="02010600030101010101" typeface="黑体"/>
                <a:sym typeface="+mn-ea"/>
              </a:rPr>
              <a:t>此处添加标题</a:t>
            </a:r>
          </a:p>
        </p:txBody>
      </p:sp>
      <p:sp>
        <p:nvSpPr>
          <p:cNvPr id="116" name="TextBox 115"/>
          <p:cNvSpPr txBox="1"/>
          <p:nvPr/>
        </p:nvSpPr>
        <p:spPr>
          <a:xfrm>
            <a:off x="4828355" y="2561232"/>
            <a:ext cx="2039957" cy="335280"/>
          </a:xfrm>
          <a:prstGeom prst="rect">
            <a:avLst/>
          </a:prstGeom>
          <a:noFill/>
        </p:spPr>
        <p:txBody>
          <a:bodyPr rtlCol="0" wrap="none">
            <a:spAutoFit/>
          </a:bodyPr>
          <a:lstStyle/>
          <a:p>
            <a:r>
              <a:rPr altLang="zh-CN" lang="en-US" sz="1600">
                <a:solidFill>
                  <a:srgbClr val="163A5A"/>
                </a:solidFill>
                <a:ea charset="-122" panose="020b0503020204020204" pitchFamily="34" typeface="微软雅黑"/>
              </a:rPr>
              <a:t>Annual work summary</a:t>
            </a: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algn="tr" blurRad="254000" dir="8100000" dist="254000"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8" name="TextBox 107"/>
            <p:cNvSpPr txBox="1"/>
            <p:nvPr/>
          </p:nvSpPr>
          <p:spPr>
            <a:xfrm>
              <a:off x="3002623" y="2185262"/>
              <a:ext cx="521018" cy="822960"/>
            </a:xfrm>
            <a:prstGeom prst="rect">
              <a:avLst/>
            </a:prstGeom>
            <a:grpFill/>
          </p:spPr>
          <p:txBody>
            <a:bodyPr rtlCol="0" wrap="none">
              <a:spAutoFit/>
            </a:bodyPr>
            <a:lstStyle/>
            <a:p>
              <a:r>
                <a:rPr altLang="zh-CN" lang="en-US" smtClean="0" sz="4800">
                  <a:solidFill>
                    <a:schemeClr val="bg1"/>
                  </a:solidFill>
                  <a:latin charset="0" pitchFamily="2" typeface="Watford DB"/>
                  <a:ea charset="-122" pitchFamily="50" typeface="造字工房劲黑（非商用）常规体"/>
                </a:rPr>
                <a:t>1</a:t>
              </a:r>
            </a:p>
          </p:txBody>
        </p:sp>
      </p:grpSp>
      <p:cxnSp>
        <p:nvCxnSpPr>
          <p:cNvPr id="38" name="直接连接符 37"/>
          <p:cNvCxnSpPr/>
          <p:nvPr/>
        </p:nvCxnSpPr>
        <p:spPr>
          <a:xfrm flipH="1"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mc:AlternateContent>
    <mc:Choice Requires="p14">
      <p:transition p14:dur="700" spd="med">
        <p:fade/>
      </p:transition>
    </mc:Choice>
    <mc:Fallback>
      <p:transition spd="med">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3"/>
          <p:cNvSpPr>
            <a:spLocks noChangeArrowheads="1"/>
          </p:cNvSpPr>
          <p:nvPr/>
        </p:nvSpPr>
        <p:spPr bwMode="auto">
          <a:xfrm>
            <a:off x="1440657" y="812722"/>
            <a:ext cx="2169146" cy="373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l" eaLnBrk="1" hangingPunct="1">
              <a:lnSpc>
                <a:spcPct val="100000"/>
              </a:lnSpc>
              <a:spcBef>
                <a:spcPct val="0"/>
              </a:spcBef>
              <a:buFont charset="0" panose="020b0604020202020204" pitchFamily="34" typeface="Arial"/>
              <a:buNone/>
            </a:pPr>
            <a:r>
              <a:rPr altLang="en-US" lang="zh-CN" smtClean="0" sz="2000">
                <a:latin charset="-122" panose="02010600030101010101" typeface="黑体"/>
                <a:ea charset="-122" panose="02010600030101010101" typeface="黑体"/>
                <a:sym typeface="+mn-ea"/>
              </a:rPr>
              <a:t>此处添加标题标题</a:t>
            </a:r>
          </a:p>
        </p:txBody>
      </p:sp>
      <p:sp>
        <p:nvSpPr>
          <p:cNvPr id="9" name="矩形 47"/>
          <p:cNvSpPr>
            <a:spLocks noChangeArrowheads="1"/>
          </p:cNvSpPr>
          <p:nvPr/>
        </p:nvSpPr>
        <p:spPr bwMode="auto">
          <a:xfrm>
            <a:off x="1002507" y="1127284"/>
            <a:ext cx="7184231" cy="504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100">
                <a:sym charset="-122" panose="02000000000000000000" pitchFamily="2" typeface="方正兰亭黑_GBK"/>
              </a:rPr>
              <a:t>您的内容打在这里，或者通过复制您的文本后，在此框中选择粘贴，并选择只保留文字。您的内容打在这里，或者通过复制您的文本后，在此框中</a:t>
            </a:r>
          </a:p>
        </p:txBody>
      </p:sp>
      <p:sp>
        <p:nvSpPr>
          <p:cNvPr id="10" name="Rectangle 42"/>
          <p:cNvSpPr>
            <a:spLocks noChangeArrowheads="1"/>
          </p:cNvSpPr>
          <p:nvPr/>
        </p:nvSpPr>
        <p:spPr bwMode="auto">
          <a:xfrm>
            <a:off x="1062038" y="1819038"/>
            <a:ext cx="2352675" cy="2692003"/>
          </a:xfrm>
          <a:prstGeom prst="rect">
            <a:avLst/>
          </a:prstGeom>
          <a:blipFill dpi="0" rotWithShape="1">
            <a:blip r:embed="rId3"/>
            <a:stretch>
              <a:fillRect/>
            </a:stretch>
          </a:blipFill>
          <a:ln>
            <a:noFill/>
          </a:ln>
          <a:extLst>
            <a:ext uri="{91240B29-F687-4F45-9708-019B960494DF}">
              <a14:hiddenLine w="12700">
                <a:solidFill>
                  <a:srgbClr val="42719B"/>
                </a:solidFill>
                <a:bevel/>
              </a14:hiddenLine>
            </a:ext>
          </a:extLst>
        </p:spPr>
        <p:txBody>
          <a:bodyPr anchor="ctr" bIns="34290" lIns="68580" rIns="68580" tIns="34290"/>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400">
              <a:latin charset="0" panose="020f0502020204030204" pitchFamily="34" typeface="Calibri"/>
              <a:ea charset="-122" panose="020b0503020204020204" pitchFamily="34" typeface="微软雅黑"/>
            </a:endParaRPr>
          </a:p>
        </p:txBody>
      </p:sp>
      <p:sp>
        <p:nvSpPr>
          <p:cNvPr id="11" name="矩形 47"/>
          <p:cNvSpPr>
            <a:spLocks noChangeArrowheads="1"/>
          </p:cNvSpPr>
          <p:nvPr/>
        </p:nvSpPr>
        <p:spPr bwMode="auto">
          <a:xfrm>
            <a:off x="3689748" y="2194084"/>
            <a:ext cx="1553765" cy="24658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30000"/>
              </a:lnSpc>
              <a:spcBef>
                <a:spcPct val="0"/>
              </a:spcBef>
              <a:spcAft>
                <a:spcPts val="375"/>
              </a:spcAft>
              <a:buNone/>
            </a:pPr>
            <a:r>
              <a:rPr altLang="en-US" lang="zh-CN" sz="1100">
                <a:sym charset="-122" panose="02000000000000000000" pitchFamily="2" typeface="方正兰亭黑_GBK"/>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a:t>
            </a:r>
          </a:p>
        </p:txBody>
      </p:sp>
      <p:sp>
        <p:nvSpPr>
          <p:cNvPr id="32" name="矩形 67"/>
          <p:cNvSpPr>
            <a:spLocks noChangeArrowheads="1"/>
          </p:cNvSpPr>
          <p:nvPr/>
        </p:nvSpPr>
        <p:spPr bwMode="auto">
          <a:xfrm>
            <a:off x="6209109" y="1908334"/>
            <a:ext cx="1779984"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mtClean="0" sz="1500">
                <a:sym charset="-122" panose="02000000000000000000" pitchFamily="2" typeface="方正兰亭黑_GBK"/>
              </a:rPr>
              <a:t>此处添加标题</a:t>
            </a:r>
          </a:p>
        </p:txBody>
      </p:sp>
      <p:sp>
        <p:nvSpPr>
          <p:cNvPr id="33" name="矩形 47"/>
          <p:cNvSpPr>
            <a:spLocks noChangeArrowheads="1"/>
          </p:cNvSpPr>
          <p:nvPr/>
        </p:nvSpPr>
        <p:spPr bwMode="auto">
          <a:xfrm>
            <a:off x="6209109" y="2184559"/>
            <a:ext cx="1884759" cy="6720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100">
                <a:sym charset="-122" panose="02000000000000000000" pitchFamily="2" typeface="方正兰亭黑_GBK"/>
              </a:rPr>
              <a:t>请在此粘贴或者输入您的文字内容请在此粘贴或者输入您的文字内容</a:t>
            </a:r>
          </a:p>
        </p:txBody>
      </p:sp>
      <p:sp>
        <p:nvSpPr>
          <p:cNvPr id="34" name="矩形 69"/>
          <p:cNvSpPr>
            <a:spLocks noChangeArrowheads="1"/>
          </p:cNvSpPr>
          <p:nvPr/>
        </p:nvSpPr>
        <p:spPr bwMode="auto">
          <a:xfrm>
            <a:off x="6209109" y="2879884"/>
            <a:ext cx="1779984"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mtClean="0" sz="1500">
                <a:sym charset="-122" panose="02000000000000000000" pitchFamily="2" typeface="方正兰亭黑_GBK"/>
              </a:rPr>
              <a:t>此处添加标题</a:t>
            </a:r>
          </a:p>
        </p:txBody>
      </p:sp>
      <p:sp>
        <p:nvSpPr>
          <p:cNvPr id="35" name="矩形 47"/>
          <p:cNvSpPr>
            <a:spLocks noChangeArrowheads="1"/>
          </p:cNvSpPr>
          <p:nvPr/>
        </p:nvSpPr>
        <p:spPr bwMode="auto">
          <a:xfrm>
            <a:off x="6209109" y="3157300"/>
            <a:ext cx="1884759" cy="6720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100">
                <a:sym charset="-122" panose="02000000000000000000" pitchFamily="2" typeface="方正兰亭黑_GBK"/>
              </a:rPr>
              <a:t>请在此粘贴或者输入您的文字内容请在此粘贴或者输入您的文字内容</a:t>
            </a:r>
          </a:p>
        </p:txBody>
      </p:sp>
      <p:sp>
        <p:nvSpPr>
          <p:cNvPr id="36" name="矩形 71"/>
          <p:cNvSpPr>
            <a:spLocks noChangeArrowheads="1"/>
          </p:cNvSpPr>
          <p:nvPr/>
        </p:nvSpPr>
        <p:spPr bwMode="auto">
          <a:xfrm>
            <a:off x="6209109" y="3851434"/>
            <a:ext cx="1779984"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mtClean="0" sz="1500">
                <a:sym charset="-122" panose="02000000000000000000" pitchFamily="2" typeface="方正兰亭黑_GBK"/>
              </a:rPr>
              <a:t>此处添加标题</a:t>
            </a:r>
          </a:p>
        </p:txBody>
      </p:sp>
      <p:sp>
        <p:nvSpPr>
          <p:cNvPr id="37" name="矩形 47"/>
          <p:cNvSpPr>
            <a:spLocks noChangeArrowheads="1"/>
          </p:cNvSpPr>
          <p:nvPr/>
        </p:nvSpPr>
        <p:spPr bwMode="auto">
          <a:xfrm>
            <a:off x="6209109" y="4118134"/>
            <a:ext cx="1884759" cy="6720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100">
                <a:sym charset="-122" panose="02000000000000000000" pitchFamily="2" typeface="方正兰亭黑_GBK"/>
              </a:rPr>
              <a:t>请在此粘贴或者输入您的文字内容请在此粘贴或者输入您的文字内容</a:t>
            </a:r>
          </a:p>
        </p:txBody>
      </p:sp>
      <p:sp>
        <p:nvSpPr>
          <p:cNvPr id="41" name="文本框 37"/>
          <p:cNvSpPr>
            <a:spLocks noChangeArrowheads="1"/>
          </p:cNvSpPr>
          <p:nvPr/>
        </p:nvSpPr>
        <p:spPr bwMode="auto">
          <a:xfrm>
            <a:off x="3038991" y="873682"/>
            <a:ext cx="1731169" cy="2514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200">
                <a:latin charset="0" panose="020b0604020202020204" pitchFamily="34" typeface="Arial"/>
                <a:ea charset="-122" panose="020b0503020204020204" pitchFamily="34" typeface="微软雅黑"/>
                <a:sym charset="0" panose="020b0604020202020204" pitchFamily="34" typeface="Arial"/>
              </a:rPr>
              <a:t>Company Introduction</a:t>
            </a:r>
          </a:p>
        </p:txBody>
      </p:sp>
      <p:grpSp>
        <p:nvGrpSpPr>
          <p:cNvPr id="77" name="组合 76"/>
          <p:cNvGrpSpPr/>
          <p:nvPr/>
        </p:nvGrpSpPr>
        <p:grpSpPr>
          <a:xfrm>
            <a:off x="5557391" y="1924302"/>
            <a:ext cx="622626" cy="622626"/>
            <a:chOff x="5051514" y="1762004"/>
            <a:chExt cx="605079" cy="605079"/>
          </a:xfrm>
        </p:grpSpPr>
        <p:grpSp>
          <p:nvGrpSpPr>
            <p:cNvPr id="43" name="组合 42"/>
            <p:cNvGrpSpPr/>
            <p:nvPr/>
          </p:nvGrpSpPr>
          <p:grpSpPr>
            <a:xfrm>
              <a:off x="5051514" y="1762004"/>
              <a:ext cx="605079" cy="605079"/>
              <a:chOff x="304800" y="673100"/>
              <a:chExt cx="4000500" cy="4000500"/>
            </a:xfrm>
            <a:effectLst>
              <a:outerShdw algn="tr" blurRad="444500" dir="8100000" dist="254000" rotWithShape="0">
                <a:prstClr val="black">
                  <a:alpha val="50000"/>
                </a:prstClr>
              </a:outerShdw>
            </a:effectLst>
          </p:grpSpPr>
          <p:sp>
            <p:nvSpPr>
              <p:cNvPr id="45" name="同心圆 4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31" name="Freeform 35"/>
            <p:cNvSpPr>
              <a:spLocks noChangeArrowheads="1" noEditPoints="1"/>
            </p:cNvSpPr>
            <p:nvPr/>
          </p:nvSpPr>
          <p:spPr bwMode="auto">
            <a:xfrm>
              <a:off x="5145629" y="1916274"/>
              <a:ext cx="416848" cy="281297"/>
            </a:xfrm>
            <a:custGeom>
              <a:gdLst>
                <a:gd fmla="*/ 971389130 w 157" name="T0"/>
                <a:gd fmla="*/ 330486331 h 106" name="T1"/>
                <a:gd fmla="*/ 978586115 w 157" name="T2"/>
                <a:gd fmla="*/ 265824680 h 106" name="T3"/>
                <a:gd fmla="*/ 712353996 w 157" name="T4"/>
                <a:gd fmla="*/ 0 h 106" name="T5"/>
                <a:gd fmla="*/ 525269936 w 157" name="T6"/>
                <a:gd fmla="*/ 129320622 h 106" name="T7"/>
                <a:gd fmla="*/ 323797271 w 157" name="T8"/>
                <a:gd fmla="*/ 57475534 h 106" name="T9"/>
                <a:gd fmla="*/ 136713211 w 157" name="T10"/>
                <a:gd fmla="*/ 280194233 h 106" name="T11"/>
                <a:gd fmla="*/ 143910196 w 157" name="T12"/>
                <a:gd fmla="*/ 337669767 h 106" name="T13"/>
                <a:gd fmla="*/ 0 w 157" name="T14"/>
                <a:gd fmla="*/ 538835477 h 106" name="T15"/>
                <a:gd fmla="*/ 223060938 w 157" name="T16"/>
                <a:gd fmla="*/ 761554176 h 106" name="T17"/>
                <a:gd fmla="*/ 906629676 w 157" name="T18"/>
                <a:gd fmla="*/ 761554176 h 106" name="T19"/>
                <a:gd fmla="*/ 1129690614 w 157" name="T20"/>
                <a:gd fmla="*/ 538835477 h 106" name="T21"/>
                <a:gd fmla="*/ 971389130 w 157" name="T22"/>
                <a:gd fmla="*/ 330486331 h 106" name="T23"/>
                <a:gd fmla="*/ 863458495 w 157" name="T24"/>
                <a:gd fmla="*/ 718448195 h 106" name="T25"/>
                <a:gd fmla="*/ 568443800 w 157" name="T26"/>
                <a:gd fmla="*/ 718448195 h 106" name="T27"/>
                <a:gd fmla="*/ 741133889 w 157" name="T28"/>
                <a:gd fmla="*/ 538835477 h 106" name="T29"/>
                <a:gd fmla="*/ 733939587 w 157" name="T30"/>
                <a:gd fmla="*/ 517282486 h 106" name="T31"/>
                <a:gd fmla="*/ 661983147 w 157" name="T32"/>
                <a:gd fmla="*/ 517282486 h 106" name="T33"/>
                <a:gd fmla="*/ 661983147 w 157" name="T34"/>
                <a:gd fmla="*/ 488543379 h 106" name="T35"/>
                <a:gd fmla="*/ 661983147 w 157" name="T36"/>
                <a:gd fmla="*/ 265824680 h 106" name="T37"/>
                <a:gd fmla="*/ 647594542 w 157" name="T38"/>
                <a:gd fmla="*/ 251457807 h 106" name="T39"/>
                <a:gd fmla="*/ 460510482 w 157" name="T40"/>
                <a:gd fmla="*/ 251457807 h 106" name="T41"/>
                <a:gd fmla="*/ 446119194 w 157" name="T42"/>
                <a:gd fmla="*/ 265824680 h 106" name="T43"/>
                <a:gd fmla="*/ 446119194 w 157" name="T44"/>
                <a:gd fmla="*/ 488543379 h 106" name="T45"/>
                <a:gd fmla="*/ 446119194 w 157" name="T46"/>
                <a:gd fmla="*/ 524465923 h 106" name="T47"/>
                <a:gd fmla="*/ 366968452 w 157" name="T48"/>
                <a:gd fmla="*/ 524465923 h 106" name="T49"/>
                <a:gd fmla="*/ 359774149 w 157" name="T50"/>
                <a:gd fmla="*/ 546018913 h 106" name="T51"/>
                <a:gd fmla="*/ 539661224 w 157" name="T52"/>
                <a:gd fmla="*/ 718448195 h 106" name="T53"/>
                <a:gd fmla="*/ 273429105 w 157" name="T54"/>
                <a:gd fmla="*/ 718448195 h 106" name="T55"/>
                <a:gd fmla="*/ 79150742 w 157" name="T56"/>
                <a:gd fmla="*/ 531652040 h 106" name="T57"/>
                <a:gd fmla="*/ 208669650 w 157" name="T58"/>
                <a:gd fmla="*/ 359222758 h 106" name="T59"/>
                <a:gd fmla="*/ 201472665 w 157" name="T60"/>
                <a:gd fmla="*/ 316116777 h 106" name="T61"/>
                <a:gd fmla="*/ 359774149 w 157" name="T62"/>
                <a:gd fmla="*/ 122137185 h 106" name="T63"/>
                <a:gd fmla="*/ 532466921 w 157" name="T64"/>
                <a:gd fmla="*/ 208349146 h 106" name="T65"/>
                <a:gd fmla="*/ 697962708 w 157" name="T66"/>
                <a:gd fmla="*/ 71845088 h 106" name="T67"/>
                <a:gd fmla="*/ 921020964 w 157" name="T68"/>
                <a:gd fmla="*/ 301747224 h 106" name="T69"/>
                <a:gd fmla="*/ 913826661 w 157" name="T70"/>
                <a:gd fmla="*/ 352039321 h 106" name="T71"/>
                <a:gd fmla="*/ 1057736857 w 157" name="T72"/>
                <a:gd fmla="*/ 531652040 h 106" name="T73"/>
                <a:gd fmla="*/ 863458495 w 157" name="T74"/>
                <a:gd fmla="*/ 718448195 h 10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57" name="T114"/>
                <a:gd fmla="*/ 0 h 106" name="T115"/>
                <a:gd fmla="*/ 157 w 157" name="T116"/>
                <a:gd fmla="*/ 106 h 106"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 w="157">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tx2">
                <a:lumMod val="50000"/>
              </a:schemeClr>
            </a:solidFill>
            <a:ln>
              <a:noFill/>
            </a:ln>
          </p:spPr>
          <p:txBody>
            <a:bodyPr/>
            <a:lstStyle/>
            <a:p>
              <a:endParaRPr altLang="en-US" lang="zh-CN">
                <a:ea charset="-122" panose="020b0503020204020204" pitchFamily="34" typeface="微软雅黑"/>
              </a:endParaRPr>
            </a:p>
          </p:txBody>
        </p:sp>
      </p:grpSp>
      <p:grpSp>
        <p:nvGrpSpPr>
          <p:cNvPr id="79" name="组合 78"/>
          <p:cNvGrpSpPr/>
          <p:nvPr/>
        </p:nvGrpSpPr>
        <p:grpSpPr>
          <a:xfrm>
            <a:off x="5541205" y="3834446"/>
            <a:ext cx="605079" cy="605079"/>
            <a:chOff x="8383202" y="3383515"/>
            <a:chExt cx="605079" cy="605079"/>
          </a:xfrm>
        </p:grpSpPr>
        <p:grpSp>
          <p:nvGrpSpPr>
            <p:cNvPr id="59" name="组合 58"/>
            <p:cNvGrpSpPr/>
            <p:nvPr/>
          </p:nvGrpSpPr>
          <p:grpSpPr>
            <a:xfrm>
              <a:off x="8383202" y="3383515"/>
              <a:ext cx="605079" cy="605079"/>
              <a:chOff x="304800" y="673100"/>
              <a:chExt cx="4000500" cy="4000500"/>
            </a:xfrm>
            <a:effectLst>
              <a:outerShdw algn="tr" blurRad="444500" dir="8100000" dist="254000" rotWithShape="0">
                <a:prstClr val="black">
                  <a:alpha val="50000"/>
                </a:prstClr>
              </a:outerShdw>
            </a:effectLst>
          </p:grpSpPr>
          <p:sp>
            <p:nvSpPr>
              <p:cNvPr id="60" name="同心圆 5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4" name="Group 22"/>
            <p:cNvGrpSpPr/>
            <p:nvPr/>
          </p:nvGrpSpPr>
          <p:grpSpPr>
            <a:xfrm>
              <a:off x="8539289" y="3516918"/>
              <a:ext cx="292903" cy="310672"/>
              <a:chExt cx="439257" cy="424283"/>
            </a:xfrm>
            <a:solidFill>
              <a:srgbClr val="C00000"/>
            </a:solidFill>
          </p:grpSpPr>
          <p:sp>
            <p:nvSpPr>
              <p:cNvPr id="15" name="Rectangle 18"/>
              <p:cNvSpPr>
                <a:spLocks noChangeArrowheads="1"/>
              </p:cNvSpPr>
              <p:nvPr/>
            </p:nvSpPr>
            <p:spPr bwMode="auto">
              <a:xfrm>
                <a:off x="157234" y="169713"/>
                <a:ext cx="47421" cy="44924"/>
              </a:xfrm>
              <a:prstGeom prst="rect">
                <a:avLst/>
              </a:prstGeom>
              <a:solidFill>
                <a:schemeClr val="tx2">
                  <a:lumMod val="50000"/>
                </a:schemeClr>
              </a:solidFill>
              <a:ln>
                <a:noFill/>
              </a:ln>
              <a:extLst>
                <a:ext uri="{91240B29-F687-4F45-9708-019B960494DF}">
                  <a14:hiddenLine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400">
                  <a:latin charset="0" panose="020f0502020204030204" pitchFamily="34" typeface="Calibri"/>
                  <a:ea charset="-122" panose="020b0503020204020204" pitchFamily="34" typeface="微软雅黑"/>
                </a:endParaRPr>
              </a:p>
            </p:txBody>
          </p:sp>
          <p:sp>
            <p:nvSpPr>
              <p:cNvPr id="16" name="Rectangle 19"/>
              <p:cNvSpPr>
                <a:spLocks noChangeArrowheads="1"/>
              </p:cNvSpPr>
              <p:nvPr/>
            </p:nvSpPr>
            <p:spPr bwMode="auto">
              <a:xfrm>
                <a:off x="232107" y="169713"/>
                <a:ext cx="49916" cy="44924"/>
              </a:xfrm>
              <a:prstGeom prst="rect">
                <a:avLst/>
              </a:prstGeom>
              <a:solidFill>
                <a:schemeClr val="tx2">
                  <a:lumMod val="50000"/>
                </a:schemeClr>
              </a:solidFill>
              <a:ln>
                <a:noFill/>
              </a:ln>
              <a:extLst>
                <a:ext uri="{91240B29-F687-4F45-9708-019B960494DF}">
                  <a14:hiddenLine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400">
                  <a:latin charset="0" panose="020f0502020204030204" pitchFamily="34" typeface="Calibri"/>
                  <a:ea charset="-122" panose="020b0503020204020204" pitchFamily="34" typeface="微软雅黑"/>
                </a:endParaRPr>
              </a:p>
            </p:txBody>
          </p:sp>
          <p:sp>
            <p:nvSpPr>
              <p:cNvPr id="17" name="Rectangle 20"/>
              <p:cNvSpPr>
                <a:spLocks noChangeArrowheads="1"/>
              </p:cNvSpPr>
              <p:nvPr/>
            </p:nvSpPr>
            <p:spPr bwMode="auto">
              <a:xfrm>
                <a:off x="309477" y="169713"/>
                <a:ext cx="49916" cy="44924"/>
              </a:xfrm>
              <a:prstGeom prst="rect">
                <a:avLst/>
              </a:prstGeom>
              <a:solidFill>
                <a:schemeClr val="tx2">
                  <a:lumMod val="50000"/>
                </a:schemeClr>
              </a:solidFill>
              <a:ln>
                <a:noFill/>
              </a:ln>
              <a:extLst>
                <a:ext uri="{91240B29-F687-4F45-9708-019B960494DF}">
                  <a14:hiddenLine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400">
                  <a:latin charset="0" panose="020f0502020204030204" pitchFamily="34" typeface="Calibri"/>
                  <a:ea charset="-122" panose="020b0503020204020204" pitchFamily="34" typeface="微软雅黑"/>
                </a:endParaRPr>
              </a:p>
            </p:txBody>
          </p:sp>
          <p:sp>
            <p:nvSpPr>
              <p:cNvPr id="18" name="Rectangle 21"/>
              <p:cNvSpPr>
                <a:spLocks noChangeArrowheads="1"/>
              </p:cNvSpPr>
              <p:nvPr/>
            </p:nvSpPr>
            <p:spPr bwMode="auto">
              <a:xfrm>
                <a:off x="157234" y="237099"/>
                <a:ext cx="47421" cy="47421"/>
              </a:xfrm>
              <a:prstGeom prst="rect">
                <a:avLst/>
              </a:prstGeom>
              <a:solidFill>
                <a:schemeClr val="tx2">
                  <a:lumMod val="50000"/>
                </a:schemeClr>
              </a:solidFill>
              <a:ln>
                <a:noFill/>
              </a:ln>
              <a:extLst>
                <a:ext uri="{91240B29-F687-4F45-9708-019B960494DF}">
                  <a14:hiddenLine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400">
                  <a:latin charset="0" panose="020f0502020204030204" pitchFamily="34" typeface="Calibri"/>
                  <a:ea charset="-122" panose="020b0503020204020204" pitchFamily="34" typeface="微软雅黑"/>
                </a:endParaRPr>
              </a:p>
            </p:txBody>
          </p:sp>
          <p:sp>
            <p:nvSpPr>
              <p:cNvPr id="19" name="Rectangle 22"/>
              <p:cNvSpPr>
                <a:spLocks noChangeArrowheads="1"/>
              </p:cNvSpPr>
              <p:nvPr/>
            </p:nvSpPr>
            <p:spPr bwMode="auto">
              <a:xfrm>
                <a:off x="232107" y="237099"/>
                <a:ext cx="49916" cy="47421"/>
              </a:xfrm>
              <a:prstGeom prst="rect">
                <a:avLst/>
              </a:prstGeom>
              <a:solidFill>
                <a:schemeClr val="tx2">
                  <a:lumMod val="50000"/>
                </a:schemeClr>
              </a:solidFill>
              <a:ln>
                <a:noFill/>
              </a:ln>
              <a:extLst>
                <a:ext uri="{91240B29-F687-4F45-9708-019B960494DF}">
                  <a14:hiddenLine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400">
                  <a:latin charset="0" panose="020f0502020204030204" pitchFamily="34" typeface="Calibri"/>
                  <a:ea charset="-122" panose="020b0503020204020204" pitchFamily="34" typeface="微软雅黑"/>
                </a:endParaRPr>
              </a:p>
            </p:txBody>
          </p:sp>
          <p:sp>
            <p:nvSpPr>
              <p:cNvPr id="20" name="Rectangle 23"/>
              <p:cNvSpPr>
                <a:spLocks noChangeArrowheads="1"/>
              </p:cNvSpPr>
              <p:nvPr/>
            </p:nvSpPr>
            <p:spPr bwMode="auto">
              <a:xfrm>
                <a:off x="309477" y="237099"/>
                <a:ext cx="49916" cy="47421"/>
              </a:xfrm>
              <a:prstGeom prst="rect">
                <a:avLst/>
              </a:prstGeom>
              <a:solidFill>
                <a:schemeClr val="tx2">
                  <a:lumMod val="50000"/>
                </a:schemeClr>
              </a:solidFill>
              <a:ln>
                <a:noFill/>
              </a:ln>
              <a:extLst>
                <a:ext uri="{91240B29-F687-4F45-9708-019B960494DF}">
                  <a14:hiddenLine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400">
                  <a:latin charset="0" panose="020f0502020204030204" pitchFamily="34" typeface="Calibri"/>
                  <a:ea charset="-122" panose="020b0503020204020204" pitchFamily="34" typeface="微软雅黑"/>
                </a:endParaRPr>
              </a:p>
            </p:txBody>
          </p:sp>
          <p:sp>
            <p:nvSpPr>
              <p:cNvPr id="21" name="Rectangle 24"/>
              <p:cNvSpPr>
                <a:spLocks noChangeArrowheads="1"/>
              </p:cNvSpPr>
              <p:nvPr/>
            </p:nvSpPr>
            <p:spPr bwMode="auto">
              <a:xfrm>
                <a:off x="157234" y="309477"/>
                <a:ext cx="47421" cy="44924"/>
              </a:xfrm>
              <a:prstGeom prst="rect">
                <a:avLst/>
              </a:prstGeom>
              <a:solidFill>
                <a:schemeClr val="tx2">
                  <a:lumMod val="50000"/>
                </a:schemeClr>
              </a:solidFill>
              <a:ln>
                <a:noFill/>
              </a:ln>
              <a:extLst>
                <a:ext uri="{91240B29-F687-4F45-9708-019B960494DF}">
                  <a14:hiddenLine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400">
                  <a:latin charset="0" panose="020f0502020204030204" pitchFamily="34" typeface="Calibri"/>
                  <a:ea charset="-122" panose="020b0503020204020204" pitchFamily="34" typeface="微软雅黑"/>
                </a:endParaRPr>
              </a:p>
            </p:txBody>
          </p:sp>
          <p:sp>
            <p:nvSpPr>
              <p:cNvPr id="22" name="Rectangle 25"/>
              <p:cNvSpPr>
                <a:spLocks noChangeArrowheads="1"/>
              </p:cNvSpPr>
              <p:nvPr/>
            </p:nvSpPr>
            <p:spPr bwMode="auto">
              <a:xfrm>
                <a:off x="79865" y="237099"/>
                <a:ext cx="49916" cy="47421"/>
              </a:xfrm>
              <a:prstGeom prst="rect">
                <a:avLst/>
              </a:prstGeom>
              <a:solidFill>
                <a:schemeClr val="tx2">
                  <a:lumMod val="50000"/>
                </a:schemeClr>
              </a:solidFill>
              <a:ln>
                <a:noFill/>
              </a:ln>
              <a:extLst>
                <a:ext uri="{91240B29-F687-4F45-9708-019B960494DF}">
                  <a14:hiddenLine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400">
                  <a:latin charset="0" panose="020f0502020204030204" pitchFamily="34" typeface="Calibri"/>
                  <a:ea charset="-122" panose="020b0503020204020204" pitchFamily="34" typeface="微软雅黑"/>
                </a:endParaRPr>
              </a:p>
            </p:txBody>
          </p:sp>
          <p:sp>
            <p:nvSpPr>
              <p:cNvPr id="23" name="Rectangle 26"/>
              <p:cNvSpPr>
                <a:spLocks noChangeArrowheads="1"/>
              </p:cNvSpPr>
              <p:nvPr/>
            </p:nvSpPr>
            <p:spPr bwMode="auto">
              <a:xfrm>
                <a:off x="79865" y="309477"/>
                <a:ext cx="49916" cy="44924"/>
              </a:xfrm>
              <a:prstGeom prst="rect">
                <a:avLst/>
              </a:prstGeom>
              <a:solidFill>
                <a:schemeClr val="tx2">
                  <a:lumMod val="50000"/>
                </a:schemeClr>
              </a:solidFill>
              <a:ln>
                <a:noFill/>
              </a:ln>
              <a:extLst>
                <a:ext uri="{91240B29-F687-4F45-9708-019B960494DF}">
                  <a14:hiddenLine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400">
                  <a:latin charset="0" panose="020f0502020204030204" pitchFamily="34" typeface="Calibri"/>
                  <a:ea charset="-122" panose="020b0503020204020204" pitchFamily="34" typeface="微软雅黑"/>
                </a:endParaRPr>
              </a:p>
            </p:txBody>
          </p:sp>
          <p:sp>
            <p:nvSpPr>
              <p:cNvPr id="24" name="Rectangle 27"/>
              <p:cNvSpPr>
                <a:spLocks noChangeArrowheads="1"/>
              </p:cNvSpPr>
              <p:nvPr/>
            </p:nvSpPr>
            <p:spPr bwMode="auto">
              <a:xfrm>
                <a:off x="232107" y="309477"/>
                <a:ext cx="49916" cy="44924"/>
              </a:xfrm>
              <a:prstGeom prst="rect">
                <a:avLst/>
              </a:prstGeom>
              <a:solidFill>
                <a:schemeClr val="tx2">
                  <a:lumMod val="50000"/>
                </a:schemeClr>
              </a:solidFill>
              <a:ln>
                <a:noFill/>
              </a:ln>
              <a:extLst>
                <a:ext uri="{91240B29-F687-4F45-9708-019B960494DF}">
                  <a14:hiddenLine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400">
                  <a:latin charset="0" panose="020f0502020204030204" pitchFamily="34" typeface="Calibri"/>
                  <a:ea charset="-122" panose="020b0503020204020204" pitchFamily="34" typeface="微软雅黑"/>
                </a:endParaRPr>
              </a:p>
            </p:txBody>
          </p:sp>
          <p:sp>
            <p:nvSpPr>
              <p:cNvPr id="25" name="Rectangle 28"/>
              <p:cNvSpPr>
                <a:spLocks noChangeArrowheads="1"/>
              </p:cNvSpPr>
              <p:nvPr/>
            </p:nvSpPr>
            <p:spPr bwMode="auto">
              <a:xfrm>
                <a:off x="309477" y="309477"/>
                <a:ext cx="49916" cy="44924"/>
              </a:xfrm>
              <a:prstGeom prst="rect">
                <a:avLst/>
              </a:prstGeom>
              <a:solidFill>
                <a:schemeClr val="tx2">
                  <a:lumMod val="50000"/>
                </a:schemeClr>
              </a:solidFill>
              <a:ln>
                <a:noFill/>
              </a:ln>
              <a:extLst>
                <a:ext uri="{91240B29-F687-4F45-9708-019B960494DF}">
                  <a14:hiddenLine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400">
                  <a:latin charset="0" panose="020f0502020204030204" pitchFamily="34" typeface="Calibri"/>
                  <a:ea charset="-122" panose="020b0503020204020204" pitchFamily="34" typeface="微软雅黑"/>
                </a:endParaRPr>
              </a:p>
            </p:txBody>
          </p:sp>
          <p:sp>
            <p:nvSpPr>
              <p:cNvPr id="26" name="Freeform 29"/>
              <p:cNvSpPr>
                <a:spLocks noChangeArrowheads="1" noEditPoints="1"/>
              </p:cNvSpPr>
              <p:nvPr/>
            </p:nvSpPr>
            <p:spPr bwMode="auto">
              <a:xfrm>
                <a:off x="0" y="29950"/>
                <a:ext cx="439257" cy="394333"/>
              </a:xfrm>
              <a:custGeom>
                <a:gdLst>
                  <a:gd fmla="*/ 1083829211 w 176" name="T0"/>
                  <a:gd fmla="*/ 0 h 158" name="T1"/>
                  <a:gd fmla="*/ 934337076 w 176" name="T2"/>
                  <a:gd fmla="*/ 0 h 158" name="T3"/>
                  <a:gd fmla="*/ 934337076 w 176" name="T4"/>
                  <a:gd fmla="*/ 99661426 h 158" name="T5"/>
                  <a:gd fmla="*/ 784842445 w 176" name="T6"/>
                  <a:gd fmla="*/ 99661426 h 158" name="T7"/>
                  <a:gd fmla="*/ 784842445 w 176" name="T8"/>
                  <a:gd fmla="*/ 0 h 158" name="T9"/>
                  <a:gd fmla="*/ 323902122 w 176" name="T10"/>
                  <a:gd fmla="*/ 0 h 158" name="T11"/>
                  <a:gd fmla="*/ 323902122 w 176" name="T12"/>
                  <a:gd fmla="*/ 99661426 h 158" name="T13"/>
                  <a:gd fmla="*/ 174409987 w 176" name="T14"/>
                  <a:gd fmla="*/ 99661426 h 158" name="T15"/>
                  <a:gd fmla="*/ 174409987 w 176" name="T16"/>
                  <a:gd fmla="*/ 0 h 158" name="T17"/>
                  <a:gd fmla="*/ 0 w 176" name="T18"/>
                  <a:gd fmla="*/ 0 h 158" name="T19"/>
                  <a:gd fmla="*/ 0 w 176" name="T20"/>
                  <a:gd fmla="*/ 984167816 h 158" name="T21"/>
                  <a:gd fmla="*/ 80975530 w 176" name="T22"/>
                  <a:gd fmla="*/ 984167816 h 158" name="T23"/>
                  <a:gd fmla="*/ 1009083143 w 176" name="T24"/>
                  <a:gd fmla="*/ 984167816 h 158" name="T25"/>
                  <a:gd fmla="*/ 1096288137 w 176" name="T26"/>
                  <a:gd fmla="*/ 984167816 h 158" name="T27"/>
                  <a:gd fmla="*/ 1083829211 w 176" name="T28"/>
                  <a:gd fmla="*/ 0 h 158" name="T29"/>
                  <a:gd fmla="*/ 1009083143 w 176" name="T30"/>
                  <a:gd fmla="*/ 896962820 h 158" name="T31"/>
                  <a:gd fmla="*/ 80975530 w 176" name="T32"/>
                  <a:gd fmla="*/ 896962820 h 158" name="T33"/>
                  <a:gd fmla="*/ 80975530 w 176" name="T34"/>
                  <a:gd fmla="*/ 274071418 h 158" name="T35"/>
                  <a:gd fmla="*/ 1009083143 w 176" name="T36"/>
                  <a:gd fmla="*/ 274071418 h 158" name="T37"/>
                  <a:gd fmla="*/ 1009083143 w 176" name="T38"/>
                  <a:gd fmla="*/ 896962820 h 15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76" name="T60"/>
                  <a:gd fmla="*/ 0 h 158" name="T61"/>
                  <a:gd fmla="*/ 176 w 176" name="T62"/>
                  <a:gd fmla="*/ 158 h 15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58" w="176">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chemeClr val="tx2">
                  <a:lumMod val="50000"/>
                </a:schemeClr>
              </a:solidFill>
              <a:ln>
                <a:noFill/>
              </a:ln>
              <a:extLst>
                <a:ext uri="{91240B29-F687-4F45-9708-019B960494DF}">
                  <a14:hiddenLine w="9525">
                    <a:solidFill>
                      <a:srgbClr val="000000"/>
                    </a:solidFill>
                    <a:bevel/>
                  </a14:hiddenLine>
                </a:ext>
              </a:extLst>
            </p:spPr>
            <p:txBody>
              <a:bodyPr/>
              <a:lstStyle/>
              <a:p>
                <a:endParaRPr altLang="en-US" lang="zh-CN">
                  <a:ea charset="-122" panose="020b0503020204020204" pitchFamily="34" typeface="微软雅黑"/>
                </a:endParaRPr>
              </a:p>
            </p:txBody>
          </p:sp>
          <p:sp>
            <p:nvSpPr>
              <p:cNvPr id="27" name="Rectangle 30"/>
              <p:cNvSpPr>
                <a:spLocks noChangeArrowheads="1"/>
              </p:cNvSpPr>
              <p:nvPr/>
            </p:nvSpPr>
            <p:spPr bwMode="auto">
              <a:xfrm>
                <a:off x="82360" y="0"/>
                <a:ext cx="37438" cy="59899"/>
              </a:xfrm>
              <a:prstGeom prst="rect">
                <a:avLst/>
              </a:prstGeom>
              <a:solidFill>
                <a:schemeClr val="tx2">
                  <a:lumMod val="50000"/>
                </a:schemeClr>
              </a:solidFill>
              <a:ln>
                <a:noFill/>
              </a:ln>
              <a:extLst>
                <a:ext uri="{91240B29-F687-4F45-9708-019B960494DF}">
                  <a14:hiddenLine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400">
                  <a:latin charset="0" panose="020f0502020204030204" pitchFamily="34" typeface="Calibri"/>
                  <a:ea charset="-122" panose="020b0503020204020204" pitchFamily="34" typeface="微软雅黑"/>
                </a:endParaRPr>
              </a:p>
            </p:txBody>
          </p:sp>
          <p:sp>
            <p:nvSpPr>
              <p:cNvPr id="28" name="Rectangle 31"/>
              <p:cNvSpPr>
                <a:spLocks noChangeArrowheads="1"/>
              </p:cNvSpPr>
              <p:nvPr/>
            </p:nvSpPr>
            <p:spPr bwMode="auto">
              <a:xfrm>
                <a:off x="329443" y="0"/>
                <a:ext cx="34941" cy="59899"/>
              </a:xfrm>
              <a:prstGeom prst="rect">
                <a:avLst/>
              </a:prstGeom>
              <a:solidFill>
                <a:schemeClr val="tx2">
                  <a:lumMod val="50000"/>
                </a:schemeClr>
              </a:solidFill>
              <a:ln>
                <a:noFill/>
              </a:ln>
              <a:extLst>
                <a:ext uri="{91240B29-F687-4F45-9708-019B960494DF}">
                  <a14:hiddenLine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400">
                  <a:latin charset="0" panose="020f0502020204030204" pitchFamily="34" typeface="Calibri"/>
                  <a:ea charset="-122" panose="020b0503020204020204" pitchFamily="34" typeface="微软雅黑"/>
                </a:endParaRPr>
              </a:p>
            </p:txBody>
          </p:sp>
        </p:grpSp>
      </p:grpSp>
      <p:grpSp>
        <p:nvGrpSpPr>
          <p:cNvPr id="83" name="组合 82"/>
          <p:cNvGrpSpPr/>
          <p:nvPr/>
        </p:nvGrpSpPr>
        <p:grpSpPr>
          <a:xfrm>
            <a:off x="3784935" y="1722396"/>
            <a:ext cx="1566367" cy="462163"/>
            <a:chOff x="1936759" y="922088"/>
            <a:chExt cx="1566367" cy="462163"/>
          </a:xfrm>
        </p:grpSpPr>
        <p:grpSp>
          <p:nvGrpSpPr>
            <p:cNvPr id="80" name="组合 79"/>
            <p:cNvGrpSpPr/>
            <p:nvPr/>
          </p:nvGrpSpPr>
          <p:grpSpPr>
            <a:xfrm>
              <a:off x="1936759" y="922088"/>
              <a:ext cx="1197832" cy="462163"/>
              <a:chOff x="3295234" y="2676992"/>
              <a:chExt cx="2596057" cy="363230"/>
            </a:xfrm>
          </p:grpSpPr>
          <p:sp>
            <p:nvSpPr>
              <p:cNvPr id="81" name="圆角矩形 80"/>
              <p:cNvSpPr/>
              <p:nvPr/>
            </p:nvSpPr>
            <p:spPr>
              <a:xfrm>
                <a:off x="3295234" y="2676992"/>
                <a:ext cx="2596057" cy="34745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82" name="TextBox 81"/>
              <p:cNvSpPr txBox="1"/>
              <p:nvPr/>
            </p:nvSpPr>
            <p:spPr>
              <a:xfrm>
                <a:off x="3354762" y="2677383"/>
                <a:ext cx="396355" cy="359329"/>
              </a:xfrm>
              <a:prstGeom prst="rect">
                <a:avLst/>
              </a:prstGeom>
              <a:noFill/>
            </p:spPr>
            <p:txBody>
              <a:bodyPr rtlCol="0" wrap="none">
                <a:spAutoFit/>
              </a:bodyPr>
              <a:lstStyle/>
              <a:p>
                <a:endParaRPr altLang="en-US" lang="zh-CN" sz="2400">
                  <a:solidFill>
                    <a:srgbClr val="C00000"/>
                  </a:solidFill>
                  <a:latin charset="-122" panose="02010601030101010101" pitchFamily="2" typeface="方正大黑简体"/>
                  <a:ea charset="-122" panose="02010601030101010101" pitchFamily="2" typeface="方正大黑简体"/>
                </a:endParaRPr>
              </a:p>
            </p:txBody>
          </p:sp>
        </p:grpSp>
        <p:sp>
          <p:nvSpPr>
            <p:cNvPr id="4" name="矩形 3"/>
            <p:cNvSpPr>
              <a:spLocks noChangeArrowheads="1"/>
            </p:cNvSpPr>
            <p:nvPr/>
          </p:nvSpPr>
          <p:spPr bwMode="auto">
            <a:xfrm>
              <a:off x="2056590" y="977703"/>
              <a:ext cx="1432546" cy="32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l" eaLnBrk="1" hangingPunct="1">
                <a:lnSpc>
                  <a:spcPct val="100000"/>
                </a:lnSpc>
                <a:spcBef>
                  <a:spcPct val="0"/>
                </a:spcBef>
                <a:buFont charset="0" panose="020b0604020202020204" pitchFamily="34" typeface="Arial"/>
                <a:buNone/>
              </a:pPr>
              <a:r>
                <a:rPr altLang="en-US" lang="zh-CN" smtClean="0" sz="1700">
                  <a:latin charset="0" panose="020b0604020202020204" pitchFamily="34" typeface="Arial"/>
                  <a:sym charset="0" panose="020b0604020202020204" pitchFamily="34" typeface="Arial"/>
                </a:rPr>
                <a:t>此处添加标题</a:t>
              </a:r>
            </a:p>
          </p:txBody>
        </p:sp>
      </p:grpSp>
      <p:grpSp>
        <p:nvGrpSpPr>
          <p:cNvPr id="113" name="组合 112"/>
          <p:cNvGrpSpPr/>
          <p:nvPr/>
        </p:nvGrpSpPr>
        <p:grpSpPr>
          <a:xfrm>
            <a:off x="5570980" y="2842059"/>
            <a:ext cx="622626" cy="622626"/>
            <a:chOff x="5570980" y="2842059"/>
            <a:chExt cx="622626" cy="622626"/>
          </a:xfrm>
        </p:grpSpPr>
        <p:grpSp>
          <p:nvGrpSpPr>
            <p:cNvPr id="85" name="组合 84"/>
            <p:cNvGrpSpPr/>
            <p:nvPr/>
          </p:nvGrpSpPr>
          <p:grpSpPr>
            <a:xfrm>
              <a:off x="5570980" y="2842059"/>
              <a:ext cx="622626" cy="622626"/>
              <a:chOff x="304800" y="673100"/>
              <a:chExt cx="4000500" cy="4000500"/>
            </a:xfrm>
            <a:effectLst>
              <a:outerShdw algn="tr" blurRad="444500" dir="8100000" dist="254000" rotWithShape="0">
                <a:prstClr val="black">
                  <a:alpha val="50000"/>
                </a:prstClr>
              </a:outerShdw>
            </a:effectLst>
          </p:grpSpPr>
          <p:sp>
            <p:nvSpPr>
              <p:cNvPr id="87" name="同心圆 8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57" name="任意多边形 75"/>
            <p:cNvSpPr>
              <a:spLocks noChangeArrowheads="1"/>
            </p:cNvSpPr>
            <p:nvPr/>
          </p:nvSpPr>
          <p:spPr bwMode="auto">
            <a:xfrm>
              <a:off x="5679989" y="2993590"/>
              <a:ext cx="447333" cy="319563"/>
            </a:xfrm>
            <a:custGeom>
              <a:gdLst>
                <a:gd fmla="*/ 302178 w 613253" name="T0"/>
                <a:gd fmla="*/ 189810 h 438850" name="T1"/>
                <a:gd fmla="*/ 308446 w 613253" name="T2"/>
                <a:gd fmla="*/ 211231 h 438850" name="T3"/>
                <a:gd fmla="*/ 273991 w 613253" name="T4"/>
                <a:gd fmla="*/ 287948 h 438850" name="T5"/>
                <a:gd fmla="*/ 273506 w 613253" name="T6"/>
                <a:gd fmla="*/ 287948 h 438850" name="T7"/>
                <a:gd fmla="*/ 273846 w 613253" name="T8"/>
                <a:gd fmla="*/ 288271 h 438850" name="T9"/>
                <a:gd fmla="*/ 273506 w 613253" name="T10"/>
                <a:gd fmla="*/ 289027 h 438850" name="T11"/>
                <a:gd fmla="*/ 274642 w 613253" name="T12"/>
                <a:gd fmla="*/ 289027 h 438850" name="T13"/>
                <a:gd fmla="*/ 313223 w 613253" name="T14"/>
                <a:gd fmla="*/ 325694 h 438850" name="T15"/>
                <a:gd fmla="*/ 351804 w 613253" name="T16"/>
                <a:gd fmla="*/ 289027 h 438850" name="T17"/>
                <a:gd fmla="*/ 352939 w 613253" name="T18"/>
                <a:gd fmla="*/ 289027 h 438850" name="T19"/>
                <a:gd fmla="*/ 352600 w 613253" name="T20"/>
                <a:gd fmla="*/ 288270 h 438850" name="T21"/>
                <a:gd fmla="*/ 352939 w 613253" name="T22"/>
                <a:gd fmla="*/ 287948 h 438850" name="T23"/>
                <a:gd fmla="*/ 352455 w 613253" name="T24"/>
                <a:gd fmla="*/ 287948 h 438850" name="T25"/>
                <a:gd fmla="*/ 317999 w 613253" name="T26"/>
                <a:gd fmla="*/ 211229 h 438850" name="T27"/>
                <a:gd fmla="*/ 324267 w 613253" name="T28"/>
                <a:gd fmla="*/ 189810 h 438850" name="T29"/>
                <a:gd fmla="*/ 122621 w 613253" name="T30"/>
                <a:gd fmla="*/ 168497 h 438850" name="T31"/>
                <a:gd fmla="*/ 127701 w 613253" name="T32"/>
                <a:gd fmla="*/ 185855 h 438850" name="T33"/>
                <a:gd fmla="*/ 99783 w 613253" name="T34"/>
                <a:gd fmla="*/ 248016 h 438850" name="T35"/>
                <a:gd fmla="*/ 99389 w 613253" name="T36"/>
                <a:gd fmla="*/ 248016 h 438850" name="T37"/>
                <a:gd fmla="*/ 99664 w 613253" name="T38"/>
                <a:gd fmla="*/ 248278 h 438850" name="T39"/>
                <a:gd fmla="*/ 99390 w 613253" name="T40"/>
                <a:gd fmla="*/ 248890 h 438850" name="T41"/>
                <a:gd fmla="*/ 100310 w 613253" name="T42"/>
                <a:gd fmla="*/ 248890 h 438850" name="T43"/>
                <a:gd fmla="*/ 131571 w 613253" name="T44"/>
                <a:gd fmla="*/ 278601 h 438850" name="T45"/>
                <a:gd fmla="*/ 162832 w 613253" name="T46"/>
                <a:gd fmla="*/ 248890 h 438850" name="T47"/>
                <a:gd fmla="*/ 163753 w 613253" name="T48"/>
                <a:gd fmla="*/ 248890 h 438850" name="T49"/>
                <a:gd fmla="*/ 163477 w 613253" name="T50"/>
                <a:gd fmla="*/ 248278 h 438850" name="T51"/>
                <a:gd fmla="*/ 163752 w 613253" name="T52"/>
                <a:gd fmla="*/ 248016 h 438850" name="T53"/>
                <a:gd fmla="*/ 163360 w 613253" name="T54"/>
                <a:gd fmla="*/ 248016 h 438850" name="T55"/>
                <a:gd fmla="*/ 135441 w 613253" name="T56"/>
                <a:gd fmla="*/ 185853 h 438850" name="T57"/>
                <a:gd fmla="*/ 140519 w 613253" name="T58"/>
                <a:gd fmla="*/ 168497 h 438850" name="T59"/>
                <a:gd fmla="*/ 313647 w 613253" name="T60"/>
                <a:gd fmla="*/ 0 h 438850" name="T61"/>
                <a:gd fmla="*/ 401789 w 613253" name="T62"/>
                <a:gd fmla="*/ 89512 h 438850" name="T63"/>
                <a:gd fmla="*/ 354002 w 613253" name="T64"/>
                <a:gd fmla="*/ 167851 h 438850" name="T65"/>
                <a:gd fmla="*/ 354002 w 613253" name="T66"/>
                <a:gd fmla="*/ 179987 h 438850" name="T67"/>
                <a:gd fmla="*/ 477733 w 613253" name="T68"/>
                <a:gd fmla="*/ 304984 h 438850" name="T69"/>
                <a:gd fmla="*/ 310462 w 613253" name="T70"/>
                <a:gd fmla="*/ 341871 h 438850" name="T71"/>
                <a:gd fmla="*/ 150844 w 613253" name="T72"/>
                <a:gd fmla="*/ 308256 h 438850" name="T73"/>
                <a:gd fmla="*/ 158358 w 613253" name="T74"/>
                <a:gd fmla="*/ 288582 h 438850" name="T75"/>
                <a:gd fmla="*/ 129334 w 613253" name="T76"/>
                <a:gd fmla="*/ 291708 h 438850" name="T77"/>
                <a:gd fmla="*/ 0 w 613253" name="T78"/>
                <a:gd fmla="*/ 264471 h 438850" name="T79"/>
                <a:gd fmla="*/ 97497 w 613253" name="T80"/>
                <a:gd fmla="*/ 161659 h 438850" name="T81"/>
                <a:gd fmla="*/ 97497 w 613253" name="T82"/>
                <a:gd fmla="*/ 149528 h 438850" name="T83"/>
                <a:gd fmla="*/ 60496 w 613253" name="T84"/>
                <a:gd fmla="*/ 87229 h 438850" name="T85"/>
                <a:gd fmla="*/ 131914 w 613253" name="T86"/>
                <a:gd fmla="*/ 14700 h 438850" name="T87"/>
                <a:gd fmla="*/ 203334 w 613253" name="T88"/>
                <a:gd fmla="*/ 87229 h 438850" name="T89"/>
                <a:gd fmla="*/ 164614 w 613253" name="T90"/>
                <a:gd fmla="*/ 150705 h 438850" name="T91"/>
                <a:gd fmla="*/ 164614 w 613253" name="T92"/>
                <a:gd fmla="*/ 160538 h 438850" name="T93"/>
                <a:gd fmla="*/ 228121 w 613253" name="T94"/>
                <a:gd fmla="*/ 196732 h 438850" name="T95"/>
                <a:gd fmla="*/ 229847 w 613253" name="T96"/>
                <a:gd fmla="*/ 199013 h 438850" name="T97"/>
                <a:gd fmla="*/ 271170 w 613253" name="T98"/>
                <a:gd fmla="*/ 181372 h 438850" name="T99"/>
                <a:gd fmla="*/ 271170 w 613253" name="T100"/>
                <a:gd fmla="*/ 166399 h 438850" name="T101"/>
                <a:gd fmla="*/ 225504 w 613253" name="T102"/>
                <a:gd fmla="*/ 89512 h 438850" name="T103"/>
                <a:gd fmla="*/ 313647 w 613253" name="T104"/>
                <a:gd fmla="*/ 0 h 43885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613253" name="T159"/>
                <a:gd fmla="*/ 0 h 438850" name="T160"/>
                <a:gd fmla="*/ 613253 w 613253" name="T161"/>
                <a:gd fmla="*/ 438850 h 438850"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438850" w="613253">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chemeClr val="tx2">
                <a:lumMod val="50000"/>
              </a:schemeClr>
            </a:solidFill>
            <a:ln>
              <a:noFill/>
            </a:ln>
          </p:spPr>
          <p:txBody>
            <a:bodyPr anchor="ctr"/>
            <a:lstStyle/>
            <a:p>
              <a:endParaRPr altLang="en-US" lang="zh-CN">
                <a:ea charset="-122" panose="020b0503020204020204" pitchFamily="34" typeface="微软雅黑"/>
              </a:endParaRPr>
            </a:p>
          </p:txBody>
        </p:sp>
      </p:grpSp>
      <p:cxnSp>
        <p:nvCxnSpPr>
          <p:cNvPr id="108" name="直接连接符 107"/>
          <p:cNvCxnSpPr/>
          <p:nvPr/>
        </p:nvCxnSpPr>
        <p:spPr>
          <a:xfrm>
            <a:off x="515257" y="575662"/>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0" name="TextBox 109"/>
          <p:cNvSpPr txBox="1"/>
          <p:nvPr/>
        </p:nvSpPr>
        <p:spPr>
          <a:xfrm>
            <a:off x="908957" y="206330"/>
            <a:ext cx="1554480" cy="365760"/>
          </a:xfrm>
          <a:prstGeom prst="rect">
            <a:avLst/>
          </a:prstGeom>
          <a:noFill/>
        </p:spPr>
        <p:txBody>
          <a:bodyPr rtlCol="0" wrap="none">
            <a:spAutoFit/>
          </a:bodyPr>
          <a:lstStyle/>
          <a:p>
            <a:pPr algn="l"/>
            <a:r>
              <a:rPr altLang="en-US" lang="zh-CN" smtClean="0">
                <a:latin charset="-122" panose="02010600030101010101" typeface="黑体"/>
                <a:ea charset="-122" panose="02010600030101010101" typeface="黑体"/>
                <a:sym typeface="+mn-ea"/>
              </a:rPr>
              <a:t>此处添加标题</a:t>
            </a:r>
          </a:p>
        </p:txBody>
      </p:sp>
      <p:cxnSp>
        <p:nvCxnSpPr>
          <p:cNvPr id="111" name="直接连接符 110"/>
          <p:cNvCxnSpPr/>
          <p:nvPr/>
        </p:nvCxnSpPr>
        <p:spPr>
          <a:xfrm flipH="1">
            <a:off x="2006261" y="2752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571500" y="2568238"/>
            <a:ext cx="8374380" cy="2613361"/>
            <a:chOff x="571500" y="2568238"/>
            <a:chExt cx="8374380" cy="2613361"/>
          </a:xfrm>
        </p:grpSpPr>
        <p:sp>
          <p:nvSpPr>
            <p:cNvPr id="5" name="任意多边形 4"/>
            <p:cNvSpPr/>
            <p:nvPr/>
          </p:nvSpPr>
          <p:spPr>
            <a:xfrm>
              <a:off x="571500" y="2568238"/>
              <a:ext cx="8001000" cy="2613361"/>
            </a:xfrm>
            <a:custGeom>
              <a:gdLst>
                <a:gd fmla="*/ 0 w 8001000" name="connsiteX0"/>
                <a:gd fmla="*/ 2542126 h 2542126" name="connsiteY0"/>
                <a:gd fmla="*/ 1009650 w 8001000" name="connsiteX1"/>
                <a:gd fmla="*/ 1265776 h 2542126" name="connsiteY1"/>
                <a:gd fmla="*/ 2400300 w 8001000" name="connsiteX2"/>
                <a:gd fmla="*/ 446626 h 2542126" name="connsiteY2"/>
                <a:gd fmla="*/ 4114800 w 8001000" name="connsiteX3"/>
                <a:gd fmla="*/ 27526 h 2542126" name="connsiteY3"/>
                <a:gd fmla="*/ 6324600 w 8001000" name="connsiteX4"/>
                <a:gd fmla="*/ 103726 h 2542126" name="connsiteY4"/>
                <a:gd fmla="*/ 8001000 w 8001000" name="connsiteX5"/>
                <a:gd fmla="*/ 618076 h 2542126" name="connsiteY5"/>
                <a:gd fmla="*/ 0 w 8001000" name="connsiteX0-1"/>
                <a:gd fmla="*/ 2542126 h 2542126" name="connsiteY0-2"/>
                <a:gd fmla="*/ 1066800 w 8001000" name="connsiteX1-3"/>
                <a:gd fmla="*/ 1284826 h 2542126" name="connsiteY1-4"/>
                <a:gd fmla="*/ 2400300 w 8001000" name="connsiteX2-5"/>
                <a:gd fmla="*/ 446626 h 2542126" name="connsiteY2-6"/>
                <a:gd fmla="*/ 4114800 w 8001000" name="connsiteX3-7"/>
                <a:gd fmla="*/ 27526 h 2542126" name="connsiteY3-8"/>
                <a:gd fmla="*/ 6324600 w 8001000" name="connsiteX4-9"/>
                <a:gd fmla="*/ 103726 h 2542126" name="connsiteY4-10"/>
                <a:gd fmla="*/ 8001000 w 8001000" name="connsiteX5-11"/>
                <a:gd fmla="*/ 618076 h 2542126" name="connsiteY5-12"/>
                <a:gd fmla="*/ 0 w 8001000" name="connsiteX0-13"/>
                <a:gd fmla="*/ 2600659 h 2600659" name="connsiteY0-14"/>
                <a:gd fmla="*/ 1066800 w 8001000" name="connsiteX1-15"/>
                <a:gd fmla="*/ 1343359 h 2600659" name="connsiteY1-16"/>
                <a:gd fmla="*/ 2400300 w 8001000" name="connsiteX2-17"/>
                <a:gd fmla="*/ 505159 h 2600659" name="connsiteY2-18"/>
                <a:gd fmla="*/ 4191000 w 8001000" name="connsiteX3-19"/>
                <a:gd fmla="*/ 17479 h 2600659" name="connsiteY3-20"/>
                <a:gd fmla="*/ 6324600 w 8001000" name="connsiteX4-21"/>
                <a:gd fmla="*/ 162259 h 2600659" name="connsiteY4-22"/>
                <a:gd fmla="*/ 8001000 w 8001000" name="connsiteX5-23"/>
                <a:gd fmla="*/ 676609 h 2600659" name="connsiteY5-24"/>
                <a:gd fmla="*/ 0 w 8001000" name="connsiteX0-25"/>
                <a:gd fmla="*/ 2613361 h 2613361" name="connsiteY0-26"/>
                <a:gd fmla="*/ 1066800 w 8001000" name="connsiteX1-27"/>
                <a:gd fmla="*/ 1356061 h 2613361" name="connsiteY1-28"/>
                <a:gd fmla="*/ 2400300 w 8001000" name="connsiteX2-29"/>
                <a:gd fmla="*/ 517861 h 2613361" name="connsiteY2-30"/>
                <a:gd fmla="*/ 4191000 w 8001000" name="connsiteX3-31"/>
                <a:gd fmla="*/ 30181 h 2613361" name="connsiteY3-32"/>
                <a:gd fmla="*/ 6339840 w 8001000" name="connsiteX4-33"/>
                <a:gd fmla="*/ 121621 h 2613361" name="connsiteY4-34"/>
                <a:gd fmla="*/ 8001000 w 8001000" name="connsiteX5-35"/>
                <a:gd fmla="*/ 689311 h 2613361" name="connsiteY5-3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2613361" w="8001000">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7" name="直接箭头连接符 6"/>
            <p:cNvCxnSpPr/>
            <p:nvPr/>
          </p:nvCxnSpPr>
          <p:spPr>
            <a:xfrm flipV="1">
              <a:off x="8557260" y="2686050"/>
              <a:ext cx="388620" cy="571500"/>
            </a:xfrm>
            <a:prstGeom prst="straightConnector1">
              <a:avLst/>
            </a:prstGeom>
            <a:ln w="19050">
              <a:solidFill>
                <a:srgbClr val="163A5A"/>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18958258">
            <a:off x="1465829" y="3636777"/>
            <a:ext cx="487344" cy="309269"/>
            <a:chOff x="2903220" y="280488"/>
            <a:chExt cx="746760" cy="473892"/>
          </a:xfrm>
        </p:grpSpPr>
        <p:sp>
          <p:nvSpPr>
            <p:cNvPr id="10" name="矩形 9"/>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100">
                  <a:ea charset="-122" panose="020b0503020204020204" pitchFamily="34" typeface="微软雅黑"/>
                </a:rPr>
                <a:t>2012</a:t>
              </a:r>
            </a:p>
          </p:txBody>
        </p:sp>
        <p:sp>
          <p:nvSpPr>
            <p:cNvPr id="11" name="等腰三角形 10"/>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3" name="组合 12"/>
          <p:cNvGrpSpPr/>
          <p:nvPr/>
        </p:nvGrpSpPr>
        <p:grpSpPr>
          <a:xfrm rot="8938009">
            <a:off x="2599338" y="3075293"/>
            <a:ext cx="487344" cy="309267"/>
            <a:chOff x="2903220" y="280488"/>
            <a:chExt cx="746760" cy="473892"/>
          </a:xfrm>
        </p:grpSpPr>
        <p:sp>
          <p:nvSpPr>
            <p:cNvPr id="14" name="矩形 13"/>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100">
                  <a:ea charset="-122" panose="020b0503020204020204" pitchFamily="34" typeface="微软雅黑"/>
                </a:rPr>
                <a:t>2013</a:t>
              </a:r>
            </a:p>
          </p:txBody>
        </p:sp>
        <p:sp>
          <p:nvSpPr>
            <p:cNvPr id="15" name="等腰三角形 14"/>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ea charset="-122" panose="020b0503020204020204" pitchFamily="34" typeface="微软雅黑"/>
              </a:endParaRPr>
            </a:p>
          </p:txBody>
        </p:sp>
      </p:grpSp>
      <p:grpSp>
        <p:nvGrpSpPr>
          <p:cNvPr id="16" name="组合 15"/>
          <p:cNvGrpSpPr/>
          <p:nvPr/>
        </p:nvGrpSpPr>
        <p:grpSpPr>
          <a:xfrm rot="20658534">
            <a:off x="3976555" y="2435520"/>
            <a:ext cx="487344" cy="309269"/>
            <a:chOff x="2903220" y="280488"/>
            <a:chExt cx="746760" cy="473892"/>
          </a:xfrm>
        </p:grpSpPr>
        <p:sp>
          <p:nvSpPr>
            <p:cNvPr id="17" name="矩形 16"/>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100">
                  <a:ea charset="-122" panose="020b0503020204020204" pitchFamily="34" typeface="微软雅黑"/>
                </a:rPr>
                <a:t>2015</a:t>
              </a:r>
            </a:p>
          </p:txBody>
        </p:sp>
        <p:sp>
          <p:nvSpPr>
            <p:cNvPr id="18" name="等腰三角形 17"/>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9" name="组合 18"/>
          <p:cNvGrpSpPr/>
          <p:nvPr/>
        </p:nvGrpSpPr>
        <p:grpSpPr>
          <a:xfrm rot="10800000">
            <a:off x="5473327" y="2525065"/>
            <a:ext cx="487344" cy="309269"/>
            <a:chOff x="2903220" y="280488"/>
            <a:chExt cx="746760" cy="473892"/>
          </a:xfrm>
        </p:grpSpPr>
        <p:sp>
          <p:nvSpPr>
            <p:cNvPr id="20" name="矩形 19"/>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100">
                  <a:ea charset="-122" panose="020b0503020204020204" pitchFamily="34" typeface="微软雅黑"/>
                </a:rPr>
                <a:t>2016</a:t>
              </a:r>
            </a:p>
          </p:txBody>
        </p:sp>
        <p:sp>
          <p:nvSpPr>
            <p:cNvPr id="21" name="等腰三角形 20"/>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00">
                <a:ea charset="-122" panose="020b0503020204020204" pitchFamily="34" typeface="微软雅黑"/>
              </a:endParaRPr>
            </a:p>
          </p:txBody>
        </p:sp>
      </p:grpSp>
      <p:grpSp>
        <p:nvGrpSpPr>
          <p:cNvPr id="22" name="组合 21"/>
          <p:cNvGrpSpPr/>
          <p:nvPr/>
        </p:nvGrpSpPr>
        <p:grpSpPr>
          <a:xfrm rot="1114118">
            <a:off x="7012567" y="2556971"/>
            <a:ext cx="487344" cy="309269"/>
            <a:chOff x="2903220" y="280488"/>
            <a:chExt cx="746760" cy="473892"/>
          </a:xfrm>
        </p:grpSpPr>
        <p:sp>
          <p:nvSpPr>
            <p:cNvPr id="23" name="矩形 22"/>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100">
                  <a:ea charset="-122" panose="020b0503020204020204" pitchFamily="34" typeface="微软雅黑"/>
                </a:rPr>
                <a:t>2017</a:t>
              </a:r>
            </a:p>
          </p:txBody>
        </p:sp>
        <p:sp>
          <p:nvSpPr>
            <p:cNvPr id="24" name="等腰三角形 23"/>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60" name="组合 59"/>
          <p:cNvGrpSpPr/>
          <p:nvPr/>
        </p:nvGrpSpPr>
        <p:grpSpPr>
          <a:xfrm>
            <a:off x="877075" y="3059462"/>
            <a:ext cx="619125" cy="633972"/>
            <a:chOff x="877075" y="3059462"/>
            <a:chExt cx="619125" cy="633972"/>
          </a:xfrm>
        </p:grpSpPr>
        <p:grpSp>
          <p:nvGrpSpPr>
            <p:cNvPr id="27" name="组合 26"/>
            <p:cNvGrpSpPr/>
            <p:nvPr/>
          </p:nvGrpSpPr>
          <p:grpSpPr>
            <a:xfrm>
              <a:off x="877075" y="3059462"/>
              <a:ext cx="619125" cy="633972"/>
              <a:chOff x="304800" y="673100"/>
              <a:chExt cx="4000500" cy="4000500"/>
            </a:xfrm>
            <a:effectLst>
              <a:outerShdw algn="tr" blurRad="444500" dir="8100000" dist="254000" rotWithShape="0">
                <a:prstClr val="black">
                  <a:alpha val="50000"/>
                </a:prstClr>
              </a:outerShdw>
            </a:effectLst>
          </p:grpSpPr>
          <p:sp>
            <p:nvSpPr>
              <p:cNvPr id="29" name="同心圆 2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10600030101010101" pitchFamily="2" typeface="宋体"/>
                </a:endParaRPr>
              </a:p>
            </p:txBody>
          </p:sp>
        </p:grpSp>
        <p:sp>
          <p:nvSpPr>
            <p:cNvPr id="43" name="TextBox 42"/>
            <p:cNvSpPr txBox="1"/>
            <p:nvPr/>
          </p:nvSpPr>
          <p:spPr>
            <a:xfrm rot="20085162">
              <a:off x="900742" y="3208555"/>
              <a:ext cx="589280" cy="335280"/>
            </a:xfrm>
            <a:prstGeom prst="rect">
              <a:avLst/>
            </a:prstGeom>
            <a:noFill/>
          </p:spPr>
          <p:txBody>
            <a:bodyPr rtlCol="0" wrap="none">
              <a:spAutoFit/>
            </a:bodyPr>
            <a:lstStyle/>
            <a:p>
              <a:r>
                <a:rPr altLang="en-US" lang="zh-CN" smtClean="0" sz="1600">
                  <a:solidFill>
                    <a:srgbClr val="163A5A"/>
                  </a:solidFill>
                  <a:latin charset="-122" panose="02000000000000000000" pitchFamily="2" typeface="方正韵动中黑简体"/>
                  <a:ea charset="-122" panose="02000000000000000000" pitchFamily="2" typeface="方正韵动中黑简体"/>
                </a:rPr>
                <a:t>启航</a:t>
              </a:r>
            </a:p>
          </p:txBody>
        </p:sp>
      </p:grpSp>
      <p:grpSp>
        <p:nvGrpSpPr>
          <p:cNvPr id="61" name="组合 60"/>
          <p:cNvGrpSpPr/>
          <p:nvPr/>
        </p:nvGrpSpPr>
        <p:grpSpPr>
          <a:xfrm>
            <a:off x="2877864" y="3455276"/>
            <a:ext cx="631551" cy="633972"/>
            <a:chOff x="2877864" y="3455276"/>
            <a:chExt cx="631551" cy="633972"/>
          </a:xfrm>
        </p:grpSpPr>
        <p:grpSp>
          <p:nvGrpSpPr>
            <p:cNvPr id="31" name="组合 30"/>
            <p:cNvGrpSpPr/>
            <p:nvPr/>
          </p:nvGrpSpPr>
          <p:grpSpPr>
            <a:xfrm>
              <a:off x="2877864" y="3455276"/>
              <a:ext cx="619125" cy="633972"/>
              <a:chOff x="304800" y="673100"/>
              <a:chExt cx="4000500" cy="4000500"/>
            </a:xfrm>
            <a:effectLst>
              <a:outerShdw algn="tr" blurRad="444500" dir="8100000" dist="254000" rotWithShape="0">
                <a:prstClr val="black">
                  <a:alpha val="50000"/>
                </a:prstClr>
              </a:outerShdw>
            </a:effectLst>
          </p:grpSpPr>
          <p:sp>
            <p:nvSpPr>
              <p:cNvPr id="32" name="同心圆 3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44" name="TextBox 43"/>
            <p:cNvSpPr txBox="1"/>
            <p:nvPr/>
          </p:nvSpPr>
          <p:spPr>
            <a:xfrm rot="19571468">
              <a:off x="2913956" y="3575402"/>
              <a:ext cx="589280" cy="335280"/>
            </a:xfrm>
            <a:prstGeom prst="rect">
              <a:avLst/>
            </a:prstGeom>
            <a:noFill/>
          </p:spPr>
          <p:txBody>
            <a:bodyPr rtlCol="0" wrap="none">
              <a:spAutoFit/>
            </a:bodyPr>
            <a:lstStyle/>
            <a:p>
              <a:r>
                <a:rPr altLang="en-US" lang="zh-CN" smtClean="0" sz="1600">
                  <a:solidFill>
                    <a:srgbClr val="163A5A"/>
                  </a:solidFill>
                  <a:latin charset="-122" panose="02000000000000000000" pitchFamily="2" typeface="方正韵动中黑简体"/>
                  <a:ea charset="-122" panose="02000000000000000000" pitchFamily="2" typeface="方正韵动中黑简体"/>
                </a:rPr>
                <a:t>拼搏</a:t>
              </a:r>
            </a:p>
          </p:txBody>
        </p:sp>
      </p:grpSp>
      <p:grpSp>
        <p:nvGrpSpPr>
          <p:cNvPr id="62" name="组合 61"/>
          <p:cNvGrpSpPr/>
          <p:nvPr/>
        </p:nvGrpSpPr>
        <p:grpSpPr>
          <a:xfrm>
            <a:off x="3710046" y="1639176"/>
            <a:ext cx="646331" cy="633972"/>
            <a:chOff x="3710046" y="1639176"/>
            <a:chExt cx="646331" cy="633972"/>
          </a:xfrm>
        </p:grpSpPr>
        <p:grpSp>
          <p:nvGrpSpPr>
            <p:cNvPr id="34" name="组合 33"/>
            <p:cNvGrpSpPr/>
            <p:nvPr/>
          </p:nvGrpSpPr>
          <p:grpSpPr>
            <a:xfrm>
              <a:off x="3723650" y="1639176"/>
              <a:ext cx="619125" cy="633972"/>
              <a:chOff x="304800" y="673100"/>
              <a:chExt cx="4000500" cy="4000500"/>
            </a:xfrm>
            <a:effectLst>
              <a:outerShdw algn="tr" blurRad="444500" dir="8100000" dist="254000" rotWithShape="0">
                <a:prstClr val="black">
                  <a:alpha val="50000"/>
                </a:prstClr>
              </a:outerShdw>
            </a:effectLst>
          </p:grpSpPr>
          <p:sp>
            <p:nvSpPr>
              <p:cNvPr id="35" name="同心圆 3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45" name="TextBox 44"/>
            <p:cNvSpPr txBox="1"/>
            <p:nvPr/>
          </p:nvSpPr>
          <p:spPr>
            <a:xfrm rot="20721556">
              <a:off x="3709696" y="1807618"/>
              <a:ext cx="640080" cy="365760"/>
            </a:xfrm>
            <a:prstGeom prst="rect">
              <a:avLst/>
            </a:prstGeom>
            <a:noFill/>
          </p:spPr>
          <p:txBody>
            <a:bodyPr rtlCol="0" wrap="none">
              <a:spAutoFit/>
            </a:bodyPr>
            <a:lstStyle/>
            <a:p>
              <a:r>
                <a:rPr altLang="en-US" lang="zh-CN" smtClean="0">
                  <a:solidFill>
                    <a:srgbClr val="163A5A"/>
                  </a:solidFill>
                  <a:latin charset="-122" panose="02000000000000000000" pitchFamily="2" typeface="方正韵动中黑简体"/>
                  <a:ea charset="-122" panose="02000000000000000000" pitchFamily="2" typeface="方正韵动中黑简体"/>
                </a:rPr>
                <a:t>飞跃</a:t>
              </a:r>
            </a:p>
          </p:txBody>
        </p:sp>
      </p:grpSp>
      <p:grpSp>
        <p:nvGrpSpPr>
          <p:cNvPr id="63" name="组合 62"/>
          <p:cNvGrpSpPr/>
          <p:nvPr/>
        </p:nvGrpSpPr>
        <p:grpSpPr>
          <a:xfrm>
            <a:off x="5473327" y="2971804"/>
            <a:ext cx="670421" cy="633972"/>
            <a:chOff x="5473327" y="2971804"/>
            <a:chExt cx="670421" cy="633972"/>
          </a:xfrm>
        </p:grpSpPr>
        <p:grpSp>
          <p:nvGrpSpPr>
            <p:cNvPr id="37" name="组合 36"/>
            <p:cNvGrpSpPr/>
            <p:nvPr/>
          </p:nvGrpSpPr>
          <p:grpSpPr>
            <a:xfrm>
              <a:off x="5473327" y="2971804"/>
              <a:ext cx="619125" cy="633972"/>
              <a:chOff x="304800" y="673100"/>
              <a:chExt cx="4000500" cy="4000500"/>
            </a:xfrm>
            <a:effectLst>
              <a:outerShdw algn="tr" blurRad="444500" dir="8100000" dist="254000" rotWithShape="0">
                <a:prstClr val="black">
                  <a:alpha val="50000"/>
                </a:prstClr>
              </a:outerShdw>
            </a:effectLst>
          </p:grpSpPr>
          <p:sp>
            <p:nvSpPr>
              <p:cNvPr id="38" name="同心圆 3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46" name="TextBox 45"/>
            <p:cNvSpPr txBox="1"/>
            <p:nvPr/>
          </p:nvSpPr>
          <p:spPr>
            <a:xfrm>
              <a:off x="5497418" y="3118580"/>
              <a:ext cx="640080" cy="365760"/>
            </a:xfrm>
            <a:prstGeom prst="rect">
              <a:avLst/>
            </a:prstGeom>
            <a:noFill/>
          </p:spPr>
          <p:txBody>
            <a:bodyPr rtlCol="0" wrap="none">
              <a:spAutoFit/>
            </a:bodyPr>
            <a:lstStyle/>
            <a:p>
              <a:r>
                <a:rPr altLang="en-US" lang="zh-CN">
                  <a:solidFill>
                    <a:srgbClr val="163A5A"/>
                  </a:solidFill>
                  <a:latin charset="-122" panose="02000000000000000000" pitchFamily="2" typeface="方正韵动中黑简体"/>
                  <a:ea charset="-122" panose="02000000000000000000" pitchFamily="2" typeface="方正韵动中黑简体"/>
                </a:rPr>
                <a:t>创新</a:t>
              </a:r>
            </a:p>
          </p:txBody>
        </p:sp>
      </p:grpSp>
      <p:grpSp>
        <p:nvGrpSpPr>
          <p:cNvPr id="64" name="组合 63"/>
          <p:cNvGrpSpPr/>
          <p:nvPr/>
        </p:nvGrpSpPr>
        <p:grpSpPr>
          <a:xfrm>
            <a:off x="7199683" y="1774359"/>
            <a:ext cx="646331" cy="633972"/>
            <a:chOff x="7199683" y="1774359"/>
            <a:chExt cx="646331" cy="633972"/>
          </a:xfrm>
        </p:grpSpPr>
        <p:grpSp>
          <p:nvGrpSpPr>
            <p:cNvPr id="40" name="组合 39"/>
            <p:cNvGrpSpPr/>
            <p:nvPr/>
          </p:nvGrpSpPr>
          <p:grpSpPr>
            <a:xfrm>
              <a:off x="7213287" y="1774359"/>
              <a:ext cx="619125" cy="633972"/>
              <a:chOff x="304800" y="673100"/>
              <a:chExt cx="4000500" cy="4000500"/>
            </a:xfrm>
            <a:effectLst>
              <a:outerShdw algn="tr" blurRad="444500" dir="8100000" dist="254000" rotWithShape="0">
                <a:prstClr val="black">
                  <a:alpha val="50000"/>
                </a:prstClr>
              </a:outerShdw>
            </a:effectLst>
          </p:grpSpPr>
          <p:sp>
            <p:nvSpPr>
              <p:cNvPr id="41" name="同心圆 4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47" name="TextBox 46"/>
            <p:cNvSpPr txBox="1"/>
            <p:nvPr/>
          </p:nvSpPr>
          <p:spPr>
            <a:xfrm rot="1067031">
              <a:off x="7200378" y="1934413"/>
              <a:ext cx="640080" cy="365760"/>
            </a:xfrm>
            <a:prstGeom prst="rect">
              <a:avLst/>
            </a:prstGeom>
            <a:noFill/>
          </p:spPr>
          <p:txBody>
            <a:bodyPr rtlCol="0" wrap="none">
              <a:spAutoFit/>
            </a:bodyPr>
            <a:lstStyle/>
            <a:p>
              <a:r>
                <a:rPr altLang="en-US" lang="zh-CN">
                  <a:solidFill>
                    <a:srgbClr val="163A5A"/>
                  </a:solidFill>
                  <a:latin charset="-122" panose="02000000000000000000" pitchFamily="2" typeface="方正韵动中黑简体"/>
                  <a:ea charset="-122" panose="02000000000000000000" pitchFamily="2" typeface="方正韵动中黑简体"/>
                </a:rPr>
                <a:t>辉煌</a:t>
              </a:r>
            </a:p>
          </p:txBody>
        </p:sp>
      </p:grpSp>
      <p:sp>
        <p:nvSpPr>
          <p:cNvPr id="48" name="TextBox 47"/>
          <p:cNvSpPr txBox="1"/>
          <p:nvPr/>
        </p:nvSpPr>
        <p:spPr>
          <a:xfrm>
            <a:off x="412330" y="892092"/>
            <a:ext cx="1554480" cy="365760"/>
          </a:xfrm>
          <a:prstGeom prst="rect">
            <a:avLst/>
          </a:prstGeom>
          <a:noFill/>
        </p:spPr>
        <p:txBody>
          <a:bodyPr rtlCol="0" wrap="none">
            <a:spAutoFit/>
          </a:bodyPr>
          <a:lstStyle/>
          <a:p>
            <a:pPr algn="l"/>
            <a:r>
              <a:rPr altLang="en-US" lang="zh-CN" smtClean="0">
                <a:solidFill>
                  <a:srgbClr val="163A5A"/>
                </a:solidFill>
                <a:latin charset="-122" panose="02000000000000000000" pitchFamily="2" typeface="方正兰亭黑简体"/>
                <a:ea charset="-122" panose="02000000000000000000" pitchFamily="2" typeface="方正兰亭黑简体"/>
              </a:rPr>
              <a:t>此处添加标题</a:t>
            </a:r>
          </a:p>
        </p:txBody>
      </p:sp>
      <p:sp>
        <p:nvSpPr>
          <p:cNvPr id="49" name="TextBox 48"/>
          <p:cNvSpPr txBox="1"/>
          <p:nvPr/>
        </p:nvSpPr>
        <p:spPr>
          <a:xfrm>
            <a:off x="286253" y="1261424"/>
            <a:ext cx="2565376" cy="822960"/>
          </a:xfrm>
          <a:prstGeom prst="rect">
            <a:avLst/>
          </a:prstGeom>
          <a:noFill/>
        </p:spPr>
        <p:txBody>
          <a:bodyPr rtlCol="0" wrap="square">
            <a:spAutoFit/>
          </a:bodyPr>
          <a:lstStyle/>
          <a:p>
            <a:pPr algn="l"/>
            <a:r>
              <a:rPr altLang="en-US" lang="zh-CN" sz="1200">
                <a:latin charset="-122" panose="02000000000000000000" pitchFamily="2" typeface="方正兰亭细黑_GBK"/>
                <a:ea charset="-122" panose="02000000000000000000" pitchFamily="2" typeface="方正兰亭细黑_GBK"/>
                <a:cs charset="2" panose="02010600010101010101" pitchFamily="2" typeface="方正兰亭细黑_GBK_M"/>
                <a:sym typeface="+mn-ea"/>
              </a:rPr>
              <a:t>在此说明文字在此明文字在此说明文字在此说明文字在此说明文字在此明文字在此说明文字在此说明文字</a:t>
            </a:r>
          </a:p>
        </p:txBody>
      </p:sp>
      <p:cxnSp>
        <p:nvCxnSpPr>
          <p:cNvPr id="50" name="直接连接符 49"/>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2" name="TextBox 51"/>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rPr>
              <a:t>此处添加标题</a:t>
            </a:r>
          </a:p>
        </p:txBody>
      </p:sp>
      <p:cxnSp>
        <p:nvCxnSpPr>
          <p:cNvPr id="53" name="直接连接符 52"/>
          <p:cNvCxnSpPr/>
          <p:nvPr/>
        </p:nvCxnSpPr>
        <p:spPr>
          <a:xfrm flipH="1">
            <a:off x="2242481" y="2752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251696" y="1238780"/>
            <a:ext cx="1062386" cy="701040"/>
          </a:xfrm>
          <a:prstGeom prst="rect">
            <a:avLst/>
          </a:prstGeom>
          <a:noFill/>
        </p:spPr>
        <p:txBody>
          <a:bodyPr rtlCol="0" wrap="square">
            <a:spAutoFit/>
          </a:bodyPr>
          <a:lstStyle/>
          <a:p>
            <a:pPr algn="l"/>
            <a:r>
              <a:rPr altLang="en-US" lang="zh-CN" sz="1000">
                <a:latin charset="-122" panose="02000000000000000000" pitchFamily="2" typeface="方正兰亭细黑_GBK"/>
                <a:ea charset="-122" panose="02000000000000000000" pitchFamily="2" typeface="方正兰亭细黑_GBK"/>
                <a:cs charset="2" panose="02010600010101010101" pitchFamily="2" typeface="方正兰亭细黑_GBK_M"/>
                <a:sym typeface="+mn-ea"/>
              </a:rPr>
              <a:t>在此说明文字在此明文字在此说明文字在此说明文字</a:t>
            </a:r>
          </a:p>
        </p:txBody>
      </p:sp>
      <p:sp>
        <p:nvSpPr>
          <p:cNvPr id="56" name="TextBox 55"/>
          <p:cNvSpPr txBox="1"/>
          <p:nvPr/>
        </p:nvSpPr>
        <p:spPr>
          <a:xfrm rot="19800000">
            <a:off x="1914427" y="2224384"/>
            <a:ext cx="1062386" cy="640080"/>
          </a:xfrm>
          <a:prstGeom prst="rect">
            <a:avLst/>
          </a:prstGeom>
          <a:noFill/>
        </p:spPr>
        <p:txBody>
          <a:bodyPr rtlCol="0" wrap="square">
            <a:spAutoFit/>
          </a:bodyPr>
          <a:lstStyle/>
          <a:p>
            <a:pPr algn="l"/>
            <a:r>
              <a:rPr altLang="en-US" lang="zh-CN" sz="900">
                <a:latin charset="-122" panose="02000000000000000000" pitchFamily="2" typeface="方正兰亭细黑_GBK"/>
                <a:ea charset="-122" panose="02000000000000000000" pitchFamily="2" typeface="方正兰亭细黑_GBK"/>
                <a:cs charset="2" panose="02010600010101010101" pitchFamily="2" typeface="方正兰亭细黑_GBK_M"/>
              </a:rPr>
              <a:t>在此说明文字在此明文字在此说明文字在此说明文字</a:t>
            </a:r>
          </a:p>
        </p:txBody>
      </p:sp>
      <p:sp>
        <p:nvSpPr>
          <p:cNvPr id="57" name="TextBox 56"/>
          <p:cNvSpPr txBox="1"/>
          <p:nvPr/>
        </p:nvSpPr>
        <p:spPr>
          <a:xfrm rot="18900000">
            <a:off x="1667063" y="3771022"/>
            <a:ext cx="1062386" cy="640080"/>
          </a:xfrm>
          <a:prstGeom prst="rect">
            <a:avLst/>
          </a:prstGeom>
          <a:noFill/>
        </p:spPr>
        <p:txBody>
          <a:bodyPr rtlCol="0" wrap="square">
            <a:spAutoFit/>
          </a:bodyPr>
          <a:lstStyle/>
          <a:p>
            <a:pPr algn="l"/>
            <a:r>
              <a:rPr altLang="en-US" lang="zh-CN" sz="900">
                <a:latin charset="-122" panose="02000000000000000000" pitchFamily="2" typeface="方正兰亭细黑_GBK"/>
                <a:ea charset="-122" panose="02000000000000000000" pitchFamily="2" typeface="方正兰亭细黑_GBK"/>
                <a:cs charset="2" panose="02010600010101010101" pitchFamily="2" typeface="方正兰亭细黑_GBK_M"/>
                <a:sym typeface="+mn-ea"/>
              </a:rPr>
              <a:t>在此说明文字在此明文字在此说明文字在此说明文字</a:t>
            </a:r>
          </a:p>
        </p:txBody>
      </p:sp>
      <p:sp>
        <p:nvSpPr>
          <p:cNvPr id="58" name="TextBox 57"/>
          <p:cNvSpPr txBox="1"/>
          <p:nvPr/>
        </p:nvSpPr>
        <p:spPr>
          <a:xfrm rot="20700000">
            <a:off x="3908026" y="2825841"/>
            <a:ext cx="1062386" cy="640080"/>
          </a:xfrm>
          <a:prstGeom prst="rect">
            <a:avLst/>
          </a:prstGeom>
          <a:noFill/>
        </p:spPr>
        <p:txBody>
          <a:bodyPr rtlCol="0" wrap="square">
            <a:spAutoFit/>
          </a:bodyPr>
          <a:lstStyle/>
          <a:p>
            <a:pPr algn="l"/>
            <a:r>
              <a:rPr altLang="en-US" lang="zh-CN" sz="900">
                <a:latin charset="-122" panose="02000000000000000000" pitchFamily="2" typeface="方正兰亭细黑_GBK"/>
                <a:ea charset="-122" panose="02000000000000000000" pitchFamily="2" typeface="方正兰亭细黑_GBK"/>
                <a:cs charset="2" panose="02010600010101010101" pitchFamily="2" typeface="方正兰亭细黑_GBK_M"/>
                <a:sym typeface="+mn-ea"/>
              </a:rPr>
              <a:t>在此说明文字在此明文字在此说明文字在此说明文字</a:t>
            </a:r>
          </a:p>
        </p:txBody>
      </p:sp>
      <p:sp>
        <p:nvSpPr>
          <p:cNvPr id="59" name="TextBox 58"/>
          <p:cNvSpPr txBox="1"/>
          <p:nvPr/>
        </p:nvSpPr>
        <p:spPr>
          <a:xfrm rot="900000">
            <a:off x="6546915" y="2940103"/>
            <a:ext cx="1062386" cy="640080"/>
          </a:xfrm>
          <a:prstGeom prst="rect">
            <a:avLst/>
          </a:prstGeom>
          <a:noFill/>
        </p:spPr>
        <p:txBody>
          <a:bodyPr rtlCol="0" wrap="square">
            <a:spAutoFit/>
          </a:bodyPr>
          <a:lstStyle/>
          <a:p>
            <a:pPr algn="l"/>
            <a:r>
              <a:rPr altLang="en-US" lang="zh-CN" sz="900">
                <a:latin charset="-122" panose="02000000000000000000" pitchFamily="2" typeface="方正兰亭细黑_GBK"/>
                <a:ea charset="-122" panose="02000000000000000000" pitchFamily="2" typeface="方正兰亭细黑_GBK"/>
                <a:cs charset="2" panose="02010600010101010101" pitchFamily="2" typeface="方正兰亭细黑_GBK_M"/>
                <a:sym typeface="+mn-ea"/>
              </a:rPr>
              <a:t>在此说明文字在此明文字在此说明文字在此说明文字</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3" name="组合 82"/>
          <p:cNvGrpSpPr/>
          <p:nvPr/>
        </p:nvGrpSpPr>
        <p:grpSpPr>
          <a:xfrm>
            <a:off x="1031650" y="2362955"/>
            <a:ext cx="3238673" cy="107987"/>
            <a:chOff x="1507396" y="1628800"/>
            <a:chExt cx="4320480" cy="144016"/>
          </a:xfrm>
        </p:grpSpPr>
        <p:cxnSp>
          <p:nvCxnSpPr>
            <p:cNvPr id="84" name="直接连接符 8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4686628" y="2362955"/>
            <a:ext cx="3238673" cy="107987"/>
            <a:chOff x="1507396" y="1628800"/>
            <a:chExt cx="4320480" cy="144016"/>
          </a:xfrm>
        </p:grpSpPr>
        <p:cxnSp>
          <p:nvCxnSpPr>
            <p:cNvPr id="96" name="直接连接符 95"/>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4128106"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10</a:t>
            </a:r>
          </a:p>
        </p:txBody>
      </p:sp>
      <p:sp>
        <p:nvSpPr>
          <p:cNvPr id="108" name="TextBox 107"/>
          <p:cNvSpPr txBox="1"/>
          <p:nvPr/>
        </p:nvSpPr>
        <p:spPr>
          <a:xfrm>
            <a:off x="3773963"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20</a:t>
            </a:r>
          </a:p>
        </p:txBody>
      </p:sp>
      <p:sp>
        <p:nvSpPr>
          <p:cNvPr id="109" name="TextBox 108"/>
          <p:cNvSpPr txBox="1"/>
          <p:nvPr/>
        </p:nvSpPr>
        <p:spPr>
          <a:xfrm>
            <a:off x="3414112"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30</a:t>
            </a:r>
          </a:p>
        </p:txBody>
      </p:sp>
      <p:sp>
        <p:nvSpPr>
          <p:cNvPr id="110" name="TextBox 109"/>
          <p:cNvSpPr txBox="1"/>
          <p:nvPr/>
        </p:nvSpPr>
        <p:spPr>
          <a:xfrm>
            <a:off x="3054259"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40</a:t>
            </a:r>
          </a:p>
        </p:txBody>
      </p:sp>
      <p:sp>
        <p:nvSpPr>
          <p:cNvPr id="111" name="TextBox 110"/>
          <p:cNvSpPr txBox="1"/>
          <p:nvPr/>
        </p:nvSpPr>
        <p:spPr>
          <a:xfrm>
            <a:off x="2694406"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50</a:t>
            </a:r>
          </a:p>
        </p:txBody>
      </p:sp>
      <p:sp>
        <p:nvSpPr>
          <p:cNvPr id="112" name="TextBox 111"/>
          <p:cNvSpPr txBox="1"/>
          <p:nvPr/>
        </p:nvSpPr>
        <p:spPr>
          <a:xfrm>
            <a:off x="2334555"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60</a:t>
            </a:r>
          </a:p>
        </p:txBody>
      </p:sp>
      <p:sp>
        <p:nvSpPr>
          <p:cNvPr id="113" name="TextBox 112"/>
          <p:cNvSpPr txBox="1"/>
          <p:nvPr/>
        </p:nvSpPr>
        <p:spPr>
          <a:xfrm>
            <a:off x="1974702"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70</a:t>
            </a:r>
          </a:p>
        </p:txBody>
      </p:sp>
      <p:sp>
        <p:nvSpPr>
          <p:cNvPr id="114" name="TextBox 113"/>
          <p:cNvSpPr txBox="1"/>
          <p:nvPr/>
        </p:nvSpPr>
        <p:spPr>
          <a:xfrm>
            <a:off x="1614850"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80</a:t>
            </a:r>
          </a:p>
        </p:txBody>
      </p:sp>
      <p:sp>
        <p:nvSpPr>
          <p:cNvPr id="115" name="TextBox 114"/>
          <p:cNvSpPr txBox="1"/>
          <p:nvPr/>
        </p:nvSpPr>
        <p:spPr>
          <a:xfrm>
            <a:off x="1254998"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90</a:t>
            </a:r>
          </a:p>
        </p:txBody>
      </p:sp>
      <p:sp>
        <p:nvSpPr>
          <p:cNvPr id="116" name="TextBox 115"/>
          <p:cNvSpPr txBox="1"/>
          <p:nvPr/>
        </p:nvSpPr>
        <p:spPr>
          <a:xfrm>
            <a:off x="861500" y="2139144"/>
            <a:ext cx="4038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100</a:t>
            </a:r>
          </a:p>
        </p:txBody>
      </p:sp>
      <p:sp>
        <p:nvSpPr>
          <p:cNvPr id="117" name="TextBox 116"/>
          <p:cNvSpPr txBox="1"/>
          <p:nvPr/>
        </p:nvSpPr>
        <p:spPr>
          <a:xfrm>
            <a:off x="4551718"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10</a:t>
            </a:r>
          </a:p>
        </p:txBody>
      </p:sp>
      <p:sp>
        <p:nvSpPr>
          <p:cNvPr id="118" name="TextBox 117"/>
          <p:cNvSpPr txBox="1"/>
          <p:nvPr/>
        </p:nvSpPr>
        <p:spPr>
          <a:xfrm>
            <a:off x="4909975"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20</a:t>
            </a:r>
          </a:p>
        </p:txBody>
      </p:sp>
      <p:sp>
        <p:nvSpPr>
          <p:cNvPr id="119" name="TextBox 118"/>
          <p:cNvSpPr txBox="1"/>
          <p:nvPr/>
        </p:nvSpPr>
        <p:spPr>
          <a:xfrm>
            <a:off x="5269828"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30</a:t>
            </a:r>
          </a:p>
        </p:txBody>
      </p:sp>
      <p:sp>
        <p:nvSpPr>
          <p:cNvPr id="120" name="TextBox 119"/>
          <p:cNvSpPr txBox="1"/>
          <p:nvPr/>
        </p:nvSpPr>
        <p:spPr>
          <a:xfrm>
            <a:off x="5629680"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40</a:t>
            </a:r>
          </a:p>
        </p:txBody>
      </p:sp>
      <p:sp>
        <p:nvSpPr>
          <p:cNvPr id="121" name="TextBox 120"/>
          <p:cNvSpPr txBox="1"/>
          <p:nvPr/>
        </p:nvSpPr>
        <p:spPr>
          <a:xfrm>
            <a:off x="5989532"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50</a:t>
            </a:r>
          </a:p>
        </p:txBody>
      </p:sp>
      <p:sp>
        <p:nvSpPr>
          <p:cNvPr id="122" name="TextBox 121"/>
          <p:cNvSpPr txBox="1"/>
          <p:nvPr/>
        </p:nvSpPr>
        <p:spPr>
          <a:xfrm>
            <a:off x="6349384"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60</a:t>
            </a:r>
          </a:p>
        </p:txBody>
      </p:sp>
      <p:sp>
        <p:nvSpPr>
          <p:cNvPr id="123" name="TextBox 122"/>
          <p:cNvSpPr txBox="1"/>
          <p:nvPr/>
        </p:nvSpPr>
        <p:spPr>
          <a:xfrm>
            <a:off x="6709237"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70</a:t>
            </a:r>
          </a:p>
        </p:txBody>
      </p:sp>
      <p:sp>
        <p:nvSpPr>
          <p:cNvPr id="124" name="TextBox 123"/>
          <p:cNvSpPr txBox="1"/>
          <p:nvPr/>
        </p:nvSpPr>
        <p:spPr>
          <a:xfrm>
            <a:off x="7069089"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80</a:t>
            </a:r>
          </a:p>
        </p:txBody>
      </p:sp>
      <p:sp>
        <p:nvSpPr>
          <p:cNvPr id="125" name="TextBox 124"/>
          <p:cNvSpPr txBox="1"/>
          <p:nvPr/>
        </p:nvSpPr>
        <p:spPr>
          <a:xfrm>
            <a:off x="7428942"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90</a:t>
            </a:r>
          </a:p>
        </p:txBody>
      </p:sp>
      <p:sp>
        <p:nvSpPr>
          <p:cNvPr id="126" name="TextBox 125"/>
          <p:cNvSpPr txBox="1"/>
          <p:nvPr/>
        </p:nvSpPr>
        <p:spPr>
          <a:xfrm>
            <a:off x="7755151" y="2139144"/>
            <a:ext cx="4038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anose="020b0503020204020204" pitchFamily="34" typeface="微软雅黑"/>
                <a:ea charset="-122" panose="020b0503020204020204" pitchFamily="34" typeface="微软雅黑"/>
              </a:rPr>
              <a:t>100</a:t>
            </a:r>
          </a:p>
        </p:txBody>
      </p:sp>
      <p:sp>
        <p:nvSpPr>
          <p:cNvPr id="127" name="五边形 126"/>
          <p:cNvSpPr/>
          <p:nvPr/>
        </p:nvSpPr>
        <p:spPr>
          <a:xfrm flipH="1">
            <a:off x="1887858" y="2769444"/>
            <a:ext cx="2382464" cy="242944"/>
          </a:xfrm>
          <a:prstGeom prst="homePlate">
            <a:avLst/>
          </a:prstGeom>
          <a:solidFill>
            <a:schemeClr val="tx2">
              <a:lumMod val="50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anose="020b0503020204020204" pitchFamily="34" typeface="微软雅黑"/>
              <a:ea charset="-122" panose="020b0503020204020204" pitchFamily="34" typeface="微软雅黑"/>
            </a:endParaRPr>
          </a:p>
        </p:txBody>
      </p:sp>
      <p:sp>
        <p:nvSpPr>
          <p:cNvPr id="128" name="五边形 127"/>
          <p:cNvSpPr/>
          <p:nvPr/>
        </p:nvSpPr>
        <p:spPr>
          <a:xfrm flipH="1">
            <a:off x="2805111" y="3183394"/>
            <a:ext cx="1465211" cy="242944"/>
          </a:xfrm>
          <a:prstGeom prst="homePlate">
            <a:avLst/>
          </a:prstGeom>
          <a:solidFill>
            <a:schemeClr val="tx2">
              <a:lumMod val="50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anose="020b0503020204020204" pitchFamily="34" typeface="微软雅黑"/>
              <a:ea charset="-122" panose="020b0503020204020204" pitchFamily="34" typeface="微软雅黑"/>
            </a:endParaRPr>
          </a:p>
        </p:txBody>
      </p:sp>
      <p:sp>
        <p:nvSpPr>
          <p:cNvPr id="129" name="五边形 128"/>
          <p:cNvSpPr/>
          <p:nvPr/>
        </p:nvSpPr>
        <p:spPr>
          <a:xfrm flipH="1">
            <a:off x="2247711" y="3597344"/>
            <a:ext cx="2022611" cy="242944"/>
          </a:xfrm>
          <a:prstGeom prst="homePlate">
            <a:avLst/>
          </a:prstGeom>
          <a:solidFill>
            <a:schemeClr val="tx2">
              <a:lumMod val="50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anose="020b0503020204020204" pitchFamily="34" typeface="微软雅黑"/>
              <a:ea charset="-122" panose="020b0503020204020204" pitchFamily="34" typeface="微软雅黑"/>
            </a:endParaRPr>
          </a:p>
        </p:txBody>
      </p:sp>
      <p:sp>
        <p:nvSpPr>
          <p:cNvPr id="130" name="五边形 129"/>
          <p:cNvSpPr/>
          <p:nvPr/>
        </p:nvSpPr>
        <p:spPr>
          <a:xfrm flipH="1">
            <a:off x="1054927" y="4011294"/>
            <a:ext cx="3215396" cy="242944"/>
          </a:xfrm>
          <a:prstGeom prst="homePlate">
            <a:avLst/>
          </a:prstGeom>
          <a:solidFill>
            <a:schemeClr val="tx2">
              <a:lumMod val="50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anose="020b0503020204020204" pitchFamily="34" typeface="微软雅黑"/>
              <a:ea charset="-122" panose="020b0503020204020204" pitchFamily="34" typeface="微软雅黑"/>
            </a:endParaRPr>
          </a:p>
        </p:txBody>
      </p:sp>
      <p:sp>
        <p:nvSpPr>
          <p:cNvPr id="131" name="五边形 130"/>
          <p:cNvSpPr/>
          <p:nvPr/>
        </p:nvSpPr>
        <p:spPr>
          <a:xfrm flipH="1">
            <a:off x="1614850" y="4425244"/>
            <a:ext cx="2655473" cy="242944"/>
          </a:xfrm>
          <a:prstGeom prst="homePlate">
            <a:avLst/>
          </a:prstGeom>
          <a:solidFill>
            <a:schemeClr val="tx2">
              <a:lumMod val="50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anose="020b0503020204020204" pitchFamily="34" typeface="微软雅黑"/>
              <a:ea charset="-122" panose="020b0503020204020204" pitchFamily="34" typeface="微软雅黑"/>
            </a:endParaRPr>
          </a:p>
        </p:txBody>
      </p:sp>
      <p:sp>
        <p:nvSpPr>
          <p:cNvPr id="134" name="TextBox 133"/>
          <p:cNvSpPr txBox="1"/>
          <p:nvPr/>
        </p:nvSpPr>
        <p:spPr>
          <a:xfrm>
            <a:off x="1148721" y="2767061"/>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输入文字</a:t>
            </a:r>
          </a:p>
        </p:txBody>
      </p:sp>
      <p:sp>
        <p:nvSpPr>
          <p:cNvPr id="135" name="TextBox 134"/>
          <p:cNvSpPr txBox="1"/>
          <p:nvPr/>
        </p:nvSpPr>
        <p:spPr>
          <a:xfrm>
            <a:off x="2048059" y="3181480"/>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输入文字</a:t>
            </a:r>
          </a:p>
        </p:txBody>
      </p:sp>
      <p:sp>
        <p:nvSpPr>
          <p:cNvPr id="136" name="TextBox 135"/>
          <p:cNvSpPr txBox="1"/>
          <p:nvPr/>
        </p:nvSpPr>
        <p:spPr>
          <a:xfrm>
            <a:off x="1511599" y="3595138"/>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输入文字</a:t>
            </a:r>
          </a:p>
        </p:txBody>
      </p:sp>
      <p:sp>
        <p:nvSpPr>
          <p:cNvPr id="137" name="TextBox 136"/>
          <p:cNvSpPr txBox="1"/>
          <p:nvPr/>
        </p:nvSpPr>
        <p:spPr>
          <a:xfrm>
            <a:off x="361725" y="4002829"/>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输入文字</a:t>
            </a:r>
          </a:p>
        </p:txBody>
      </p:sp>
      <p:sp>
        <p:nvSpPr>
          <p:cNvPr id="138" name="TextBox 137"/>
          <p:cNvSpPr txBox="1"/>
          <p:nvPr/>
        </p:nvSpPr>
        <p:spPr>
          <a:xfrm>
            <a:off x="925202" y="4422861"/>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输入文字</a:t>
            </a:r>
          </a:p>
        </p:txBody>
      </p:sp>
      <p:sp>
        <p:nvSpPr>
          <p:cNvPr id="141" name="五边形 140"/>
          <p:cNvSpPr/>
          <p:nvPr/>
        </p:nvSpPr>
        <p:spPr>
          <a:xfrm>
            <a:off x="4686627" y="2769444"/>
            <a:ext cx="1216061" cy="242944"/>
          </a:xfrm>
          <a:prstGeom prst="homePlate">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anose="020b0503020204020204" pitchFamily="34" typeface="微软雅黑"/>
              <a:ea charset="-122" panose="020b0503020204020204" pitchFamily="34" typeface="微软雅黑"/>
            </a:endParaRPr>
          </a:p>
        </p:txBody>
      </p:sp>
      <p:sp>
        <p:nvSpPr>
          <p:cNvPr id="142" name="五边形 141"/>
          <p:cNvSpPr/>
          <p:nvPr/>
        </p:nvSpPr>
        <p:spPr>
          <a:xfrm>
            <a:off x="4686628" y="3183394"/>
            <a:ext cx="2295618" cy="242944"/>
          </a:xfrm>
          <a:prstGeom prst="homePlate">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anose="020b0503020204020204" pitchFamily="34" typeface="微软雅黑"/>
              <a:ea charset="-122" panose="020b0503020204020204" pitchFamily="34" typeface="微软雅黑"/>
            </a:endParaRPr>
          </a:p>
        </p:txBody>
      </p:sp>
      <p:sp>
        <p:nvSpPr>
          <p:cNvPr id="143" name="五边形 142"/>
          <p:cNvSpPr/>
          <p:nvPr/>
        </p:nvSpPr>
        <p:spPr>
          <a:xfrm>
            <a:off x="4686627" y="3597344"/>
            <a:ext cx="1439410" cy="242944"/>
          </a:xfrm>
          <a:prstGeom prst="homePlate">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anose="020b0503020204020204" pitchFamily="34" typeface="微软雅黑"/>
              <a:ea charset="-122" panose="020b0503020204020204" pitchFamily="34" typeface="微软雅黑"/>
            </a:endParaRPr>
          </a:p>
        </p:txBody>
      </p:sp>
      <p:sp>
        <p:nvSpPr>
          <p:cNvPr id="144" name="五边形 143"/>
          <p:cNvSpPr/>
          <p:nvPr/>
        </p:nvSpPr>
        <p:spPr>
          <a:xfrm>
            <a:off x="4686627" y="4011294"/>
            <a:ext cx="3068523" cy="242944"/>
          </a:xfrm>
          <a:prstGeom prst="homePlate">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anose="020b0503020204020204" pitchFamily="34" typeface="微软雅黑"/>
              <a:ea charset="-122" panose="020b0503020204020204" pitchFamily="34" typeface="微软雅黑"/>
            </a:endParaRPr>
          </a:p>
        </p:txBody>
      </p:sp>
      <p:sp>
        <p:nvSpPr>
          <p:cNvPr id="145" name="五边形 144"/>
          <p:cNvSpPr/>
          <p:nvPr/>
        </p:nvSpPr>
        <p:spPr>
          <a:xfrm>
            <a:off x="4686627" y="4425244"/>
            <a:ext cx="2518967" cy="242944"/>
          </a:xfrm>
          <a:prstGeom prst="homePlate">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anose="020b0503020204020204" pitchFamily="34" typeface="微软雅黑"/>
              <a:ea charset="-122" panose="020b0503020204020204" pitchFamily="34" typeface="微软雅黑"/>
            </a:endParaRPr>
          </a:p>
        </p:txBody>
      </p:sp>
      <p:sp>
        <p:nvSpPr>
          <p:cNvPr id="148" name="TextBox 147"/>
          <p:cNvSpPr txBox="1"/>
          <p:nvPr/>
        </p:nvSpPr>
        <p:spPr>
          <a:xfrm>
            <a:off x="5949031" y="2767061"/>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输入文字</a:t>
            </a:r>
          </a:p>
        </p:txBody>
      </p:sp>
      <p:sp>
        <p:nvSpPr>
          <p:cNvPr id="149" name="TextBox 148"/>
          <p:cNvSpPr txBox="1"/>
          <p:nvPr/>
        </p:nvSpPr>
        <p:spPr>
          <a:xfrm>
            <a:off x="7039667" y="3189947"/>
            <a:ext cx="416542" cy="236210"/>
          </a:xfrm>
          <a:prstGeom prst="rect">
            <a:avLst/>
          </a:prstGeom>
          <a:noFill/>
        </p:spPr>
        <p:txBody>
          <a:bodyPr bIns="34285" lIns="68571" rIns="68571" rtlCol="0" tIns="34285" wrap="none">
            <a:spAutoFit/>
          </a:bodyPr>
          <a:lstStyle/>
          <a:p>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文字</a:t>
            </a:r>
          </a:p>
        </p:txBody>
      </p:sp>
      <p:sp>
        <p:nvSpPr>
          <p:cNvPr id="150" name="TextBox 149"/>
          <p:cNvSpPr txBox="1"/>
          <p:nvPr/>
        </p:nvSpPr>
        <p:spPr>
          <a:xfrm>
            <a:off x="6159095" y="3595138"/>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输入文字</a:t>
            </a:r>
          </a:p>
        </p:txBody>
      </p:sp>
      <p:sp>
        <p:nvSpPr>
          <p:cNvPr id="151" name="TextBox 150"/>
          <p:cNvSpPr txBox="1"/>
          <p:nvPr/>
        </p:nvSpPr>
        <p:spPr>
          <a:xfrm>
            <a:off x="7738227" y="4002829"/>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输入文字</a:t>
            </a:r>
          </a:p>
        </p:txBody>
      </p:sp>
      <p:sp>
        <p:nvSpPr>
          <p:cNvPr id="152" name="TextBox 151"/>
          <p:cNvSpPr txBox="1"/>
          <p:nvPr/>
        </p:nvSpPr>
        <p:spPr>
          <a:xfrm>
            <a:off x="7243767" y="4422861"/>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输入文字</a:t>
            </a:r>
          </a:p>
        </p:txBody>
      </p:sp>
      <p:sp>
        <p:nvSpPr>
          <p:cNvPr id="155" name="TextBox 154"/>
          <p:cNvSpPr txBox="1"/>
          <p:nvPr/>
        </p:nvSpPr>
        <p:spPr>
          <a:xfrm>
            <a:off x="4341369" y="2740909"/>
            <a:ext cx="270492" cy="297170"/>
          </a:xfrm>
          <a:prstGeom prst="rect">
            <a:avLst/>
          </a:prstGeom>
          <a:noFill/>
        </p:spPr>
        <p:txBody>
          <a:bodyPr bIns="34285" lIns="68571" rIns="68571" rtlCol="0" tIns="34285" wrap="none">
            <a:spAutoFit/>
          </a:bodyPr>
          <a:lstStyle/>
          <a:p>
            <a:r>
              <a:rPr altLang="zh-CN" lang="en-US" sz="1500">
                <a:solidFill>
                  <a:schemeClr val="tx1">
                    <a:lumMod val="85000"/>
                    <a:lumOff val="15000"/>
                  </a:schemeClr>
                </a:solidFill>
                <a:latin charset="-122" panose="020b0503020204020204" pitchFamily="34" typeface="微软雅黑"/>
                <a:ea charset="-122" panose="020b0503020204020204" pitchFamily="34" typeface="微软雅黑"/>
              </a:rPr>
              <a:t>A</a:t>
            </a:r>
          </a:p>
        </p:txBody>
      </p:sp>
      <p:sp>
        <p:nvSpPr>
          <p:cNvPr id="156" name="TextBox 155"/>
          <p:cNvSpPr txBox="1"/>
          <p:nvPr/>
        </p:nvSpPr>
        <p:spPr>
          <a:xfrm>
            <a:off x="4341369" y="3154859"/>
            <a:ext cx="256205" cy="297170"/>
          </a:xfrm>
          <a:prstGeom prst="rect">
            <a:avLst/>
          </a:prstGeom>
          <a:noFill/>
        </p:spPr>
        <p:txBody>
          <a:bodyPr bIns="34285" lIns="68571" rIns="68571" rtlCol="0" tIns="34285" wrap="none">
            <a:spAutoFit/>
          </a:bodyPr>
          <a:lstStyle/>
          <a:p>
            <a:r>
              <a:rPr altLang="zh-CN" lang="en-US" sz="1500">
                <a:solidFill>
                  <a:schemeClr val="tx1">
                    <a:lumMod val="85000"/>
                    <a:lumOff val="15000"/>
                  </a:schemeClr>
                </a:solidFill>
                <a:latin charset="-122" panose="020b0503020204020204" pitchFamily="34" typeface="微软雅黑"/>
                <a:ea charset="-122" panose="020b0503020204020204" pitchFamily="34" typeface="微软雅黑"/>
              </a:rPr>
              <a:t>B</a:t>
            </a:r>
          </a:p>
        </p:txBody>
      </p:sp>
      <p:sp>
        <p:nvSpPr>
          <p:cNvPr id="157" name="TextBox 156"/>
          <p:cNvSpPr txBox="1"/>
          <p:nvPr/>
        </p:nvSpPr>
        <p:spPr>
          <a:xfrm>
            <a:off x="4341369" y="3568809"/>
            <a:ext cx="264142" cy="297170"/>
          </a:xfrm>
          <a:prstGeom prst="rect">
            <a:avLst/>
          </a:prstGeom>
          <a:noFill/>
        </p:spPr>
        <p:txBody>
          <a:bodyPr bIns="34285" lIns="68571" rIns="68571" rtlCol="0" tIns="34285" wrap="none">
            <a:spAutoFit/>
          </a:bodyPr>
          <a:lstStyle/>
          <a:p>
            <a:r>
              <a:rPr altLang="zh-CN" lang="en-US" sz="1500">
                <a:solidFill>
                  <a:schemeClr val="tx1">
                    <a:lumMod val="85000"/>
                    <a:lumOff val="15000"/>
                  </a:schemeClr>
                </a:solidFill>
                <a:latin charset="-122" panose="020b0503020204020204" pitchFamily="34" typeface="微软雅黑"/>
                <a:ea charset="-122" panose="020b0503020204020204" pitchFamily="34" typeface="微软雅黑"/>
              </a:rPr>
              <a:t>C</a:t>
            </a:r>
          </a:p>
        </p:txBody>
      </p:sp>
      <p:sp>
        <p:nvSpPr>
          <p:cNvPr id="158" name="TextBox 157"/>
          <p:cNvSpPr txBox="1"/>
          <p:nvPr/>
        </p:nvSpPr>
        <p:spPr>
          <a:xfrm>
            <a:off x="4341369" y="3982759"/>
            <a:ext cx="281605" cy="297170"/>
          </a:xfrm>
          <a:prstGeom prst="rect">
            <a:avLst/>
          </a:prstGeom>
          <a:noFill/>
        </p:spPr>
        <p:txBody>
          <a:bodyPr bIns="34285" lIns="68571" rIns="68571" rtlCol="0" tIns="34285" wrap="none">
            <a:spAutoFit/>
          </a:bodyPr>
          <a:lstStyle/>
          <a:p>
            <a:r>
              <a:rPr altLang="zh-CN" lang="en-US" sz="1500">
                <a:solidFill>
                  <a:schemeClr val="tx1">
                    <a:lumMod val="85000"/>
                    <a:lumOff val="15000"/>
                  </a:schemeClr>
                </a:solidFill>
                <a:latin charset="-122" panose="020b0503020204020204" pitchFamily="34" typeface="微软雅黑"/>
                <a:ea charset="-122" panose="020b0503020204020204" pitchFamily="34" typeface="微软雅黑"/>
              </a:rPr>
              <a:t>D</a:t>
            </a:r>
          </a:p>
        </p:txBody>
      </p:sp>
      <p:sp>
        <p:nvSpPr>
          <p:cNvPr id="159" name="TextBox 158"/>
          <p:cNvSpPr txBox="1"/>
          <p:nvPr/>
        </p:nvSpPr>
        <p:spPr>
          <a:xfrm>
            <a:off x="4341369" y="4396709"/>
            <a:ext cx="241917" cy="297170"/>
          </a:xfrm>
          <a:prstGeom prst="rect">
            <a:avLst/>
          </a:prstGeom>
          <a:noFill/>
        </p:spPr>
        <p:txBody>
          <a:bodyPr bIns="34285" lIns="68571" rIns="68571" rtlCol="0" tIns="34285" wrap="none">
            <a:spAutoFit/>
          </a:bodyPr>
          <a:lstStyle/>
          <a:p>
            <a:r>
              <a:rPr altLang="zh-CN" lang="en-US" sz="1500">
                <a:solidFill>
                  <a:schemeClr val="tx1">
                    <a:lumMod val="85000"/>
                    <a:lumOff val="15000"/>
                  </a:schemeClr>
                </a:solidFill>
                <a:latin charset="-122" panose="020b0503020204020204" pitchFamily="34" typeface="微软雅黑"/>
                <a:ea charset="-122" panose="020b0503020204020204" pitchFamily="34" typeface="微软雅黑"/>
              </a:rPr>
              <a:t>E</a:t>
            </a:r>
          </a:p>
        </p:txBody>
      </p:sp>
      <p:grpSp>
        <p:nvGrpSpPr>
          <p:cNvPr id="162" name="组合 161"/>
          <p:cNvGrpSpPr/>
          <p:nvPr/>
        </p:nvGrpSpPr>
        <p:grpSpPr>
          <a:xfrm>
            <a:off x="1936759" y="922086"/>
            <a:ext cx="1197832" cy="457698"/>
            <a:chOff x="3295234" y="2676992"/>
            <a:chExt cx="2596057" cy="359721"/>
          </a:xfrm>
        </p:grpSpPr>
        <p:sp>
          <p:nvSpPr>
            <p:cNvPr id="163" name="圆角矩形 162"/>
            <p:cNvSpPr/>
            <p:nvPr/>
          </p:nvSpPr>
          <p:spPr>
            <a:xfrm>
              <a:off x="3295234" y="2676992"/>
              <a:ext cx="2596057" cy="34745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163A5A"/>
                </a:solidFill>
                <a:ea charset="-122" panose="020b0503020204020204" pitchFamily="34" typeface="微软雅黑"/>
              </a:endParaRPr>
            </a:p>
          </p:txBody>
        </p:sp>
        <p:sp>
          <p:nvSpPr>
            <p:cNvPr id="164" name="TextBox 163"/>
            <p:cNvSpPr txBox="1"/>
            <p:nvPr/>
          </p:nvSpPr>
          <p:spPr>
            <a:xfrm>
              <a:off x="3354760" y="2677383"/>
              <a:ext cx="2378131" cy="359330"/>
            </a:xfrm>
            <a:prstGeom prst="rect">
              <a:avLst/>
            </a:prstGeom>
            <a:noFill/>
          </p:spPr>
          <p:txBody>
            <a:bodyPr rtlCol="0" wrap="none">
              <a:spAutoFit/>
            </a:bodyPr>
            <a:lstStyle/>
            <a:p>
              <a:r>
                <a:rPr altLang="zh-CN" lang="en-US" smtClean="0" sz="2400">
                  <a:solidFill>
                    <a:srgbClr val="163A5A"/>
                  </a:solidFill>
                  <a:latin charset="-122" panose="02010601030101010101" pitchFamily="2" typeface="方正大黑简体"/>
                  <a:ea charset="-122" panose="02010601030101010101" pitchFamily="2" typeface="方正大黑简体"/>
                </a:rPr>
                <a:t>2016年</a:t>
              </a:r>
            </a:p>
          </p:txBody>
        </p:sp>
      </p:grpSp>
      <p:sp>
        <p:nvSpPr>
          <p:cNvPr id="168" name="TextBox 167"/>
          <p:cNvSpPr txBox="1"/>
          <p:nvPr/>
        </p:nvSpPr>
        <p:spPr>
          <a:xfrm>
            <a:off x="906549" y="1385395"/>
            <a:ext cx="3363774" cy="640080"/>
          </a:xfrm>
          <a:prstGeom prst="rect">
            <a:avLst/>
          </a:prstGeom>
          <a:noFill/>
        </p:spPr>
        <p:txBody>
          <a:bodyPr rtlCol="0" wrap="square">
            <a:spAutoFit/>
          </a:bodyPr>
          <a:lstStyle/>
          <a:p>
            <a:r>
              <a:rPr altLang="en-US" lang="zh-CN" sz="1200">
                <a:latin charset="-122" panose="02000000000000000000" pitchFamily="2" typeface="方正兰亭细黑_GBK"/>
                <a:ea charset="-122" panose="02000000000000000000" pitchFamily="2" typeface="方正兰亭细黑_GBK"/>
                <a:cs charset="2" panose="02010600010101010101" pitchFamily="2" typeface="方正兰亭细黑_GBK_M"/>
              </a:rPr>
              <a:t>您的内容打在这里，或者通过复制您的文本后，在此框中选择粘贴，并选择只保留文字。您的内容打在这里，</a:t>
            </a:r>
          </a:p>
        </p:txBody>
      </p:sp>
      <p:grpSp>
        <p:nvGrpSpPr>
          <p:cNvPr id="169" name="组合 168"/>
          <p:cNvGrpSpPr/>
          <p:nvPr/>
        </p:nvGrpSpPr>
        <p:grpSpPr>
          <a:xfrm>
            <a:off x="5512158" y="928755"/>
            <a:ext cx="1197832" cy="457697"/>
            <a:chOff x="3295234" y="2676992"/>
            <a:chExt cx="2596057" cy="359720"/>
          </a:xfrm>
        </p:grpSpPr>
        <p:sp>
          <p:nvSpPr>
            <p:cNvPr id="170" name="圆角矩形 169"/>
            <p:cNvSpPr/>
            <p:nvPr/>
          </p:nvSpPr>
          <p:spPr>
            <a:xfrm>
              <a:off x="3295234" y="2676992"/>
              <a:ext cx="2596057" cy="34745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171" name="TextBox 170"/>
            <p:cNvSpPr txBox="1"/>
            <p:nvPr/>
          </p:nvSpPr>
          <p:spPr>
            <a:xfrm>
              <a:off x="3354763" y="2677383"/>
              <a:ext cx="2378131" cy="359329"/>
            </a:xfrm>
            <a:prstGeom prst="rect">
              <a:avLst/>
            </a:prstGeom>
            <a:noFill/>
          </p:spPr>
          <p:txBody>
            <a:bodyPr rtlCol="0" wrap="none">
              <a:spAutoFit/>
            </a:bodyPr>
            <a:lstStyle/>
            <a:p>
              <a:r>
                <a:rPr altLang="zh-CN" lang="en-US" smtClean="0" sz="2400">
                  <a:latin charset="-122" panose="02010601030101010101" pitchFamily="2" typeface="方正大黑简体"/>
                  <a:ea charset="-122" panose="02010601030101010101" pitchFamily="2" typeface="方正大黑简体"/>
                </a:rPr>
                <a:t>2017年</a:t>
              </a:r>
            </a:p>
          </p:txBody>
        </p:sp>
      </p:grpSp>
      <p:sp>
        <p:nvSpPr>
          <p:cNvPr id="172" name="TextBox 171"/>
          <p:cNvSpPr txBox="1"/>
          <p:nvPr/>
        </p:nvSpPr>
        <p:spPr>
          <a:xfrm>
            <a:off x="4481948" y="1392062"/>
            <a:ext cx="3363774" cy="640080"/>
          </a:xfrm>
          <a:prstGeom prst="rect">
            <a:avLst/>
          </a:prstGeom>
          <a:noFill/>
        </p:spPr>
        <p:txBody>
          <a:bodyPr rtlCol="0" wrap="square">
            <a:spAutoFit/>
          </a:bodyPr>
          <a:lstStyle/>
          <a:p>
            <a:r>
              <a:rPr altLang="en-US" lang="zh-CN" sz="1200">
                <a:latin charset="-122" panose="02000000000000000000" pitchFamily="2" typeface="方正兰亭细黑_GBK"/>
                <a:ea charset="-122" panose="02000000000000000000" pitchFamily="2" typeface="方正兰亭细黑_GBK"/>
                <a:cs charset="2" panose="02010600010101010101" pitchFamily="2" typeface="方正兰亭细黑_GBK_M"/>
              </a:rPr>
              <a:t>您的内容打在这里，或者通过复制您的文本后，在此框中选择粘贴，并选择只保留文字。您的内容打在这里，</a:t>
            </a:r>
          </a:p>
        </p:txBody>
      </p:sp>
      <p:cxnSp>
        <p:nvCxnSpPr>
          <p:cNvPr id="173" name="直接连接符 17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 name="椭圆 173"/>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75" name="TextBox 174"/>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rPr>
              <a:t>此处添加标题</a:t>
            </a:r>
          </a:p>
        </p:txBody>
      </p:sp>
      <p:cxnSp>
        <p:nvCxnSpPr>
          <p:cNvPr id="176" name="直接连接符 175"/>
          <p:cNvCxnSpPr/>
          <p:nvPr/>
        </p:nvCxnSpPr>
        <p:spPr>
          <a:xfrm flipH="1">
            <a:off x="2470518"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04" name="直接连接符 103"/>
          <p:cNvCxnSpPr>
            <a:stCxn id="14" idx="2"/>
            <a:endCxn id="5" idx="5"/>
          </p:cNvCxnSpPr>
          <p:nvPr/>
        </p:nvCxnSpPr>
        <p:spPr>
          <a:xfrm flipH="1">
            <a:off x="1106865" y="3560643"/>
            <a:ext cx="475265" cy="26305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21" idx="1"/>
            <a:endCxn id="14" idx="4"/>
          </p:cNvCxnSpPr>
          <p:nvPr/>
        </p:nvCxnSpPr>
        <p:spPr>
          <a:xfrm flipH="1">
            <a:off x="1694300" y="2812943"/>
            <a:ext cx="562119" cy="6355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28" idx="7"/>
          </p:cNvCxnSpPr>
          <p:nvPr/>
        </p:nvCxnSpPr>
        <p:spPr>
          <a:xfrm flipH="1" flipV="1">
            <a:off x="2330459" y="2798271"/>
            <a:ext cx="801314" cy="52507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28" idx="5"/>
            <a:endCxn id="35" idx="5"/>
          </p:cNvCxnSpPr>
          <p:nvPr/>
        </p:nvCxnSpPr>
        <p:spPr>
          <a:xfrm flipV="1">
            <a:off x="3131773" y="2490596"/>
            <a:ext cx="674762" cy="6741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35" idx="0"/>
            <a:endCxn id="42" idx="1"/>
          </p:cNvCxnSpPr>
          <p:nvPr/>
        </p:nvCxnSpPr>
        <p:spPr>
          <a:xfrm>
            <a:off x="3727220" y="2682082"/>
            <a:ext cx="499841" cy="4249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4291136" y="2702062"/>
            <a:ext cx="715263" cy="3646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9" idx="5"/>
            <a:endCxn id="56" idx="5"/>
          </p:cNvCxnSpPr>
          <p:nvPr/>
        </p:nvCxnSpPr>
        <p:spPr>
          <a:xfrm flipV="1">
            <a:off x="5021640" y="2092811"/>
            <a:ext cx="701471" cy="52379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56" idx="7"/>
            <a:endCxn id="63" idx="7"/>
          </p:cNvCxnSpPr>
          <p:nvPr/>
        </p:nvCxnSpPr>
        <p:spPr>
          <a:xfrm>
            <a:off x="5723111" y="2251443"/>
            <a:ext cx="810862" cy="97453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70" idx="2"/>
            <a:endCxn id="63" idx="1"/>
          </p:cNvCxnSpPr>
          <p:nvPr/>
        </p:nvCxnSpPr>
        <p:spPr>
          <a:xfrm flipH="1">
            <a:off x="6375342" y="2695919"/>
            <a:ext cx="676486" cy="53006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77" idx="2"/>
            <a:endCxn id="70" idx="7"/>
          </p:cNvCxnSpPr>
          <p:nvPr/>
        </p:nvCxnSpPr>
        <p:spPr>
          <a:xfrm flipH="1" flipV="1">
            <a:off x="7243313" y="2775235"/>
            <a:ext cx="464872" cy="39710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77" idx="0"/>
            <a:endCxn id="84" idx="1"/>
          </p:cNvCxnSpPr>
          <p:nvPr/>
        </p:nvCxnSpPr>
        <p:spPr>
          <a:xfrm flipV="1">
            <a:off x="7820355" y="2144390"/>
            <a:ext cx="578795" cy="114012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a:extLst>
              <a:ext uri="{BEBA8EAE-BF5A-486C-A8C5-ECC9F3942E4B}">
                <a14:imgProps>
                  <a14:imgLayer r:embed="rId4">
                    <a14:imgEffect>
                      <a14:brightnessContrast bright="-100000" contrast="100000"/>
                    </a14:imgEffect>
                  </a14:imgLayer>
                </a14:imgProps>
              </a:ext>
              <a:ext uri="{28A0092B-C50C-407E-A947-70E740481C1C}">
                <a14:useLocalDpi val="0"/>
              </a:ext>
            </a:extLst>
          </a:blip>
          <a:srcRect b="49513" l="3992" r="11163" t="36582"/>
          <a:stretch>
            <a:fillRect/>
          </a:stretch>
        </p:blipFill>
        <p:spPr>
          <a:xfrm>
            <a:off x="514348" y="4375040"/>
            <a:ext cx="8315325" cy="291881"/>
          </a:xfrm>
          <a:prstGeom prst="rect">
            <a:avLst/>
          </a:prstGeom>
        </p:spPr>
      </p:pic>
      <p:grpSp>
        <p:nvGrpSpPr>
          <p:cNvPr id="11" name="组合 10"/>
          <p:cNvGrpSpPr/>
          <p:nvPr/>
        </p:nvGrpSpPr>
        <p:grpSpPr>
          <a:xfrm flipV="1">
            <a:off x="860372" y="3736946"/>
            <a:ext cx="334355" cy="342373"/>
            <a:chOff x="581025" y="1800225"/>
            <a:chExt cx="1619642" cy="1658481"/>
          </a:xfrm>
        </p:grpSpPr>
        <p:grpSp>
          <p:nvGrpSpPr>
            <p:cNvPr id="6" name="组合 5"/>
            <p:cNvGrpSpPr/>
            <p:nvPr/>
          </p:nvGrpSpPr>
          <p:grpSpPr>
            <a:xfrm>
              <a:off x="581025" y="1800225"/>
              <a:ext cx="1619642" cy="1658481"/>
              <a:chOff x="6651335" y="1494971"/>
              <a:chExt cx="1360493" cy="1360493"/>
            </a:xfrm>
            <a:effectLst/>
          </p:grpSpPr>
          <p:grpSp>
            <p:nvGrpSpPr>
              <p:cNvPr id="7" name="组合 6"/>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9" name="同心圆 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8" name="TextBox 7"/>
              <p:cNvSpPr txBox="1"/>
              <p:nvPr/>
            </p:nvSpPr>
            <p:spPr>
              <a:xfrm>
                <a:off x="6854606" y="1702649"/>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5" name="椭圆 4"/>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2" name="组合 11"/>
          <p:cNvGrpSpPr/>
          <p:nvPr/>
        </p:nvGrpSpPr>
        <p:grpSpPr>
          <a:xfrm flipV="1">
            <a:off x="1527122" y="3394573"/>
            <a:ext cx="334355" cy="342373"/>
            <a:chOff x="581025" y="1800225"/>
            <a:chExt cx="1619642" cy="1658481"/>
          </a:xfrm>
        </p:grpSpPr>
        <p:grpSp>
          <p:nvGrpSpPr>
            <p:cNvPr id="13" name="组合 12"/>
            <p:cNvGrpSpPr/>
            <p:nvPr/>
          </p:nvGrpSpPr>
          <p:grpSpPr>
            <a:xfrm>
              <a:off x="581025" y="1800225"/>
              <a:ext cx="1619642" cy="1658481"/>
              <a:chOff x="6651335" y="1494971"/>
              <a:chExt cx="1360493" cy="1360493"/>
            </a:xfrm>
            <a:effectLst/>
          </p:grpSpPr>
          <p:grpSp>
            <p:nvGrpSpPr>
              <p:cNvPr id="15" name="组合 14"/>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17" name="同心圆 1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6" name="TextBox 15"/>
              <p:cNvSpPr txBox="1"/>
              <p:nvPr/>
            </p:nvSpPr>
            <p:spPr>
              <a:xfrm>
                <a:off x="6854607" y="1702649"/>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14" name="椭圆 13"/>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9" name="组合 18"/>
          <p:cNvGrpSpPr/>
          <p:nvPr/>
        </p:nvGrpSpPr>
        <p:grpSpPr>
          <a:xfrm flipV="1">
            <a:off x="2168557" y="2567557"/>
            <a:ext cx="334355" cy="342373"/>
            <a:chOff x="581025" y="1800225"/>
            <a:chExt cx="1619642" cy="1658481"/>
          </a:xfrm>
        </p:grpSpPr>
        <p:grpSp>
          <p:nvGrpSpPr>
            <p:cNvPr id="20" name="组合 19"/>
            <p:cNvGrpSpPr/>
            <p:nvPr/>
          </p:nvGrpSpPr>
          <p:grpSpPr>
            <a:xfrm>
              <a:off x="581025" y="1800225"/>
              <a:ext cx="1619642" cy="1658481"/>
              <a:chOff x="6651335" y="1494971"/>
              <a:chExt cx="1360493" cy="1360493"/>
            </a:xfrm>
            <a:effectLst/>
          </p:grpSpPr>
          <p:grpSp>
            <p:nvGrpSpPr>
              <p:cNvPr id="22" name="组合 21"/>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3" name="TextBox 22"/>
              <p:cNvSpPr txBox="1"/>
              <p:nvPr/>
            </p:nvSpPr>
            <p:spPr>
              <a:xfrm>
                <a:off x="6854605" y="1702648"/>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21" name="椭圆 20"/>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26" name="组合 25"/>
          <p:cNvGrpSpPr/>
          <p:nvPr/>
        </p:nvGrpSpPr>
        <p:grpSpPr>
          <a:xfrm flipV="1">
            <a:off x="2885280" y="3077964"/>
            <a:ext cx="334355" cy="342373"/>
            <a:chOff x="581025" y="1800225"/>
            <a:chExt cx="1619642" cy="1658481"/>
          </a:xfrm>
        </p:grpSpPr>
        <p:grpSp>
          <p:nvGrpSpPr>
            <p:cNvPr id="27" name="组合 26"/>
            <p:cNvGrpSpPr/>
            <p:nvPr/>
          </p:nvGrpSpPr>
          <p:grpSpPr>
            <a:xfrm>
              <a:off x="581025" y="1800225"/>
              <a:ext cx="1619642" cy="1658481"/>
              <a:chOff x="6651335" y="1494971"/>
              <a:chExt cx="1360493" cy="1360493"/>
            </a:xfrm>
            <a:effectLst/>
          </p:grpSpPr>
          <p:grpSp>
            <p:nvGrpSpPr>
              <p:cNvPr id="29" name="组合 28"/>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31" name="同心圆 3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30" name="TextBox 29"/>
              <p:cNvSpPr txBox="1"/>
              <p:nvPr/>
            </p:nvSpPr>
            <p:spPr>
              <a:xfrm>
                <a:off x="6854606" y="1702646"/>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28" name="椭圆 27"/>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33" name="组合 32"/>
          <p:cNvGrpSpPr/>
          <p:nvPr/>
        </p:nvGrpSpPr>
        <p:grpSpPr>
          <a:xfrm flipV="1">
            <a:off x="3560042" y="2403842"/>
            <a:ext cx="334355" cy="342373"/>
            <a:chOff x="581025" y="1800225"/>
            <a:chExt cx="1619642" cy="1658481"/>
          </a:xfrm>
        </p:grpSpPr>
        <p:grpSp>
          <p:nvGrpSpPr>
            <p:cNvPr id="34" name="组合 33"/>
            <p:cNvGrpSpPr/>
            <p:nvPr/>
          </p:nvGrpSpPr>
          <p:grpSpPr>
            <a:xfrm>
              <a:off x="581025" y="1800225"/>
              <a:ext cx="1619642" cy="1658481"/>
              <a:chOff x="6651335" y="1494971"/>
              <a:chExt cx="1360493" cy="1360493"/>
            </a:xfrm>
            <a:effectLst/>
          </p:grpSpPr>
          <p:grpSp>
            <p:nvGrpSpPr>
              <p:cNvPr id="36" name="组合 35"/>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38" name="同心圆 3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37" name="TextBox 36"/>
              <p:cNvSpPr txBox="1"/>
              <p:nvPr/>
            </p:nvSpPr>
            <p:spPr>
              <a:xfrm>
                <a:off x="6854607" y="1702647"/>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35" name="椭圆 34"/>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40" name="组合 39"/>
          <p:cNvGrpSpPr/>
          <p:nvPr/>
        </p:nvGrpSpPr>
        <p:grpSpPr>
          <a:xfrm flipV="1">
            <a:off x="4139199" y="2861618"/>
            <a:ext cx="334355" cy="342373"/>
            <a:chOff x="581025" y="1800225"/>
            <a:chExt cx="1619642" cy="1658481"/>
          </a:xfrm>
        </p:grpSpPr>
        <p:grpSp>
          <p:nvGrpSpPr>
            <p:cNvPr id="41" name="组合 40"/>
            <p:cNvGrpSpPr/>
            <p:nvPr/>
          </p:nvGrpSpPr>
          <p:grpSpPr>
            <a:xfrm>
              <a:off x="581025" y="1800225"/>
              <a:ext cx="1619642" cy="1658481"/>
              <a:chOff x="6651335" y="1494971"/>
              <a:chExt cx="1360493" cy="1360493"/>
            </a:xfrm>
            <a:effectLst/>
          </p:grpSpPr>
          <p:grpSp>
            <p:nvGrpSpPr>
              <p:cNvPr id="43" name="组合 42"/>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45" name="同心圆 4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44" name="TextBox 43"/>
              <p:cNvSpPr txBox="1"/>
              <p:nvPr/>
            </p:nvSpPr>
            <p:spPr>
              <a:xfrm>
                <a:off x="6854607" y="1702649"/>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42" name="椭圆 41"/>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47" name="组合 46"/>
          <p:cNvGrpSpPr/>
          <p:nvPr/>
        </p:nvGrpSpPr>
        <p:grpSpPr>
          <a:xfrm flipV="1">
            <a:off x="4775147" y="2529850"/>
            <a:ext cx="334355" cy="342373"/>
            <a:chOff x="581025" y="1800225"/>
            <a:chExt cx="1619642" cy="1658481"/>
          </a:xfrm>
        </p:grpSpPr>
        <p:grpSp>
          <p:nvGrpSpPr>
            <p:cNvPr id="48" name="组合 47"/>
            <p:cNvGrpSpPr/>
            <p:nvPr/>
          </p:nvGrpSpPr>
          <p:grpSpPr>
            <a:xfrm>
              <a:off x="581025" y="1800225"/>
              <a:ext cx="1619642" cy="1658481"/>
              <a:chOff x="6651335" y="1494971"/>
              <a:chExt cx="1360493" cy="1360493"/>
            </a:xfrm>
            <a:effectLst/>
          </p:grpSpPr>
          <p:grpSp>
            <p:nvGrpSpPr>
              <p:cNvPr id="50" name="组合 49"/>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52" name="同心圆 5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51" name="TextBox 50"/>
              <p:cNvSpPr txBox="1"/>
              <p:nvPr/>
            </p:nvSpPr>
            <p:spPr>
              <a:xfrm>
                <a:off x="6854607" y="1702648"/>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49" name="椭圆 48"/>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54" name="组合 53"/>
          <p:cNvGrpSpPr/>
          <p:nvPr/>
        </p:nvGrpSpPr>
        <p:grpSpPr>
          <a:xfrm flipV="1">
            <a:off x="5476618" y="2006057"/>
            <a:ext cx="334355" cy="342373"/>
            <a:chOff x="581025" y="1800225"/>
            <a:chExt cx="1619642" cy="1658481"/>
          </a:xfrm>
        </p:grpSpPr>
        <p:grpSp>
          <p:nvGrpSpPr>
            <p:cNvPr id="55" name="组合 54"/>
            <p:cNvGrpSpPr/>
            <p:nvPr/>
          </p:nvGrpSpPr>
          <p:grpSpPr>
            <a:xfrm>
              <a:off x="581025" y="1800225"/>
              <a:ext cx="1619642" cy="1658481"/>
              <a:chOff x="6651335" y="1494971"/>
              <a:chExt cx="1360493" cy="1360493"/>
            </a:xfrm>
            <a:effectLst/>
          </p:grpSpPr>
          <p:grpSp>
            <p:nvGrpSpPr>
              <p:cNvPr id="57" name="组合 56"/>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59" name="同心圆 5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58" name="TextBox 57"/>
              <p:cNvSpPr txBox="1"/>
              <p:nvPr/>
            </p:nvSpPr>
            <p:spPr>
              <a:xfrm>
                <a:off x="6854604" y="1702647"/>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56" name="椭圆 55"/>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61" name="组合 60"/>
          <p:cNvGrpSpPr/>
          <p:nvPr/>
        </p:nvGrpSpPr>
        <p:grpSpPr>
          <a:xfrm flipV="1">
            <a:off x="6287480" y="2980594"/>
            <a:ext cx="334355" cy="342373"/>
            <a:chOff x="581025" y="1800225"/>
            <a:chExt cx="1619642" cy="1658481"/>
          </a:xfrm>
        </p:grpSpPr>
        <p:grpSp>
          <p:nvGrpSpPr>
            <p:cNvPr id="62" name="组合 61"/>
            <p:cNvGrpSpPr/>
            <p:nvPr/>
          </p:nvGrpSpPr>
          <p:grpSpPr>
            <a:xfrm>
              <a:off x="581025" y="1800225"/>
              <a:ext cx="1619642" cy="1658481"/>
              <a:chOff x="6651335" y="1494971"/>
              <a:chExt cx="1360493" cy="1360493"/>
            </a:xfrm>
            <a:effectLst/>
          </p:grpSpPr>
          <p:grpSp>
            <p:nvGrpSpPr>
              <p:cNvPr id="64" name="组合 63"/>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66" name="同心圆 6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600000000000000" pitchFamily="34" typeface="Noto Sans S Chinese Medium"/>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65" name="TextBox 64"/>
              <p:cNvSpPr txBox="1"/>
              <p:nvPr/>
            </p:nvSpPr>
            <p:spPr>
              <a:xfrm>
                <a:off x="6854603" y="1702649"/>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63" name="椭圆 62"/>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68" name="组合 67"/>
          <p:cNvGrpSpPr/>
          <p:nvPr/>
        </p:nvGrpSpPr>
        <p:grpSpPr>
          <a:xfrm flipV="1">
            <a:off x="6996820" y="2529849"/>
            <a:ext cx="334355" cy="342373"/>
            <a:chOff x="581025" y="1800225"/>
            <a:chExt cx="1619642" cy="1658481"/>
          </a:xfrm>
        </p:grpSpPr>
        <p:grpSp>
          <p:nvGrpSpPr>
            <p:cNvPr id="69" name="组合 68"/>
            <p:cNvGrpSpPr/>
            <p:nvPr/>
          </p:nvGrpSpPr>
          <p:grpSpPr>
            <a:xfrm>
              <a:off x="581025" y="1800225"/>
              <a:ext cx="1619642" cy="1658481"/>
              <a:chOff x="6651335" y="1494971"/>
              <a:chExt cx="1360493" cy="1360493"/>
            </a:xfrm>
            <a:effectLst/>
          </p:grpSpPr>
          <p:grpSp>
            <p:nvGrpSpPr>
              <p:cNvPr id="71" name="组合 70"/>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73" name="同心圆 7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72" name="TextBox 71"/>
              <p:cNvSpPr txBox="1"/>
              <p:nvPr/>
            </p:nvSpPr>
            <p:spPr>
              <a:xfrm>
                <a:off x="6854607" y="1702647"/>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70" name="椭圆 69"/>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75" name="组合 74"/>
          <p:cNvGrpSpPr/>
          <p:nvPr/>
        </p:nvGrpSpPr>
        <p:grpSpPr>
          <a:xfrm flipV="1">
            <a:off x="7653177" y="3006273"/>
            <a:ext cx="334355" cy="342373"/>
            <a:chOff x="581025" y="1800225"/>
            <a:chExt cx="1619642" cy="1658481"/>
          </a:xfrm>
        </p:grpSpPr>
        <p:grpSp>
          <p:nvGrpSpPr>
            <p:cNvPr id="76" name="组合 75"/>
            <p:cNvGrpSpPr/>
            <p:nvPr/>
          </p:nvGrpSpPr>
          <p:grpSpPr>
            <a:xfrm>
              <a:off x="581025" y="1800225"/>
              <a:ext cx="1619642" cy="1658481"/>
              <a:chOff x="6651335" y="1494971"/>
              <a:chExt cx="1360493" cy="1360493"/>
            </a:xfrm>
            <a:effectLst/>
          </p:grpSpPr>
          <p:grpSp>
            <p:nvGrpSpPr>
              <p:cNvPr id="78" name="组合 77"/>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80" name="同心圆 7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79" name="TextBox 78"/>
              <p:cNvSpPr txBox="1"/>
              <p:nvPr/>
            </p:nvSpPr>
            <p:spPr>
              <a:xfrm>
                <a:off x="6854604" y="1702644"/>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77" name="椭圆 76"/>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82" name="组合 81"/>
          <p:cNvGrpSpPr/>
          <p:nvPr/>
        </p:nvGrpSpPr>
        <p:grpSpPr>
          <a:xfrm flipV="1">
            <a:off x="8311288" y="1899004"/>
            <a:ext cx="334355" cy="342373"/>
            <a:chOff x="581025" y="1800225"/>
            <a:chExt cx="1619642" cy="1658481"/>
          </a:xfrm>
        </p:grpSpPr>
        <p:grpSp>
          <p:nvGrpSpPr>
            <p:cNvPr id="83" name="组合 82"/>
            <p:cNvGrpSpPr/>
            <p:nvPr/>
          </p:nvGrpSpPr>
          <p:grpSpPr>
            <a:xfrm>
              <a:off x="581025" y="1800225"/>
              <a:ext cx="1619642" cy="1658481"/>
              <a:chOff x="6651335" y="1494971"/>
              <a:chExt cx="1360493" cy="1360493"/>
            </a:xfrm>
            <a:effectLst/>
          </p:grpSpPr>
          <p:grpSp>
            <p:nvGrpSpPr>
              <p:cNvPr id="85" name="组合 84"/>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87" name="同心圆 8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86" name="TextBox 85"/>
              <p:cNvSpPr txBox="1"/>
              <p:nvPr/>
            </p:nvSpPr>
            <p:spPr>
              <a:xfrm>
                <a:off x="6854610" y="1702647"/>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84" name="椭圆 83"/>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38" name="TextBox 137"/>
          <p:cNvSpPr txBox="1"/>
          <p:nvPr/>
        </p:nvSpPr>
        <p:spPr>
          <a:xfrm>
            <a:off x="732119" y="4520979"/>
            <a:ext cx="4495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1月</a:t>
            </a:r>
          </a:p>
        </p:txBody>
      </p:sp>
      <p:sp>
        <p:nvSpPr>
          <p:cNvPr id="139" name="TextBox 138"/>
          <p:cNvSpPr txBox="1"/>
          <p:nvPr/>
        </p:nvSpPr>
        <p:spPr>
          <a:xfrm>
            <a:off x="1444460" y="4520979"/>
            <a:ext cx="449580" cy="304800"/>
          </a:xfrm>
          <a:prstGeom prst="rect">
            <a:avLst/>
          </a:prstGeom>
          <a:noFill/>
        </p:spPr>
        <p:txBody>
          <a:bodyPr rtlCol="0" wrap="none">
            <a:spAutoFit/>
          </a:bodyPr>
          <a:lstStyle/>
          <a:p>
            <a:r>
              <a:rPr altLang="zh-CN" lang="en-US" sz="1400">
                <a:solidFill>
                  <a:srgbClr val="163A5A"/>
                </a:solidFill>
                <a:latin charset="-122" panose="02010601030101010101" pitchFamily="2" typeface="方正大黑简体"/>
                <a:ea charset="-122" panose="02010601030101010101" pitchFamily="2" typeface="方正大黑简体"/>
              </a:rPr>
              <a:t>2月</a:t>
            </a:r>
          </a:p>
        </p:txBody>
      </p:sp>
      <p:sp>
        <p:nvSpPr>
          <p:cNvPr id="140" name="TextBox 139"/>
          <p:cNvSpPr txBox="1"/>
          <p:nvPr/>
        </p:nvSpPr>
        <p:spPr>
          <a:xfrm>
            <a:off x="2168557" y="4520979"/>
            <a:ext cx="4495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3月</a:t>
            </a:r>
          </a:p>
        </p:txBody>
      </p:sp>
      <p:sp>
        <p:nvSpPr>
          <p:cNvPr id="141" name="TextBox 140"/>
          <p:cNvSpPr txBox="1"/>
          <p:nvPr/>
        </p:nvSpPr>
        <p:spPr>
          <a:xfrm>
            <a:off x="2880889" y="4520979"/>
            <a:ext cx="4495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4月</a:t>
            </a:r>
          </a:p>
        </p:txBody>
      </p:sp>
      <p:sp>
        <p:nvSpPr>
          <p:cNvPr id="142" name="TextBox 141"/>
          <p:cNvSpPr txBox="1"/>
          <p:nvPr/>
        </p:nvSpPr>
        <p:spPr>
          <a:xfrm>
            <a:off x="3525489" y="4520979"/>
            <a:ext cx="4495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5月</a:t>
            </a:r>
          </a:p>
        </p:txBody>
      </p:sp>
      <p:sp>
        <p:nvSpPr>
          <p:cNvPr id="143" name="TextBox 142"/>
          <p:cNvSpPr txBox="1"/>
          <p:nvPr/>
        </p:nvSpPr>
        <p:spPr>
          <a:xfrm>
            <a:off x="4218761" y="4520979"/>
            <a:ext cx="4495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6月</a:t>
            </a:r>
          </a:p>
        </p:txBody>
      </p:sp>
      <p:sp>
        <p:nvSpPr>
          <p:cNvPr id="144" name="TextBox 143"/>
          <p:cNvSpPr txBox="1"/>
          <p:nvPr/>
        </p:nvSpPr>
        <p:spPr>
          <a:xfrm>
            <a:off x="4863238" y="4520979"/>
            <a:ext cx="4495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7月</a:t>
            </a:r>
          </a:p>
        </p:txBody>
      </p:sp>
      <p:sp>
        <p:nvSpPr>
          <p:cNvPr id="145" name="TextBox 144"/>
          <p:cNvSpPr txBox="1"/>
          <p:nvPr/>
        </p:nvSpPr>
        <p:spPr>
          <a:xfrm>
            <a:off x="5545641" y="4520979"/>
            <a:ext cx="449580" cy="304800"/>
          </a:xfrm>
          <a:prstGeom prst="rect">
            <a:avLst/>
          </a:prstGeom>
          <a:noFill/>
        </p:spPr>
        <p:txBody>
          <a:bodyPr rtlCol="0" wrap="none">
            <a:spAutoFit/>
          </a:bodyPr>
          <a:lstStyle/>
          <a:p>
            <a:r>
              <a:rPr altLang="zh-CN" lang="en-US" sz="1400">
                <a:solidFill>
                  <a:srgbClr val="163A5A"/>
                </a:solidFill>
                <a:latin charset="-122" panose="02010601030101010101" pitchFamily="2" typeface="方正大黑简体"/>
                <a:ea charset="-122" panose="02010601030101010101" pitchFamily="2" typeface="方正大黑简体"/>
              </a:rPr>
              <a:t>8月</a:t>
            </a:r>
          </a:p>
        </p:txBody>
      </p:sp>
      <p:sp>
        <p:nvSpPr>
          <p:cNvPr id="146" name="TextBox 145"/>
          <p:cNvSpPr txBox="1"/>
          <p:nvPr/>
        </p:nvSpPr>
        <p:spPr>
          <a:xfrm>
            <a:off x="6257400" y="4520979"/>
            <a:ext cx="4495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9月</a:t>
            </a:r>
          </a:p>
        </p:txBody>
      </p:sp>
      <p:sp>
        <p:nvSpPr>
          <p:cNvPr id="147" name="TextBox 146"/>
          <p:cNvSpPr txBox="1"/>
          <p:nvPr/>
        </p:nvSpPr>
        <p:spPr>
          <a:xfrm>
            <a:off x="6932202" y="4520979"/>
            <a:ext cx="5384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10月</a:t>
            </a:r>
          </a:p>
        </p:txBody>
      </p:sp>
      <p:sp>
        <p:nvSpPr>
          <p:cNvPr id="148" name="TextBox 147"/>
          <p:cNvSpPr txBox="1"/>
          <p:nvPr/>
        </p:nvSpPr>
        <p:spPr>
          <a:xfrm>
            <a:off x="7646164" y="4520979"/>
            <a:ext cx="5384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11月</a:t>
            </a:r>
          </a:p>
        </p:txBody>
      </p:sp>
      <p:sp>
        <p:nvSpPr>
          <p:cNvPr id="149" name="TextBox 148"/>
          <p:cNvSpPr txBox="1"/>
          <p:nvPr/>
        </p:nvSpPr>
        <p:spPr>
          <a:xfrm>
            <a:off x="8290521" y="4520979"/>
            <a:ext cx="5384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12月</a:t>
            </a:r>
          </a:p>
        </p:txBody>
      </p:sp>
      <p:sp>
        <p:nvSpPr>
          <p:cNvPr id="150" name="TextBox 149"/>
          <p:cNvSpPr txBox="1"/>
          <p:nvPr/>
        </p:nvSpPr>
        <p:spPr>
          <a:xfrm>
            <a:off x="291817" y="924832"/>
            <a:ext cx="1554480" cy="365760"/>
          </a:xfrm>
          <a:prstGeom prst="rect">
            <a:avLst/>
          </a:prstGeom>
          <a:noFill/>
        </p:spPr>
        <p:txBody>
          <a:bodyPr rtlCol="0" wrap="none">
            <a:spAutoFit/>
          </a:bodyPr>
          <a:lstStyle/>
          <a:p>
            <a:r>
              <a:rPr altLang="en-US" lang="zh-CN" smtClean="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1" name="TextBox 150"/>
          <p:cNvSpPr txBox="1"/>
          <p:nvPr/>
        </p:nvSpPr>
        <p:spPr>
          <a:xfrm>
            <a:off x="1194727" y="3823700"/>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2" name="TextBox 151"/>
          <p:cNvSpPr txBox="1"/>
          <p:nvPr/>
        </p:nvSpPr>
        <p:spPr>
          <a:xfrm>
            <a:off x="1893906" y="3462069"/>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3" name="TextBox 152"/>
          <p:cNvSpPr txBox="1"/>
          <p:nvPr/>
        </p:nvSpPr>
        <p:spPr>
          <a:xfrm>
            <a:off x="1893906" y="2172127"/>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4" name="TextBox 153"/>
          <p:cNvSpPr txBox="1"/>
          <p:nvPr/>
        </p:nvSpPr>
        <p:spPr>
          <a:xfrm>
            <a:off x="3285391" y="3202673"/>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5" name="TextBox 154"/>
          <p:cNvSpPr txBox="1"/>
          <p:nvPr/>
        </p:nvSpPr>
        <p:spPr>
          <a:xfrm>
            <a:off x="3300131" y="2013529"/>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6" name="TextBox 155"/>
          <p:cNvSpPr txBox="1"/>
          <p:nvPr/>
        </p:nvSpPr>
        <p:spPr>
          <a:xfrm>
            <a:off x="4615114" y="3024109"/>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7" name="TextBox 156"/>
          <p:cNvSpPr txBox="1"/>
          <p:nvPr/>
        </p:nvSpPr>
        <p:spPr>
          <a:xfrm>
            <a:off x="5149404" y="1672278"/>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8" name="TextBox 157"/>
          <p:cNvSpPr txBox="1"/>
          <p:nvPr/>
        </p:nvSpPr>
        <p:spPr>
          <a:xfrm>
            <a:off x="5990903" y="3392527"/>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9" name="TextBox 158"/>
          <p:cNvSpPr txBox="1"/>
          <p:nvPr/>
        </p:nvSpPr>
        <p:spPr>
          <a:xfrm>
            <a:off x="6574813" y="2172127"/>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60" name="TextBox 159"/>
          <p:cNvSpPr txBox="1"/>
          <p:nvPr/>
        </p:nvSpPr>
        <p:spPr>
          <a:xfrm>
            <a:off x="7378526" y="3480937"/>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61" name="TextBox 160"/>
          <p:cNvSpPr txBox="1"/>
          <p:nvPr/>
        </p:nvSpPr>
        <p:spPr>
          <a:xfrm>
            <a:off x="7845382" y="1533778"/>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62" name="TextBox 161"/>
          <p:cNvSpPr txBox="1"/>
          <p:nvPr/>
        </p:nvSpPr>
        <p:spPr>
          <a:xfrm>
            <a:off x="165740" y="1294164"/>
            <a:ext cx="2565376" cy="822960"/>
          </a:xfrm>
          <a:prstGeom prst="rect">
            <a:avLst/>
          </a:prstGeom>
          <a:noFill/>
        </p:spPr>
        <p:txBody>
          <a:bodyPr rtlCol="0" wrap="square">
            <a:spAutoFit/>
          </a:bodyPr>
          <a:lstStyle/>
          <a:p>
            <a:r>
              <a:rPr altLang="en-US" lang="zh-CN" sz="1200">
                <a:latin charset="-122" panose="02000000000000000000" pitchFamily="2" typeface="方正兰亭细黑_GBK"/>
                <a:ea charset="-122" panose="02000000000000000000" pitchFamily="2" typeface="方正兰亭细黑_GBK"/>
                <a:cs charset="2" panose="02010600010101010101" pitchFamily="2" typeface="方正兰亭细黑_GBK_M"/>
              </a:rPr>
              <a:t>您的内容打在这里，或者通过复制您的文本后，在此框中选择粘贴，并选择只保留文字。您的内容打在这里，</a:t>
            </a:r>
          </a:p>
        </p:txBody>
      </p:sp>
      <p:cxnSp>
        <p:nvCxnSpPr>
          <p:cNvPr id="164" name="直接连接符 1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5" name="椭圆 164"/>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66" name="TextBox 165"/>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rPr>
              <a:t>此处添加标题</a:t>
            </a:r>
          </a:p>
        </p:txBody>
      </p:sp>
      <p:cxnSp>
        <p:nvCxnSpPr>
          <p:cNvPr id="167" name="直接连接符 166"/>
          <p:cNvCxnSpPr/>
          <p:nvPr/>
        </p:nvCxnSpPr>
        <p:spPr>
          <a:xfrm flipH="1">
            <a:off x="2496334"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460091" y="4410074"/>
            <a:ext cx="1439606" cy="354288"/>
            <a:chOff x="4304043" y="1286668"/>
            <a:chExt cx="3837944" cy="2757793"/>
          </a:xfrm>
          <a:effectLst>
            <a:outerShdw algn="tr" blurRad="381000" dir="8100000" dist="254000"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圆角矩形 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grpSp>
      <p:sp>
        <p:nvSpPr>
          <p:cNvPr id="7" name="矩形 6"/>
          <p:cNvSpPr/>
          <p:nvPr/>
        </p:nvSpPr>
        <p:spPr>
          <a:xfrm>
            <a:off x="1513144" y="3228975"/>
            <a:ext cx="1333500" cy="990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 name="矩形 7"/>
          <p:cNvSpPr/>
          <p:nvPr/>
        </p:nvSpPr>
        <p:spPr>
          <a:xfrm>
            <a:off x="3110130" y="2805111"/>
            <a:ext cx="1333500" cy="141446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 name="矩形 8"/>
          <p:cNvSpPr/>
          <p:nvPr/>
        </p:nvSpPr>
        <p:spPr>
          <a:xfrm>
            <a:off x="4770694" y="2247900"/>
            <a:ext cx="1333500" cy="197167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 name="矩形 9"/>
          <p:cNvSpPr/>
          <p:nvPr/>
        </p:nvSpPr>
        <p:spPr>
          <a:xfrm>
            <a:off x="6399469" y="1390650"/>
            <a:ext cx="1333500" cy="28289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13" name="组合 12"/>
          <p:cNvGrpSpPr/>
          <p:nvPr/>
        </p:nvGrpSpPr>
        <p:grpSpPr>
          <a:xfrm>
            <a:off x="3057077" y="4398939"/>
            <a:ext cx="1439606" cy="354288"/>
            <a:chOff x="4304043" y="1286668"/>
            <a:chExt cx="3837944" cy="2757793"/>
          </a:xfrm>
          <a:effectLst>
            <a:outerShdw algn="tr" blurRad="381000" dir="8100000" dist="254000"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grpSp>
        <p:nvGrpSpPr>
          <p:cNvPr id="16" name="组合 15"/>
          <p:cNvGrpSpPr/>
          <p:nvPr/>
        </p:nvGrpSpPr>
        <p:grpSpPr>
          <a:xfrm>
            <a:off x="4717641" y="4398939"/>
            <a:ext cx="1439606" cy="354288"/>
            <a:chOff x="4304043" y="1286668"/>
            <a:chExt cx="3837944" cy="2757793"/>
          </a:xfrm>
          <a:effectLst>
            <a:outerShdw algn="tr" blurRad="381000" dir="8100000" dist="254000"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8" name="圆角矩形 1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grpSp>
      <p:grpSp>
        <p:nvGrpSpPr>
          <p:cNvPr id="19" name="组合 18"/>
          <p:cNvGrpSpPr/>
          <p:nvPr/>
        </p:nvGrpSpPr>
        <p:grpSpPr>
          <a:xfrm>
            <a:off x="6399469" y="4398939"/>
            <a:ext cx="1439606" cy="354288"/>
            <a:chOff x="4304043" y="1286668"/>
            <a:chExt cx="3837944" cy="2757793"/>
          </a:xfrm>
          <a:effectLst>
            <a:outerShdw algn="tr" blurRad="381000" dir="8100000" dist="254000"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1" name="圆角矩形 2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grpSp>
      <p:sp>
        <p:nvSpPr>
          <p:cNvPr id="22" name="TextBox 21"/>
          <p:cNvSpPr txBox="1"/>
          <p:nvPr/>
        </p:nvSpPr>
        <p:spPr>
          <a:xfrm>
            <a:off x="281268" y="1333321"/>
            <a:ext cx="2565376" cy="1188720"/>
          </a:xfrm>
          <a:prstGeom prst="rect">
            <a:avLst/>
          </a:prstGeom>
          <a:noFill/>
        </p:spPr>
        <p:txBody>
          <a:bodyPr rtlCol="0" wrap="square">
            <a:spAutoFit/>
          </a:bodyPr>
          <a:lstStyle/>
          <a:p>
            <a:r>
              <a:rPr altLang="en-US" lang="zh-CN" sz="1200">
                <a:latin charset="-122" panose="02000000000000000000" pitchFamily="2" typeface="方正兰亭细黑_GBK"/>
                <a:ea charset="-122" panose="02000000000000000000" pitchFamily="2" typeface="方正兰亭细黑_GBK"/>
                <a:cs charset="2" panose="02010600010101010101" pitchFamily="2" typeface="方正兰亭细黑_GBK_M"/>
              </a:rPr>
              <a:t>您的内容打在这里，或者通过复制您的文本后，在此框中选择粘贴，并选择只保留文字。您的内容打在这里，或者通过复制您的文本后，在此框中选择粘贴，并选择只保留文字。您的</a:t>
            </a:r>
          </a:p>
        </p:txBody>
      </p:sp>
      <p:sp>
        <p:nvSpPr>
          <p:cNvPr id="23" name="TextBox 22"/>
          <p:cNvSpPr txBox="1"/>
          <p:nvPr/>
        </p:nvSpPr>
        <p:spPr>
          <a:xfrm>
            <a:off x="1625896" y="4402552"/>
            <a:ext cx="1097280" cy="365760"/>
          </a:xfrm>
          <a:prstGeom prst="rect">
            <a:avLst/>
          </a:prstGeom>
          <a:noFill/>
        </p:spPr>
        <p:txBody>
          <a:bodyPr rtlCol="0" wrap="none">
            <a:spAutoFit/>
          </a:bodyPr>
          <a:lstStyle/>
          <a:p>
            <a:r>
              <a:rPr altLang="en-US" lang="zh-CN" smtClean="0">
                <a:solidFill>
                  <a:srgbClr val="163A5A"/>
                </a:solidFill>
                <a:latin charset="-122" panose="02000000000000000000" pitchFamily="2" typeface="方正兰亭粗黑简体"/>
                <a:ea charset="-122" panose="02000000000000000000" pitchFamily="2" typeface="方正兰亭粗黑简体"/>
              </a:rPr>
              <a:t>第一季度</a:t>
            </a:r>
          </a:p>
        </p:txBody>
      </p:sp>
      <p:sp>
        <p:nvSpPr>
          <p:cNvPr id="24" name="TextBox 23"/>
          <p:cNvSpPr txBox="1"/>
          <p:nvPr/>
        </p:nvSpPr>
        <p:spPr>
          <a:xfrm>
            <a:off x="3222882" y="4402552"/>
            <a:ext cx="1097280" cy="365760"/>
          </a:xfrm>
          <a:prstGeom prst="rect">
            <a:avLst/>
          </a:prstGeom>
          <a:noFill/>
        </p:spPr>
        <p:txBody>
          <a:bodyPr rtlCol="0" wrap="none">
            <a:spAutoFit/>
          </a:bodyPr>
          <a:lstStyle/>
          <a:p>
            <a:r>
              <a:rPr altLang="en-US" lang="zh-CN" smtClean="0">
                <a:solidFill>
                  <a:srgbClr val="163A5A"/>
                </a:solidFill>
                <a:latin charset="-122" panose="02000000000000000000" pitchFamily="2" typeface="方正兰亭粗黑简体"/>
                <a:ea charset="-122" panose="02000000000000000000" pitchFamily="2" typeface="方正兰亭粗黑简体"/>
              </a:rPr>
              <a:t>第二季度</a:t>
            </a:r>
          </a:p>
        </p:txBody>
      </p:sp>
      <p:sp>
        <p:nvSpPr>
          <p:cNvPr id="25" name="TextBox 24"/>
          <p:cNvSpPr txBox="1"/>
          <p:nvPr/>
        </p:nvSpPr>
        <p:spPr>
          <a:xfrm>
            <a:off x="4996198" y="4402552"/>
            <a:ext cx="1097280" cy="365760"/>
          </a:xfrm>
          <a:prstGeom prst="rect">
            <a:avLst/>
          </a:prstGeom>
          <a:noFill/>
        </p:spPr>
        <p:txBody>
          <a:bodyPr rtlCol="0" wrap="none">
            <a:spAutoFit/>
          </a:bodyPr>
          <a:lstStyle/>
          <a:p>
            <a:r>
              <a:rPr altLang="en-US" lang="zh-CN" smtClean="0">
                <a:solidFill>
                  <a:srgbClr val="163A5A"/>
                </a:solidFill>
                <a:latin charset="-122" panose="02000000000000000000" pitchFamily="2" typeface="方正兰亭粗黑简体"/>
                <a:ea charset="-122" panose="02000000000000000000" pitchFamily="2" typeface="方正兰亭粗黑简体"/>
              </a:rPr>
              <a:t>第三季度</a:t>
            </a:r>
          </a:p>
        </p:txBody>
      </p:sp>
      <p:sp>
        <p:nvSpPr>
          <p:cNvPr id="26" name="TextBox 25"/>
          <p:cNvSpPr txBox="1"/>
          <p:nvPr/>
        </p:nvSpPr>
        <p:spPr>
          <a:xfrm>
            <a:off x="6624974" y="4402552"/>
            <a:ext cx="1097280" cy="365760"/>
          </a:xfrm>
          <a:prstGeom prst="rect">
            <a:avLst/>
          </a:prstGeom>
          <a:noFill/>
        </p:spPr>
        <p:txBody>
          <a:bodyPr rtlCol="0" wrap="none">
            <a:spAutoFit/>
          </a:bodyPr>
          <a:lstStyle/>
          <a:p>
            <a:r>
              <a:rPr altLang="en-US" lang="zh-CN" smtClean="0">
                <a:solidFill>
                  <a:srgbClr val="163A5A"/>
                </a:solidFill>
                <a:latin charset="-122" panose="02000000000000000000" pitchFamily="2" typeface="方正兰亭粗黑简体"/>
                <a:ea charset="-122" panose="02000000000000000000" pitchFamily="2" typeface="方正兰亭粗黑简体"/>
              </a:rPr>
              <a:t>第四季度</a:t>
            </a:r>
          </a:p>
        </p:txBody>
      </p:sp>
      <p:sp>
        <p:nvSpPr>
          <p:cNvPr id="27" name="TextBox 26"/>
          <p:cNvSpPr txBox="1"/>
          <p:nvPr/>
        </p:nvSpPr>
        <p:spPr>
          <a:xfrm>
            <a:off x="281268" y="963989"/>
            <a:ext cx="1554480" cy="365760"/>
          </a:xfrm>
          <a:prstGeom prst="rect">
            <a:avLst/>
          </a:prstGeom>
          <a:noFill/>
        </p:spPr>
        <p:txBody>
          <a:bodyPr rtlCol="0" wrap="none">
            <a:spAutoFit/>
          </a:bodyPr>
          <a:lstStyle/>
          <a:p>
            <a:r>
              <a:rPr altLang="en-US" lang="zh-CN" smtClean="0">
                <a:latin charset="-122" panose="02000000000000000000" pitchFamily="2" typeface="方正兰亭粗黑简体"/>
                <a:ea charset="-122" panose="02000000000000000000" pitchFamily="2" typeface="方正兰亭粗黑简体"/>
              </a:rPr>
              <a:t>输入你的标题</a:t>
            </a:r>
          </a:p>
        </p:txBody>
      </p:sp>
      <p:cxnSp>
        <p:nvCxnSpPr>
          <p:cNvPr id="28" name="直接连接符 27"/>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0" name="TextBox 29"/>
          <p:cNvSpPr txBox="1"/>
          <p:nvPr/>
        </p:nvSpPr>
        <p:spPr>
          <a:xfrm>
            <a:off x="908957" y="206330"/>
            <a:ext cx="1935480" cy="396240"/>
          </a:xfrm>
          <a:prstGeom prst="rect">
            <a:avLst/>
          </a:prstGeom>
          <a:noFill/>
        </p:spPr>
        <p:txBody>
          <a:bodyPr rtlCol="0" wrap="none">
            <a:spAutoFit/>
          </a:bodyPr>
          <a:lstStyle/>
          <a:p>
            <a:pPr algn="l"/>
            <a:r>
              <a:rPr altLang="en-US" lang="zh-CN" smtClean="0" spc="300" sz="2000">
                <a:latin charset="-122" panose="02000000000000000000" pitchFamily="2" typeface="方正兰亭细黑_GBK"/>
                <a:ea charset="-122" panose="02000000000000000000" pitchFamily="2" typeface="方正兰亭细黑_GBK"/>
              </a:rPr>
              <a:t>此处添加标题</a:t>
            </a:r>
          </a:p>
        </p:txBody>
      </p:sp>
      <p:cxnSp>
        <p:nvCxnSpPr>
          <p:cNvPr id="31" name="直接连接符 30"/>
          <p:cNvCxnSpPr/>
          <p:nvPr/>
        </p:nvCxnSpPr>
        <p:spPr>
          <a:xfrm flipH="1">
            <a:off x="2521766" y="29821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77993" y="3233736"/>
            <a:ext cx="792480" cy="579120"/>
          </a:xfrm>
          <a:prstGeom prst="rect">
            <a:avLst/>
          </a:prstGeom>
          <a:noFill/>
        </p:spPr>
        <p:txBody>
          <a:bodyPr rtlCol="0" wrap="none">
            <a:spAutoFit/>
          </a:bodyPr>
          <a:lstStyle/>
          <a:p>
            <a:r>
              <a:rPr altLang="zh-CN" lang="en-US" smtClean="0" sz="3200">
                <a:solidFill>
                  <a:schemeClr val="bg1"/>
                </a:solidFill>
                <a:latin charset="-122" panose="02010601030101010101" pitchFamily="2" typeface="方正大黑简体"/>
                <a:ea charset="-122" panose="02010601030101010101" pitchFamily="2" typeface="方正大黑简体"/>
              </a:rPr>
              <a:t>25%</a:t>
            </a:r>
          </a:p>
        </p:txBody>
      </p:sp>
      <p:sp>
        <p:nvSpPr>
          <p:cNvPr id="34" name="TextBox 33"/>
          <p:cNvSpPr txBox="1"/>
          <p:nvPr/>
        </p:nvSpPr>
        <p:spPr>
          <a:xfrm>
            <a:off x="3274979" y="2922804"/>
            <a:ext cx="792480" cy="579120"/>
          </a:xfrm>
          <a:prstGeom prst="rect">
            <a:avLst/>
          </a:prstGeom>
          <a:noFill/>
        </p:spPr>
        <p:txBody>
          <a:bodyPr rtlCol="0" wrap="none">
            <a:spAutoFit/>
          </a:bodyPr>
          <a:lstStyle/>
          <a:p>
            <a:r>
              <a:rPr altLang="zh-CN" lang="en-US" smtClean="0" sz="3200">
                <a:solidFill>
                  <a:schemeClr val="bg1"/>
                </a:solidFill>
                <a:latin charset="-122" panose="02010601030101010101" pitchFamily="2" typeface="方正大黑简体"/>
                <a:ea charset="-122" panose="02010601030101010101" pitchFamily="2" typeface="方正大黑简体"/>
              </a:rPr>
              <a:t>45%</a:t>
            </a:r>
          </a:p>
        </p:txBody>
      </p:sp>
      <p:sp>
        <p:nvSpPr>
          <p:cNvPr id="35" name="TextBox 34"/>
          <p:cNvSpPr txBox="1"/>
          <p:nvPr/>
        </p:nvSpPr>
        <p:spPr>
          <a:xfrm>
            <a:off x="4935543" y="2355708"/>
            <a:ext cx="792480" cy="579120"/>
          </a:xfrm>
          <a:prstGeom prst="rect">
            <a:avLst/>
          </a:prstGeom>
          <a:noFill/>
        </p:spPr>
        <p:txBody>
          <a:bodyPr rtlCol="0" wrap="none">
            <a:spAutoFit/>
          </a:bodyPr>
          <a:lstStyle/>
          <a:p>
            <a:r>
              <a:rPr altLang="zh-CN" lang="en-US" smtClean="0" sz="3200">
                <a:solidFill>
                  <a:schemeClr val="bg1"/>
                </a:solidFill>
                <a:latin charset="-122" panose="02010601030101010101" pitchFamily="2" typeface="方正大黑简体"/>
                <a:ea charset="-122" panose="02010601030101010101" pitchFamily="2" typeface="方正大黑简体"/>
              </a:rPr>
              <a:t>65%</a:t>
            </a:r>
          </a:p>
        </p:txBody>
      </p:sp>
      <p:sp>
        <p:nvSpPr>
          <p:cNvPr id="36" name="TextBox 35"/>
          <p:cNvSpPr txBox="1"/>
          <p:nvPr/>
        </p:nvSpPr>
        <p:spPr>
          <a:xfrm>
            <a:off x="6564319" y="1498458"/>
            <a:ext cx="792480" cy="579120"/>
          </a:xfrm>
          <a:prstGeom prst="rect">
            <a:avLst/>
          </a:prstGeom>
          <a:noFill/>
        </p:spPr>
        <p:txBody>
          <a:bodyPr rtlCol="0" wrap="none">
            <a:spAutoFit/>
          </a:bodyPr>
          <a:lstStyle/>
          <a:p>
            <a:r>
              <a:rPr altLang="zh-CN" lang="en-US" smtClean="0" sz="3200">
                <a:solidFill>
                  <a:schemeClr val="bg1"/>
                </a:solidFill>
                <a:latin charset="-122" panose="02010601030101010101" pitchFamily="2" typeface="方正大黑简体"/>
                <a:ea charset="-122" panose="02010601030101010101" pitchFamily="2" typeface="方正大黑简体"/>
              </a:rPr>
              <a:t>85%</a:t>
            </a:r>
          </a:p>
        </p:txBody>
      </p:sp>
    </p:spTree>
  </p:cSld>
  <p:clrMapOvr>
    <a:masterClrMapping/>
  </p:clrMapOvr>
  <mc:AlternateContent>
    <mc:Choice Requires="p14">
      <p:transition p14:dur="700" spd="med">
        <p:fade/>
      </p:transition>
    </mc:Choice>
    <mc:Fallback>
      <p:transition spd="med">
        <p:fade/>
      </p:transition>
    </mc:Fallback>
  </mc:AlternateConten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SELECTED" val="True"/>
</p:tagLst>
</file>

<file path=ppt/tags/tag11.xml><?xml version="1.0" encoding="utf-8"?>
<p:tagLst xmlns:p="http://schemas.openxmlformats.org/presentationml/2006/main">
  <p:tag name="SELECTED" val="True"/>
</p:tagLst>
</file>

<file path=ppt/tags/tag12.xml><?xml version="1.0" encoding="utf-8"?>
<p:tagLst xmlns:p="http://schemas.openxmlformats.org/presentationml/2006/main">
  <p:tag name="SELECTED" val="True"/>
</p:tagLst>
</file>

<file path=ppt/tags/tag13.xml><?xml version="1.0" encoding="utf-8"?>
<p:tagLst xmlns:p="http://schemas.openxmlformats.org/presentationml/2006/main">
  <p:tag name="SELECTED" val="True"/>
</p:tagLst>
</file>

<file path=ppt/tags/tag14.xml><?xml version="1.0" encoding="utf-8"?>
<p:tagLst xmlns:p="http://schemas.openxmlformats.org/presentationml/2006/main">
  <p:tag name="SELECTED" val="True"/>
</p:tagLst>
</file>

<file path=ppt/tags/tag15.xml><?xml version="1.0" encoding="utf-8"?>
<p:tagLst xmlns:p="http://schemas.openxmlformats.org/presentationml/2006/main">
  <p:tag name="SELECTED" val="True"/>
</p:tagLst>
</file>

<file path=ppt/tags/tag16.xml><?xml version="1.0" encoding="utf-8"?>
<p:tagLst xmlns:p="http://schemas.openxmlformats.org/presentationml/2006/main">
  <p:tag name="SELECTED" val="True"/>
</p:tagLst>
</file>

<file path=ppt/tags/tag17.xml><?xml version="1.0" encoding="utf-8"?>
<p:tagLst xmlns:p="http://schemas.openxmlformats.org/presentationml/2006/main">
  <p:tag name="SELECTED" val="True"/>
</p:tagLst>
</file>

<file path=ppt/tags/tag1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SELECTED" val="True"/>
</p:tagLst>
</file>

<file path=ppt/tags/tag7.xml><?xml version="1.0" encoding="utf-8"?>
<p:tagLst xmlns:p="http://schemas.openxmlformats.org/presentationml/2006/main">
  <p:tag name="SELECTED" val="True"/>
</p:tagLst>
</file>

<file path=ppt/tags/tag8.xml><?xml version="1.0" encoding="utf-8"?>
<p:tagLst xmlns:p="http://schemas.openxmlformats.org/presentationml/2006/main">
  <p:tag name="SELECTED" val="True"/>
</p:tagLst>
</file>

<file path=ppt/tags/tag9.xml><?xml version="1.0" encoding="utf-8"?>
<p:tagLst xmlns:p="http://schemas.openxmlformats.org/presentationml/2006/main">
  <p:tag name="SELECTED" val="True"/>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On-screen Show (16:9)</PresentationFormat>
  <Paragraphs>372</Paragraphs>
  <Slides>32</Slides>
  <Notes>32</Notes>
  <TotalTime>10</TotalTime>
  <HiddenSlides>0</HiddenSlides>
  <MMClips>0</MMClips>
  <ScaleCrop>0</ScaleCrop>
  <HeadingPairs>
    <vt:vector baseType="variant" size="6">
      <vt:variant>
        <vt:lpstr>Fonts used</vt:lpstr>
      </vt:variant>
      <vt:variant>
        <vt:i4>24</vt:i4>
      </vt:variant>
      <vt:variant>
        <vt:lpstr>Theme</vt:lpstr>
      </vt:variant>
      <vt:variant>
        <vt:i4>1</vt:i4>
      </vt:variant>
      <vt:variant>
        <vt:lpstr>Slide Titles</vt:lpstr>
      </vt:variant>
      <vt:variant>
        <vt:i4>32</vt:i4>
      </vt:variant>
    </vt:vector>
  </HeadingPairs>
  <TitlesOfParts>
    <vt:vector baseType="lpstr" size="57">
      <vt:lpstr>Arial</vt:lpstr>
      <vt:lpstr>Calibri</vt:lpstr>
      <vt:lpstr>微软雅黑</vt:lpstr>
      <vt:lpstr>Impact</vt:lpstr>
      <vt:lpstr>Calibri Light</vt:lpstr>
      <vt:lpstr>方正综艺简体</vt:lpstr>
      <vt:lpstr>方正大黑简体</vt:lpstr>
      <vt:lpstr>方正兰亭细黑_GBK</vt:lpstr>
      <vt:lpstr>黑体</vt:lpstr>
      <vt:lpstr>Kozuka Gothic Pro R</vt:lpstr>
      <vt:lpstr>Watford DB</vt:lpstr>
      <vt:lpstr>造字工房劲黑（非商用）常规体</vt:lpstr>
      <vt:lpstr>方正兰亭黑_GBK</vt:lpstr>
      <vt:lpstr>方正韵动中黑简体</vt:lpstr>
      <vt:lpstr>方正兰亭黑简体</vt:lpstr>
      <vt:lpstr>方正兰亭细黑_GBK_M</vt:lpstr>
      <vt:lpstr>方正兰亭粗黑简体</vt:lpstr>
      <vt:lpstr>方正正准黑简体</vt:lpstr>
      <vt:lpstr>LiHei Pro</vt:lpstr>
      <vt:lpstr>华文黑体</vt:lpstr>
      <vt:lpstr>宋体</vt:lpstr>
      <vt:lpstr>Arial Unicode MS</vt:lpstr>
      <vt:lpstr>Wingdings</vt:lpstr>
      <vt:lpstr>Noto Sans S Chinese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2015-01-22T11:01:00Z</dcterms:created>
  <cp:lastModifiedBy>优品PPT</cp:lastModifiedBy>
  <dcterms:modified xsi:type="dcterms:W3CDTF">2021-08-20T10:55:56Z</dcterms:modified>
  <cp:revision>94</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2052-10.1.0.6028</vt:lpwstr>
  </property>
</Properties>
</file>